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tiff" Extension="tiff"/>
  <Default ContentType="application/vnd.openxmlformats-officedocument.spreadsheetml.sheet" Extension="xlsx"/>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presentationml.tags+xml" PartName="/ppt/tags/tag10.xml"/>
  <Override ContentType="application/vnd.openxmlformats-officedocument.presentationml.tags+xml" PartName="/ppt/tags/tag11.xml"/>
  <Override ContentType="application/vnd.openxmlformats-officedocument.presentationml.tags+xml" PartName="/ppt/tags/tag12.xml"/>
  <Override ContentType="application/vnd.openxmlformats-officedocument.presentationml.tags+xml" PartName="/ppt/tags/tag13.xml"/>
  <Override ContentType="application/vnd.openxmlformats-officedocument.presentationml.tags+xml" PartName="/ppt/tags/tag14.xml"/>
  <Override ContentType="application/vnd.openxmlformats-officedocument.presentationml.tags+xml" PartName="/ppt/tags/tag15.xml"/>
  <Override ContentType="application/vnd.openxmlformats-officedocument.presentationml.tags+xml" PartName="/ppt/tags/tag16.xml"/>
  <Override ContentType="application/vnd.openxmlformats-officedocument.presentationml.tags+xml" PartName="/ppt/tags/tag17.xml"/>
  <Override ContentType="application/vnd.openxmlformats-officedocument.presentationml.tags+xml" PartName="/ppt/tags/tag18.xml"/>
  <Override ContentType="application/vnd.openxmlformats-officedocument.presentationml.tags+xml" PartName="/ppt/tags/tag19.xml"/>
  <Override ContentType="application/vnd.openxmlformats-officedocument.presentationml.tags+xml" PartName="/ppt/tags/tag20.xml"/>
  <Override ContentType="application/vnd.openxmlformats-officedocument.presentationml.tags+xml" PartName="/ppt/tags/tag21.xml"/>
  <Override ContentType="application/vnd.openxmlformats-officedocument.presentationml.tags+xml" PartName="/ppt/tags/tag22.xml"/>
  <Override ContentType="application/vnd.openxmlformats-officedocument.presentationml.tags+xml" PartName="/ppt/tags/tag23.xml"/>
  <Override ContentType="application/vnd.openxmlformats-officedocument.presentationml.tags+xml" PartName="/ppt/tags/tag24.xml"/>
  <Override ContentType="application/vnd.openxmlformats-officedocument.presentationml.tags+xml" PartName="/ppt/tags/tag25.xml"/>
  <Override ContentType="application/vnd.openxmlformats-officedocument.presentationml.tags+xml" PartName="/ppt/tags/tag26.xml"/>
  <Override ContentType="application/vnd.openxmlformats-officedocument.presentationml.tags+xml" PartName="/ppt/tags/tag27.xml"/>
  <Override ContentType="application/vnd.openxmlformats-officedocument.presentationml.tags+xml" PartName="/ppt/tags/tag28.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Override+xml" PartName="/ppt/theme/themeOverrid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256" r:id="rId4"/>
    <p:sldId id="257" r:id="rId5"/>
    <p:sldId id="258" r:id="rId6"/>
    <p:sldId id="262" r:id="rId7"/>
    <p:sldId id="264" r:id="rId8"/>
    <p:sldId id="265" r:id="rId9"/>
    <p:sldId id="266" r:id="rId10"/>
    <p:sldId id="272" r:id="rId11"/>
    <p:sldId id="267" r:id="rId12"/>
    <p:sldId id="268" r:id="rId13"/>
    <p:sldId id="269" r:id="rId14"/>
    <p:sldId id="289" r:id="rId15"/>
    <p:sldId id="279" r:id="rId16"/>
    <p:sldId id="270" r:id="rId17"/>
    <p:sldId id="271" r:id="rId18"/>
    <p:sldId id="273" r:id="rId19"/>
    <p:sldId id="274" r:id="rId20"/>
    <p:sldId id="280" r:id="rId21"/>
    <p:sldId id="275" r:id="rId22"/>
    <p:sldId id="281" r:id="rId23"/>
    <p:sldId id="282" r:id="rId24"/>
    <p:sldId id="283" r:id="rId25"/>
    <p:sldId id="284" r:id="rId26"/>
    <p:sldId id="285" r:id="rId27"/>
    <p:sldId id="286" r:id="rId28"/>
    <p:sldId id="287" r:id="rId29"/>
    <p:sldId id="288" r:id="rId30"/>
    <p:sldId id="290" r:id="rId31"/>
  </p:sldIdLst>
  <p:sldSz cx="9144000" cy="5143500" type="screen16x9"/>
  <p:notesSz cx="6858000" cy="9144000"/>
  <p:custDataLst>
    <p:tags r:id="rId32"/>
  </p:custDataLst>
  <p:defaultTextStyle>
    <a:defPPr>
      <a:defRPr lang="zh-CN"/>
    </a:defPPr>
    <a:lvl1pPr marL="0" algn="l" defTabSz="913635" rtl="0" eaLnBrk="1" latinLnBrk="0" hangingPunct="1">
      <a:defRPr sz="1800" kern="1200">
        <a:solidFill>
          <a:schemeClr val="tx1"/>
        </a:solidFill>
        <a:latin typeface="+mn-lt"/>
        <a:ea typeface="+mn-ea"/>
        <a:cs typeface="+mn-cs"/>
      </a:defRPr>
    </a:lvl1pPr>
    <a:lvl2pPr marL="456794" algn="l" defTabSz="913635" rtl="0" eaLnBrk="1" latinLnBrk="0" hangingPunct="1">
      <a:defRPr sz="1800" kern="1200">
        <a:solidFill>
          <a:schemeClr val="tx1"/>
        </a:solidFill>
        <a:latin typeface="+mn-lt"/>
        <a:ea typeface="+mn-ea"/>
        <a:cs typeface="+mn-cs"/>
      </a:defRPr>
    </a:lvl2pPr>
    <a:lvl3pPr marL="913635" algn="l" defTabSz="913635" rtl="0" eaLnBrk="1" latinLnBrk="0" hangingPunct="1">
      <a:defRPr sz="1800" kern="1200">
        <a:solidFill>
          <a:schemeClr val="tx1"/>
        </a:solidFill>
        <a:latin typeface="+mn-lt"/>
        <a:ea typeface="+mn-ea"/>
        <a:cs typeface="+mn-cs"/>
      </a:defRPr>
    </a:lvl3pPr>
    <a:lvl4pPr marL="1370444" algn="l" defTabSz="913635" rtl="0" eaLnBrk="1" latinLnBrk="0" hangingPunct="1">
      <a:defRPr sz="1800" kern="1200">
        <a:solidFill>
          <a:schemeClr val="tx1"/>
        </a:solidFill>
        <a:latin typeface="+mn-lt"/>
        <a:ea typeface="+mn-ea"/>
        <a:cs typeface="+mn-cs"/>
      </a:defRPr>
    </a:lvl4pPr>
    <a:lvl5pPr marL="1827269" algn="l" defTabSz="913635" rtl="0" eaLnBrk="1" latinLnBrk="0" hangingPunct="1">
      <a:defRPr sz="1800" kern="1200">
        <a:solidFill>
          <a:schemeClr val="tx1"/>
        </a:solidFill>
        <a:latin typeface="+mn-lt"/>
        <a:ea typeface="+mn-ea"/>
        <a:cs typeface="+mn-cs"/>
      </a:defRPr>
    </a:lvl5pPr>
    <a:lvl6pPr marL="2284062" algn="l" defTabSz="913635" rtl="0" eaLnBrk="1" latinLnBrk="0" hangingPunct="1">
      <a:defRPr sz="1800" kern="1200">
        <a:solidFill>
          <a:schemeClr val="tx1"/>
        </a:solidFill>
        <a:latin typeface="+mn-lt"/>
        <a:ea typeface="+mn-ea"/>
        <a:cs typeface="+mn-cs"/>
      </a:defRPr>
    </a:lvl6pPr>
    <a:lvl7pPr marL="2740856" algn="l" defTabSz="913635" rtl="0" eaLnBrk="1" latinLnBrk="0" hangingPunct="1">
      <a:defRPr sz="1800" kern="1200">
        <a:solidFill>
          <a:schemeClr val="tx1"/>
        </a:solidFill>
        <a:latin typeface="+mn-lt"/>
        <a:ea typeface="+mn-ea"/>
        <a:cs typeface="+mn-cs"/>
      </a:defRPr>
    </a:lvl7pPr>
    <a:lvl8pPr marL="3197680" algn="l" defTabSz="913635" rtl="0" eaLnBrk="1" latinLnBrk="0" hangingPunct="1">
      <a:defRPr sz="1800" kern="1200">
        <a:solidFill>
          <a:schemeClr val="tx1"/>
        </a:solidFill>
        <a:latin typeface="+mn-lt"/>
        <a:ea typeface="+mn-ea"/>
        <a:cs typeface="+mn-cs"/>
      </a:defRPr>
    </a:lvl8pPr>
    <a:lvl9pPr marL="3654492" algn="l" defTabSz="913635"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22">
          <p15:clr>
            <a:srgbClr val="A4A3A4"/>
          </p15:clr>
        </p15:guide>
        <p15:guide id="2" orient="horz" pos="1439">
          <p15:clr>
            <a:srgbClr val="A4A3A4"/>
          </p15:clr>
        </p15:guide>
        <p15:guide id="3" orient="horz" pos="2346">
          <p15:clr>
            <a:srgbClr val="A4A3A4"/>
          </p15:clr>
        </p15:guide>
        <p15:guide id="4" pos="288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3" d="100"/>
          <a:sy n="143" d="100"/>
        </p:scale>
        <p:origin x="720" y="108"/>
      </p:cViewPr>
      <p:guideLst>
        <p:guide orient="horz" pos="622"/>
        <p:guide orient="horz" pos="1439"/>
        <p:guide orient="horz" pos="2346"/>
        <p:guide pos="2880"/>
      </p:guideLst>
    </p:cSldViewPr>
  </p:slideViewPr>
  <p:notesTextViewPr>
    <p:cViewPr>
      <p:scale>
        <a:sx n="100" d="100"/>
        <a:sy n="100" d="100"/>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slides/slide25.xml" Type="http://schemas.openxmlformats.org/officeDocument/2006/relationships/slide"/><Relationship Id="rId29" Target="slides/slide26.xml" Type="http://schemas.openxmlformats.org/officeDocument/2006/relationships/slide"/><Relationship Id="rId3" Target="notesMasters/notesMaster1.xml" Type="http://schemas.openxmlformats.org/officeDocument/2006/relationships/notesMaster"/><Relationship Id="rId30" Target="slides/slide27.xml" Type="http://schemas.openxmlformats.org/officeDocument/2006/relationships/slide"/><Relationship Id="rId31" Target="slides/slide28.xml" Type="http://schemas.openxmlformats.org/officeDocument/2006/relationships/slide"/><Relationship Id="rId32" Target="tags/tag28.xml" Type="http://schemas.openxmlformats.org/officeDocument/2006/relationships/tags"/><Relationship Id="rId33" Target="presProps.xml" Type="http://schemas.openxmlformats.org/officeDocument/2006/relationships/presProps"/><Relationship Id="rId34" Target="viewProps.xml" Type="http://schemas.openxmlformats.org/officeDocument/2006/relationships/viewProps"/><Relationship Id="rId35" Target="theme/theme1.xml" Type="http://schemas.openxmlformats.org/officeDocument/2006/relationships/theme"/><Relationship Id="rId36"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charts/_rels/chart1.xml.rels><?xml version="1.0" encoding="UTF-8" standalone="yes"?><Relationships xmlns="http://schemas.openxmlformats.org/package/2006/relationships"><Relationship Id="rId1" Target="../embeddings/Microsoft_Excel_Worksheet1.xlsx" Type="http://schemas.openxmlformats.org/officeDocument/2006/relationships/package"/><Relationship Id="rId2" Target="../theme/themeOverride1.xml" Type="http://schemas.openxmlformats.org/officeDocument/2006/relationships/themeOverride"/></Relationships>
</file>

<file path=ppt/charts/chart1.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5"/>
      <c:rotY val="20"/>
      <c:rAngAx val="1"/>
    </c:view3D>
    <c:floor>
      <c:thickness val="0"/>
      <c:spPr>
        <a:noFill/>
        <a:ln>
          <a:noFill/>
        </a:ln>
        <a:effectLst/>
      </c:spPr>
    </c:floor>
    <c:sideWall>
      <c:thickness val="0"/>
      <c:spPr>
        <a:noFill/>
        <a:ln>
          <a:noFill/>
        </a:ln>
        <a:effectLst/>
      </c:spPr>
    </c:sideWall>
    <c:backWall>
      <c:thickness val="0"/>
      <c:spPr>
        <a:noFill/>
        <a:ln>
          <a:noFill/>
        </a:ln>
        <a:effectLst/>
      </c:spPr>
    </c:backWall>
    <c:plotArea>
      <c:bar3DChart>
        <c:barDir val="col"/>
        <c:grouping val="standard"/>
        <c:varyColors val="0"/>
        <c:ser>
          <c:idx val="0"/>
          <c:order val="0"/>
          <c:tx>
            <c:strRef>
              <c:f>Sheet1!$B$1</c:f>
              <c:strCache>
                <c:ptCount val="1"/>
                <c:pt idx="0">
                  <c:v>Revenue</c:v>
                </c:pt>
              </c:strCache>
            </c:strRef>
          </c:tx>
          <c:spPr>
            <a:solidFill>
              <a:srgbClr val="16294C"/>
            </a:solidFill>
            <a:ln>
              <a:noFill/>
            </a:ln>
            <a:effectLst/>
          </c:spPr>
          <c:invertIfNegative val="0"/>
          <c:dLbls>
            <c:dLbl>
              <c:idx val="0"/>
              <c:showLegendKey val="0"/>
              <c:showVal val="1"/>
              <c:showCatName val="0"/>
              <c:showSerName val="0"/>
              <c:showPercent val="0"/>
              <c:showBubbleSize val="0"/>
              <c:extLst/>
            </c:dLbl>
            <c:dLbl>
              <c:idx val="1"/>
              <c:showLegendKey val="0"/>
              <c:showVal val="1"/>
              <c:showCatName val="0"/>
              <c:showSerName val="0"/>
              <c:showPercent val="0"/>
              <c:showBubbleSize val="0"/>
              <c:extLst/>
            </c:dLbl>
            <c:dLbl>
              <c:idx val="2"/>
              <c:showLegendKey val="0"/>
              <c:showVal val="1"/>
              <c:showCatName val="0"/>
              <c:showSerName val="0"/>
              <c:showPercent val="0"/>
              <c:showBubbleSize val="0"/>
              <c:extLst/>
            </c:dLbl>
            <c:dLbl>
              <c:idx val="3"/>
              <c:showLegendKey val="0"/>
              <c:showVal val="1"/>
              <c:showCatName val="0"/>
              <c:showSerName val="0"/>
              <c:showPercent val="0"/>
              <c:showBubbleSize val="0"/>
              <c:extLst/>
            </c:dLbl>
            <c:dLbl>
              <c:idx val="4"/>
              <c:showLegendKey val="0"/>
              <c:showVal val="1"/>
              <c:showCatName val="0"/>
              <c:showSerName val="0"/>
              <c:showPercent val="0"/>
              <c:showBubbleSize val="0"/>
              <c:extLst/>
            </c:dLbl>
            <c:spPr>
              <a:noFill/>
              <a:ln>
                <a:noFill/>
              </a:ln>
              <a:effectLst/>
            </c:spPr>
            <c:showLegendKey val="0"/>
            <c:showVal val="1"/>
            <c:showCatName val="0"/>
            <c:showSerName val="0"/>
            <c:showPercent val="0"/>
            <c:showBubbleSize val="0"/>
            <c:extLst/>
          </c:dLbls>
          <c:cat>
            <c:strRef>
              <c:f>Sheet1!$A$2:$A$6</c:f>
              <c:strCache>
                <c:ptCount val="5"/>
                <c:pt idx="0">
                  <c:v>Design</c:v>
                </c:pt>
                <c:pt idx="1">
                  <c:v>Video</c:v>
                </c:pt>
                <c:pt idx="2">
                  <c:v>Graphics</c:v>
                </c:pt>
                <c:pt idx="3">
                  <c:v>Web</c:v>
                </c:pt>
                <c:pt idx="4">
                  <c:v>3D Ocean</c:v>
                </c:pt>
              </c:strCache>
            </c:strRef>
          </c:cat>
          <c:val>
            <c:numRef>
              <c:f>Sheet1!$B$2:$B$6</c:f>
              <c:numCache>
                <c:formatCode>General</c:formatCode>
                <c:ptCount val="5"/>
                <c:pt idx="0">
                  <c:v>4</c:v>
                </c:pt>
                <c:pt idx="1">
                  <c:v>3</c:v>
                </c:pt>
                <c:pt idx="2">
                  <c:v>2</c:v>
                </c:pt>
                <c:pt idx="3">
                  <c:v>1</c:v>
                </c:pt>
                <c:pt idx="4">
                  <c:v>0.5</c:v>
                </c:pt>
              </c:numCache>
            </c:numRef>
          </c:val>
          <c:shape val="pyramid"/>
        </c:ser>
        <c:ser>
          <c:idx val="1"/>
          <c:order val="1"/>
          <c:tx>
            <c:strRef>
              <c:f>Sheet1!$C$1</c:f>
              <c:strCache>
                <c:ptCount val="1"/>
                <c:pt idx="0">
                  <c:v>Sales 1</c:v>
                </c:pt>
              </c:strCache>
            </c:strRef>
          </c:tx>
          <c:spPr>
            <a:solidFill>
              <a:schemeClr val="accent2"/>
            </a:solidFill>
            <a:ln>
              <a:noFill/>
            </a:ln>
            <a:effectLst/>
          </c:spPr>
          <c:invertIfNegative val="0"/>
          <c:dLbls>
            <c:dLbl>
              <c:idx val="0"/>
              <c:showLegendKey val="0"/>
              <c:showVal val="1"/>
              <c:showCatName val="0"/>
              <c:showSerName val="0"/>
              <c:showPercent val="0"/>
              <c:showBubbleSize val="0"/>
              <c:extLst/>
            </c:dLbl>
            <c:dLbl>
              <c:idx val="1"/>
              <c:showLegendKey val="0"/>
              <c:showVal val="1"/>
              <c:showCatName val="0"/>
              <c:showSerName val="0"/>
              <c:showPercent val="0"/>
              <c:showBubbleSize val="0"/>
              <c:extLst/>
            </c:dLbl>
            <c:dLbl>
              <c:idx val="2"/>
              <c:showLegendKey val="0"/>
              <c:showVal val="1"/>
              <c:showCatName val="0"/>
              <c:showSerName val="0"/>
              <c:showPercent val="0"/>
              <c:showBubbleSize val="0"/>
              <c:extLst/>
            </c:dLbl>
            <c:dLbl>
              <c:idx val="3"/>
              <c:showLegendKey val="0"/>
              <c:showVal val="1"/>
              <c:showCatName val="0"/>
              <c:showSerName val="0"/>
              <c:showPercent val="0"/>
              <c:showBubbleSize val="0"/>
              <c:extLst/>
            </c:dLbl>
            <c:dLbl>
              <c:idx val="4"/>
              <c:showLegendKey val="0"/>
              <c:showVal val="1"/>
              <c:showCatName val="0"/>
              <c:showSerName val="0"/>
              <c:showPercent val="0"/>
              <c:showBubbleSize val="0"/>
              <c:extLst/>
            </c:dLbl>
            <c:spPr>
              <a:noFill/>
              <a:ln>
                <a:noFill/>
              </a:ln>
              <a:effectLst/>
            </c:spPr>
            <c:showLegendKey val="0"/>
            <c:showVal val="1"/>
            <c:showCatName val="0"/>
            <c:showSerName val="0"/>
            <c:showPercent val="0"/>
            <c:showBubbleSize val="0"/>
            <c:extLst/>
          </c:dLbls>
          <c:cat>
            <c:strRef>
              <c:f>Sheet1!$A$2:$A$6</c:f>
              <c:strCache>
                <c:ptCount val="5"/>
                <c:pt idx="0">
                  <c:v>Design</c:v>
                </c:pt>
                <c:pt idx="1">
                  <c:v>Video</c:v>
                </c:pt>
                <c:pt idx="2">
                  <c:v>Graphics</c:v>
                </c:pt>
                <c:pt idx="3">
                  <c:v>Web</c:v>
                </c:pt>
                <c:pt idx="4">
                  <c:v>3D Ocean</c:v>
                </c:pt>
              </c:strCache>
            </c:strRef>
          </c:cat>
          <c:val>
            <c:numRef>
              <c:f>Sheet1!$C$2:$C$6</c:f>
              <c:numCache>
                <c:formatCode>General</c:formatCode>
                <c:ptCount val="5"/>
                <c:pt idx="0">
                  <c:v>5</c:v>
                </c:pt>
                <c:pt idx="1">
                  <c:v>4</c:v>
                </c:pt>
                <c:pt idx="2">
                  <c:v>3</c:v>
                </c:pt>
                <c:pt idx="3">
                  <c:v>2</c:v>
                </c:pt>
                <c:pt idx="4">
                  <c:v>1</c:v>
                </c:pt>
              </c:numCache>
            </c:numRef>
          </c:val>
          <c:shape val="pyramid"/>
        </c:ser>
        <c:ser>
          <c:idx val="2"/>
          <c:order val="2"/>
          <c:tx>
            <c:strRef>
              <c:f>Sheet1!$D$1</c:f>
              <c:strCache>
                <c:ptCount val="1"/>
                <c:pt idx="0">
                  <c:v>Sales 2</c:v>
                </c:pt>
              </c:strCache>
            </c:strRef>
          </c:tx>
          <c:spPr>
            <a:solidFill>
              <a:schemeClr val="accent3"/>
            </a:solidFill>
            <a:ln>
              <a:noFill/>
            </a:ln>
            <a:effectLst/>
          </c:spPr>
          <c:invertIfNegative val="0"/>
          <c:dLbls>
            <c:dLbl>
              <c:idx val="0"/>
              <c:showLegendKey val="0"/>
              <c:showVal val="1"/>
              <c:showCatName val="0"/>
              <c:showSerName val="0"/>
              <c:showPercent val="0"/>
              <c:showBubbleSize val="0"/>
              <c:extLst/>
            </c:dLbl>
            <c:dLbl>
              <c:idx val="1"/>
              <c:showLegendKey val="0"/>
              <c:showVal val="1"/>
              <c:showCatName val="0"/>
              <c:showSerName val="0"/>
              <c:showPercent val="0"/>
              <c:showBubbleSize val="0"/>
              <c:extLst/>
            </c:dLbl>
            <c:dLbl>
              <c:idx val="2"/>
              <c:showLegendKey val="0"/>
              <c:showVal val="1"/>
              <c:showCatName val="0"/>
              <c:showSerName val="0"/>
              <c:showPercent val="0"/>
              <c:showBubbleSize val="0"/>
              <c:extLst/>
            </c:dLbl>
            <c:dLbl>
              <c:idx val="3"/>
              <c:showLegendKey val="0"/>
              <c:showVal val="1"/>
              <c:showCatName val="0"/>
              <c:showSerName val="0"/>
              <c:showPercent val="0"/>
              <c:showBubbleSize val="0"/>
              <c:extLst/>
            </c:dLbl>
            <c:dLbl>
              <c:idx val="4"/>
              <c:showLegendKey val="0"/>
              <c:showVal val="1"/>
              <c:showCatName val="0"/>
              <c:showSerName val="0"/>
              <c:showPercent val="0"/>
              <c:showBubbleSize val="0"/>
              <c:extLst/>
            </c:dLbl>
            <c:spPr>
              <a:noFill/>
              <a:ln>
                <a:noFill/>
              </a:ln>
              <a:effectLst/>
            </c:spPr>
            <c:showLegendKey val="0"/>
            <c:showVal val="1"/>
            <c:showCatName val="0"/>
            <c:showSerName val="0"/>
            <c:showPercent val="0"/>
            <c:showBubbleSize val="0"/>
            <c:extLst/>
          </c:dLbls>
          <c:cat>
            <c:strRef>
              <c:f>Sheet1!$A$2:$A$6</c:f>
              <c:strCache>
                <c:ptCount val="5"/>
                <c:pt idx="0">
                  <c:v>Design</c:v>
                </c:pt>
                <c:pt idx="1">
                  <c:v>Video</c:v>
                </c:pt>
                <c:pt idx="2">
                  <c:v>Graphics</c:v>
                </c:pt>
                <c:pt idx="3">
                  <c:v>Web</c:v>
                </c:pt>
                <c:pt idx="4">
                  <c:v>3D Ocean</c:v>
                </c:pt>
              </c:strCache>
            </c:strRef>
          </c:cat>
          <c:val>
            <c:numRef>
              <c:f>Sheet1!$D$2:$D$6</c:f>
              <c:numCache>
                <c:formatCode>General</c:formatCode>
                <c:ptCount val="5"/>
                <c:pt idx="0">
                  <c:v>6</c:v>
                </c:pt>
                <c:pt idx="1">
                  <c:v>5</c:v>
                </c:pt>
                <c:pt idx="2">
                  <c:v>4</c:v>
                </c:pt>
                <c:pt idx="3">
                  <c:v>3</c:v>
                </c:pt>
                <c:pt idx="4">
                  <c:v>2</c:v>
                </c:pt>
              </c:numCache>
            </c:numRef>
          </c:val>
          <c:shape val="pyramid"/>
        </c:ser>
        <c:dLbls>
          <c:showLegendKey val="0"/>
          <c:showVal val="0"/>
          <c:showCatName val="0"/>
          <c:showSerName val="0"/>
          <c:showPercent val="0"/>
          <c:showBubbleSize val="0"/>
          <c:showLeaderLines val="0"/>
        </c:dLbls>
        <c:gapWidth/>
        <c:gapDepth/>
        <c:shape val="pyramid"/>
        <c:axId val="309535200"/>
        <c:axId val="309535760"/>
        <c:axId val="281709552"/>
      </c:bar3DChart>
      <c:catAx>
        <c:axId val="309535200"/>
        <c:scaling>
          <c:orientation/>
        </c:scaling>
        <c:delete val="0"/>
        <c:axPos val="b"/>
        <c:numFmt formatCode="General" sourceLinked="1"/>
        <c:majorTickMark val="none"/>
        <c:minorTickMark val="none"/>
        <c:spPr>
          <a:noFill/>
          <a:ln>
            <a:noFill/>
          </a:ln>
          <a:effectLst/>
        </c:spPr>
        <c:txPr>
          <a:bodyPr rot="0" vert="horz"/>
          <a:p>
            <a:pPr>
              <a:defRPr/>
            </a:pPr>
            <a:endParaRPr lang="zh-CN"/>
          </a:p>
        </c:txPr>
        <c:crossAx val="309535760"/>
        <c:crosses val="autoZero"/>
        <c:auto val="0"/>
        <c:lblAlgn val="ctr"/>
        <c:lblOffset/>
        <c:noMultiLvlLbl val="0"/>
      </c:catAx>
      <c:valAx>
        <c:axId val="309535760"/>
        <c:scaling>
          <c:orientation/>
        </c:scaling>
        <c:delete val="0"/>
        <c:axPos val="l"/>
        <c:majorGridlines>
          <c:spPr>
            <a:ln w="9515" cap="flat" cmpd="sng" algn="ctr">
              <a:solidFill>
                <a:schemeClr val="tx1">
                  <a:lumMod val="15000"/>
                  <a:lumOff val="85000"/>
                </a:schemeClr>
              </a:solidFill>
              <a:round/>
            </a:ln>
            <a:effectLst/>
          </c:spPr>
        </c:majorGridlines>
        <c:minorGridlines>
          <c:spPr>
            <a:ln w="9515" cap="flat" cmpd="sng" algn="ctr">
              <a:solidFill>
                <a:schemeClr val="tx1">
                  <a:lumMod val="5000"/>
                  <a:lumOff val="95000"/>
                </a:schemeClr>
              </a:solidFill>
              <a:round/>
            </a:ln>
            <a:effectLst/>
          </c:spPr>
        </c:minorGridlines>
        <c:numFmt formatCode="General" sourceLinked="1"/>
        <c:majorTickMark val="none"/>
        <c:minorTickMark val="none"/>
        <c:spPr>
          <a:noFill/>
          <a:ln>
            <a:noFill/>
          </a:ln>
          <a:effectLst/>
        </c:spPr>
        <c:txPr>
          <a:bodyPr rot="0" vert="horz"/>
          <a:p>
            <a:pPr>
              <a:defRPr/>
            </a:pPr>
            <a:endParaRPr lang="zh-CN"/>
          </a:p>
        </c:txPr>
        <c:crossAx val="309535200"/>
        <c:crosses val="autoZero"/>
        <c:crossBetween val="between"/>
      </c:valAx>
      <c:serAx>
        <c:axId val="281709552"/>
        <c:scaling>
          <c:orientation/>
        </c:scaling>
        <c:delete val="0"/>
        <c:axPos val="b"/>
        <c:numFmt formatCode="General" sourceLinked="1"/>
        <c:majorTickMark val="none"/>
        <c:minorTickMark val="none"/>
        <c:spPr>
          <a:ln w="3172">
            <a:solidFill>
              <a:srgbClr val="C0C0C0"/>
            </a:solidFill>
            <a:prstDash val="solid"/>
          </a:ln>
        </c:spPr>
        <c:txPr>
          <a:bodyPr rot="0" vert="horz"/>
          <a:p>
            <a:pPr>
              <a:defRPr/>
            </a:pPr>
            <a:endParaRPr lang="zh-CN"/>
          </a:p>
        </c:txPr>
        <c:crossAx val="309535760"/>
        <c:tickLblSkip val="1"/>
        <c:tickMarkSkip val="1"/>
      </c:serAx>
      <c:spPr>
        <a:noFill/>
        <a:ln w="25373">
          <a:noFill/>
        </a:ln>
      </c:spPr>
    </c:plotArea>
    <c:plotVisOnly val="1"/>
    <c:dispBlanksAs val="gap"/>
    <c:showDLblsOverMax val="0"/>
  </c:chart>
  <c:spPr>
    <a:noFill/>
    <a:ln>
      <a:noFill/>
    </a:ln>
    <a:effectLst/>
  </c:spPr>
  <c:txPr>
    <a:bodyPr/>
    <a:p>
      <a:pPr>
        <a:defRPr sz="1194" b="0" i="0" u="none" strike="noStrike" baseline="0" smtId="4294967295">
          <a:solidFill>
            <a:srgbClr val="000000"/>
          </a:solidFill>
          <a:latin typeface="微软雅黑" panose="020b0503020204020204" pitchFamily="34" charset="-122"/>
          <a:ea typeface="微软雅黑" panose="020b0503020204020204" pitchFamily="34" charset="-122"/>
          <a:cs typeface="Calibri"/>
        </a:defRPr>
      </a:pPr>
      <a:endParaRPr sz="1194" b="0" i="0" u="none" strike="noStrike" baseline="0" smtId="4294967295">
        <a:solidFill>
          <a:srgbClr val="000000"/>
        </a:solidFill>
        <a:latin typeface="微软雅黑" panose="020b0503020204020204" pitchFamily="34" charset="-122"/>
        <a:ea typeface="微软雅黑" panose="020b0503020204020204" pitchFamily="34" charset="-122"/>
        <a:cs typeface="Calibri"/>
      </a:endParaRPr>
    </a:p>
  </c:txPr>
  <c:externalData r:id="rId1">
    <c:autoUpdate val="0"/>
  </c:externalData>
</c:chartSpace>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037C52-2290-41B0-9AEE-213B47818453}" type="datetimeFigureOut">
              <a:rPr lang="zh-CN" altLang="en-US" smtClean="0"/>
              <a:t>2017/2/18</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4EBC72-BC0D-4626-B8CE-92C1F298A9EB}" type="slidenum">
              <a:rPr lang="zh-CN" altLang="en-US" smtClean="0"/>
              <a:t>‹#›</a:t>
            </a:fld>
            <a:endParaRPr lang="zh-CN" altLang="en-US"/>
          </a:p>
        </p:txBody>
      </p:sp>
    </p:spTree>
    <p:extLst>
      <p:ext uri="{BB962C8B-B14F-4D97-AF65-F5344CB8AC3E}">
        <p14:creationId val="1437434486"/>
      </p:ext>
    </p:extLst>
  </p:cSld>
  <p:clrMap bg1="lt1" tx1="dk1" bg2="lt2" tx2="dk2" accent1="accent1" accent2="accent2" accent3="accent3" accent4="accent4" accent5="accent5" accent6="accent6" hlink="hlink" folHlink="folHlink"/>
  <p:notesStyle>
    <a:lvl1pPr marL="0" algn="l" defTabSz="913635" rtl="0" eaLnBrk="1" latinLnBrk="0" hangingPunct="1">
      <a:defRPr sz="1200" kern="1200">
        <a:solidFill>
          <a:schemeClr val="tx1"/>
        </a:solidFill>
        <a:latin typeface="+mn-lt"/>
        <a:ea typeface="+mn-ea"/>
        <a:cs typeface="+mn-cs"/>
      </a:defRPr>
    </a:lvl1pPr>
    <a:lvl2pPr marL="456794" algn="l" defTabSz="913635" rtl="0" eaLnBrk="1" latinLnBrk="0" hangingPunct="1">
      <a:defRPr sz="1200" kern="1200">
        <a:solidFill>
          <a:schemeClr val="tx1"/>
        </a:solidFill>
        <a:latin typeface="+mn-lt"/>
        <a:ea typeface="+mn-ea"/>
        <a:cs typeface="+mn-cs"/>
      </a:defRPr>
    </a:lvl2pPr>
    <a:lvl3pPr marL="913635" algn="l" defTabSz="913635" rtl="0" eaLnBrk="1" latinLnBrk="0" hangingPunct="1">
      <a:defRPr sz="1200" kern="1200">
        <a:solidFill>
          <a:schemeClr val="tx1"/>
        </a:solidFill>
        <a:latin typeface="+mn-lt"/>
        <a:ea typeface="+mn-ea"/>
        <a:cs typeface="+mn-cs"/>
      </a:defRPr>
    </a:lvl3pPr>
    <a:lvl4pPr marL="1370444" algn="l" defTabSz="913635" rtl="0" eaLnBrk="1" latinLnBrk="0" hangingPunct="1">
      <a:defRPr sz="1200" kern="1200">
        <a:solidFill>
          <a:schemeClr val="tx1"/>
        </a:solidFill>
        <a:latin typeface="+mn-lt"/>
        <a:ea typeface="+mn-ea"/>
        <a:cs typeface="+mn-cs"/>
      </a:defRPr>
    </a:lvl4pPr>
    <a:lvl5pPr marL="1827269" algn="l" defTabSz="913635" rtl="0" eaLnBrk="1" latinLnBrk="0" hangingPunct="1">
      <a:defRPr sz="1200" kern="1200">
        <a:solidFill>
          <a:schemeClr val="tx1"/>
        </a:solidFill>
        <a:latin typeface="+mn-lt"/>
        <a:ea typeface="+mn-ea"/>
        <a:cs typeface="+mn-cs"/>
      </a:defRPr>
    </a:lvl5pPr>
    <a:lvl6pPr marL="2284062" algn="l" defTabSz="913635" rtl="0" eaLnBrk="1" latinLnBrk="0" hangingPunct="1">
      <a:defRPr sz="1200" kern="1200">
        <a:solidFill>
          <a:schemeClr val="tx1"/>
        </a:solidFill>
        <a:latin typeface="+mn-lt"/>
        <a:ea typeface="+mn-ea"/>
        <a:cs typeface="+mn-cs"/>
      </a:defRPr>
    </a:lvl6pPr>
    <a:lvl7pPr marL="2740856" algn="l" defTabSz="913635" rtl="0" eaLnBrk="1" latinLnBrk="0" hangingPunct="1">
      <a:defRPr sz="1200" kern="1200">
        <a:solidFill>
          <a:schemeClr val="tx1"/>
        </a:solidFill>
        <a:latin typeface="+mn-lt"/>
        <a:ea typeface="+mn-ea"/>
        <a:cs typeface="+mn-cs"/>
      </a:defRPr>
    </a:lvl7pPr>
    <a:lvl8pPr marL="3197680" algn="l" defTabSz="913635" rtl="0" eaLnBrk="1" latinLnBrk="0" hangingPunct="1">
      <a:defRPr sz="1200" kern="1200">
        <a:solidFill>
          <a:schemeClr val="tx1"/>
        </a:solidFill>
        <a:latin typeface="+mn-lt"/>
        <a:ea typeface="+mn-ea"/>
        <a:cs typeface="+mn-cs"/>
      </a:defRPr>
    </a:lvl8pPr>
    <a:lvl9pPr marL="3654492" algn="l" defTabSz="91363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27.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23388118"/>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685800" y="1597853"/>
            <a:ext cx="7772400" cy="1102519"/>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6794" indent="0" algn="ctr">
              <a:buNone/>
              <a:defRPr>
                <a:solidFill>
                  <a:schemeClr val="tx1">
                    <a:tint val="75000"/>
                  </a:schemeClr>
                </a:solidFill>
              </a:defRPr>
            </a:lvl2pPr>
            <a:lvl3pPr marL="913635" indent="0" algn="ctr">
              <a:buNone/>
              <a:defRPr>
                <a:solidFill>
                  <a:schemeClr val="tx1">
                    <a:tint val="75000"/>
                  </a:schemeClr>
                </a:solidFill>
              </a:defRPr>
            </a:lvl3pPr>
            <a:lvl4pPr marL="1370444" indent="0" algn="ctr">
              <a:buNone/>
              <a:defRPr>
                <a:solidFill>
                  <a:schemeClr val="tx1">
                    <a:tint val="75000"/>
                  </a:schemeClr>
                </a:solidFill>
              </a:defRPr>
            </a:lvl4pPr>
            <a:lvl5pPr marL="1827269" indent="0" algn="ctr">
              <a:buNone/>
              <a:defRPr>
                <a:solidFill>
                  <a:schemeClr val="tx1">
                    <a:tint val="75000"/>
                  </a:schemeClr>
                </a:solidFill>
              </a:defRPr>
            </a:lvl5pPr>
            <a:lvl6pPr marL="2284062" indent="0" algn="ctr">
              <a:buNone/>
              <a:defRPr>
                <a:solidFill>
                  <a:schemeClr val="tx1">
                    <a:tint val="75000"/>
                  </a:schemeClr>
                </a:solidFill>
              </a:defRPr>
            </a:lvl6pPr>
            <a:lvl7pPr marL="2740856" indent="0" algn="ctr">
              <a:buNone/>
              <a:defRPr>
                <a:solidFill>
                  <a:schemeClr val="tx1">
                    <a:tint val="75000"/>
                  </a:schemeClr>
                </a:solidFill>
              </a:defRPr>
            </a:lvl7pPr>
            <a:lvl8pPr marL="3197680" indent="0" algn="ctr">
              <a:buNone/>
              <a:defRPr>
                <a:solidFill>
                  <a:schemeClr val="tx1">
                    <a:tint val="75000"/>
                  </a:schemeClr>
                </a:solidFill>
              </a:defRPr>
            </a:lvl8pPr>
            <a:lvl9pPr marL="3654492"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2017/2/18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mc:Choice Requires="p14">
      <p:transition spd="slow" p14:dur="1500">
        <p14:window dir="vert"/>
      </p:transition>
    </mc:Choice>
    <mc:Fallback>
      <p:transition spd="slow">
        <p:fade/>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2017/2/18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mc:Choice Requires="p14">
      <p:transition spd="slow" p14:dur="1500">
        <p14:window dir="vert"/>
      </p:transition>
    </mc:Choice>
    <mc:Fallback>
      <p:transition spd="slow">
        <p:fade/>
      </p:transition>
    </mc:Fallback>
  </mc:AlternateContent>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文本">
    <p:spTree>
      <p:nvGrpSpPr>
        <p:cNvPr id="1" name=""/>
        <p:cNvGrpSpPr/>
        <p:nvPr/>
      </p:nvGrpSpPr>
      <p:grpSpPr>
        <a:xfrm>
          <a:off x="0" y="0"/>
          <a:ext cx="0" cy="0"/>
        </a:xfrm>
      </p:grpSpPr>
      <p:sp>
        <p:nvSpPr>
          <p:cNvPr id="2" name="竖排标题 1"/>
          <p:cNvSpPr>
            <a:spLocks noGrp="1"/>
          </p:cNvSpPr>
          <p:nvPr>
            <p:ph type="title" orient="vert"/>
          </p:nvPr>
        </p:nvSpPr>
        <p:spPr>
          <a:xfrm>
            <a:off x="6629400" y="205980"/>
            <a:ext cx="2057400" cy="4388644"/>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80"/>
            <a:ext cx="6019800" cy="4388644"/>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2017/2/18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mc:Choice Requires="p14">
      <p:transition spd="slow" p14:dur="1500">
        <p14:window dir="vert"/>
      </p:transition>
    </mc:Choice>
    <mc:Fallback>
      <p:transition spd="slow">
        <p:fade/>
      </p:transition>
    </mc:Fallback>
  </mc:AlternateContent>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1772"/>
            <a:ext cx="6858000" cy="1790700"/>
          </a:xfrm>
        </p:spPr>
        <p:txBody>
          <a:bodyPr anchor="b"/>
          <a:lstStyle>
            <a:lvl1pPr algn="ctr">
              <a:defRPr sz="4499"/>
            </a:lvl1pPr>
          </a:lstStyle>
          <a:p>
            <a:r>
              <a:rPr lang="zh-CN" altLang="en-US" smtClean="0"/>
              <a:t>单击此处编辑母版标题样式</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814" indent="0" algn="ctr">
              <a:buNone/>
              <a:defRPr sz="1500"/>
            </a:lvl2pPr>
            <a:lvl3pPr marL="685629" indent="0" algn="ctr">
              <a:buNone/>
              <a:defRPr sz="1350"/>
            </a:lvl3pPr>
            <a:lvl4pPr marL="1028443" indent="0" algn="ctr">
              <a:buNone/>
              <a:defRPr sz="1200"/>
            </a:lvl4pPr>
            <a:lvl5pPr marL="1371257" indent="0" algn="ctr">
              <a:buNone/>
              <a:defRPr sz="1200"/>
            </a:lvl5pPr>
            <a:lvl6pPr marL="1714071" indent="0" algn="ctr">
              <a:buNone/>
              <a:defRPr sz="1200"/>
            </a:lvl6pPr>
            <a:lvl7pPr marL="2056886" indent="0" algn="ctr">
              <a:buNone/>
              <a:defRPr sz="1200"/>
            </a:lvl7pPr>
            <a:lvl8pPr marL="2399700" indent="0" algn="ctr">
              <a:buNone/>
              <a:defRPr sz="1200"/>
            </a:lvl8pPr>
            <a:lvl9pPr marL="2742514" indent="0" algn="ctr">
              <a:buNone/>
              <a:defRPr sz="1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66538352"/>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95935722"/>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304"/>
            <a:ext cx="7886700" cy="2139553"/>
          </a:xfrm>
        </p:spPr>
        <p:txBody>
          <a:bodyPr anchor="b"/>
          <a:lstStyle>
            <a:lvl1pPr>
              <a:defRPr sz="4499"/>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814" indent="0">
              <a:buNone/>
              <a:defRPr sz="1500">
                <a:solidFill>
                  <a:schemeClr val="tx1">
                    <a:tint val="75000"/>
                  </a:schemeClr>
                </a:solidFill>
              </a:defRPr>
            </a:lvl2pPr>
            <a:lvl3pPr marL="685629" indent="0">
              <a:buNone/>
              <a:defRPr sz="1350">
                <a:solidFill>
                  <a:schemeClr val="tx1">
                    <a:tint val="75000"/>
                  </a:schemeClr>
                </a:solidFill>
              </a:defRPr>
            </a:lvl3pPr>
            <a:lvl4pPr marL="1028443" indent="0">
              <a:buNone/>
              <a:defRPr sz="1200">
                <a:solidFill>
                  <a:schemeClr val="tx1">
                    <a:tint val="75000"/>
                  </a:schemeClr>
                </a:solidFill>
              </a:defRPr>
            </a:lvl4pPr>
            <a:lvl5pPr marL="1371257" indent="0">
              <a:buNone/>
              <a:defRPr sz="1200">
                <a:solidFill>
                  <a:schemeClr val="tx1">
                    <a:tint val="75000"/>
                  </a:schemeClr>
                </a:solidFill>
              </a:defRPr>
            </a:lvl5pPr>
            <a:lvl6pPr marL="1714071" indent="0">
              <a:buNone/>
              <a:defRPr sz="1200">
                <a:solidFill>
                  <a:schemeClr val="tx1">
                    <a:tint val="75000"/>
                  </a:schemeClr>
                </a:solidFill>
              </a:defRPr>
            </a:lvl6pPr>
            <a:lvl7pPr marL="2056886" indent="0">
              <a:buNone/>
              <a:defRPr sz="1200">
                <a:solidFill>
                  <a:schemeClr val="tx1">
                    <a:tint val="75000"/>
                  </a:schemeClr>
                </a:solidFill>
              </a:defRPr>
            </a:lvl7pPr>
            <a:lvl8pPr marL="2399700" indent="0">
              <a:buNone/>
              <a:defRPr sz="1200">
                <a:solidFill>
                  <a:schemeClr val="tx1">
                    <a:tint val="75000"/>
                  </a:schemeClr>
                </a:solidFill>
              </a:defRPr>
            </a:lvl8pPr>
            <a:lvl9pPr marL="2742514"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630471712"/>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235616872"/>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841" y="1260872"/>
            <a:ext cx="3868340" cy="617934"/>
          </a:xfrm>
        </p:spPr>
        <p:txBody>
          <a:bodyPr anchor="b"/>
          <a:lstStyle>
            <a:lvl1pPr marL="0" indent="0">
              <a:buNone/>
              <a:defRPr sz="1800" b="1"/>
            </a:lvl1pPr>
            <a:lvl2pPr marL="342814" indent="0">
              <a:buNone/>
              <a:defRPr sz="1500" b="1"/>
            </a:lvl2pPr>
            <a:lvl3pPr marL="685629" indent="0">
              <a:buNone/>
              <a:defRPr sz="1350" b="1"/>
            </a:lvl3pPr>
            <a:lvl4pPr marL="1028443" indent="0">
              <a:buNone/>
              <a:defRPr sz="1200" b="1"/>
            </a:lvl4pPr>
            <a:lvl5pPr marL="1371257" indent="0">
              <a:buNone/>
              <a:defRPr sz="1200" b="1"/>
            </a:lvl5pPr>
            <a:lvl6pPr marL="1714071" indent="0">
              <a:buNone/>
              <a:defRPr sz="1200" b="1"/>
            </a:lvl6pPr>
            <a:lvl7pPr marL="2056886" indent="0">
              <a:buNone/>
              <a:defRPr sz="1200" b="1"/>
            </a:lvl7pPr>
            <a:lvl8pPr marL="2399700" indent="0">
              <a:buNone/>
              <a:defRPr sz="1200" b="1"/>
            </a:lvl8pPr>
            <a:lvl9pPr marL="2742514"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1"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814" indent="0">
              <a:buNone/>
              <a:defRPr sz="1500" b="1"/>
            </a:lvl2pPr>
            <a:lvl3pPr marL="685629" indent="0">
              <a:buNone/>
              <a:defRPr sz="1350" b="1"/>
            </a:lvl3pPr>
            <a:lvl4pPr marL="1028443" indent="0">
              <a:buNone/>
              <a:defRPr sz="1200" b="1"/>
            </a:lvl4pPr>
            <a:lvl5pPr marL="1371257" indent="0">
              <a:buNone/>
              <a:defRPr sz="1200" b="1"/>
            </a:lvl5pPr>
            <a:lvl6pPr marL="1714071" indent="0">
              <a:buNone/>
              <a:defRPr sz="1200" b="1"/>
            </a:lvl6pPr>
            <a:lvl7pPr marL="2056886" indent="0">
              <a:buNone/>
              <a:defRPr sz="1200" b="1"/>
            </a:lvl7pPr>
            <a:lvl8pPr marL="2399700" indent="0">
              <a:buNone/>
              <a:defRPr sz="1200" b="1"/>
            </a:lvl8pPr>
            <a:lvl9pPr marL="2742514"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2017/2/18</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554435469"/>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2017/2/18</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84356048"/>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2017/2/18</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92054737"/>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399"/>
            </a:lvl1pPr>
          </a:lstStyle>
          <a:p>
            <a:r>
              <a:rPr lang="zh-CN" altLang="en-US" smtClean="0"/>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399"/>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814" indent="0">
              <a:buNone/>
              <a:defRPr sz="1050"/>
            </a:lvl2pPr>
            <a:lvl3pPr marL="685629" indent="0">
              <a:buNone/>
              <a:defRPr sz="900"/>
            </a:lvl3pPr>
            <a:lvl4pPr marL="1028443" indent="0">
              <a:buNone/>
              <a:defRPr sz="750"/>
            </a:lvl4pPr>
            <a:lvl5pPr marL="1371257" indent="0">
              <a:buNone/>
              <a:defRPr sz="750"/>
            </a:lvl5pPr>
            <a:lvl6pPr marL="1714071" indent="0">
              <a:buNone/>
              <a:defRPr sz="750"/>
            </a:lvl6pPr>
            <a:lvl7pPr marL="2056886" indent="0">
              <a:buNone/>
              <a:defRPr sz="750"/>
            </a:lvl7pPr>
            <a:lvl8pPr marL="2399700" indent="0">
              <a:buNone/>
              <a:defRPr sz="750"/>
            </a:lvl8pPr>
            <a:lvl9pPr marL="2742514"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788376041"/>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2017/2/18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mc:Choice Requires="p14">
      <p:transition spd="slow" p14:dur="1500">
        <p14:window dir="vert"/>
      </p:transition>
    </mc:Choice>
    <mc:Fallback>
      <p:transition spd="slow">
        <p:fade/>
      </p:transition>
    </mc:Fallback>
  </mc:AlternateContent>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399"/>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399"/>
            </a:lvl1pPr>
            <a:lvl2pPr marL="342814" indent="0">
              <a:buNone/>
              <a:defRPr sz="2100"/>
            </a:lvl2pPr>
            <a:lvl3pPr marL="685629" indent="0">
              <a:buNone/>
              <a:defRPr sz="1800"/>
            </a:lvl3pPr>
            <a:lvl4pPr marL="1028443" indent="0">
              <a:buNone/>
              <a:defRPr sz="1500"/>
            </a:lvl4pPr>
            <a:lvl5pPr marL="1371257" indent="0">
              <a:buNone/>
              <a:defRPr sz="1500"/>
            </a:lvl5pPr>
            <a:lvl6pPr marL="1714071" indent="0">
              <a:buNone/>
              <a:defRPr sz="1500"/>
            </a:lvl6pPr>
            <a:lvl7pPr marL="2056886" indent="0">
              <a:buNone/>
              <a:defRPr sz="1500"/>
            </a:lvl7pPr>
            <a:lvl8pPr marL="2399700" indent="0">
              <a:buNone/>
              <a:defRPr sz="1500"/>
            </a:lvl8pPr>
            <a:lvl9pPr marL="2742514"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814" indent="0">
              <a:buNone/>
              <a:defRPr sz="1050"/>
            </a:lvl2pPr>
            <a:lvl3pPr marL="685629" indent="0">
              <a:buNone/>
              <a:defRPr sz="900"/>
            </a:lvl3pPr>
            <a:lvl4pPr marL="1028443" indent="0">
              <a:buNone/>
              <a:defRPr sz="750"/>
            </a:lvl4pPr>
            <a:lvl5pPr marL="1371257" indent="0">
              <a:buNone/>
              <a:defRPr sz="750"/>
            </a:lvl5pPr>
            <a:lvl6pPr marL="1714071" indent="0">
              <a:buNone/>
              <a:defRPr sz="750"/>
            </a:lvl6pPr>
            <a:lvl7pPr marL="2056886" indent="0">
              <a:buNone/>
              <a:defRPr sz="750"/>
            </a:lvl7pPr>
            <a:lvl8pPr marL="2399700" indent="0">
              <a:buNone/>
              <a:defRPr sz="750"/>
            </a:lvl8pPr>
            <a:lvl9pPr marL="2742514"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284669265"/>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572240622"/>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42056730"/>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6794" indent="0">
              <a:buNone/>
              <a:defRPr sz="1800">
                <a:solidFill>
                  <a:schemeClr val="tx1">
                    <a:tint val="75000"/>
                  </a:schemeClr>
                </a:solidFill>
              </a:defRPr>
            </a:lvl2pPr>
            <a:lvl3pPr marL="913635" indent="0">
              <a:buNone/>
              <a:defRPr sz="1600">
                <a:solidFill>
                  <a:schemeClr val="tx1">
                    <a:tint val="75000"/>
                  </a:schemeClr>
                </a:solidFill>
              </a:defRPr>
            </a:lvl3pPr>
            <a:lvl4pPr marL="1370444" indent="0">
              <a:buNone/>
              <a:defRPr sz="1400">
                <a:solidFill>
                  <a:schemeClr val="tx1">
                    <a:tint val="75000"/>
                  </a:schemeClr>
                </a:solidFill>
              </a:defRPr>
            </a:lvl4pPr>
            <a:lvl5pPr marL="1827269" indent="0">
              <a:buNone/>
              <a:defRPr sz="1400">
                <a:solidFill>
                  <a:schemeClr val="tx1">
                    <a:tint val="75000"/>
                  </a:schemeClr>
                </a:solidFill>
              </a:defRPr>
            </a:lvl5pPr>
            <a:lvl6pPr marL="2284062" indent="0">
              <a:buNone/>
              <a:defRPr sz="1400">
                <a:solidFill>
                  <a:schemeClr val="tx1">
                    <a:tint val="75000"/>
                  </a:schemeClr>
                </a:solidFill>
              </a:defRPr>
            </a:lvl6pPr>
            <a:lvl7pPr marL="2740856" indent="0">
              <a:buNone/>
              <a:defRPr sz="1400">
                <a:solidFill>
                  <a:schemeClr val="tx1">
                    <a:tint val="75000"/>
                  </a:schemeClr>
                </a:solidFill>
              </a:defRPr>
            </a:lvl7pPr>
            <a:lvl8pPr marL="3197680" indent="0">
              <a:buNone/>
              <a:defRPr sz="1400">
                <a:solidFill>
                  <a:schemeClr val="tx1">
                    <a:tint val="75000"/>
                  </a:schemeClr>
                </a:solidFill>
              </a:defRPr>
            </a:lvl8pPr>
            <a:lvl9pPr marL="3654492"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2017/2/18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mc:Choice Requires="p14">
      <p:transition spd="slow" p14:dur="1500">
        <p14:window dir="vert"/>
      </p:transition>
    </mc:Choice>
    <mc:Fallback>
      <p:transition spd="slow">
        <p:fade/>
      </p:transition>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2017/2/18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mc:Choice Requires="p14">
      <p:transition spd="slow" p14:dur="1500">
        <p14:window dir="vert"/>
      </p:transition>
    </mc:Choice>
    <mc:Fallback>
      <p:transition spd="slow">
        <p:fade/>
      </p:transition>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6794" indent="0">
              <a:buNone/>
              <a:defRPr sz="2000" b="1"/>
            </a:lvl2pPr>
            <a:lvl3pPr marL="913635" indent="0">
              <a:buNone/>
              <a:defRPr sz="1800" b="1"/>
            </a:lvl3pPr>
            <a:lvl4pPr marL="1370444" indent="0">
              <a:buNone/>
              <a:defRPr sz="1600" b="1"/>
            </a:lvl4pPr>
            <a:lvl5pPr marL="1827269" indent="0">
              <a:buNone/>
              <a:defRPr sz="1600" b="1"/>
            </a:lvl5pPr>
            <a:lvl6pPr marL="2284062" indent="0">
              <a:buNone/>
              <a:defRPr sz="1600" b="1"/>
            </a:lvl6pPr>
            <a:lvl7pPr marL="2740856" indent="0">
              <a:buNone/>
              <a:defRPr sz="1600" b="1"/>
            </a:lvl7pPr>
            <a:lvl8pPr marL="3197680" indent="0">
              <a:buNone/>
              <a:defRPr sz="1600" b="1"/>
            </a:lvl8pPr>
            <a:lvl9pPr marL="3654492"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60" y="1151335"/>
            <a:ext cx="4041775" cy="479822"/>
          </a:xfrm>
        </p:spPr>
        <p:txBody>
          <a:bodyPr anchor="b"/>
          <a:lstStyle>
            <a:lvl1pPr marL="0" indent="0">
              <a:buNone/>
              <a:defRPr sz="2400" b="1"/>
            </a:lvl1pPr>
            <a:lvl2pPr marL="456794" indent="0">
              <a:buNone/>
              <a:defRPr sz="2000" b="1"/>
            </a:lvl2pPr>
            <a:lvl3pPr marL="913635" indent="0">
              <a:buNone/>
              <a:defRPr sz="1800" b="1"/>
            </a:lvl3pPr>
            <a:lvl4pPr marL="1370444" indent="0">
              <a:buNone/>
              <a:defRPr sz="1600" b="1"/>
            </a:lvl4pPr>
            <a:lvl5pPr marL="1827269" indent="0">
              <a:buNone/>
              <a:defRPr sz="1600" b="1"/>
            </a:lvl5pPr>
            <a:lvl6pPr marL="2284062" indent="0">
              <a:buNone/>
              <a:defRPr sz="1600" b="1"/>
            </a:lvl6pPr>
            <a:lvl7pPr marL="2740856" indent="0">
              <a:buNone/>
              <a:defRPr sz="1600" b="1"/>
            </a:lvl7pPr>
            <a:lvl8pPr marL="3197680" indent="0">
              <a:buNone/>
              <a:defRPr sz="1600" b="1"/>
            </a:lvl8pPr>
            <a:lvl9pPr marL="3654492"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60"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2017/2/18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mc:Choice Requires="p14">
      <p:transition spd="slow" p14:dur="1500">
        <p14:window dir="vert"/>
      </p:transition>
    </mc:Choice>
    <mc:Fallback>
      <p:transition spd="slow">
        <p:fade/>
      </p:transition>
    </mc:Fallback>
  </mc:AlternateConten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2017/2/18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mc:Choice Requires="p14">
      <p:transition spd="slow" p14:dur="1500">
        <p14:window dir="vert"/>
      </p:transition>
    </mc:Choice>
    <mc:Fallback>
      <p:transition spd="slow">
        <p:fade/>
      </p:transition>
    </mc:Fallback>
  </mc:AlternateConten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2017/2/18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mc:Choice Requires="p14">
      <p:transition spd="slow" p14:dur="1500">
        <p14:window dir="vert"/>
      </p:transition>
    </mc:Choice>
    <mc:Fallback>
      <p:transition spd="slow">
        <p:fade/>
      </p:transition>
    </mc:Fallback>
  </mc:AlternateContent>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457202" y="204787"/>
            <a:ext cx="3008313" cy="871538"/>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822"/>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2" y="1076328"/>
            <a:ext cx="3008313" cy="3518297"/>
          </a:xfrm>
        </p:spPr>
        <p:txBody>
          <a:bodyPr/>
          <a:lstStyle>
            <a:lvl1pPr marL="0" indent="0">
              <a:buNone/>
              <a:defRPr sz="1400"/>
            </a:lvl1pPr>
            <a:lvl2pPr marL="456794" indent="0">
              <a:buNone/>
              <a:defRPr sz="1200"/>
            </a:lvl2pPr>
            <a:lvl3pPr marL="913635" indent="0">
              <a:buNone/>
              <a:defRPr sz="1000"/>
            </a:lvl3pPr>
            <a:lvl4pPr marL="1370444" indent="0">
              <a:buNone/>
              <a:defRPr sz="900"/>
            </a:lvl4pPr>
            <a:lvl5pPr marL="1827269" indent="0">
              <a:buNone/>
              <a:defRPr sz="900"/>
            </a:lvl5pPr>
            <a:lvl6pPr marL="2284062" indent="0">
              <a:buNone/>
              <a:defRPr sz="900"/>
            </a:lvl6pPr>
            <a:lvl7pPr marL="2740856" indent="0">
              <a:buNone/>
              <a:defRPr sz="900"/>
            </a:lvl7pPr>
            <a:lvl8pPr marL="3197680" indent="0">
              <a:buNone/>
              <a:defRPr sz="900"/>
            </a:lvl8pPr>
            <a:lvl9pPr marL="3654492"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2017/2/18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mc:Choice Requires="p14">
      <p:transition spd="slow" p14:dur="1500">
        <p14:window dir="vert"/>
      </p:transition>
    </mc:Choice>
    <mc:Fallback>
      <p:transition spd="slow">
        <p:fade/>
      </p:transition>
    </mc:Fallback>
  </mc:AlternateContent>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1792288" y="3600451"/>
            <a:ext cx="5486400" cy="425054"/>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6794" indent="0">
              <a:buNone/>
              <a:defRPr sz="2800"/>
            </a:lvl2pPr>
            <a:lvl3pPr marL="913635" indent="0">
              <a:buNone/>
              <a:defRPr sz="2400"/>
            </a:lvl3pPr>
            <a:lvl4pPr marL="1370444" indent="0">
              <a:buNone/>
              <a:defRPr sz="2000"/>
            </a:lvl4pPr>
            <a:lvl5pPr marL="1827269" indent="0">
              <a:buNone/>
              <a:defRPr sz="2000"/>
            </a:lvl5pPr>
            <a:lvl6pPr marL="2284062" indent="0">
              <a:buNone/>
              <a:defRPr sz="2000"/>
            </a:lvl6pPr>
            <a:lvl7pPr marL="2740856" indent="0">
              <a:buNone/>
              <a:defRPr sz="2000"/>
            </a:lvl7pPr>
            <a:lvl8pPr marL="3197680" indent="0">
              <a:buNone/>
              <a:defRPr sz="2000"/>
            </a:lvl8pPr>
            <a:lvl9pPr marL="3654492" indent="0">
              <a:buNone/>
              <a:defRPr sz="2000"/>
            </a:lvl9pPr>
          </a:lstStyle>
          <a:p>
            <a:endParaRPr lang="zh-CN" altLang="en-US"/>
          </a:p>
        </p:txBody>
      </p:sp>
      <p:sp>
        <p:nvSpPr>
          <p:cNvPr id="4" name="文本占位符 3"/>
          <p:cNvSpPr>
            <a:spLocks noGrp="1"/>
          </p:cNvSpPr>
          <p:nvPr>
            <p:ph type="body" sz="half" idx="2"/>
          </p:nvPr>
        </p:nvSpPr>
        <p:spPr>
          <a:xfrm>
            <a:off x="1792288" y="4025537"/>
            <a:ext cx="5486400" cy="603647"/>
          </a:xfrm>
        </p:spPr>
        <p:txBody>
          <a:bodyPr/>
          <a:lstStyle>
            <a:lvl1pPr marL="0" indent="0">
              <a:buNone/>
              <a:defRPr sz="1400"/>
            </a:lvl1pPr>
            <a:lvl2pPr marL="456794" indent="0">
              <a:buNone/>
              <a:defRPr sz="1200"/>
            </a:lvl2pPr>
            <a:lvl3pPr marL="913635" indent="0">
              <a:buNone/>
              <a:defRPr sz="1000"/>
            </a:lvl3pPr>
            <a:lvl4pPr marL="1370444" indent="0">
              <a:buNone/>
              <a:defRPr sz="900"/>
            </a:lvl4pPr>
            <a:lvl5pPr marL="1827269" indent="0">
              <a:buNone/>
              <a:defRPr sz="900"/>
            </a:lvl5pPr>
            <a:lvl6pPr marL="2284062" indent="0">
              <a:buNone/>
              <a:defRPr sz="900"/>
            </a:lvl6pPr>
            <a:lvl7pPr marL="2740856" indent="0">
              <a:buNone/>
              <a:defRPr sz="900"/>
            </a:lvl7pPr>
            <a:lvl8pPr marL="3197680" indent="0">
              <a:buNone/>
              <a:defRPr sz="900"/>
            </a:lvl8pPr>
            <a:lvl9pPr marL="3654492"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2017/2/18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mc:Choice Requires="p14">
      <p:transition spd="slow" p14:dur="1500">
        <p14:window dir="vert"/>
      </p:transition>
    </mc:Choice>
    <mc:Fallback>
      <p:transition spd="slow">
        <p:fade/>
      </p:transition>
    </mc:Fallback>
  </mc:AlternateContent>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457200" y="205979"/>
            <a:ext cx="8229600" cy="857250"/>
          </a:xfrm>
          <a:prstGeom prst="rect">
            <a:avLst/>
          </a:prstGeom>
        </p:spPr>
        <p:txBody>
          <a:bodyPr vert="horz" lIns="91372" tIns="45686" rIns="91372" bIns="45686"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00151"/>
            <a:ext cx="8229600" cy="3394472"/>
          </a:xfrm>
          <a:prstGeom prst="rect">
            <a:avLst/>
          </a:prstGeom>
        </p:spPr>
        <p:txBody>
          <a:bodyPr vert="horz" lIns="91372" tIns="45686" rIns="91372" bIns="45686"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4767264"/>
            <a:ext cx="2133600" cy="273844"/>
          </a:xfrm>
          <a:prstGeom prst="rect">
            <a:avLst/>
          </a:prstGeom>
        </p:spPr>
        <p:txBody>
          <a:bodyPr vert="horz" lIns="91372" tIns="45686" rIns="91372" bIns="45686" rtlCol="0" anchor="ctr"/>
          <a:lstStyle>
            <a:lvl1pPr algn="l">
              <a:defRPr sz="1200">
                <a:solidFill>
                  <a:schemeClr val="tx1">
                    <a:tint val="75000"/>
                  </a:schemeClr>
                </a:solidFill>
              </a:defRPr>
            </a:lvl1pPr>
          </a:lstStyle>
          <a:p>
            <a:fld id="{530820CF-B880-4189-942D-D702A7CBA730}" type="datetimeFigureOut">
              <a:rPr lang="zh-CN" altLang="en-US" smtClean="0"/>
              <a:t>2017/2/18</a:t>
            </a:fld>
            <a:endParaRPr lang="zh-CN" altLang="en-US"/>
          </a:p>
        </p:txBody>
      </p:sp>
      <p:sp>
        <p:nvSpPr>
          <p:cNvPr id="5" name="页脚占位符 4"/>
          <p:cNvSpPr>
            <a:spLocks noGrp="1"/>
          </p:cNvSpPr>
          <p:nvPr>
            <p:ph type="ftr" sz="quarter" idx="3"/>
          </p:nvPr>
        </p:nvSpPr>
        <p:spPr>
          <a:xfrm>
            <a:off x="3124200" y="4767264"/>
            <a:ext cx="2895600" cy="273844"/>
          </a:xfrm>
          <a:prstGeom prst="rect">
            <a:avLst/>
          </a:prstGeom>
        </p:spPr>
        <p:txBody>
          <a:bodyPr vert="horz" lIns="91372" tIns="45686" rIns="91372" bIns="45686"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4"/>
            <a:ext cx="2133600" cy="273844"/>
          </a:xfrm>
          <a:prstGeom prst="rect">
            <a:avLst/>
          </a:prstGeom>
        </p:spPr>
        <p:txBody>
          <a:bodyPr vert="horz" lIns="91372" tIns="45686" rIns="91372" bIns="45686"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mc:Choice Requires="p14">
      <p:transition spd="slow" p14:dur="1500">
        <p14:window dir="vert"/>
      </p:transition>
    </mc:Choice>
    <mc:Fallback>
      <p:transition spd="slow">
        <p:fade/>
      </p:transition>
    </mc:Fallback>
  </mc:AlternateContent>
  <p:timing/>
  <p:txStyles>
    <p:titleStyle>
      <a:lvl1pPr algn="ctr" defTabSz="913635" rtl="0" eaLnBrk="1" latinLnBrk="0" hangingPunct="1">
        <a:spcBef>
          <a:spcPct val="0"/>
        </a:spcBef>
        <a:buNone/>
        <a:defRPr sz="4400" kern="1200">
          <a:solidFill>
            <a:schemeClr val="tx1"/>
          </a:solidFill>
          <a:latin typeface="+mj-lt"/>
          <a:ea typeface="+mj-ea"/>
          <a:cs typeface="+mj-cs"/>
        </a:defRPr>
      </a:lvl1pPr>
    </p:titleStyle>
    <p:bodyStyle>
      <a:lvl1pPr marL="342596" indent="-342596" algn="l" defTabSz="913635"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337" indent="-285512" algn="l" defTabSz="913635"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032" indent="-228396" algn="l" defTabSz="913635"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598840" indent="-228396" algn="l" defTabSz="913635"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5665" indent="-228396" algn="l" defTabSz="913635"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2458" indent="-228396" algn="l" defTabSz="91363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9284" indent="-228396" algn="l" defTabSz="91363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6093" indent="-228396" algn="l" defTabSz="91363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2902" indent="-228396" algn="l" defTabSz="913635"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3635" rtl="0" eaLnBrk="1" latinLnBrk="0" hangingPunct="1">
        <a:defRPr sz="1800" kern="1200">
          <a:solidFill>
            <a:schemeClr val="tx1"/>
          </a:solidFill>
          <a:latin typeface="+mn-lt"/>
          <a:ea typeface="+mn-ea"/>
          <a:cs typeface="+mn-cs"/>
        </a:defRPr>
      </a:lvl1pPr>
      <a:lvl2pPr marL="456794" algn="l" defTabSz="913635" rtl="0" eaLnBrk="1" latinLnBrk="0" hangingPunct="1">
        <a:defRPr sz="1800" kern="1200">
          <a:solidFill>
            <a:schemeClr val="tx1"/>
          </a:solidFill>
          <a:latin typeface="+mn-lt"/>
          <a:ea typeface="+mn-ea"/>
          <a:cs typeface="+mn-cs"/>
        </a:defRPr>
      </a:lvl2pPr>
      <a:lvl3pPr marL="913635" algn="l" defTabSz="913635" rtl="0" eaLnBrk="1" latinLnBrk="0" hangingPunct="1">
        <a:defRPr sz="1800" kern="1200">
          <a:solidFill>
            <a:schemeClr val="tx1"/>
          </a:solidFill>
          <a:latin typeface="+mn-lt"/>
          <a:ea typeface="+mn-ea"/>
          <a:cs typeface="+mn-cs"/>
        </a:defRPr>
      </a:lvl3pPr>
      <a:lvl4pPr marL="1370444" algn="l" defTabSz="913635" rtl="0" eaLnBrk="1" latinLnBrk="0" hangingPunct="1">
        <a:defRPr sz="1800" kern="1200">
          <a:solidFill>
            <a:schemeClr val="tx1"/>
          </a:solidFill>
          <a:latin typeface="+mn-lt"/>
          <a:ea typeface="+mn-ea"/>
          <a:cs typeface="+mn-cs"/>
        </a:defRPr>
      </a:lvl4pPr>
      <a:lvl5pPr marL="1827269" algn="l" defTabSz="913635" rtl="0" eaLnBrk="1" latinLnBrk="0" hangingPunct="1">
        <a:defRPr sz="1800" kern="1200">
          <a:solidFill>
            <a:schemeClr val="tx1"/>
          </a:solidFill>
          <a:latin typeface="+mn-lt"/>
          <a:ea typeface="+mn-ea"/>
          <a:cs typeface="+mn-cs"/>
        </a:defRPr>
      </a:lvl5pPr>
      <a:lvl6pPr marL="2284062" algn="l" defTabSz="913635" rtl="0" eaLnBrk="1" latinLnBrk="0" hangingPunct="1">
        <a:defRPr sz="1800" kern="1200">
          <a:solidFill>
            <a:schemeClr val="tx1"/>
          </a:solidFill>
          <a:latin typeface="+mn-lt"/>
          <a:ea typeface="+mn-ea"/>
          <a:cs typeface="+mn-cs"/>
        </a:defRPr>
      </a:lvl6pPr>
      <a:lvl7pPr marL="2740856" algn="l" defTabSz="913635" rtl="0" eaLnBrk="1" latinLnBrk="0" hangingPunct="1">
        <a:defRPr sz="1800" kern="1200">
          <a:solidFill>
            <a:schemeClr val="tx1"/>
          </a:solidFill>
          <a:latin typeface="+mn-lt"/>
          <a:ea typeface="+mn-ea"/>
          <a:cs typeface="+mn-cs"/>
        </a:defRPr>
      </a:lvl7pPr>
      <a:lvl8pPr marL="3197680" algn="l" defTabSz="913635" rtl="0" eaLnBrk="1" latinLnBrk="0" hangingPunct="1">
        <a:defRPr sz="1800" kern="1200">
          <a:solidFill>
            <a:schemeClr val="tx1"/>
          </a:solidFill>
          <a:latin typeface="+mn-lt"/>
          <a:ea typeface="+mn-ea"/>
          <a:cs typeface="+mn-cs"/>
        </a:defRPr>
      </a:lvl8pPr>
      <a:lvl9pPr marL="3654492" algn="l" defTabSz="913635"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629"/>
            <a:fld id="{16E5758D-A3C3-4E88-8AC0-22500507BD7E}" type="datetimeFigureOut">
              <a:rPr lang="zh-CN" altLang="en-US" smtClean="0">
                <a:solidFill>
                  <a:prstClr val="black">
                    <a:tint val="75000"/>
                  </a:prstClr>
                </a:solidFill>
              </a:rPr>
              <a:pPr defTabSz="685629"/>
              <a:t>2017/2/18</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629"/>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685629"/>
            <a:fld id="{AA4E786F-588D-4932-A7B2-AE3451FA4ACA}" type="slidenum">
              <a:rPr lang="zh-CN" altLang="en-US" smtClean="0">
                <a:solidFill>
                  <a:prstClr val="black">
                    <a:tint val="75000"/>
                  </a:prstClr>
                </a:solidFill>
              </a:rPr>
              <a:pPr defTabSz="685629"/>
              <a:t>‹#›</a:t>
            </a:fld>
            <a:endParaRPr lang="zh-CN" altLang="en-US">
              <a:solidFill>
                <a:prstClr val="black">
                  <a:tint val="75000"/>
                </a:prstClr>
              </a:solidFill>
            </a:endParaRPr>
          </a:p>
        </p:txBody>
      </p:sp>
    </p:spTree>
    <p:extLst>
      <p:ext uri="{BB962C8B-B14F-4D97-AF65-F5344CB8AC3E}">
        <p14:creationId val="12151579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685629" rtl="0" eaLnBrk="1" latinLnBrk="0" hangingPunct="1">
        <a:lnSpc>
          <a:spcPct val="90000"/>
        </a:lnSpc>
        <a:spcBef>
          <a:spcPct val="0"/>
        </a:spcBef>
        <a:buNone/>
        <a:defRPr sz="3299" kern="1200">
          <a:solidFill>
            <a:schemeClr val="tx1"/>
          </a:solidFill>
          <a:latin typeface="+mj-lt"/>
          <a:ea typeface="+mj-ea"/>
          <a:cs typeface="+mj-cs"/>
        </a:defRPr>
      </a:lvl1pPr>
    </p:titleStyle>
    <p:bodyStyle>
      <a:lvl1pPr marL="171407" indent="-171407" algn="l" defTabSz="685629" rtl="0" eaLnBrk="1" latinLnBrk="0" hangingPunct="1">
        <a:lnSpc>
          <a:spcPct val="90000"/>
        </a:lnSpc>
        <a:spcBef>
          <a:spcPts val="750"/>
        </a:spcBef>
        <a:buFont typeface="Arial" pitchFamily="34" charset="0"/>
        <a:buChar char="•"/>
        <a:defRPr sz="2100" kern="1200">
          <a:solidFill>
            <a:schemeClr val="tx1"/>
          </a:solidFill>
          <a:latin typeface="+mn-lt"/>
          <a:ea typeface="+mn-ea"/>
          <a:cs typeface="+mn-cs"/>
        </a:defRPr>
      </a:lvl1pPr>
      <a:lvl2pPr marL="514221" indent="-171407" algn="l" defTabSz="685629" rtl="0" eaLnBrk="1" latinLnBrk="0" hangingPunct="1">
        <a:lnSpc>
          <a:spcPct val="90000"/>
        </a:lnSpc>
        <a:spcBef>
          <a:spcPts val="375"/>
        </a:spcBef>
        <a:buFont typeface="Arial" pitchFamily="34" charset="0"/>
        <a:buChar char="•"/>
        <a:defRPr sz="1800" kern="1200">
          <a:solidFill>
            <a:schemeClr val="tx1"/>
          </a:solidFill>
          <a:latin typeface="+mn-lt"/>
          <a:ea typeface="+mn-ea"/>
          <a:cs typeface="+mn-cs"/>
        </a:defRPr>
      </a:lvl2pPr>
      <a:lvl3pPr marL="857036" indent="-171407" algn="l" defTabSz="685629" rtl="0" eaLnBrk="1" latinLnBrk="0" hangingPunct="1">
        <a:lnSpc>
          <a:spcPct val="90000"/>
        </a:lnSpc>
        <a:spcBef>
          <a:spcPts val="375"/>
        </a:spcBef>
        <a:buFont typeface="Arial" pitchFamily="34" charset="0"/>
        <a:buChar char="•"/>
        <a:defRPr sz="1500" kern="1200">
          <a:solidFill>
            <a:schemeClr val="tx1"/>
          </a:solidFill>
          <a:latin typeface="+mn-lt"/>
          <a:ea typeface="+mn-ea"/>
          <a:cs typeface="+mn-cs"/>
        </a:defRPr>
      </a:lvl3pPr>
      <a:lvl4pPr marL="1199850" indent="-171407" algn="l" defTabSz="685629"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4pPr>
      <a:lvl5pPr marL="1542664" indent="-171407" algn="l" defTabSz="685629"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5pPr>
      <a:lvl6pPr marL="1885479" indent="-171407" algn="l" defTabSz="685629"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293" indent="-171407" algn="l" defTabSz="685629"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107" indent="-171407" algn="l" defTabSz="685629"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3921" indent="-171407" algn="l" defTabSz="685629"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p:bodyStyle>
    <p:otherStyle>
      <a:defPPr>
        <a:defRPr lang="en-US"/>
      </a:defPPr>
      <a:lvl1pPr marL="0" algn="l" defTabSz="685629" rtl="0" eaLnBrk="1" latinLnBrk="0" hangingPunct="1">
        <a:defRPr sz="1350" kern="1200">
          <a:solidFill>
            <a:schemeClr val="tx1"/>
          </a:solidFill>
          <a:latin typeface="+mn-lt"/>
          <a:ea typeface="+mn-ea"/>
          <a:cs typeface="+mn-cs"/>
        </a:defRPr>
      </a:lvl1pPr>
      <a:lvl2pPr marL="342814" algn="l" defTabSz="685629" rtl="0" eaLnBrk="1" latinLnBrk="0" hangingPunct="1">
        <a:defRPr sz="1350" kern="1200">
          <a:solidFill>
            <a:schemeClr val="tx1"/>
          </a:solidFill>
          <a:latin typeface="+mn-lt"/>
          <a:ea typeface="+mn-ea"/>
          <a:cs typeface="+mn-cs"/>
        </a:defRPr>
      </a:lvl2pPr>
      <a:lvl3pPr marL="685629" algn="l" defTabSz="685629" rtl="0" eaLnBrk="1" latinLnBrk="0" hangingPunct="1">
        <a:defRPr sz="1350" kern="1200">
          <a:solidFill>
            <a:schemeClr val="tx1"/>
          </a:solidFill>
          <a:latin typeface="+mn-lt"/>
          <a:ea typeface="+mn-ea"/>
          <a:cs typeface="+mn-cs"/>
        </a:defRPr>
      </a:lvl3pPr>
      <a:lvl4pPr marL="1028443" algn="l" defTabSz="685629" rtl="0" eaLnBrk="1" latinLnBrk="0" hangingPunct="1">
        <a:defRPr sz="1350" kern="1200">
          <a:solidFill>
            <a:schemeClr val="tx1"/>
          </a:solidFill>
          <a:latin typeface="+mn-lt"/>
          <a:ea typeface="+mn-ea"/>
          <a:cs typeface="+mn-cs"/>
        </a:defRPr>
      </a:lvl4pPr>
      <a:lvl5pPr marL="1371257" algn="l" defTabSz="685629" rtl="0" eaLnBrk="1" latinLnBrk="0" hangingPunct="1">
        <a:defRPr sz="1350" kern="1200">
          <a:solidFill>
            <a:schemeClr val="tx1"/>
          </a:solidFill>
          <a:latin typeface="+mn-lt"/>
          <a:ea typeface="+mn-ea"/>
          <a:cs typeface="+mn-cs"/>
        </a:defRPr>
      </a:lvl5pPr>
      <a:lvl6pPr marL="1714071" algn="l" defTabSz="685629" rtl="0" eaLnBrk="1" latinLnBrk="0" hangingPunct="1">
        <a:defRPr sz="1350" kern="1200">
          <a:solidFill>
            <a:schemeClr val="tx1"/>
          </a:solidFill>
          <a:latin typeface="+mn-lt"/>
          <a:ea typeface="+mn-ea"/>
          <a:cs typeface="+mn-cs"/>
        </a:defRPr>
      </a:lvl6pPr>
      <a:lvl7pPr marL="2056886" algn="l" defTabSz="685629" rtl="0" eaLnBrk="1" latinLnBrk="0" hangingPunct="1">
        <a:defRPr sz="1350" kern="1200">
          <a:solidFill>
            <a:schemeClr val="tx1"/>
          </a:solidFill>
          <a:latin typeface="+mn-lt"/>
          <a:ea typeface="+mn-ea"/>
          <a:cs typeface="+mn-cs"/>
        </a:defRPr>
      </a:lvl7pPr>
      <a:lvl8pPr marL="2399700" algn="l" defTabSz="685629" rtl="0" eaLnBrk="1" latinLnBrk="0" hangingPunct="1">
        <a:defRPr sz="1350" kern="1200">
          <a:solidFill>
            <a:schemeClr val="tx1"/>
          </a:solidFill>
          <a:latin typeface="+mn-lt"/>
          <a:ea typeface="+mn-ea"/>
          <a:cs typeface="+mn-cs"/>
        </a:defRPr>
      </a:lvl8pPr>
      <a:lvl9pPr marL="2742514" algn="l" defTabSz="685629"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tiff"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tiff" Type="http://schemas.openxmlformats.org/officeDocument/2006/relationships/image"/><Relationship Id="rId3" Target="../tags/tag9.xml" Type="http://schemas.openxmlformats.org/officeDocument/2006/relationships/tags"/></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tiff" Type="http://schemas.openxmlformats.org/officeDocument/2006/relationships/image"/><Relationship Id="rId3" Target="../tags/tag10.xml" Type="http://schemas.openxmlformats.org/officeDocument/2006/relationships/tags"/></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tiff" Type="http://schemas.openxmlformats.org/officeDocument/2006/relationships/image"/><Relationship Id="rId3" Target="../tags/tag11.xml" Type="http://schemas.openxmlformats.org/officeDocument/2006/relationships/tags"/></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tiff" Type="http://schemas.openxmlformats.org/officeDocument/2006/relationships/image"/><Relationship Id="rId3" Target="../tags/tag12.xml" Type="http://schemas.openxmlformats.org/officeDocument/2006/relationships/tags"/></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tiff" Type="http://schemas.openxmlformats.org/officeDocument/2006/relationships/image"/><Relationship Id="rId3" Target="../tags/tag13.xml" Type="http://schemas.openxmlformats.org/officeDocument/2006/relationships/tags"/></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tiff" Type="http://schemas.openxmlformats.org/officeDocument/2006/relationships/image"/><Relationship Id="rId3" Target="../tags/tag14.xml" Type="http://schemas.openxmlformats.org/officeDocument/2006/relationships/tags"/></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tiff" Type="http://schemas.openxmlformats.org/officeDocument/2006/relationships/image"/><Relationship Id="rId3" Target="../tags/tag15.xml" Type="http://schemas.openxmlformats.org/officeDocument/2006/relationships/tags"/></Relationships>
</file>

<file path=ppt/slides/_rels/slide1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tiff" Type="http://schemas.openxmlformats.org/officeDocument/2006/relationships/image"/><Relationship Id="rId3" Target="../tags/tag16.xml" Type="http://schemas.openxmlformats.org/officeDocument/2006/relationships/tags"/></Relationships>
</file>

<file path=ppt/slides/_rels/slide1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tiff" Type="http://schemas.openxmlformats.org/officeDocument/2006/relationships/image"/><Relationship Id="rId3" Target="../tags/tag17.xml" Type="http://schemas.openxmlformats.org/officeDocument/2006/relationships/tags"/></Relationships>
</file>

<file path=ppt/slides/_rels/slide19.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tiff" Type="http://schemas.openxmlformats.org/officeDocument/2006/relationships/image"/><Relationship Id="rId3" Target="../tags/tag18.xml" Type="http://schemas.openxmlformats.org/officeDocument/2006/relationships/tags"/></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tiff" Type="http://schemas.openxmlformats.org/officeDocument/2006/relationships/image"/><Relationship Id="rId3" Target="../tags/tag1.xml" Type="http://schemas.openxmlformats.org/officeDocument/2006/relationships/tags"/></Relationships>
</file>

<file path=ppt/slides/_rels/slide2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tiff" Type="http://schemas.openxmlformats.org/officeDocument/2006/relationships/image"/><Relationship Id="rId3" Target="../media/image4.png" Type="http://schemas.openxmlformats.org/officeDocument/2006/relationships/image"/><Relationship Id="rId4" Target="../tags/tag19.xml" Type="http://schemas.openxmlformats.org/officeDocument/2006/relationships/tags"/></Relationships>
</file>

<file path=ppt/slides/_rels/slide2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tiff" Type="http://schemas.openxmlformats.org/officeDocument/2006/relationships/image"/><Relationship Id="rId3" Target="../tags/tag20.xml" Type="http://schemas.openxmlformats.org/officeDocument/2006/relationships/tags"/></Relationships>
</file>

<file path=ppt/slides/_rels/slide2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tiff" Type="http://schemas.openxmlformats.org/officeDocument/2006/relationships/image"/><Relationship Id="rId3" Target="../tags/tag21.xml" Type="http://schemas.openxmlformats.org/officeDocument/2006/relationships/tags"/></Relationships>
</file>

<file path=ppt/slides/_rels/slide2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tiff" Type="http://schemas.openxmlformats.org/officeDocument/2006/relationships/image"/><Relationship Id="rId3" Target="../tags/tag22.xml" Type="http://schemas.openxmlformats.org/officeDocument/2006/relationships/tags"/></Relationships>
</file>

<file path=ppt/slides/_rels/slide2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tiff" Type="http://schemas.openxmlformats.org/officeDocument/2006/relationships/image"/><Relationship Id="rId3" Target="../charts/chart1.xml" Type="http://schemas.openxmlformats.org/officeDocument/2006/relationships/chart"/><Relationship Id="rId4" Target="../tags/tag23.xml" Type="http://schemas.openxmlformats.org/officeDocument/2006/relationships/tags"/></Relationships>
</file>

<file path=ppt/slides/_rels/slide2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tiff" Type="http://schemas.openxmlformats.org/officeDocument/2006/relationships/image"/><Relationship Id="rId3" Target="../tags/tag24.xml" Type="http://schemas.openxmlformats.org/officeDocument/2006/relationships/tags"/></Relationships>
</file>

<file path=ppt/slides/_rels/slide2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tiff" Type="http://schemas.openxmlformats.org/officeDocument/2006/relationships/image"/><Relationship Id="rId3" Target="../tags/tag25.xml" Type="http://schemas.openxmlformats.org/officeDocument/2006/relationships/tags"/></Relationships>
</file>

<file path=ppt/slides/_rels/slide2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 Id="rId3" Target="../media/image3.tiff" Type="http://schemas.openxmlformats.org/officeDocument/2006/relationships/image"/><Relationship Id="rId4" Target="../tags/tag26.xml" Type="http://schemas.openxmlformats.org/officeDocument/2006/relationships/tags"/></Relationships>
</file>

<file path=ppt/slides/_rels/slide2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tiff" Type="http://schemas.openxmlformats.org/officeDocument/2006/relationships/image"/><Relationship Id="rId3" Target="../tags/tag27.xml" Type="http://schemas.openxmlformats.org/officeDocument/2006/relationships/tags"/></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tiff" Type="http://schemas.openxmlformats.org/officeDocument/2006/relationships/image"/><Relationship Id="rId3" Target="../tags/tag2.xml" Type="http://schemas.openxmlformats.org/officeDocument/2006/relationships/tags"/></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tiff" Type="http://schemas.openxmlformats.org/officeDocument/2006/relationships/image"/><Relationship Id="rId3" Target="../tags/tag3.xml" Type="http://schemas.openxmlformats.org/officeDocument/2006/relationships/tags"/></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tiff" Type="http://schemas.openxmlformats.org/officeDocument/2006/relationships/image"/><Relationship Id="rId3" Target="../tags/tag4.xml" Type="http://schemas.openxmlformats.org/officeDocument/2006/relationships/tags"/></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tiff" Type="http://schemas.openxmlformats.org/officeDocument/2006/relationships/image"/><Relationship Id="rId3" Target="../tags/tag5.xml" Type="http://schemas.openxmlformats.org/officeDocument/2006/relationships/tags"/></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tiff" Type="http://schemas.openxmlformats.org/officeDocument/2006/relationships/image"/><Relationship Id="rId3" Target="../tags/tag6.xml" Type="http://schemas.openxmlformats.org/officeDocument/2006/relationships/tags"/></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tiff" Type="http://schemas.openxmlformats.org/officeDocument/2006/relationships/image"/><Relationship Id="rId3" Target="../tags/tag7.xml" Type="http://schemas.openxmlformats.org/officeDocument/2006/relationships/tags"/></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tiff" Type="http://schemas.openxmlformats.org/officeDocument/2006/relationships/image"/><Relationship Id="rId3" Target="../tags/tag8.xml" Type="http://schemas.openxmlformats.org/officeDocument/2006/relationships/tags"/></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pic>
        <p:nvPicPr>
          <p:cNvPr descr="C:\Users\Administrator\Desktop\素材透明模版制作\1.tif" id="1026" name="Picture 2"/>
          <p:cNvPicPr>
            <a:picLocks noChangeArrowheads="1" noChangeAspect="1"/>
          </p:cNvPicPr>
          <p:nvPr/>
        </p:nvPicPr>
        <p:blipFill>
          <a:blip r:embed="rId2">
            <a:extLst>
              <a:ext uri="{28A0092B-C50C-407E-A947-70E740481C1C}">
                <a14:useLocalDpi val="0"/>
              </a:ext>
            </a:extLst>
          </a:blip>
          <a:stretch>
            <a:fillRect/>
          </a:stretch>
        </p:blipFill>
        <p:spPr bwMode="auto">
          <a:xfrm>
            <a:off x="0" y="0"/>
            <a:ext cx="9144280" cy="5143500"/>
          </a:xfrm>
          <a:prstGeom prst="rect">
            <a:avLst/>
          </a:prstGeom>
          <a:noFill/>
          <a:extLst>
            <a:ext uri="{909E8E84-426E-40DD-AFC4-6F175D3DCCD1}">
              <a14:hiddenFill>
                <a:solidFill>
                  <a:srgbClr val="FFFFFF"/>
                </a:solidFill>
              </a14:hiddenFill>
            </a:ext>
          </a:extLst>
        </p:spPr>
      </p:pic>
      <p:sp>
        <p:nvSpPr>
          <p:cNvPr id="3" name="文本框 3"/>
          <p:cNvSpPr txBox="1"/>
          <p:nvPr/>
        </p:nvSpPr>
        <p:spPr>
          <a:xfrm>
            <a:off x="1090788" y="1707654"/>
            <a:ext cx="6962424" cy="1097212"/>
          </a:xfrm>
          <a:prstGeom prst="rect">
            <a:avLst/>
          </a:prstGeom>
          <a:noFill/>
        </p:spPr>
        <p:txBody>
          <a:bodyPr bIns="45686" lIns="91372" rIns="91372" rtlCol="0" tIns="45686" wrap="square">
            <a:spAutoFit/>
          </a:bodyPr>
          <a:lstStyle/>
          <a:p>
            <a:pPr algn="ctr"/>
            <a:r>
              <a:rPr altLang="en-US" b="1" kumimoji="1" lang="zh-CN" sz="6600">
                <a:solidFill>
                  <a:schemeClr val="bg1"/>
                </a:solidFill>
                <a:latin charset="0" typeface="Microsoft YaHei"/>
                <a:ea charset="0" typeface="Microsoft YaHei"/>
                <a:cs charset="0" typeface="Microsoft YaHei"/>
              </a:rPr>
              <a:t>毕业设计答辩通用</a:t>
            </a:r>
          </a:p>
        </p:txBody>
      </p:sp>
      <p:grpSp>
        <p:nvGrpSpPr>
          <p:cNvPr id="7" name="组合 6"/>
          <p:cNvGrpSpPr/>
          <p:nvPr/>
        </p:nvGrpSpPr>
        <p:grpSpPr>
          <a:xfrm>
            <a:off x="2109644" y="3642654"/>
            <a:ext cx="4925266" cy="382079"/>
            <a:chOff x="2058870" y="3751754"/>
            <a:chExt cx="4925266" cy="382079"/>
          </a:xfrm>
        </p:grpSpPr>
        <p:sp>
          <p:nvSpPr>
            <p:cNvPr id="4" name="矩形 3"/>
            <p:cNvSpPr/>
            <p:nvPr/>
          </p:nvSpPr>
          <p:spPr>
            <a:xfrm>
              <a:off x="2058870" y="3751754"/>
              <a:ext cx="1439942" cy="365760"/>
            </a:xfrm>
            <a:prstGeom prst="rect">
              <a:avLst/>
            </a:prstGeom>
          </p:spPr>
          <p:txBody>
            <a:bodyPr wrap="none">
              <a:spAutoFit/>
            </a:bodyPr>
            <a:lstStyle/>
            <a:p>
              <a:pPr algn="ctr" indent="-285512" marL="285512">
                <a:lnSpc>
                  <a:spcPct val="150000"/>
                </a:lnSpc>
                <a:buFont charset="2" panose="05000000000000000000" pitchFamily="2" typeface="Wingdings"/>
                <a:buChar char="l"/>
              </a:pPr>
              <a:r>
                <a:rPr altLang="en-US" b="1" lang="zh-CN" sz="1200">
                  <a:solidFill>
                    <a:schemeClr val="bg1"/>
                  </a:solidFill>
                  <a:latin charset="0" typeface="微软雅黑"/>
                  <a:ea charset="0" typeface="微软雅黑"/>
                </a:rPr>
                <a:t>学校名称:XXX</a:t>
              </a:r>
            </a:p>
          </p:txBody>
        </p:sp>
        <p:sp>
          <p:nvSpPr>
            <p:cNvPr id="5" name="矩形 4"/>
            <p:cNvSpPr/>
            <p:nvPr/>
          </p:nvSpPr>
          <p:spPr>
            <a:xfrm>
              <a:off x="3823069" y="3768073"/>
              <a:ext cx="1439942" cy="365760"/>
            </a:xfrm>
            <a:prstGeom prst="rect">
              <a:avLst/>
            </a:prstGeom>
          </p:spPr>
          <p:txBody>
            <a:bodyPr wrap="none">
              <a:spAutoFit/>
            </a:bodyPr>
            <a:lstStyle/>
            <a:p>
              <a:pPr algn="ctr" indent="-285512" marL="285512">
                <a:lnSpc>
                  <a:spcPct val="150000"/>
                </a:lnSpc>
                <a:buFont charset="2" panose="05000000000000000000" pitchFamily="2" typeface="Wingdings"/>
                <a:buChar char="l"/>
              </a:pPr>
              <a:r>
                <a:rPr altLang="en-US" b="1" lang="zh-CN" sz="1200">
                  <a:solidFill>
                    <a:schemeClr val="bg1"/>
                  </a:solidFill>
                  <a:latin charset="0" typeface="微软雅黑"/>
                  <a:ea charset="0" typeface="微软雅黑"/>
                </a:rPr>
                <a:t>指导老师:XXX</a:t>
              </a:r>
            </a:p>
          </p:txBody>
        </p:sp>
        <p:sp>
          <p:nvSpPr>
            <p:cNvPr id="6" name="矩形 5"/>
            <p:cNvSpPr/>
            <p:nvPr/>
          </p:nvSpPr>
          <p:spPr>
            <a:xfrm>
              <a:off x="5587057" y="3751754"/>
              <a:ext cx="1397079" cy="365760"/>
            </a:xfrm>
            <a:prstGeom prst="rect">
              <a:avLst/>
            </a:prstGeom>
          </p:spPr>
          <p:txBody>
            <a:bodyPr wrap="none">
              <a:spAutoFit/>
            </a:bodyPr>
            <a:lstStyle/>
            <a:p>
              <a:pPr algn="ctr" indent="-285512" marL="285512">
                <a:lnSpc>
                  <a:spcPct val="150000"/>
                </a:lnSpc>
                <a:buFont charset="2" panose="05000000000000000000" pitchFamily="2" typeface="Wingdings"/>
                <a:buChar char="l"/>
              </a:pPr>
              <a:r>
                <a:rPr altLang="en-US" b="1" lang="zh-CN" sz="1200">
                  <a:solidFill>
                    <a:schemeClr val="bg1"/>
                  </a:solidFill>
                  <a:latin charset="0" typeface="微软雅黑"/>
                  <a:ea charset="0" typeface="微软雅黑"/>
                </a:rPr>
                <a:t>报告人：XXX</a:t>
              </a:r>
            </a:p>
          </p:txBody>
        </p:sp>
      </p:grpSp>
      <p:sp>
        <p:nvSpPr>
          <p:cNvPr id="8" name="文本框 4"/>
          <p:cNvSpPr txBox="1"/>
          <p:nvPr/>
        </p:nvSpPr>
        <p:spPr>
          <a:xfrm>
            <a:off x="2194768" y="2931824"/>
            <a:ext cx="4754744" cy="457132"/>
          </a:xfrm>
          <a:prstGeom prst="rect">
            <a:avLst/>
          </a:prstGeom>
          <a:noFill/>
        </p:spPr>
        <p:txBody>
          <a:bodyPr bIns="45686" lIns="91372" rIns="91372" rtlCol="0" tIns="45686" wrap="none">
            <a:spAutoFit/>
          </a:bodyPr>
          <a:lstStyle/>
          <a:p>
            <a:pPr algn="ctr"/>
            <a:r>
              <a:rPr altLang="zh-CN" b="1" kumimoji="1" lang="en-US" sz="2400">
                <a:solidFill>
                  <a:schemeClr val="bg1"/>
                </a:solidFill>
                <a:latin charset="0" typeface="Microsoft YaHei"/>
                <a:ea charset="0" typeface="Microsoft YaHei"/>
                <a:cs charset="0" typeface="Microsoft YaHei"/>
              </a:rPr>
              <a:t>《请在此位置添加您的论文标题》</a:t>
            </a:r>
          </a:p>
        </p:txBody>
      </p:sp>
    </p:spTree>
    <p:extLst>
      <p:ext uri="{BB962C8B-B14F-4D97-AF65-F5344CB8AC3E}">
        <p14:creationId val="708248020"/>
      </p:ext>
    </p:extLst>
  </p:cSld>
  <p:clrMapOvr>
    <a:masterClrMapping/>
  </p:clrMapOvr>
  <mc:AlternateContent>
    <mc:Choice Requires="p14">
      <p:transition p14:dur="1500" spd="slow">
        <p14:window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6" presetSubtype="0">
                                  <p:stCondLst>
                                    <p:cond delay="0"/>
                                  </p:stCondLst>
                                  <p:iterate type="lt">
                                    <p:tmPct val="10000"/>
                                  </p:iterate>
                                  <p:childTnLst>
                                    <p:set>
                                      <p:cBhvr>
                                        <p:cTn dur="1" fill="hold" id="6">
                                          <p:stCondLst>
                                            <p:cond delay="0"/>
                                          </p:stCondLst>
                                        </p:cTn>
                                        <p:tgtEl>
                                          <p:spTgt spid="3"/>
                                        </p:tgtEl>
                                        <p:attrNameLst>
                                          <p:attrName>style.visibility</p:attrName>
                                        </p:attrNameLst>
                                      </p:cBhvr>
                                      <p:to>
                                        <p:strVal val="visible"/>
                                      </p:to>
                                    </p:set>
                                    <p:anim by="(-#ppt_w*2)" calcmode="lin" valueType="num">
                                      <p:cBhvr rctx="PPT">
                                        <p:cTn autoRev="1" dur="500" fill="hold" id="7">
                                          <p:stCondLst>
                                            <p:cond delay="0"/>
                                          </p:stCondLst>
                                        </p:cTn>
                                        <p:tgtEl>
                                          <p:spTgt spid="3"/>
                                        </p:tgtEl>
                                        <p:attrNameLst>
                                          <p:attrName>ppt_w</p:attrName>
                                        </p:attrNameLst>
                                      </p:cBhvr>
                                    </p:anim>
                                    <p:anim by="(#ppt_w*0.50)" calcmode="lin" valueType="num">
                                      <p:cBhvr>
                                        <p:cTn autoRev="1" decel="50000" dur="500" fill="hold" id="8">
                                          <p:stCondLst>
                                            <p:cond delay="0"/>
                                          </p:stCondLst>
                                        </p:cTn>
                                        <p:tgtEl>
                                          <p:spTgt spid="3"/>
                                        </p:tgtEl>
                                        <p:attrNameLst>
                                          <p:attrName>ppt_x</p:attrName>
                                        </p:attrNameLst>
                                      </p:cBhvr>
                                    </p:anim>
                                    <p:anim calcmode="lin" from="(-#ppt_h/2)" to="(#ppt_y)" valueType="num">
                                      <p:cBhvr>
                                        <p:cTn dur="1000" fill="hold" id="9">
                                          <p:stCondLst>
                                            <p:cond delay="0"/>
                                          </p:stCondLst>
                                        </p:cTn>
                                        <p:tgtEl>
                                          <p:spTgt spid="3"/>
                                        </p:tgtEl>
                                        <p:attrNameLst>
                                          <p:attrName>ppt_y</p:attrName>
                                        </p:attrNameLst>
                                      </p:cBhvr>
                                    </p:anim>
                                    <p:animRot by="21600000">
                                      <p:cBhvr>
                                        <p:cTn dur="1000" fill="hold" id="10">
                                          <p:stCondLst>
                                            <p:cond delay="0"/>
                                          </p:stCondLst>
                                        </p:cTn>
                                        <p:tgtEl>
                                          <p:spTgt spid="3"/>
                                        </p:tgtEl>
                                        <p:attrNameLst>
                                          <p:attrName>r</p:attrName>
                                        </p:attrNameLst>
                                      </p:cBhvr>
                                    </p:animRot>
                                  </p:childTnLst>
                                </p:cTn>
                              </p:par>
                            </p:childTnLst>
                          </p:cTn>
                        </p:par>
                        <p:par>
                          <p:cTn fill="hold" id="11" nodeType="afterGroup">
                            <p:stCondLst>
                              <p:cond delay="1000"/>
                            </p:stCondLst>
                            <p:childTnLst>
                              <p:par>
                                <p:cTn fill="hold" grpId="0" id="12" nodeType="afterEffect" presetClass="entr" presetID="42" presetSubtype="0">
                                  <p:stCondLst>
                                    <p:cond delay="0"/>
                                  </p:stCondLst>
                                  <p:childTnLst>
                                    <p:set>
                                      <p:cBhvr>
                                        <p:cTn dur="1" fill="hold" id="13">
                                          <p:stCondLst>
                                            <p:cond delay="0"/>
                                          </p:stCondLst>
                                        </p:cTn>
                                        <p:tgtEl>
                                          <p:spTgt spid="8"/>
                                        </p:tgtEl>
                                        <p:attrNameLst>
                                          <p:attrName>style.visibility</p:attrName>
                                        </p:attrNameLst>
                                      </p:cBhvr>
                                      <p:to>
                                        <p:strVal val="visible"/>
                                      </p:to>
                                    </p:set>
                                    <p:animEffect filter="fade" transition="in">
                                      <p:cBhvr>
                                        <p:cTn dur="1000" id="14"/>
                                        <p:tgtEl>
                                          <p:spTgt spid="8"/>
                                        </p:tgtEl>
                                      </p:cBhvr>
                                    </p:animEffect>
                                    <p:anim calcmode="lin" valueType="num">
                                      <p:cBhvr>
                                        <p:cTn dur="1000" fill="hold" id="15"/>
                                        <p:tgtEl>
                                          <p:spTgt spid="8"/>
                                        </p:tgtEl>
                                        <p:attrNameLst>
                                          <p:attrName>ppt_x</p:attrName>
                                        </p:attrNameLst>
                                      </p:cBhvr>
                                      <p:tavLst>
                                        <p:tav tm="0">
                                          <p:val>
                                            <p:strVal val="#ppt_x"/>
                                          </p:val>
                                        </p:tav>
                                        <p:tav tm="100000">
                                          <p:val>
                                            <p:strVal val="#ppt_x"/>
                                          </p:val>
                                        </p:tav>
                                      </p:tavLst>
                                    </p:anim>
                                    <p:anim calcmode="lin" valueType="num">
                                      <p:cBhvr>
                                        <p:cTn dur="1000" fill="hold" id="16"/>
                                        <p:tgtEl>
                                          <p:spTgt spid="8"/>
                                        </p:tgtEl>
                                        <p:attrNameLst>
                                          <p:attrName>ppt_y</p:attrName>
                                        </p:attrNameLst>
                                      </p:cBhvr>
                                      <p:tavLst>
                                        <p:tav tm="0">
                                          <p:val>
                                            <p:strVal val="#ppt_y+.1"/>
                                          </p:val>
                                        </p:tav>
                                        <p:tav tm="100000">
                                          <p:val>
                                            <p:strVal val="#ppt_y"/>
                                          </p:val>
                                        </p:tav>
                                      </p:tavLst>
                                    </p:anim>
                                  </p:childTnLst>
                                </p:cTn>
                              </p:par>
                            </p:childTnLst>
                          </p:cTn>
                        </p:par>
                        <p:par>
                          <p:cTn fill="hold" id="17" nodeType="afterGroup">
                            <p:stCondLst>
                              <p:cond delay="2000"/>
                            </p:stCondLst>
                            <p:childTnLst>
                              <p:par>
                                <p:cTn fill="hold" id="18" nodeType="afterEffect" presetClass="entr" presetID="16" presetSubtype="21">
                                  <p:stCondLst>
                                    <p:cond delay="0"/>
                                  </p:stCondLst>
                                  <p:childTnLst>
                                    <p:set>
                                      <p:cBhvr>
                                        <p:cTn dur="1" fill="hold" id="19">
                                          <p:stCondLst>
                                            <p:cond delay="0"/>
                                          </p:stCondLst>
                                        </p:cTn>
                                        <p:tgtEl>
                                          <p:spTgt spid="7"/>
                                        </p:tgtEl>
                                        <p:attrNameLst>
                                          <p:attrName>style.visibility</p:attrName>
                                        </p:attrNameLst>
                                      </p:cBhvr>
                                      <p:to>
                                        <p:strVal val="visible"/>
                                      </p:to>
                                    </p:set>
                                    <p:animEffect filter="barn(inVertical)" transition="in">
                                      <p:cBhvr>
                                        <p:cTn dur="500" id="20"/>
                                        <p:tgtEl>
                                          <p:spTgt spid="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8"/>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C:\Users\Administrator\Desktop\11111.tif" id="2050" name="Picture 2"/>
          <p:cNvPicPr>
            <a:picLocks noChangeArrowheads="1" noChangeAspect="1"/>
          </p:cNvPicPr>
          <p:nvPr/>
        </p:nvPicPr>
        <p:blipFill>
          <a:blip r:embed="rId2">
            <a:extLst>
              <a:ext uri="{28A0092B-C50C-407E-A947-70E740481C1C}">
                <a14:useLocalDpi val="0"/>
              </a:ext>
            </a:extLst>
          </a:blip>
          <a:srcRect b="91703"/>
          <a:stretch>
            <a:fillRect/>
          </a:stretch>
        </p:blipFill>
        <p:spPr bwMode="auto">
          <a:xfrm>
            <a:off x="0" y="0"/>
            <a:ext cx="9144000" cy="426720"/>
          </a:xfrm>
          <a:prstGeom prst="rect">
            <a:avLst/>
          </a:prstGeom>
          <a:noFill/>
          <a:extLst>
            <a:ext uri="{909E8E84-426E-40DD-AFC4-6F175D3DCCD1}">
              <a14:hiddenFill>
                <a:solidFill>
                  <a:srgbClr val="FFFFFF"/>
                </a:solidFill>
              </a14:hiddenFill>
            </a:ext>
          </a:extLst>
        </p:spPr>
      </p:pic>
      <p:cxnSp>
        <p:nvCxnSpPr>
          <p:cNvPr id="3" name="直接连接符 2"/>
          <p:cNvCxnSpPr/>
          <p:nvPr/>
        </p:nvCxnSpPr>
        <p:spPr>
          <a:xfrm>
            <a:off x="395536" y="483518"/>
            <a:ext cx="8748464" cy="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 name="TextBox 68"/>
          <p:cNvSpPr txBox="1">
            <a:spLocks noChangeArrowheads="1"/>
          </p:cNvSpPr>
          <p:nvPr/>
        </p:nvSpPr>
        <p:spPr bwMode="auto">
          <a:xfrm>
            <a:off x="2613114" y="51472"/>
            <a:ext cx="3917776" cy="9448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686" lIns="91372" rIns="91372" tIns="45686" wrap="square">
            <a:spAutoFit/>
          </a:bodyPr>
          <a:lstStyle>
            <a:defPPr>
              <a:defRPr lang="en-US"/>
            </a:defPPr>
            <a:lvl1pPr algn="l" eaLnBrk="0" fontAlgn="base" hangingPunct="0" rtl="0">
              <a:spcBef>
                <a:spcPct val="0"/>
              </a:spcBef>
              <a:spcAft>
                <a:spcPct val="0"/>
              </a:spcAft>
              <a:defRPr kern="1200">
                <a:solidFill>
                  <a:schemeClr val="tx1"/>
                </a:solidFill>
                <a:latin charset="0" panose="020f0502020204030204" pitchFamily="34" typeface="Calibri"/>
                <a:ea typeface="+mn-ea"/>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typeface="+mn-ea"/>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typeface="+mn-ea"/>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typeface="+mn-ea"/>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typeface="+mn-ea"/>
                <a:cs typeface="+mn-cs"/>
              </a:defRPr>
            </a:lvl5pPr>
            <a:lvl6pPr algn="l" defTabSz="914400" eaLnBrk="1" hangingPunct="1" latinLnBrk="0" marL="2286000" rtl="0">
              <a:defRPr kern="1200">
                <a:solidFill>
                  <a:schemeClr val="tx1"/>
                </a:solidFill>
                <a:latin charset="0" panose="020f0502020204030204" pitchFamily="34" typeface="Calibri"/>
                <a:ea typeface="+mn-ea"/>
                <a:cs typeface="+mn-cs"/>
              </a:defRPr>
            </a:lvl6pPr>
            <a:lvl7pPr algn="l" defTabSz="914400" eaLnBrk="1" hangingPunct="1" latinLnBrk="0" marL="2743200" rtl="0">
              <a:defRPr kern="1200">
                <a:solidFill>
                  <a:schemeClr val="tx1"/>
                </a:solidFill>
                <a:latin charset="0" panose="020f0502020204030204" pitchFamily="34" typeface="Calibri"/>
                <a:ea typeface="+mn-ea"/>
                <a:cs typeface="+mn-cs"/>
              </a:defRPr>
            </a:lvl7pPr>
            <a:lvl8pPr algn="l" defTabSz="914400" eaLnBrk="1" hangingPunct="1" latinLnBrk="0" marL="3200400" rtl="0">
              <a:defRPr kern="1200">
                <a:solidFill>
                  <a:schemeClr val="tx1"/>
                </a:solidFill>
                <a:latin charset="0" panose="020f0502020204030204" pitchFamily="34" typeface="Calibri"/>
                <a:ea typeface="+mn-ea"/>
                <a:cs typeface="+mn-cs"/>
              </a:defRPr>
            </a:lvl8pPr>
            <a:lvl9pPr algn="l" defTabSz="914400" eaLnBrk="1" hangingPunct="1" latinLnBrk="0" marL="3657600" rtl="0">
              <a:defRPr kern="1200">
                <a:solidFill>
                  <a:schemeClr val="tx1"/>
                </a:solidFill>
                <a:latin charset="0" panose="020f0502020204030204" pitchFamily="34" typeface="Calibri"/>
                <a:ea typeface="+mn-ea"/>
                <a:cs typeface="+mn-cs"/>
              </a:defRPr>
            </a:lvl9pPr>
          </a:lstStyle>
          <a:p>
            <a:pPr algn="ctr" eaLnBrk="1" hangingPunct="1"/>
            <a:r>
              <a:rPr altLang="zh-CN" b="1" lang="id-ID" sz="2800">
                <a:solidFill>
                  <a:schemeClr val="bg1"/>
                </a:solidFill>
                <a:latin charset="0" pitchFamily="2" typeface="Roboto"/>
                <a:ea charset="0" pitchFamily="2" typeface="Roboto"/>
                <a:cs charset="0" pitchFamily="2" typeface="Roboto"/>
              </a:rPr>
              <a:t>Company Presentation Name</a:t>
            </a:r>
          </a:p>
        </p:txBody>
      </p:sp>
      <p:sp>
        <p:nvSpPr>
          <p:cNvPr id="50" name="Rectangle 5"/>
          <p:cNvSpPr/>
          <p:nvPr/>
        </p:nvSpPr>
        <p:spPr>
          <a:xfrm>
            <a:off x="0" y="5032773"/>
            <a:ext cx="9144000" cy="110728"/>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9" lIns="68529" rIns="68529" tIns="34289"/>
          <a:lstStyle/>
          <a:p>
            <a:pPr algn="ctr">
              <a:defRPr/>
            </a:pPr>
            <a:endParaRPr lang="en-US"/>
          </a:p>
        </p:txBody>
      </p:sp>
      <p:grpSp>
        <p:nvGrpSpPr>
          <p:cNvPr id="6" name="Group 6"/>
          <p:cNvGrpSpPr/>
          <p:nvPr/>
        </p:nvGrpSpPr>
        <p:grpSpPr>
          <a:xfrm flipH="1">
            <a:off x="2559894" y="1525261"/>
            <a:ext cx="3005138" cy="3479006"/>
            <a:chOff x="985838" y="1835151"/>
            <a:chExt cx="4127500" cy="4451349"/>
          </a:xfrm>
        </p:grpSpPr>
        <p:sp>
          <p:nvSpPr>
            <p:cNvPr id="7" name="Freeform 9"/>
            <p:cNvSpPr/>
            <p:nvPr/>
          </p:nvSpPr>
          <p:spPr bwMode="auto">
            <a:xfrm>
              <a:off x="1446213" y="4508500"/>
              <a:ext cx="3454400" cy="889000"/>
            </a:xfrm>
            <a:custGeom>
              <a:gdLst>
                <a:gd fmla="*/ 146050 w 2176" name="T0"/>
                <a:gd fmla="*/ 842963 h 560" name="T1"/>
                <a:gd fmla="*/ 142875 w 2176" name="T2"/>
                <a:gd fmla="*/ 660400 h 560" name="T3"/>
                <a:gd fmla="*/ 127000 w 2176" name="T4"/>
                <a:gd fmla="*/ 487363 h 560" name="T5"/>
                <a:gd fmla="*/ 100013 w 2176" name="T6"/>
                <a:gd fmla="*/ 331788 h 560" name="T7"/>
                <a:gd fmla="*/ 69850 w 2176" name="T8"/>
                <a:gd fmla="*/ 196850 h 560" name="T9"/>
                <a:gd fmla="*/ 30163 w 2176" name="T10"/>
                <a:gd fmla="*/ 77788 h 560" name="T11"/>
                <a:gd fmla="*/ 0 w 2176" name="T12"/>
                <a:gd fmla="*/ 0 h 560" name="T13"/>
                <a:gd fmla="*/ 3419475 w 2176" name="T14"/>
                <a:gd fmla="*/ 7938 h 560" name="T15"/>
                <a:gd fmla="*/ 3387725 w 2176" name="T16"/>
                <a:gd fmla="*/ 26988 h 560" name="T17"/>
                <a:gd fmla="*/ 3357563 w 2176" name="T18"/>
                <a:gd fmla="*/ 50800 h 560" name="T19"/>
                <a:gd fmla="*/ 3336925 w 2176" name="T20"/>
                <a:gd fmla="*/ 80963 h 560" name="T21"/>
                <a:gd fmla="*/ 3325813 w 2176" name="T22"/>
                <a:gd fmla="*/ 111125 h 560" name="T23"/>
                <a:gd fmla="*/ 3322638 w 2176" name="T24"/>
                <a:gd fmla="*/ 142875 h 560" name="T25"/>
                <a:gd fmla="*/ 3336925 w 2176" name="T26"/>
                <a:gd fmla="*/ 201613 h 560" name="T27"/>
                <a:gd fmla="*/ 3363913 w 2176" name="T28"/>
                <a:gd fmla="*/ 250825 h 560" name="T29"/>
                <a:gd fmla="*/ 3398838 w 2176" name="T30"/>
                <a:gd fmla="*/ 304800 h 560" name="T31"/>
                <a:gd fmla="*/ 3419475 w 2176" name="T32"/>
                <a:gd fmla="*/ 336550 h 560" name="T33"/>
                <a:gd fmla="*/ 3422650 w 2176" name="T34"/>
                <a:gd fmla="*/ 371475 h 560" name="T35"/>
                <a:gd fmla="*/ 3414713 w 2176" name="T36"/>
                <a:gd fmla="*/ 398463 h 560" name="T37"/>
                <a:gd fmla="*/ 3392488 w 2176" name="T38"/>
                <a:gd fmla="*/ 420688 h 560" name="T39"/>
                <a:gd fmla="*/ 3363913 w 2176" name="T40"/>
                <a:gd fmla="*/ 436563 h 560" name="T41"/>
                <a:gd fmla="*/ 3349625 w 2176" name="T42"/>
                <a:gd fmla="*/ 447675 h 560" name="T43"/>
                <a:gd fmla="*/ 3344863 w 2176" name="T44"/>
                <a:gd fmla="*/ 455613 h 560" name="T45"/>
                <a:gd fmla="*/ 3357563 w 2176" name="T46"/>
                <a:gd fmla="*/ 463550 h 560" name="T47"/>
                <a:gd fmla="*/ 3368675 w 2176" name="T48"/>
                <a:gd fmla="*/ 479425 h 560" name="T49"/>
                <a:gd fmla="*/ 3376613 w 2176" name="T50"/>
                <a:gd fmla="*/ 506413 h 560" name="T51"/>
                <a:gd fmla="*/ 3379788 w 2176" name="T52"/>
                <a:gd fmla="*/ 533400 h 560" name="T53"/>
                <a:gd fmla="*/ 3360738 w 2176" name="T54"/>
                <a:gd fmla="*/ 568325 h 560" name="T55"/>
                <a:gd fmla="*/ 3325813 w 2176" name="T56"/>
                <a:gd fmla="*/ 606425 h 560" name="T57"/>
                <a:gd fmla="*/ 3306763 w 2176" name="T58"/>
                <a:gd fmla="*/ 633413 h 560" name="T59"/>
                <a:gd fmla="*/ 3302000 w 2176" name="T60"/>
                <a:gd fmla="*/ 657225 h 560" name="T61"/>
                <a:gd fmla="*/ 3309938 w 2176" name="T62"/>
                <a:gd fmla="*/ 681038 h 560" name="T63"/>
                <a:gd fmla="*/ 3325813 w 2176" name="T64"/>
                <a:gd fmla="*/ 711200 h 560" name="T65"/>
                <a:gd fmla="*/ 3363913 w 2176" name="T66"/>
                <a:gd fmla="*/ 784225 h 560" name="T67"/>
                <a:gd fmla="*/ 3379788 w 2176" name="T68"/>
                <a:gd fmla="*/ 854075 h 560" name="T69"/>
                <a:gd fmla="*/ 3379788 w 2176" name="T70"/>
                <a:gd fmla="*/ 889000 h 560"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560" w="2176">
                  <a:moveTo>
                    <a:pt x="92" y="560"/>
                  </a:moveTo>
                  <a:lnTo>
                    <a:pt x="92" y="531"/>
                  </a:lnTo>
                  <a:lnTo>
                    <a:pt x="92" y="475"/>
                  </a:lnTo>
                  <a:lnTo>
                    <a:pt x="90" y="416"/>
                  </a:lnTo>
                  <a:lnTo>
                    <a:pt x="85" y="360"/>
                  </a:lnTo>
                  <a:lnTo>
                    <a:pt x="80" y="307"/>
                  </a:lnTo>
                  <a:lnTo>
                    <a:pt x="71" y="256"/>
                  </a:lnTo>
                  <a:lnTo>
                    <a:pt x="63" y="209"/>
                  </a:lnTo>
                  <a:lnTo>
                    <a:pt x="53" y="166"/>
                  </a:lnTo>
                  <a:lnTo>
                    <a:pt x="44" y="124"/>
                  </a:lnTo>
                  <a:lnTo>
                    <a:pt x="32" y="85"/>
                  </a:lnTo>
                  <a:lnTo>
                    <a:pt x="19" y="49"/>
                  </a:lnTo>
                  <a:lnTo>
                    <a:pt x="7" y="17"/>
                  </a:lnTo>
                  <a:lnTo>
                    <a:pt x="0" y="0"/>
                  </a:lnTo>
                  <a:lnTo>
                    <a:pt x="2176" y="0"/>
                  </a:lnTo>
                  <a:lnTo>
                    <a:pt x="2154" y="5"/>
                  </a:lnTo>
                  <a:lnTo>
                    <a:pt x="2144" y="10"/>
                  </a:lnTo>
                  <a:lnTo>
                    <a:pt x="2134" y="17"/>
                  </a:lnTo>
                  <a:lnTo>
                    <a:pt x="2124" y="22"/>
                  </a:lnTo>
                  <a:lnTo>
                    <a:pt x="2115" y="32"/>
                  </a:lnTo>
                  <a:lnTo>
                    <a:pt x="2107" y="41"/>
                  </a:lnTo>
                  <a:lnTo>
                    <a:pt x="2102" y="51"/>
                  </a:lnTo>
                  <a:lnTo>
                    <a:pt x="2098" y="61"/>
                  </a:lnTo>
                  <a:lnTo>
                    <a:pt x="2095" y="70"/>
                  </a:lnTo>
                  <a:lnTo>
                    <a:pt x="2093" y="80"/>
                  </a:lnTo>
                  <a:lnTo>
                    <a:pt x="2093" y="90"/>
                  </a:lnTo>
                  <a:lnTo>
                    <a:pt x="2098" y="109"/>
                  </a:lnTo>
                  <a:lnTo>
                    <a:pt x="2102" y="127"/>
                  </a:lnTo>
                  <a:lnTo>
                    <a:pt x="2112" y="144"/>
                  </a:lnTo>
                  <a:lnTo>
                    <a:pt x="2119" y="158"/>
                  </a:lnTo>
                  <a:lnTo>
                    <a:pt x="2129" y="170"/>
                  </a:lnTo>
                  <a:lnTo>
                    <a:pt x="2141" y="192"/>
                  </a:lnTo>
                  <a:lnTo>
                    <a:pt x="2149" y="202"/>
                  </a:lnTo>
                  <a:lnTo>
                    <a:pt x="2154" y="212"/>
                  </a:lnTo>
                  <a:lnTo>
                    <a:pt x="2156" y="224"/>
                  </a:lnTo>
                  <a:lnTo>
                    <a:pt x="2156" y="234"/>
                  </a:lnTo>
                  <a:lnTo>
                    <a:pt x="2154" y="243"/>
                  </a:lnTo>
                  <a:lnTo>
                    <a:pt x="2151" y="251"/>
                  </a:lnTo>
                  <a:lnTo>
                    <a:pt x="2146" y="256"/>
                  </a:lnTo>
                  <a:lnTo>
                    <a:pt x="2137" y="265"/>
                  </a:lnTo>
                  <a:lnTo>
                    <a:pt x="2129" y="270"/>
                  </a:lnTo>
                  <a:lnTo>
                    <a:pt x="2119" y="275"/>
                  </a:lnTo>
                  <a:lnTo>
                    <a:pt x="2115" y="280"/>
                  </a:lnTo>
                  <a:lnTo>
                    <a:pt x="2110" y="282"/>
                  </a:lnTo>
                  <a:lnTo>
                    <a:pt x="2107" y="285"/>
                  </a:lnTo>
                  <a:lnTo>
                    <a:pt x="2107" y="287"/>
                  </a:lnTo>
                  <a:lnTo>
                    <a:pt x="2112" y="290"/>
                  </a:lnTo>
                  <a:lnTo>
                    <a:pt x="2115" y="292"/>
                  </a:lnTo>
                  <a:lnTo>
                    <a:pt x="2119" y="297"/>
                  </a:lnTo>
                  <a:lnTo>
                    <a:pt x="2122" y="302"/>
                  </a:lnTo>
                  <a:lnTo>
                    <a:pt x="2124" y="309"/>
                  </a:lnTo>
                  <a:lnTo>
                    <a:pt x="2127" y="319"/>
                  </a:lnTo>
                  <a:lnTo>
                    <a:pt x="2129" y="326"/>
                  </a:lnTo>
                  <a:lnTo>
                    <a:pt x="2129" y="336"/>
                  </a:lnTo>
                  <a:lnTo>
                    <a:pt x="2124" y="346"/>
                  </a:lnTo>
                  <a:lnTo>
                    <a:pt x="2117" y="358"/>
                  </a:lnTo>
                  <a:lnTo>
                    <a:pt x="2107" y="370"/>
                  </a:lnTo>
                  <a:lnTo>
                    <a:pt x="2095" y="382"/>
                  </a:lnTo>
                  <a:lnTo>
                    <a:pt x="2088" y="390"/>
                  </a:lnTo>
                  <a:lnTo>
                    <a:pt x="2083" y="399"/>
                  </a:lnTo>
                  <a:lnTo>
                    <a:pt x="2080" y="407"/>
                  </a:lnTo>
                  <a:lnTo>
                    <a:pt x="2080" y="414"/>
                  </a:lnTo>
                  <a:lnTo>
                    <a:pt x="2083" y="421"/>
                  </a:lnTo>
                  <a:lnTo>
                    <a:pt x="2085" y="429"/>
                  </a:lnTo>
                  <a:lnTo>
                    <a:pt x="2090" y="438"/>
                  </a:lnTo>
                  <a:lnTo>
                    <a:pt x="2095" y="448"/>
                  </a:lnTo>
                  <a:lnTo>
                    <a:pt x="2110" y="472"/>
                  </a:lnTo>
                  <a:lnTo>
                    <a:pt x="2119" y="494"/>
                  </a:lnTo>
                  <a:lnTo>
                    <a:pt x="2124" y="519"/>
                  </a:lnTo>
                  <a:lnTo>
                    <a:pt x="2129" y="538"/>
                  </a:lnTo>
                  <a:lnTo>
                    <a:pt x="2129" y="560"/>
                  </a:lnTo>
                  <a:lnTo>
                    <a:pt x="92" y="560"/>
                  </a:lnTo>
                  <a:close/>
                </a:path>
              </a:pathLst>
            </a:custGeom>
            <a:solidFill>
              <a:srgbClr val="DF361F"/>
            </a:solidFill>
            <a:ln w="38100">
              <a:solidFill>
                <a:sysClr lastClr="FFFFFF" val="window"/>
              </a:solidFill>
              <a:round/>
            </a:ln>
          </p:spPr>
          <p:txBody>
            <a:bodyPr/>
            <a:lstStyle/>
            <a:p>
              <a:pPr eaLnBrk="0" fontAlgn="base" hangingPunct="0">
                <a:spcBef>
                  <a:spcPct val="0"/>
                </a:spcBef>
                <a:spcAft>
                  <a:spcPct val="0"/>
                </a:spcAft>
              </a:pPr>
              <a:endParaRPr altLang="en-US" kern="0" lang="zh-CN">
                <a:solidFill>
                  <a:prstClr val="black"/>
                </a:solidFill>
              </a:endParaRPr>
            </a:p>
          </p:txBody>
        </p:sp>
        <p:sp>
          <p:nvSpPr>
            <p:cNvPr id="8" name="Freeform 6"/>
            <p:cNvSpPr/>
            <p:nvPr/>
          </p:nvSpPr>
          <p:spPr bwMode="auto">
            <a:xfrm>
              <a:off x="1090497" y="1835151"/>
              <a:ext cx="3411238" cy="894231"/>
            </a:xfrm>
            <a:custGeom>
              <a:gdLst>
                <a:gd fmla="*/ 0 w 2149" name="T0"/>
                <a:gd fmla="*/ 563 h 563" name="T1"/>
                <a:gd fmla="*/ 14 w 2149" name="T2"/>
                <a:gd fmla="*/ 532 h 563" name="T3"/>
                <a:gd fmla="*/ 31 w 2149" name="T4"/>
                <a:gd fmla="*/ 495 h 563" name="T5"/>
                <a:gd fmla="*/ 53 w 2149" name="T6"/>
                <a:gd fmla="*/ 456 h 563" name="T7"/>
                <a:gd fmla="*/ 75 w 2149" name="T8"/>
                <a:gd fmla="*/ 419 h 563" name="T9"/>
                <a:gd fmla="*/ 100 w 2149" name="T10"/>
                <a:gd fmla="*/ 380 h 563" name="T11"/>
                <a:gd fmla="*/ 129 w 2149" name="T12"/>
                <a:gd fmla="*/ 344 h 563" name="T13"/>
                <a:gd fmla="*/ 158 w 2149" name="T14"/>
                <a:gd fmla="*/ 307 h 563" name="T15"/>
                <a:gd fmla="*/ 175 w 2149" name="T16"/>
                <a:gd fmla="*/ 288 h 563" name="T17"/>
                <a:gd fmla="*/ 197 w 2149" name="T18"/>
                <a:gd fmla="*/ 268 h 563" name="T19"/>
                <a:gd fmla="*/ 217 w 2149" name="T20"/>
                <a:gd fmla="*/ 249 h 563" name="T21"/>
                <a:gd fmla="*/ 238 w 2149" name="T22"/>
                <a:gd fmla="*/ 229 h 563" name="T23"/>
                <a:gd fmla="*/ 263 w 2149" name="T24"/>
                <a:gd fmla="*/ 212 h 563" name="T25"/>
                <a:gd fmla="*/ 287 w 2149" name="T26"/>
                <a:gd fmla="*/ 195 h 563" name="T27"/>
                <a:gd fmla="*/ 343 w 2149" name="T28"/>
                <a:gd fmla="*/ 164 h 563" name="T29"/>
                <a:gd fmla="*/ 399 w 2149" name="T30"/>
                <a:gd fmla="*/ 134 h 563" name="T31"/>
                <a:gd fmla="*/ 460 w 2149" name="T32"/>
                <a:gd fmla="*/ 108 h 563" name="T33"/>
                <a:gd fmla="*/ 526 w 2149" name="T34"/>
                <a:gd fmla="*/ 86 h 563" name="T35"/>
                <a:gd fmla="*/ 594 w 2149" name="T36"/>
                <a:gd fmla="*/ 64 h 563" name="T37"/>
                <a:gd fmla="*/ 662 w 2149" name="T38"/>
                <a:gd fmla="*/ 47 h 563" name="T39"/>
                <a:gd fmla="*/ 736 w 2149" name="T40"/>
                <a:gd fmla="*/ 32 h 563" name="T41"/>
                <a:gd fmla="*/ 811 w 2149" name="T42"/>
                <a:gd fmla="*/ 20 h 563" name="T43"/>
                <a:gd fmla="*/ 884 w 2149" name="T44"/>
                <a:gd fmla="*/ 10 h 563" name="T45"/>
                <a:gd fmla="*/ 962 w 2149" name="T46"/>
                <a:gd fmla="*/ 5 h 563" name="T47"/>
                <a:gd fmla="*/ 1040 w 2149" name="T48"/>
                <a:gd fmla="*/ 0 h 563" name="T49"/>
                <a:gd fmla="*/ 1118 w 2149" name="T50"/>
                <a:gd fmla="*/ 0 h 563" name="T51"/>
                <a:gd fmla="*/ 1196 w 2149" name="T52"/>
                <a:gd fmla="*/ 3 h 563" name="T53"/>
                <a:gd fmla="*/ 1271 w 2149" name="T54"/>
                <a:gd fmla="*/ 10 h 563" name="T55"/>
                <a:gd fmla="*/ 1347 w 2149" name="T56"/>
                <a:gd fmla="*/ 18 h 563" name="T57"/>
                <a:gd fmla="*/ 1423 w 2149" name="T58"/>
                <a:gd fmla="*/ 30 h 563" name="T59"/>
                <a:gd fmla="*/ 1496 w 2149" name="T60"/>
                <a:gd fmla="*/ 44 h 563" name="T61"/>
                <a:gd fmla="*/ 1569 w 2149" name="T62"/>
                <a:gd fmla="*/ 61 h 563" name="T63"/>
                <a:gd fmla="*/ 1637 w 2149" name="T64"/>
                <a:gd fmla="*/ 83 h 563" name="T65"/>
                <a:gd fmla="*/ 1705 w 2149" name="T66"/>
                <a:gd fmla="*/ 105 h 563" name="T67"/>
                <a:gd fmla="*/ 1766 w 2149" name="T68"/>
                <a:gd fmla="*/ 134 h 563" name="T69"/>
                <a:gd fmla="*/ 1825 w 2149" name="T70"/>
                <a:gd fmla="*/ 164 h 563" name="T71"/>
                <a:gd fmla="*/ 1881 w 2149" name="T72"/>
                <a:gd fmla="*/ 195 h 563" name="T73"/>
                <a:gd fmla="*/ 1907 w 2149" name="T74"/>
                <a:gd fmla="*/ 212 h 563" name="T75"/>
                <a:gd fmla="*/ 1932 w 2149" name="T76"/>
                <a:gd fmla="*/ 232 h 563" name="T77"/>
                <a:gd fmla="*/ 1956 w 2149" name="T78"/>
                <a:gd fmla="*/ 249 h 563" name="T79"/>
                <a:gd fmla="*/ 1978 w 2149" name="T80"/>
                <a:gd fmla="*/ 271 h 563" name="T81"/>
                <a:gd fmla="*/ 2000 w 2149" name="T82"/>
                <a:gd fmla="*/ 290 h 563" name="T83"/>
                <a:gd fmla="*/ 2019 w 2149" name="T84"/>
                <a:gd fmla="*/ 312 h 563" name="T85"/>
                <a:gd fmla="*/ 2039 w 2149" name="T86"/>
                <a:gd fmla="*/ 334 h 563" name="T87"/>
                <a:gd fmla="*/ 2056 w 2149" name="T88"/>
                <a:gd fmla="*/ 356 h 563" name="T89"/>
                <a:gd fmla="*/ 2071 w 2149" name="T90"/>
                <a:gd fmla="*/ 380 h 563" name="T91"/>
                <a:gd fmla="*/ 2085 w 2149" name="T92"/>
                <a:gd fmla="*/ 405 h 563" name="T93"/>
                <a:gd fmla="*/ 2097 w 2149" name="T94"/>
                <a:gd fmla="*/ 432 h 563" name="T95"/>
                <a:gd fmla="*/ 2110 w 2149" name="T96"/>
                <a:gd fmla="*/ 458 h 563" name="T97"/>
                <a:gd fmla="*/ 2122 w 2149" name="T98"/>
                <a:gd fmla="*/ 490 h 563" name="T99"/>
                <a:gd fmla="*/ 2134 w 2149" name="T100"/>
                <a:gd fmla="*/ 522 h 563" name="T101"/>
                <a:gd fmla="*/ 2144 w 2149" name="T102"/>
                <a:gd fmla="*/ 551 h 563" name="T103"/>
                <a:gd fmla="*/ 2149 w 2149" name="T104"/>
                <a:gd fmla="*/ 563 h 563" name="T105"/>
                <a:gd fmla="*/ 0 w 2149" name="T106"/>
                <a:gd fmla="*/ 563 h 563"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563" w="2149">
                  <a:moveTo>
                    <a:pt x="0" y="563"/>
                  </a:moveTo>
                  <a:lnTo>
                    <a:pt x="14" y="532"/>
                  </a:lnTo>
                  <a:lnTo>
                    <a:pt x="31" y="495"/>
                  </a:lnTo>
                  <a:lnTo>
                    <a:pt x="53" y="456"/>
                  </a:lnTo>
                  <a:lnTo>
                    <a:pt x="75" y="419"/>
                  </a:lnTo>
                  <a:lnTo>
                    <a:pt x="100" y="380"/>
                  </a:lnTo>
                  <a:lnTo>
                    <a:pt x="129" y="344"/>
                  </a:lnTo>
                  <a:lnTo>
                    <a:pt x="158" y="307"/>
                  </a:lnTo>
                  <a:lnTo>
                    <a:pt x="175" y="288"/>
                  </a:lnTo>
                  <a:lnTo>
                    <a:pt x="197" y="268"/>
                  </a:lnTo>
                  <a:lnTo>
                    <a:pt x="217" y="249"/>
                  </a:lnTo>
                  <a:lnTo>
                    <a:pt x="238" y="229"/>
                  </a:lnTo>
                  <a:lnTo>
                    <a:pt x="263" y="212"/>
                  </a:lnTo>
                  <a:lnTo>
                    <a:pt x="287" y="195"/>
                  </a:lnTo>
                  <a:lnTo>
                    <a:pt x="343" y="164"/>
                  </a:lnTo>
                  <a:lnTo>
                    <a:pt x="399" y="134"/>
                  </a:lnTo>
                  <a:lnTo>
                    <a:pt x="460" y="108"/>
                  </a:lnTo>
                  <a:lnTo>
                    <a:pt x="526" y="86"/>
                  </a:lnTo>
                  <a:lnTo>
                    <a:pt x="594" y="64"/>
                  </a:lnTo>
                  <a:lnTo>
                    <a:pt x="662" y="47"/>
                  </a:lnTo>
                  <a:lnTo>
                    <a:pt x="736" y="32"/>
                  </a:lnTo>
                  <a:lnTo>
                    <a:pt x="811" y="20"/>
                  </a:lnTo>
                  <a:lnTo>
                    <a:pt x="884" y="10"/>
                  </a:lnTo>
                  <a:lnTo>
                    <a:pt x="962" y="5"/>
                  </a:lnTo>
                  <a:lnTo>
                    <a:pt x="1040" y="0"/>
                  </a:lnTo>
                  <a:lnTo>
                    <a:pt x="1118" y="0"/>
                  </a:lnTo>
                  <a:lnTo>
                    <a:pt x="1196" y="3"/>
                  </a:lnTo>
                  <a:lnTo>
                    <a:pt x="1271" y="10"/>
                  </a:lnTo>
                  <a:lnTo>
                    <a:pt x="1347" y="18"/>
                  </a:lnTo>
                  <a:lnTo>
                    <a:pt x="1423" y="30"/>
                  </a:lnTo>
                  <a:lnTo>
                    <a:pt x="1496" y="44"/>
                  </a:lnTo>
                  <a:lnTo>
                    <a:pt x="1569" y="61"/>
                  </a:lnTo>
                  <a:lnTo>
                    <a:pt x="1637" y="83"/>
                  </a:lnTo>
                  <a:lnTo>
                    <a:pt x="1705" y="105"/>
                  </a:lnTo>
                  <a:lnTo>
                    <a:pt x="1766" y="134"/>
                  </a:lnTo>
                  <a:lnTo>
                    <a:pt x="1825" y="164"/>
                  </a:lnTo>
                  <a:lnTo>
                    <a:pt x="1881" y="195"/>
                  </a:lnTo>
                  <a:lnTo>
                    <a:pt x="1907" y="212"/>
                  </a:lnTo>
                  <a:lnTo>
                    <a:pt x="1932" y="232"/>
                  </a:lnTo>
                  <a:lnTo>
                    <a:pt x="1956" y="249"/>
                  </a:lnTo>
                  <a:lnTo>
                    <a:pt x="1978" y="271"/>
                  </a:lnTo>
                  <a:lnTo>
                    <a:pt x="2000" y="290"/>
                  </a:lnTo>
                  <a:lnTo>
                    <a:pt x="2019" y="312"/>
                  </a:lnTo>
                  <a:lnTo>
                    <a:pt x="2039" y="334"/>
                  </a:lnTo>
                  <a:lnTo>
                    <a:pt x="2056" y="356"/>
                  </a:lnTo>
                  <a:lnTo>
                    <a:pt x="2071" y="380"/>
                  </a:lnTo>
                  <a:lnTo>
                    <a:pt x="2085" y="405"/>
                  </a:lnTo>
                  <a:lnTo>
                    <a:pt x="2097" y="432"/>
                  </a:lnTo>
                  <a:lnTo>
                    <a:pt x="2110" y="458"/>
                  </a:lnTo>
                  <a:lnTo>
                    <a:pt x="2122" y="490"/>
                  </a:lnTo>
                  <a:lnTo>
                    <a:pt x="2134" y="522"/>
                  </a:lnTo>
                  <a:lnTo>
                    <a:pt x="2144" y="551"/>
                  </a:lnTo>
                  <a:lnTo>
                    <a:pt x="2149" y="563"/>
                  </a:lnTo>
                  <a:lnTo>
                    <a:pt x="0" y="563"/>
                  </a:lnTo>
                  <a:close/>
                </a:path>
              </a:pathLst>
            </a:custGeom>
            <a:solidFill>
              <a:srgbClr val="16294C"/>
            </a:solidFill>
            <a:ln w="38100">
              <a:solidFill>
                <a:sysClr lastClr="FFFFFF" val="window"/>
              </a:solidFill>
            </a:ln>
          </p:spPr>
          <p:txBody>
            <a:bodyPr/>
            <a:lstStyle/>
            <a:p>
              <a:pPr>
                <a:defRPr/>
              </a:pPr>
              <a:endParaRPr kern="0" lang="en-US">
                <a:solidFill>
                  <a:prstClr val="black"/>
                </a:solidFill>
              </a:endParaRPr>
            </a:p>
          </p:txBody>
        </p:sp>
        <p:sp>
          <p:nvSpPr>
            <p:cNvPr id="9" name="Freeform 7"/>
            <p:cNvSpPr/>
            <p:nvPr/>
          </p:nvSpPr>
          <p:spPr bwMode="auto">
            <a:xfrm>
              <a:off x="985838" y="2726335"/>
              <a:ext cx="3785723" cy="892707"/>
            </a:xfrm>
            <a:custGeom>
              <a:gdLst>
                <a:gd fmla="*/ 22 w 2385" name="T0"/>
                <a:gd fmla="*/ 563 h 563" name="T1"/>
                <a:gd fmla="*/ 22 w 2385" name="T2"/>
                <a:gd fmla="*/ 558 h 563" name="T3"/>
                <a:gd fmla="*/ 15 w 2385" name="T4"/>
                <a:gd fmla="*/ 521 h 563" name="T5"/>
                <a:gd fmla="*/ 10 w 2385" name="T6"/>
                <a:gd fmla="*/ 482 h 563" name="T7"/>
                <a:gd fmla="*/ 5 w 2385" name="T8"/>
                <a:gd fmla="*/ 443 h 563" name="T9"/>
                <a:gd fmla="*/ 0 w 2385" name="T10"/>
                <a:gd fmla="*/ 404 h 563" name="T11"/>
                <a:gd fmla="*/ 0 w 2385" name="T12"/>
                <a:gd fmla="*/ 365 h 563" name="T13"/>
                <a:gd fmla="*/ 0 w 2385" name="T14"/>
                <a:gd fmla="*/ 326 h 563" name="T15"/>
                <a:gd fmla="*/ 2 w 2385" name="T16"/>
                <a:gd fmla="*/ 287 h 563" name="T17"/>
                <a:gd fmla="*/ 5 w 2385" name="T18"/>
                <a:gd fmla="*/ 246 h 563" name="T19"/>
                <a:gd fmla="*/ 10 w 2385" name="T20"/>
                <a:gd fmla="*/ 207 h 563" name="T21"/>
                <a:gd fmla="*/ 17 w 2385" name="T22"/>
                <a:gd fmla="*/ 165 h 563" name="T23"/>
                <a:gd fmla="*/ 24 w 2385" name="T24"/>
                <a:gd fmla="*/ 126 h 563" name="T25"/>
                <a:gd fmla="*/ 36 w 2385" name="T26"/>
                <a:gd fmla="*/ 87 h 563" name="T27"/>
                <a:gd fmla="*/ 49 w 2385" name="T28"/>
                <a:gd fmla="*/ 48 h 563" name="T29"/>
                <a:gd fmla="*/ 63 w 2385" name="T30"/>
                <a:gd fmla="*/ 7 h 563" name="T31"/>
                <a:gd fmla="*/ 66 w 2385" name="T32"/>
                <a:gd fmla="*/ 0 h 563" name="T33"/>
                <a:gd fmla="*/ 2215 w 2385" name="T34"/>
                <a:gd fmla="*/ 0 h 563" name="T35"/>
                <a:gd fmla="*/ 2222 w 2385" name="T36"/>
                <a:gd fmla="*/ 14 h 563" name="T37"/>
                <a:gd fmla="*/ 2232 w 2385" name="T38"/>
                <a:gd fmla="*/ 39 h 563" name="T39"/>
                <a:gd fmla="*/ 2239 w 2385" name="T40"/>
                <a:gd fmla="*/ 63 h 563" name="T41"/>
                <a:gd fmla="*/ 2249 w 2385" name="T42"/>
                <a:gd fmla="*/ 85 h 563" name="T43"/>
                <a:gd fmla="*/ 2256 w 2385" name="T44"/>
                <a:gd fmla="*/ 105 h 563" name="T45"/>
                <a:gd fmla="*/ 2266 w 2385" name="T46"/>
                <a:gd fmla="*/ 124 h 563" name="T47"/>
                <a:gd fmla="*/ 2271 w 2385" name="T48"/>
                <a:gd fmla="*/ 141 h 563" name="T49"/>
                <a:gd fmla="*/ 2278 w 2385" name="T50"/>
                <a:gd fmla="*/ 156 h 563" name="T51"/>
                <a:gd fmla="*/ 2283 w 2385" name="T52"/>
                <a:gd fmla="*/ 173 h 563" name="T53"/>
                <a:gd fmla="*/ 2295 w 2385" name="T54"/>
                <a:gd fmla="*/ 200 h 563" name="T55"/>
                <a:gd fmla="*/ 2307 w 2385" name="T56"/>
                <a:gd fmla="*/ 224 h 563" name="T57"/>
                <a:gd fmla="*/ 2314 w 2385" name="T58"/>
                <a:gd fmla="*/ 246 h 563" name="T59"/>
                <a:gd fmla="*/ 2324 w 2385" name="T60"/>
                <a:gd fmla="*/ 268 h 563" name="T61"/>
                <a:gd fmla="*/ 2332 w 2385" name="T62"/>
                <a:gd fmla="*/ 290 h 563" name="T63"/>
                <a:gd fmla="*/ 2341 w 2385" name="T64"/>
                <a:gd fmla="*/ 312 h 563" name="T65"/>
                <a:gd fmla="*/ 2349 w 2385" name="T66"/>
                <a:gd fmla="*/ 336 h 563" name="T67"/>
                <a:gd fmla="*/ 2358 w 2385" name="T68"/>
                <a:gd fmla="*/ 365 h 563" name="T69"/>
                <a:gd fmla="*/ 2366 w 2385" name="T70"/>
                <a:gd fmla="*/ 380 h 563" name="T71"/>
                <a:gd fmla="*/ 2370 w 2385" name="T72"/>
                <a:gd fmla="*/ 397 h 563" name="T73"/>
                <a:gd fmla="*/ 2375 w 2385" name="T74"/>
                <a:gd fmla="*/ 414 h 563" name="T75"/>
                <a:gd fmla="*/ 2380 w 2385" name="T76"/>
                <a:gd fmla="*/ 433 h 563" name="T77"/>
                <a:gd fmla="*/ 2385 w 2385" name="T78"/>
                <a:gd fmla="*/ 448 h 563" name="T79"/>
                <a:gd fmla="*/ 2385 w 2385" name="T80"/>
                <a:gd fmla="*/ 463 h 563" name="T81"/>
                <a:gd fmla="*/ 2385 w 2385" name="T82"/>
                <a:gd fmla="*/ 475 h 563" name="T83"/>
                <a:gd fmla="*/ 2380 w 2385" name="T84"/>
                <a:gd fmla="*/ 485 h 563" name="T85"/>
                <a:gd fmla="*/ 2378 w 2385" name="T86"/>
                <a:gd fmla="*/ 494 h 563" name="T87"/>
                <a:gd fmla="*/ 2370 w 2385" name="T88"/>
                <a:gd fmla="*/ 504 h 563" name="T89"/>
                <a:gd fmla="*/ 2353 w 2385" name="T90"/>
                <a:gd fmla="*/ 519 h 563" name="T91"/>
                <a:gd fmla="*/ 2339 w 2385" name="T92"/>
                <a:gd fmla="*/ 536 h 563" name="T93"/>
                <a:gd fmla="*/ 2322 w 2385" name="T94"/>
                <a:gd fmla="*/ 550 h 563" name="T95"/>
                <a:gd fmla="*/ 2317 w 2385" name="T96"/>
                <a:gd fmla="*/ 560 h 563" name="T97"/>
                <a:gd fmla="*/ 2317 w 2385" name="T98"/>
                <a:gd fmla="*/ 563 h 563" name="T99"/>
                <a:gd fmla="*/ 22 w 2385" name="T100"/>
                <a:gd fmla="*/ 563 h 563"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563" w="2385">
                  <a:moveTo>
                    <a:pt x="22" y="563"/>
                  </a:moveTo>
                  <a:lnTo>
                    <a:pt x="22" y="558"/>
                  </a:lnTo>
                  <a:lnTo>
                    <a:pt x="15" y="521"/>
                  </a:lnTo>
                  <a:lnTo>
                    <a:pt x="10" y="482"/>
                  </a:lnTo>
                  <a:lnTo>
                    <a:pt x="5" y="443"/>
                  </a:lnTo>
                  <a:lnTo>
                    <a:pt x="0" y="404"/>
                  </a:lnTo>
                  <a:lnTo>
                    <a:pt x="0" y="365"/>
                  </a:lnTo>
                  <a:lnTo>
                    <a:pt x="0" y="326"/>
                  </a:lnTo>
                  <a:lnTo>
                    <a:pt x="2" y="287"/>
                  </a:lnTo>
                  <a:lnTo>
                    <a:pt x="5" y="246"/>
                  </a:lnTo>
                  <a:lnTo>
                    <a:pt x="10" y="207"/>
                  </a:lnTo>
                  <a:lnTo>
                    <a:pt x="17" y="165"/>
                  </a:lnTo>
                  <a:lnTo>
                    <a:pt x="24" y="126"/>
                  </a:lnTo>
                  <a:lnTo>
                    <a:pt x="36" y="87"/>
                  </a:lnTo>
                  <a:lnTo>
                    <a:pt x="49" y="48"/>
                  </a:lnTo>
                  <a:lnTo>
                    <a:pt x="63" y="7"/>
                  </a:lnTo>
                  <a:lnTo>
                    <a:pt x="66" y="0"/>
                  </a:lnTo>
                  <a:lnTo>
                    <a:pt x="2215" y="0"/>
                  </a:lnTo>
                  <a:lnTo>
                    <a:pt x="2222" y="14"/>
                  </a:lnTo>
                  <a:lnTo>
                    <a:pt x="2232" y="39"/>
                  </a:lnTo>
                  <a:lnTo>
                    <a:pt x="2239" y="63"/>
                  </a:lnTo>
                  <a:lnTo>
                    <a:pt x="2249" y="85"/>
                  </a:lnTo>
                  <a:lnTo>
                    <a:pt x="2256" y="105"/>
                  </a:lnTo>
                  <a:lnTo>
                    <a:pt x="2266" y="124"/>
                  </a:lnTo>
                  <a:lnTo>
                    <a:pt x="2271" y="141"/>
                  </a:lnTo>
                  <a:lnTo>
                    <a:pt x="2278" y="156"/>
                  </a:lnTo>
                  <a:lnTo>
                    <a:pt x="2283" y="173"/>
                  </a:lnTo>
                  <a:lnTo>
                    <a:pt x="2295" y="200"/>
                  </a:lnTo>
                  <a:lnTo>
                    <a:pt x="2307" y="224"/>
                  </a:lnTo>
                  <a:lnTo>
                    <a:pt x="2314" y="246"/>
                  </a:lnTo>
                  <a:lnTo>
                    <a:pt x="2324" y="268"/>
                  </a:lnTo>
                  <a:lnTo>
                    <a:pt x="2332" y="290"/>
                  </a:lnTo>
                  <a:lnTo>
                    <a:pt x="2341" y="312"/>
                  </a:lnTo>
                  <a:lnTo>
                    <a:pt x="2349" y="336"/>
                  </a:lnTo>
                  <a:lnTo>
                    <a:pt x="2358" y="365"/>
                  </a:lnTo>
                  <a:lnTo>
                    <a:pt x="2366" y="380"/>
                  </a:lnTo>
                  <a:lnTo>
                    <a:pt x="2370" y="397"/>
                  </a:lnTo>
                  <a:lnTo>
                    <a:pt x="2375" y="414"/>
                  </a:lnTo>
                  <a:lnTo>
                    <a:pt x="2380" y="433"/>
                  </a:lnTo>
                  <a:lnTo>
                    <a:pt x="2385" y="448"/>
                  </a:lnTo>
                  <a:lnTo>
                    <a:pt x="2385" y="463"/>
                  </a:lnTo>
                  <a:lnTo>
                    <a:pt x="2385" y="475"/>
                  </a:lnTo>
                  <a:lnTo>
                    <a:pt x="2380" y="485"/>
                  </a:lnTo>
                  <a:lnTo>
                    <a:pt x="2378" y="494"/>
                  </a:lnTo>
                  <a:lnTo>
                    <a:pt x="2370" y="504"/>
                  </a:lnTo>
                  <a:lnTo>
                    <a:pt x="2353" y="519"/>
                  </a:lnTo>
                  <a:lnTo>
                    <a:pt x="2339" y="536"/>
                  </a:lnTo>
                  <a:lnTo>
                    <a:pt x="2322" y="550"/>
                  </a:lnTo>
                  <a:lnTo>
                    <a:pt x="2317" y="560"/>
                  </a:lnTo>
                  <a:lnTo>
                    <a:pt x="2317" y="563"/>
                  </a:lnTo>
                  <a:lnTo>
                    <a:pt x="22" y="563"/>
                  </a:lnTo>
                  <a:close/>
                </a:path>
              </a:pathLst>
            </a:custGeom>
            <a:solidFill>
              <a:srgbClr val="90BC33"/>
            </a:solidFill>
            <a:ln w="38100">
              <a:solidFill>
                <a:sysClr lastClr="FFFFFF" val="window"/>
              </a:solidFill>
            </a:ln>
          </p:spPr>
          <p:txBody>
            <a:bodyPr/>
            <a:lstStyle/>
            <a:p>
              <a:pPr>
                <a:defRPr/>
              </a:pPr>
              <a:endParaRPr kern="0" lang="en-US">
                <a:solidFill>
                  <a:prstClr val="black"/>
                </a:solidFill>
              </a:endParaRPr>
            </a:p>
          </p:txBody>
        </p:sp>
        <p:sp>
          <p:nvSpPr>
            <p:cNvPr id="10" name="Freeform 5"/>
            <p:cNvSpPr/>
            <p:nvPr/>
          </p:nvSpPr>
          <p:spPr bwMode="auto">
            <a:xfrm>
              <a:off x="1330326" y="5397500"/>
              <a:ext cx="3500438" cy="889000"/>
            </a:xfrm>
            <a:custGeom>
              <a:gdLst>
                <a:gd fmla="*/ 2281238 w 2205" name="T0"/>
                <a:gd fmla="*/ 889000 h 560" name="T1"/>
                <a:gd fmla="*/ 2176463 w 2205" name="T2"/>
                <a:gd fmla="*/ 889000 h 560" name="T3"/>
                <a:gd fmla="*/ 1976438 w 2205" name="T4"/>
                <a:gd fmla="*/ 889000 h 560" name="T5"/>
                <a:gd fmla="*/ 1785938 w 2205" name="T6"/>
                <a:gd fmla="*/ 889000 h 560" name="T7"/>
                <a:gd fmla="*/ 1612900 w 2205" name="T8"/>
                <a:gd fmla="*/ 889000 h 560" name="T9"/>
                <a:gd fmla="*/ 1446213 w 2205" name="T10"/>
                <a:gd fmla="*/ 889000 h 560" name="T11"/>
                <a:gd fmla="*/ 1295400 w 2205" name="T12"/>
                <a:gd fmla="*/ 889000 h 560" name="T13"/>
                <a:gd fmla="*/ 1152525 w 2205" name="T14"/>
                <a:gd fmla="*/ 889000 h 560" name="T15"/>
                <a:gd fmla="*/ 1023938 w 2205" name="T16"/>
                <a:gd fmla="*/ 889000 h 560" name="T17"/>
                <a:gd fmla="*/ 904875 w 2205" name="T18"/>
                <a:gd fmla="*/ 889000 h 560" name="T19"/>
                <a:gd fmla="*/ 792163 w 2205" name="T20"/>
                <a:gd fmla="*/ 889000 h 560" name="T21"/>
                <a:gd fmla="*/ 692150 w 2205" name="T22"/>
                <a:gd fmla="*/ 889000 h 560" name="T23"/>
                <a:gd fmla="*/ 598488 w 2205" name="T24"/>
                <a:gd fmla="*/ 889000 h 560" name="T25"/>
                <a:gd fmla="*/ 517525 w 2205" name="T26"/>
                <a:gd fmla="*/ 889000 h 560" name="T27"/>
                <a:gd fmla="*/ 441325 w 2205" name="T28"/>
                <a:gd fmla="*/ 889000 h 560" name="T29"/>
                <a:gd fmla="*/ 371475 w 2205" name="T30"/>
                <a:gd fmla="*/ 889000 h 560" name="T31"/>
                <a:gd fmla="*/ 285750 w 2205" name="T32"/>
                <a:gd fmla="*/ 889000 h 560" name="T33"/>
                <a:gd fmla="*/ 193675 w 2205" name="T34"/>
                <a:gd fmla="*/ 889000 h 560" name="T35"/>
                <a:gd fmla="*/ 119063 w 2205" name="T36"/>
                <a:gd fmla="*/ 889000 h 560" name="T37"/>
                <a:gd fmla="*/ 69850 w 2205" name="T38"/>
                <a:gd fmla="*/ 889000 h 560" name="T39"/>
                <a:gd fmla="*/ 34925 w 2205" name="T40"/>
                <a:gd fmla="*/ 889000 h 560" name="T41"/>
                <a:gd fmla="*/ 15875 w 2205" name="T42"/>
                <a:gd fmla="*/ 889000 h 560" name="T43"/>
                <a:gd fmla="*/ 3175 w 2205" name="T44"/>
                <a:gd fmla="*/ 889000 h 560" name="T45"/>
                <a:gd fmla="*/ 0 w 2205" name="T46"/>
                <a:gd fmla="*/ 889000 h 560" name="T47"/>
                <a:gd fmla="*/ 96838 w 2205" name="T48"/>
                <a:gd fmla="*/ 704850 h 560" name="T49"/>
                <a:gd fmla="*/ 150813 w 2205" name="T50"/>
                <a:gd fmla="*/ 568325 h 560" name="T51"/>
                <a:gd fmla="*/ 196850 w 2205" name="T52"/>
                <a:gd fmla="*/ 430213 h 560" name="T53"/>
                <a:gd fmla="*/ 231775 w 2205" name="T54"/>
                <a:gd fmla="*/ 279400 h 560" name="T55"/>
                <a:gd fmla="*/ 255588 w 2205" name="T56"/>
                <a:gd fmla="*/ 120650 h 560" name="T57"/>
                <a:gd fmla="*/ 261938 w 2205" name="T58"/>
                <a:gd fmla="*/ 0 h 560" name="T59"/>
                <a:gd fmla="*/ 3500438 w 2205" name="T60"/>
                <a:gd fmla="*/ 26988 h 560" name="T61"/>
                <a:gd fmla="*/ 3492500 w 2205" name="T62"/>
                <a:gd fmla="*/ 77788 h 560" name="T63"/>
                <a:gd fmla="*/ 3479800 w 2205" name="T64"/>
                <a:gd fmla="*/ 120650 h 560" name="T65"/>
                <a:gd fmla="*/ 3446463 w 2205" name="T66"/>
                <a:gd fmla="*/ 169863 h 560" name="T67"/>
                <a:gd fmla="*/ 3387725 w 2205" name="T68"/>
                <a:gd fmla="*/ 223838 h 560" name="T69"/>
                <a:gd fmla="*/ 3349625 w 2205" name="T70"/>
                <a:gd fmla="*/ 244475 h 560" name="T71"/>
                <a:gd fmla="*/ 3298825 w 2205" name="T72"/>
                <a:gd fmla="*/ 255588 h 560" name="T73"/>
                <a:gd fmla="*/ 3255963 w 2205" name="T74"/>
                <a:gd fmla="*/ 263525 h 560" name="T75"/>
                <a:gd fmla="*/ 3206750 w 2205" name="T76"/>
                <a:gd fmla="*/ 266700 h 560" name="T77"/>
                <a:gd fmla="*/ 3086100 w 2205" name="T78"/>
                <a:gd fmla="*/ 279400 h 560" name="T79"/>
                <a:gd fmla="*/ 2946400 w 2205" name="T80"/>
                <a:gd fmla="*/ 298450 h 560" name="T81"/>
                <a:gd fmla="*/ 2800350 w 2205" name="T82"/>
                <a:gd fmla="*/ 336550 h 560" name="T83"/>
                <a:gd fmla="*/ 2722563 w 2205" name="T84"/>
                <a:gd fmla="*/ 368300 h 560" name="T85"/>
                <a:gd fmla="*/ 2649538 w 2205" name="T86"/>
                <a:gd fmla="*/ 406400 h 560" name="T87"/>
                <a:gd fmla="*/ 2574925 w 2205" name="T88"/>
                <a:gd fmla="*/ 457200 h 560" name="T89"/>
                <a:gd fmla="*/ 2506663 w 2205" name="T90"/>
                <a:gd fmla="*/ 514350 h 560" name="T91"/>
                <a:gd fmla="*/ 2439988 w 2205" name="T92"/>
                <a:gd fmla="*/ 587375 h 560" name="T93"/>
                <a:gd fmla="*/ 2382838 w 2205" name="T94"/>
                <a:gd fmla="*/ 673100 h 560" name="T95"/>
                <a:gd fmla="*/ 2327275 w 2205" name="T96"/>
                <a:gd fmla="*/ 773113 h 560" name="T97"/>
                <a:gd fmla="*/ 2281238 w 2205" name="T98"/>
                <a:gd fmla="*/ 885825 h 560"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b="b" l="0" r="r" t="0"/>
              <a:pathLst>
                <a:path h="560" w="2205">
                  <a:moveTo>
                    <a:pt x="1437" y="558"/>
                  </a:moveTo>
                  <a:lnTo>
                    <a:pt x="1437" y="560"/>
                  </a:lnTo>
                  <a:lnTo>
                    <a:pt x="1371" y="560"/>
                  </a:lnTo>
                  <a:lnTo>
                    <a:pt x="1306" y="560"/>
                  </a:lnTo>
                  <a:lnTo>
                    <a:pt x="1245" y="560"/>
                  </a:lnTo>
                  <a:lnTo>
                    <a:pt x="1184" y="560"/>
                  </a:lnTo>
                  <a:lnTo>
                    <a:pt x="1125" y="560"/>
                  </a:lnTo>
                  <a:lnTo>
                    <a:pt x="1069" y="560"/>
                  </a:lnTo>
                  <a:lnTo>
                    <a:pt x="1016" y="560"/>
                  </a:lnTo>
                  <a:lnTo>
                    <a:pt x="962" y="560"/>
                  </a:lnTo>
                  <a:lnTo>
                    <a:pt x="911" y="560"/>
                  </a:lnTo>
                  <a:lnTo>
                    <a:pt x="865" y="560"/>
                  </a:lnTo>
                  <a:lnTo>
                    <a:pt x="816" y="560"/>
                  </a:lnTo>
                  <a:lnTo>
                    <a:pt x="770" y="560"/>
                  </a:lnTo>
                  <a:lnTo>
                    <a:pt x="726" y="560"/>
                  </a:lnTo>
                  <a:lnTo>
                    <a:pt x="687" y="560"/>
                  </a:lnTo>
                  <a:lnTo>
                    <a:pt x="645" y="560"/>
                  </a:lnTo>
                  <a:lnTo>
                    <a:pt x="606" y="560"/>
                  </a:lnTo>
                  <a:lnTo>
                    <a:pt x="570" y="560"/>
                  </a:lnTo>
                  <a:lnTo>
                    <a:pt x="533" y="560"/>
                  </a:lnTo>
                  <a:lnTo>
                    <a:pt x="499" y="560"/>
                  </a:lnTo>
                  <a:lnTo>
                    <a:pt x="468" y="560"/>
                  </a:lnTo>
                  <a:lnTo>
                    <a:pt x="436" y="560"/>
                  </a:lnTo>
                  <a:lnTo>
                    <a:pt x="407" y="560"/>
                  </a:lnTo>
                  <a:lnTo>
                    <a:pt x="377" y="560"/>
                  </a:lnTo>
                  <a:lnTo>
                    <a:pt x="351" y="560"/>
                  </a:lnTo>
                  <a:lnTo>
                    <a:pt x="326" y="560"/>
                  </a:lnTo>
                  <a:lnTo>
                    <a:pt x="299" y="560"/>
                  </a:lnTo>
                  <a:lnTo>
                    <a:pt x="278" y="560"/>
                  </a:lnTo>
                  <a:lnTo>
                    <a:pt x="256" y="560"/>
                  </a:lnTo>
                  <a:lnTo>
                    <a:pt x="234" y="560"/>
                  </a:lnTo>
                  <a:lnTo>
                    <a:pt x="217" y="560"/>
                  </a:lnTo>
                  <a:lnTo>
                    <a:pt x="180" y="560"/>
                  </a:lnTo>
                  <a:lnTo>
                    <a:pt x="148" y="560"/>
                  </a:lnTo>
                  <a:lnTo>
                    <a:pt x="122" y="560"/>
                  </a:lnTo>
                  <a:lnTo>
                    <a:pt x="97" y="560"/>
                  </a:lnTo>
                  <a:lnTo>
                    <a:pt x="75" y="560"/>
                  </a:lnTo>
                  <a:lnTo>
                    <a:pt x="58" y="560"/>
                  </a:lnTo>
                  <a:lnTo>
                    <a:pt x="44" y="560"/>
                  </a:lnTo>
                  <a:lnTo>
                    <a:pt x="31" y="560"/>
                  </a:lnTo>
                  <a:lnTo>
                    <a:pt x="22" y="560"/>
                  </a:lnTo>
                  <a:lnTo>
                    <a:pt x="17" y="560"/>
                  </a:lnTo>
                  <a:lnTo>
                    <a:pt x="10" y="560"/>
                  </a:lnTo>
                  <a:lnTo>
                    <a:pt x="7" y="560"/>
                  </a:lnTo>
                  <a:lnTo>
                    <a:pt x="2" y="560"/>
                  </a:lnTo>
                  <a:lnTo>
                    <a:pt x="0" y="560"/>
                  </a:lnTo>
                  <a:lnTo>
                    <a:pt x="41" y="483"/>
                  </a:lnTo>
                  <a:lnTo>
                    <a:pt x="61" y="444"/>
                  </a:lnTo>
                  <a:lnTo>
                    <a:pt x="78" y="402"/>
                  </a:lnTo>
                  <a:lnTo>
                    <a:pt x="95" y="358"/>
                  </a:lnTo>
                  <a:lnTo>
                    <a:pt x="109" y="314"/>
                  </a:lnTo>
                  <a:lnTo>
                    <a:pt x="124" y="271"/>
                  </a:lnTo>
                  <a:lnTo>
                    <a:pt x="136" y="222"/>
                  </a:lnTo>
                  <a:lnTo>
                    <a:pt x="146" y="176"/>
                  </a:lnTo>
                  <a:lnTo>
                    <a:pt x="153" y="127"/>
                  </a:lnTo>
                  <a:lnTo>
                    <a:pt x="161" y="76"/>
                  </a:lnTo>
                  <a:lnTo>
                    <a:pt x="165" y="22"/>
                  </a:lnTo>
                  <a:lnTo>
                    <a:pt x="165" y="0"/>
                  </a:lnTo>
                  <a:lnTo>
                    <a:pt x="2202" y="0"/>
                  </a:lnTo>
                  <a:lnTo>
                    <a:pt x="2205" y="17"/>
                  </a:lnTo>
                  <a:lnTo>
                    <a:pt x="2202" y="34"/>
                  </a:lnTo>
                  <a:lnTo>
                    <a:pt x="2200" y="49"/>
                  </a:lnTo>
                  <a:lnTo>
                    <a:pt x="2197" y="61"/>
                  </a:lnTo>
                  <a:lnTo>
                    <a:pt x="2192" y="76"/>
                  </a:lnTo>
                  <a:lnTo>
                    <a:pt x="2183" y="93"/>
                  </a:lnTo>
                  <a:lnTo>
                    <a:pt x="2171" y="107"/>
                  </a:lnTo>
                  <a:lnTo>
                    <a:pt x="2156" y="127"/>
                  </a:lnTo>
                  <a:lnTo>
                    <a:pt x="2134" y="141"/>
                  </a:lnTo>
                  <a:lnTo>
                    <a:pt x="2122" y="146"/>
                  </a:lnTo>
                  <a:lnTo>
                    <a:pt x="2110" y="154"/>
                  </a:lnTo>
                  <a:lnTo>
                    <a:pt x="2095" y="159"/>
                  </a:lnTo>
                  <a:lnTo>
                    <a:pt x="2078" y="161"/>
                  </a:lnTo>
                  <a:lnTo>
                    <a:pt x="2066" y="163"/>
                  </a:lnTo>
                  <a:lnTo>
                    <a:pt x="2051" y="166"/>
                  </a:lnTo>
                  <a:lnTo>
                    <a:pt x="2037" y="166"/>
                  </a:lnTo>
                  <a:lnTo>
                    <a:pt x="2020" y="168"/>
                  </a:lnTo>
                  <a:lnTo>
                    <a:pt x="1983" y="171"/>
                  </a:lnTo>
                  <a:lnTo>
                    <a:pt x="1944" y="176"/>
                  </a:lnTo>
                  <a:lnTo>
                    <a:pt x="1903" y="178"/>
                  </a:lnTo>
                  <a:lnTo>
                    <a:pt x="1856" y="188"/>
                  </a:lnTo>
                  <a:lnTo>
                    <a:pt x="1810" y="198"/>
                  </a:lnTo>
                  <a:lnTo>
                    <a:pt x="1764" y="212"/>
                  </a:lnTo>
                  <a:lnTo>
                    <a:pt x="1739" y="222"/>
                  </a:lnTo>
                  <a:lnTo>
                    <a:pt x="1715" y="232"/>
                  </a:lnTo>
                  <a:lnTo>
                    <a:pt x="1693" y="244"/>
                  </a:lnTo>
                  <a:lnTo>
                    <a:pt x="1669" y="256"/>
                  </a:lnTo>
                  <a:lnTo>
                    <a:pt x="1647" y="271"/>
                  </a:lnTo>
                  <a:lnTo>
                    <a:pt x="1622" y="288"/>
                  </a:lnTo>
                  <a:lnTo>
                    <a:pt x="1600" y="305"/>
                  </a:lnTo>
                  <a:lnTo>
                    <a:pt x="1579" y="324"/>
                  </a:lnTo>
                  <a:lnTo>
                    <a:pt x="1559" y="346"/>
                  </a:lnTo>
                  <a:lnTo>
                    <a:pt x="1537" y="370"/>
                  </a:lnTo>
                  <a:lnTo>
                    <a:pt x="1518" y="397"/>
                  </a:lnTo>
                  <a:lnTo>
                    <a:pt x="1501" y="424"/>
                  </a:lnTo>
                  <a:lnTo>
                    <a:pt x="1484" y="453"/>
                  </a:lnTo>
                  <a:lnTo>
                    <a:pt x="1466" y="487"/>
                  </a:lnTo>
                  <a:lnTo>
                    <a:pt x="1452" y="522"/>
                  </a:lnTo>
                  <a:lnTo>
                    <a:pt x="1437" y="558"/>
                  </a:lnTo>
                  <a:close/>
                </a:path>
              </a:pathLst>
            </a:custGeom>
            <a:solidFill>
              <a:srgbClr val="E7E6E6"/>
            </a:solidFill>
            <a:ln w="38100">
              <a:solidFill>
                <a:sysClr lastClr="FFFFFF" val="window"/>
              </a:solidFill>
              <a:round/>
            </a:ln>
          </p:spPr>
          <p:txBody>
            <a:bodyPr/>
            <a:lstStyle/>
            <a:p>
              <a:pPr eaLnBrk="0" fontAlgn="base" hangingPunct="0">
                <a:spcBef>
                  <a:spcPct val="0"/>
                </a:spcBef>
                <a:spcAft>
                  <a:spcPct val="0"/>
                </a:spcAft>
              </a:pPr>
              <a:endParaRPr altLang="en-US" kern="0" lang="zh-CN">
                <a:solidFill>
                  <a:prstClr val="black"/>
                </a:solidFill>
              </a:endParaRPr>
            </a:p>
          </p:txBody>
        </p:sp>
        <p:sp>
          <p:nvSpPr>
            <p:cNvPr id="11" name="Freeform 8"/>
            <p:cNvSpPr/>
            <p:nvPr/>
          </p:nvSpPr>
          <p:spPr bwMode="auto">
            <a:xfrm>
              <a:off x="1020180" y="3614472"/>
              <a:ext cx="4093158" cy="894231"/>
            </a:xfrm>
            <a:custGeom>
              <a:gdLst>
                <a:gd fmla="*/ 268 w 2578" name="T0"/>
                <a:gd fmla="*/ 563 h 563" name="T1"/>
                <a:gd fmla="*/ 263 w 2578" name="T2"/>
                <a:gd fmla="*/ 548 h 563" name="T3"/>
                <a:gd fmla="*/ 251 w 2578" name="T4"/>
                <a:gd fmla="*/ 519 h 563" name="T5"/>
                <a:gd fmla="*/ 236 w 2578" name="T6"/>
                <a:gd fmla="*/ 490 h 563" name="T7"/>
                <a:gd fmla="*/ 222 w 2578" name="T8"/>
                <a:gd fmla="*/ 463 h 563" name="T9"/>
                <a:gd fmla="*/ 207 w 2578" name="T10"/>
                <a:gd fmla="*/ 439 h 563" name="T11"/>
                <a:gd fmla="*/ 192 w 2578" name="T12"/>
                <a:gd fmla="*/ 414 h 563" name="T13"/>
                <a:gd fmla="*/ 163 w 2578" name="T14"/>
                <a:gd fmla="*/ 373 h 563" name="T15"/>
                <a:gd fmla="*/ 124 w 2578" name="T16"/>
                <a:gd fmla="*/ 312 h 563" name="T17"/>
                <a:gd fmla="*/ 88 w 2578" name="T18"/>
                <a:gd fmla="*/ 249 h 563" name="T19"/>
                <a:gd fmla="*/ 58 w 2578" name="T20"/>
                <a:gd fmla="*/ 180 h 563" name="T21"/>
                <a:gd fmla="*/ 44 w 2578" name="T22"/>
                <a:gd fmla="*/ 146 h 563" name="T23"/>
                <a:gd fmla="*/ 32 w 2578" name="T24"/>
                <a:gd fmla="*/ 110 h 563" name="T25"/>
                <a:gd fmla="*/ 19 w 2578" name="T26"/>
                <a:gd fmla="*/ 73 h 563" name="T27"/>
                <a:gd fmla="*/ 10 w 2578" name="T28"/>
                <a:gd fmla="*/ 37 h 563" name="T29"/>
                <a:gd fmla="*/ 0 w 2578" name="T30"/>
                <a:gd fmla="*/ 0 h 563" name="T31"/>
                <a:gd fmla="*/ 2295 w 2578" name="T32"/>
                <a:gd fmla="*/ 0 h 563" name="T33"/>
                <a:gd fmla="*/ 2290 w 2578" name="T34"/>
                <a:gd fmla="*/ 12 h 563" name="T35"/>
                <a:gd fmla="*/ 2285 w 2578" name="T36"/>
                <a:gd fmla="*/ 22 h 563" name="T37"/>
                <a:gd fmla="*/ 2285 w 2578" name="T38"/>
                <a:gd fmla="*/ 37 h 563" name="T39"/>
                <a:gd fmla="*/ 2288 w 2578" name="T40"/>
                <a:gd fmla="*/ 42 h 563" name="T41"/>
                <a:gd fmla="*/ 2290 w 2578" name="T42"/>
                <a:gd fmla="*/ 51 h 563" name="T43"/>
                <a:gd fmla="*/ 2295 w 2578" name="T44"/>
                <a:gd fmla="*/ 59 h 563" name="T45"/>
                <a:gd fmla="*/ 2300 w 2578" name="T46"/>
                <a:gd fmla="*/ 71 h 563" name="T47"/>
                <a:gd fmla="*/ 2307 w 2578" name="T48"/>
                <a:gd fmla="*/ 83 h 563" name="T49"/>
                <a:gd fmla="*/ 2317 w 2578" name="T50"/>
                <a:gd fmla="*/ 95 h 563" name="T51"/>
                <a:gd fmla="*/ 2336 w 2578" name="T52"/>
                <a:gd fmla="*/ 124 h 563" name="T53"/>
                <a:gd fmla="*/ 2361 w 2578" name="T54"/>
                <a:gd fmla="*/ 158 h 563" name="T55"/>
                <a:gd fmla="*/ 2387 w 2578" name="T56"/>
                <a:gd fmla="*/ 193 h 563" name="T57"/>
                <a:gd fmla="*/ 2417 w 2578" name="T58"/>
                <a:gd fmla="*/ 229 h 563" name="T59"/>
                <a:gd fmla="*/ 2446 w 2578" name="T60"/>
                <a:gd fmla="*/ 268 h 563" name="T61"/>
                <a:gd fmla="*/ 2461 w 2578" name="T62"/>
                <a:gd fmla="*/ 288 h 563" name="T63"/>
                <a:gd fmla="*/ 2473 w 2578" name="T64"/>
                <a:gd fmla="*/ 302 h 563" name="T65"/>
                <a:gd fmla="*/ 2482 w 2578" name="T66"/>
                <a:gd fmla="*/ 314 h 563" name="T67"/>
                <a:gd fmla="*/ 2492 w 2578" name="T68"/>
                <a:gd fmla="*/ 327 h 563" name="T69"/>
                <a:gd fmla="*/ 2502 w 2578" name="T70"/>
                <a:gd fmla="*/ 336 h 563" name="T71"/>
                <a:gd fmla="*/ 2509 w 2578" name="T72"/>
                <a:gd fmla="*/ 346 h 563" name="T73"/>
                <a:gd fmla="*/ 2521 w 2578" name="T74"/>
                <a:gd fmla="*/ 363 h 563" name="T75"/>
                <a:gd fmla="*/ 2534 w 2578" name="T76"/>
                <a:gd fmla="*/ 375 h 563" name="T77"/>
                <a:gd fmla="*/ 2543 w 2578" name="T78"/>
                <a:gd fmla="*/ 390 h 563" name="T79"/>
                <a:gd fmla="*/ 2553 w 2578" name="T80"/>
                <a:gd fmla="*/ 409 h 563" name="T81"/>
                <a:gd fmla="*/ 2560 w 2578" name="T82"/>
                <a:gd fmla="*/ 417 h 563" name="T83"/>
                <a:gd fmla="*/ 2565 w 2578" name="T84"/>
                <a:gd fmla="*/ 429 h 563" name="T85"/>
                <a:gd fmla="*/ 2570 w 2578" name="T86"/>
                <a:gd fmla="*/ 443 h 563" name="T87"/>
                <a:gd fmla="*/ 2575 w 2578" name="T88"/>
                <a:gd fmla="*/ 456 h 563" name="T89"/>
                <a:gd fmla="*/ 2578 w 2578" name="T90"/>
                <a:gd fmla="*/ 468 h 563" name="T91"/>
                <a:gd fmla="*/ 2578 w 2578" name="T92"/>
                <a:gd fmla="*/ 478 h 563" name="T93"/>
                <a:gd fmla="*/ 2575 w 2578" name="T94"/>
                <a:gd fmla="*/ 487 h 563" name="T95"/>
                <a:gd fmla="*/ 2573 w 2578" name="T96"/>
                <a:gd fmla="*/ 495 h 563" name="T97"/>
                <a:gd fmla="*/ 2568 w 2578" name="T98"/>
                <a:gd fmla="*/ 504 h 563" name="T99"/>
                <a:gd fmla="*/ 2563 w 2578" name="T100"/>
                <a:gd fmla="*/ 512 h 563" name="T101"/>
                <a:gd fmla="*/ 2556 w 2578" name="T102"/>
                <a:gd fmla="*/ 519 h 563" name="T103"/>
                <a:gd fmla="*/ 2546 w 2578" name="T104"/>
                <a:gd fmla="*/ 524 h 563" name="T105"/>
                <a:gd fmla="*/ 2524 w 2578" name="T106"/>
                <a:gd fmla="*/ 534 h 563" name="T107"/>
                <a:gd fmla="*/ 2500 w 2578" name="T108"/>
                <a:gd fmla="*/ 546 h 563" name="T109"/>
                <a:gd fmla="*/ 2473 w 2578" name="T110"/>
                <a:gd fmla="*/ 553 h 563" name="T111"/>
                <a:gd fmla="*/ 2458 w 2578" name="T112"/>
                <a:gd fmla="*/ 558 h 563" name="T113"/>
                <a:gd fmla="*/ 2446 w 2578" name="T114"/>
                <a:gd fmla="*/ 560 h 563" name="T115"/>
                <a:gd fmla="*/ 2444 w 2578" name="T116"/>
                <a:gd fmla="*/ 563 h 563" name="T117"/>
                <a:gd fmla="*/ 268 w 2578" name="T118"/>
                <a:gd fmla="*/ 563 h 56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563" w="2578">
                  <a:moveTo>
                    <a:pt x="268" y="563"/>
                  </a:moveTo>
                  <a:lnTo>
                    <a:pt x="263" y="548"/>
                  </a:lnTo>
                  <a:lnTo>
                    <a:pt x="251" y="519"/>
                  </a:lnTo>
                  <a:lnTo>
                    <a:pt x="236" y="490"/>
                  </a:lnTo>
                  <a:lnTo>
                    <a:pt x="222" y="463"/>
                  </a:lnTo>
                  <a:lnTo>
                    <a:pt x="207" y="439"/>
                  </a:lnTo>
                  <a:lnTo>
                    <a:pt x="192" y="414"/>
                  </a:lnTo>
                  <a:lnTo>
                    <a:pt x="163" y="373"/>
                  </a:lnTo>
                  <a:lnTo>
                    <a:pt x="124" y="312"/>
                  </a:lnTo>
                  <a:lnTo>
                    <a:pt x="88" y="249"/>
                  </a:lnTo>
                  <a:lnTo>
                    <a:pt x="58" y="180"/>
                  </a:lnTo>
                  <a:lnTo>
                    <a:pt x="44" y="146"/>
                  </a:lnTo>
                  <a:lnTo>
                    <a:pt x="32" y="110"/>
                  </a:lnTo>
                  <a:lnTo>
                    <a:pt x="19" y="73"/>
                  </a:lnTo>
                  <a:lnTo>
                    <a:pt x="10" y="37"/>
                  </a:lnTo>
                  <a:lnTo>
                    <a:pt x="0" y="0"/>
                  </a:lnTo>
                  <a:lnTo>
                    <a:pt x="2295" y="0"/>
                  </a:lnTo>
                  <a:lnTo>
                    <a:pt x="2290" y="12"/>
                  </a:lnTo>
                  <a:lnTo>
                    <a:pt x="2285" y="22"/>
                  </a:lnTo>
                  <a:lnTo>
                    <a:pt x="2285" y="37"/>
                  </a:lnTo>
                  <a:lnTo>
                    <a:pt x="2288" y="42"/>
                  </a:lnTo>
                  <a:lnTo>
                    <a:pt x="2290" y="51"/>
                  </a:lnTo>
                  <a:lnTo>
                    <a:pt x="2295" y="59"/>
                  </a:lnTo>
                  <a:lnTo>
                    <a:pt x="2300" y="71"/>
                  </a:lnTo>
                  <a:lnTo>
                    <a:pt x="2307" y="83"/>
                  </a:lnTo>
                  <a:lnTo>
                    <a:pt x="2317" y="95"/>
                  </a:lnTo>
                  <a:lnTo>
                    <a:pt x="2336" y="124"/>
                  </a:lnTo>
                  <a:lnTo>
                    <a:pt x="2361" y="158"/>
                  </a:lnTo>
                  <a:lnTo>
                    <a:pt x="2387" y="193"/>
                  </a:lnTo>
                  <a:lnTo>
                    <a:pt x="2417" y="229"/>
                  </a:lnTo>
                  <a:lnTo>
                    <a:pt x="2446" y="268"/>
                  </a:lnTo>
                  <a:lnTo>
                    <a:pt x="2461" y="288"/>
                  </a:lnTo>
                  <a:lnTo>
                    <a:pt x="2473" y="302"/>
                  </a:lnTo>
                  <a:lnTo>
                    <a:pt x="2482" y="314"/>
                  </a:lnTo>
                  <a:lnTo>
                    <a:pt x="2492" y="327"/>
                  </a:lnTo>
                  <a:lnTo>
                    <a:pt x="2502" y="336"/>
                  </a:lnTo>
                  <a:lnTo>
                    <a:pt x="2509" y="346"/>
                  </a:lnTo>
                  <a:lnTo>
                    <a:pt x="2521" y="363"/>
                  </a:lnTo>
                  <a:lnTo>
                    <a:pt x="2534" y="375"/>
                  </a:lnTo>
                  <a:lnTo>
                    <a:pt x="2543" y="390"/>
                  </a:lnTo>
                  <a:lnTo>
                    <a:pt x="2553" y="409"/>
                  </a:lnTo>
                  <a:lnTo>
                    <a:pt x="2560" y="417"/>
                  </a:lnTo>
                  <a:lnTo>
                    <a:pt x="2565" y="429"/>
                  </a:lnTo>
                  <a:lnTo>
                    <a:pt x="2570" y="443"/>
                  </a:lnTo>
                  <a:lnTo>
                    <a:pt x="2575" y="456"/>
                  </a:lnTo>
                  <a:lnTo>
                    <a:pt x="2578" y="468"/>
                  </a:lnTo>
                  <a:lnTo>
                    <a:pt x="2578" y="478"/>
                  </a:lnTo>
                  <a:lnTo>
                    <a:pt x="2575" y="487"/>
                  </a:lnTo>
                  <a:lnTo>
                    <a:pt x="2573" y="495"/>
                  </a:lnTo>
                  <a:lnTo>
                    <a:pt x="2568" y="504"/>
                  </a:lnTo>
                  <a:lnTo>
                    <a:pt x="2563" y="512"/>
                  </a:lnTo>
                  <a:lnTo>
                    <a:pt x="2556" y="519"/>
                  </a:lnTo>
                  <a:lnTo>
                    <a:pt x="2546" y="524"/>
                  </a:lnTo>
                  <a:lnTo>
                    <a:pt x="2524" y="534"/>
                  </a:lnTo>
                  <a:lnTo>
                    <a:pt x="2500" y="546"/>
                  </a:lnTo>
                  <a:lnTo>
                    <a:pt x="2473" y="553"/>
                  </a:lnTo>
                  <a:lnTo>
                    <a:pt x="2458" y="558"/>
                  </a:lnTo>
                  <a:lnTo>
                    <a:pt x="2446" y="560"/>
                  </a:lnTo>
                  <a:lnTo>
                    <a:pt x="2444" y="563"/>
                  </a:lnTo>
                  <a:lnTo>
                    <a:pt x="268" y="563"/>
                  </a:lnTo>
                  <a:close/>
                </a:path>
              </a:pathLst>
            </a:custGeom>
            <a:solidFill>
              <a:srgbClr val="FA9C00"/>
            </a:solidFill>
            <a:ln w="38100">
              <a:solidFill>
                <a:sysClr lastClr="FFFFFF" val="window"/>
              </a:solidFill>
            </a:ln>
          </p:spPr>
          <p:txBody>
            <a:bodyPr/>
            <a:lstStyle/>
            <a:p>
              <a:pPr>
                <a:defRPr/>
              </a:pPr>
              <a:endParaRPr kern="0" lang="en-US">
                <a:solidFill>
                  <a:prstClr val="black"/>
                </a:solidFill>
              </a:endParaRPr>
            </a:p>
          </p:txBody>
        </p:sp>
      </p:grpSp>
      <p:sp>
        <p:nvSpPr>
          <p:cNvPr id="12" name="Content Placeholder 2"/>
          <p:cNvSpPr txBox="1"/>
          <p:nvPr/>
        </p:nvSpPr>
        <p:spPr bwMode="auto">
          <a:xfrm>
            <a:off x="3284985" y="1768184"/>
            <a:ext cx="1987154" cy="45481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9" lIns="68528" rIns="68528" tIns="34289"/>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fontAlgn="base">
              <a:lnSpc>
                <a:spcPct val="100000"/>
              </a:lnSpc>
              <a:spcBef>
                <a:spcPct val="20000"/>
              </a:spcBef>
              <a:spcAft>
                <a:spcPct val="0"/>
              </a:spcAft>
              <a:buNone/>
            </a:pPr>
            <a:r>
              <a:rPr altLang="zh-CN" kern="0" lang="en-US" sz="800">
                <a:solidFill>
                  <a:prstClr val="white"/>
                </a:solidFill>
              </a:rPr>
              <a:t>Lorem ipsum dolor sit amet, consectetur adipiscing elit. Sed imperdiet tincidunt velit laoreet facilisis. </a:t>
            </a:r>
          </a:p>
        </p:txBody>
      </p:sp>
      <p:sp>
        <p:nvSpPr>
          <p:cNvPr id="13" name="Content Placeholder 2"/>
          <p:cNvSpPr txBox="1"/>
          <p:nvPr/>
        </p:nvSpPr>
        <p:spPr bwMode="auto">
          <a:xfrm>
            <a:off x="3224298" y="2401562"/>
            <a:ext cx="1987153" cy="45481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9" lIns="68528" rIns="68528" tIns="34289"/>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fontAlgn="base">
              <a:lnSpc>
                <a:spcPct val="100000"/>
              </a:lnSpc>
              <a:spcBef>
                <a:spcPct val="20000"/>
              </a:spcBef>
              <a:spcAft>
                <a:spcPct val="0"/>
              </a:spcAft>
              <a:buNone/>
            </a:pPr>
            <a:r>
              <a:rPr altLang="zh-CN" kern="0" lang="en-US" sz="800">
                <a:solidFill>
                  <a:prstClr val="white"/>
                </a:solidFill>
              </a:rPr>
              <a:t>Lorem ipsum dolor sit amet, consectetur adipiscing elit. Sed imperdiet tincidunt velit laoreet facilisis. </a:t>
            </a:r>
          </a:p>
        </p:txBody>
      </p:sp>
      <p:sp>
        <p:nvSpPr>
          <p:cNvPr id="14" name="Content Placeholder 2"/>
          <p:cNvSpPr txBox="1"/>
          <p:nvPr/>
        </p:nvSpPr>
        <p:spPr bwMode="auto">
          <a:xfrm>
            <a:off x="3224298" y="3081443"/>
            <a:ext cx="1987153" cy="45481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9" lIns="68528" rIns="68528" tIns="34289"/>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fontAlgn="base">
              <a:lnSpc>
                <a:spcPct val="100000"/>
              </a:lnSpc>
              <a:spcBef>
                <a:spcPct val="20000"/>
              </a:spcBef>
              <a:spcAft>
                <a:spcPct val="0"/>
              </a:spcAft>
              <a:buNone/>
            </a:pPr>
            <a:r>
              <a:rPr altLang="zh-CN" kern="0" lang="en-US" sz="800">
                <a:solidFill>
                  <a:prstClr val="white"/>
                </a:solidFill>
              </a:rPr>
              <a:t>Lorem ipsum dolor sit amet, consectetur adipiscing elit. Sed imperdiet tincidunt velit laoreet facilisis. </a:t>
            </a:r>
          </a:p>
        </p:txBody>
      </p:sp>
      <p:sp>
        <p:nvSpPr>
          <p:cNvPr id="15" name="Content Placeholder 2"/>
          <p:cNvSpPr txBox="1"/>
          <p:nvPr/>
        </p:nvSpPr>
        <p:spPr bwMode="auto">
          <a:xfrm>
            <a:off x="3220691" y="3749384"/>
            <a:ext cx="1988344" cy="45481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9" lIns="68528" rIns="68528" tIns="34289"/>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fontAlgn="base">
              <a:lnSpc>
                <a:spcPct val="100000"/>
              </a:lnSpc>
              <a:spcBef>
                <a:spcPct val="20000"/>
              </a:spcBef>
              <a:spcAft>
                <a:spcPct val="0"/>
              </a:spcAft>
              <a:buNone/>
            </a:pPr>
            <a:r>
              <a:rPr altLang="zh-CN" kern="0" lang="en-US" sz="800">
                <a:solidFill>
                  <a:prstClr val="white"/>
                </a:solidFill>
              </a:rPr>
              <a:t>Lorem ipsum dolor sit amet, consectetur adipiscing elit. Sed imperdiet tincidunt velit laoreet facilisis. </a:t>
            </a:r>
          </a:p>
        </p:txBody>
      </p:sp>
      <p:grpSp>
        <p:nvGrpSpPr>
          <p:cNvPr id="16" name="Group 16"/>
          <p:cNvGrpSpPr/>
          <p:nvPr/>
        </p:nvGrpSpPr>
        <p:grpSpPr>
          <a:xfrm>
            <a:off x="4825653" y="1088304"/>
            <a:ext cx="3364706" cy="711994"/>
            <a:chOff x="5891539" y="1193290"/>
            <a:chExt cx="4486782" cy="949274"/>
          </a:xfrm>
        </p:grpSpPr>
        <p:grpSp>
          <p:nvGrpSpPr>
            <p:cNvPr id="17" name="Group 17"/>
            <p:cNvGrpSpPr/>
            <p:nvPr/>
          </p:nvGrpSpPr>
          <p:grpSpPr>
            <a:xfrm>
              <a:off x="5891539" y="1627409"/>
              <a:ext cx="1606953" cy="515155"/>
              <a:chOff x="7794624" y="2150772"/>
              <a:chExt cx="1606953" cy="515155"/>
            </a:xfrm>
          </p:grpSpPr>
          <p:cxnSp>
            <p:nvCxnSpPr>
              <p:cNvPr id="19" name="Straight Connector 19"/>
              <p:cNvCxnSpPr/>
              <p:nvPr/>
            </p:nvCxnSpPr>
            <p:spPr>
              <a:xfrm flipV="1">
                <a:off x="7794624" y="2150017"/>
                <a:ext cx="220688" cy="515910"/>
              </a:xfrm>
              <a:prstGeom prst="line">
                <a:avLst/>
              </a:prstGeom>
              <a:noFill/>
              <a:ln algn="ctr" cap="flat" cmpd="sng" w="6350">
                <a:solidFill>
                  <a:sysClr lastClr="FFFFFF" val="window">
                    <a:lumMod val="85000"/>
                  </a:sysClr>
                </a:solidFill>
                <a:prstDash val="sysDash"/>
                <a:miter lim="800000"/>
              </a:ln>
              <a:effectLst/>
            </p:spPr>
          </p:cxnSp>
          <p:cxnSp>
            <p:nvCxnSpPr>
              <p:cNvPr id="20" name="Straight Connector 20"/>
              <p:cNvCxnSpPr/>
              <p:nvPr/>
            </p:nvCxnSpPr>
            <p:spPr>
              <a:xfrm>
                <a:off x="8015312" y="2153192"/>
                <a:ext cx="1386044" cy="0"/>
              </a:xfrm>
              <a:prstGeom prst="line">
                <a:avLst/>
              </a:prstGeom>
              <a:noFill/>
              <a:ln algn="ctr" cap="flat" cmpd="sng" w="6350">
                <a:solidFill>
                  <a:sysClr lastClr="FFFFFF" val="window">
                    <a:lumMod val="85000"/>
                  </a:sysClr>
                </a:solidFill>
                <a:prstDash val="sysDash"/>
                <a:miter lim="800000"/>
                <a:tailEnd type="oval"/>
              </a:ln>
              <a:effectLst/>
            </p:spPr>
          </p:cxnSp>
        </p:grpSp>
        <p:sp>
          <p:nvSpPr>
            <p:cNvPr id="18" name="Content Placeholder 2"/>
            <p:cNvSpPr txBox="1"/>
            <p:nvPr/>
          </p:nvSpPr>
          <p:spPr bwMode="auto">
            <a:xfrm>
              <a:off x="7678645" y="1193290"/>
              <a:ext cx="2699676" cy="89003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fontAlgn="base">
                <a:lnSpc>
                  <a:spcPct val="100000"/>
                </a:lnSpc>
                <a:spcBef>
                  <a:spcPct val="20000"/>
                </a:spcBef>
                <a:spcAft>
                  <a:spcPct val="0"/>
                </a:spcAft>
                <a:buNone/>
              </a:pPr>
              <a:r>
                <a:rPr altLang="zh-CN" b="1" kern="0" lang="id-ID" sz="1100">
                  <a:solidFill>
                    <a:srgbClr val="16294C"/>
                  </a:solidFill>
                </a:rPr>
                <a:t>Final Project</a:t>
              </a:r>
              <a:br>
                <a:rPr altLang="zh-CN" b="1" kern="0" lang="id-ID" sz="1100">
                  <a:solidFill>
                    <a:srgbClr val="16294C"/>
                  </a:solidFill>
                </a:rPr>
              </a:br>
              <a:r>
                <a:rPr altLang="zh-CN" b="1" kern="0" lang="id-ID" sz="1100">
                  <a:solidFill>
                    <a:srgbClr val="16294C"/>
                  </a:solidFill>
                </a:rPr>
                <a:t>Lorem ipsum dolor sit amet, consectetur adipiscing elit. Curabitur elementum posuere pretium. </a:t>
              </a:r>
            </a:p>
          </p:txBody>
        </p:sp>
      </p:grpSp>
      <p:grpSp>
        <p:nvGrpSpPr>
          <p:cNvPr id="21" name="Group 21"/>
          <p:cNvGrpSpPr/>
          <p:nvPr/>
        </p:nvGrpSpPr>
        <p:grpSpPr>
          <a:xfrm>
            <a:off x="5229277" y="2831377"/>
            <a:ext cx="3133725" cy="667940"/>
            <a:chOff x="7367712" y="4467079"/>
            <a:chExt cx="4178168" cy="890039"/>
          </a:xfrm>
        </p:grpSpPr>
        <p:cxnSp>
          <p:nvCxnSpPr>
            <p:cNvPr id="22" name="Straight Connector 22"/>
            <p:cNvCxnSpPr/>
            <p:nvPr/>
          </p:nvCxnSpPr>
          <p:spPr>
            <a:xfrm flipV="1">
              <a:off x="7367712" y="4911305"/>
              <a:ext cx="1385843" cy="0"/>
            </a:xfrm>
            <a:prstGeom prst="line">
              <a:avLst/>
            </a:prstGeom>
            <a:noFill/>
            <a:ln algn="ctr" cap="flat" cmpd="sng" w="6350">
              <a:solidFill>
                <a:sysClr lastClr="FFFFFF" val="window">
                  <a:lumMod val="85000"/>
                </a:sysClr>
              </a:solidFill>
              <a:prstDash val="sysDash"/>
              <a:miter lim="800000"/>
              <a:tailEnd type="oval"/>
            </a:ln>
            <a:effectLst/>
          </p:spPr>
        </p:cxnSp>
        <p:sp>
          <p:nvSpPr>
            <p:cNvPr id="23" name="Content Placeholder 2"/>
            <p:cNvSpPr txBox="1"/>
            <p:nvPr/>
          </p:nvSpPr>
          <p:spPr bwMode="auto">
            <a:xfrm>
              <a:off x="8846204" y="4467079"/>
              <a:ext cx="2699676" cy="89003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fontAlgn="base">
                <a:lnSpc>
                  <a:spcPct val="100000"/>
                </a:lnSpc>
                <a:spcBef>
                  <a:spcPct val="20000"/>
                </a:spcBef>
                <a:spcAft>
                  <a:spcPct val="0"/>
                </a:spcAft>
                <a:buNone/>
              </a:pPr>
              <a:r>
                <a:rPr altLang="zh-CN" b="1" kern="0" lang="id-ID" sz="1100">
                  <a:solidFill>
                    <a:srgbClr val="16294C"/>
                  </a:solidFill>
                </a:rPr>
                <a:t>Networking Area</a:t>
              </a:r>
              <a:br>
                <a:rPr altLang="zh-CN" b="1" kern="0" lang="id-ID" sz="1100">
                  <a:solidFill>
                    <a:srgbClr val="16294C"/>
                  </a:solidFill>
                </a:rPr>
              </a:br>
              <a:r>
                <a:rPr altLang="zh-CN" b="1" kern="0" lang="id-ID" sz="1100">
                  <a:solidFill>
                    <a:srgbClr val="16294C"/>
                  </a:solidFill>
                </a:rPr>
                <a:t>Lorem ipsum dolor sit amet, consectetur adipiscing elit. Curabitur elementum posuere pretium. </a:t>
              </a:r>
            </a:p>
          </p:txBody>
        </p:sp>
      </p:grpSp>
      <p:grpSp>
        <p:nvGrpSpPr>
          <p:cNvPr id="24" name="Group 24"/>
          <p:cNvGrpSpPr/>
          <p:nvPr/>
        </p:nvGrpSpPr>
        <p:grpSpPr>
          <a:xfrm>
            <a:off x="17909" y="3573136"/>
            <a:ext cx="3074194" cy="677466"/>
            <a:chOff x="10029" y="2066885"/>
            <a:chExt cx="4098608" cy="903343"/>
          </a:xfrm>
        </p:grpSpPr>
        <p:grpSp>
          <p:nvGrpSpPr>
            <p:cNvPr id="25" name="Group 25"/>
            <p:cNvGrpSpPr/>
            <p:nvPr/>
          </p:nvGrpSpPr>
          <p:grpSpPr>
            <a:xfrm flipH="1">
              <a:off x="2760127" y="2440861"/>
              <a:ext cx="1348510" cy="515155"/>
              <a:chOff x="7794624" y="2150772"/>
              <a:chExt cx="1606953" cy="515155"/>
            </a:xfrm>
          </p:grpSpPr>
          <p:cxnSp>
            <p:nvCxnSpPr>
              <p:cNvPr id="27" name="Straight Connector 27"/>
              <p:cNvCxnSpPr/>
              <p:nvPr/>
            </p:nvCxnSpPr>
            <p:spPr>
              <a:xfrm flipV="1">
                <a:off x="7794624" y="2151469"/>
                <a:ext cx="221317" cy="514381"/>
              </a:xfrm>
              <a:prstGeom prst="line">
                <a:avLst/>
              </a:prstGeom>
              <a:noFill/>
              <a:ln algn="ctr" cap="flat" cmpd="sng" w="6350">
                <a:solidFill>
                  <a:sysClr lastClr="FFFFFF" val="window">
                    <a:lumMod val="85000"/>
                  </a:sysClr>
                </a:solidFill>
                <a:prstDash val="sysDash"/>
                <a:miter lim="800000"/>
              </a:ln>
              <a:effectLst/>
            </p:spPr>
          </p:cxnSp>
          <p:cxnSp>
            <p:nvCxnSpPr>
              <p:cNvPr id="28" name="Straight Connector 28"/>
              <p:cNvCxnSpPr/>
              <p:nvPr/>
            </p:nvCxnSpPr>
            <p:spPr>
              <a:xfrm>
                <a:off x="8015941" y="2154644"/>
                <a:ext cx="1386543" cy="0"/>
              </a:xfrm>
              <a:prstGeom prst="line">
                <a:avLst/>
              </a:prstGeom>
              <a:noFill/>
              <a:ln algn="ctr" cap="flat" cmpd="sng" w="6350">
                <a:solidFill>
                  <a:sysClr lastClr="FFFFFF" val="window">
                    <a:lumMod val="85000"/>
                  </a:sysClr>
                </a:solidFill>
                <a:prstDash val="sysDash"/>
                <a:miter lim="800000"/>
                <a:tailEnd type="oval"/>
              </a:ln>
              <a:effectLst/>
            </p:spPr>
          </p:cxnSp>
        </p:grpSp>
        <p:sp>
          <p:nvSpPr>
            <p:cNvPr id="26" name="Content Placeholder 2"/>
            <p:cNvSpPr txBox="1"/>
            <p:nvPr/>
          </p:nvSpPr>
          <p:spPr bwMode="auto">
            <a:xfrm>
              <a:off x="10029" y="2066885"/>
              <a:ext cx="2699676" cy="90334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algn="r" fontAlgn="base">
                <a:lnSpc>
                  <a:spcPct val="100000"/>
                </a:lnSpc>
                <a:spcBef>
                  <a:spcPct val="20000"/>
                </a:spcBef>
                <a:spcAft>
                  <a:spcPct val="0"/>
                </a:spcAft>
                <a:buNone/>
              </a:pPr>
              <a:r>
                <a:rPr altLang="zh-CN" b="1" kern="0" lang="id-ID" sz="1100">
                  <a:solidFill>
                    <a:srgbClr val="16294C"/>
                  </a:solidFill>
                </a:rPr>
                <a:t>Development Code</a:t>
              </a:r>
              <a:br>
                <a:rPr altLang="zh-CN" b="1" kern="0" lang="id-ID" sz="1100">
                  <a:solidFill>
                    <a:srgbClr val="16294C"/>
                  </a:solidFill>
                </a:rPr>
              </a:br>
              <a:r>
                <a:rPr altLang="zh-CN" b="1" kern="0" lang="id-ID" sz="1100">
                  <a:solidFill>
                    <a:srgbClr val="16294C"/>
                  </a:solidFill>
                </a:rPr>
                <a:t>Lorem ipsum dolor sit amet, consectetur adipiscing elit. Curabitur elementum posuere pretium. </a:t>
              </a:r>
            </a:p>
          </p:txBody>
        </p:sp>
      </p:grpSp>
      <p:grpSp>
        <p:nvGrpSpPr>
          <p:cNvPr id="29" name="Group 29"/>
          <p:cNvGrpSpPr/>
          <p:nvPr/>
        </p:nvGrpSpPr>
        <p:grpSpPr>
          <a:xfrm>
            <a:off x="188169" y="2312274"/>
            <a:ext cx="2934890" cy="677465"/>
            <a:chOff x="10029" y="2066885"/>
            <a:chExt cx="3913433" cy="903343"/>
          </a:xfrm>
        </p:grpSpPr>
        <p:cxnSp>
          <p:nvCxnSpPr>
            <p:cNvPr id="30" name="Straight Connector 30"/>
            <p:cNvCxnSpPr/>
            <p:nvPr/>
          </p:nvCxnSpPr>
          <p:spPr>
            <a:xfrm flipH="1">
              <a:off x="2759752" y="2444733"/>
              <a:ext cx="1163710" cy="0"/>
            </a:xfrm>
            <a:prstGeom prst="line">
              <a:avLst/>
            </a:prstGeom>
            <a:noFill/>
            <a:ln algn="ctr" cap="flat" cmpd="sng" w="6350">
              <a:solidFill>
                <a:sysClr lastClr="FFFFFF" val="window">
                  <a:lumMod val="85000"/>
                </a:sysClr>
              </a:solidFill>
              <a:prstDash val="sysDash"/>
              <a:miter lim="800000"/>
              <a:tailEnd type="oval"/>
            </a:ln>
            <a:effectLst/>
          </p:spPr>
        </p:cxnSp>
        <p:sp>
          <p:nvSpPr>
            <p:cNvPr id="31" name="Content Placeholder 2"/>
            <p:cNvSpPr txBox="1"/>
            <p:nvPr/>
          </p:nvSpPr>
          <p:spPr bwMode="auto">
            <a:xfrm>
              <a:off x="10029" y="2066885"/>
              <a:ext cx="2699676" cy="90334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algn="r" fontAlgn="base">
                <a:lnSpc>
                  <a:spcPct val="100000"/>
                </a:lnSpc>
                <a:spcBef>
                  <a:spcPct val="20000"/>
                </a:spcBef>
                <a:spcAft>
                  <a:spcPct val="0"/>
                </a:spcAft>
                <a:buNone/>
              </a:pPr>
              <a:r>
                <a:rPr altLang="zh-CN" b="1" kern="0" lang="id-ID" sz="1100">
                  <a:solidFill>
                    <a:srgbClr val="16294C"/>
                  </a:solidFill>
                </a:rPr>
                <a:t>Passcode Code</a:t>
              </a:r>
              <a:br>
                <a:rPr altLang="zh-CN" b="1" kern="0" lang="id-ID" sz="1100">
                  <a:solidFill>
                    <a:srgbClr val="16294C"/>
                  </a:solidFill>
                </a:rPr>
              </a:br>
              <a:r>
                <a:rPr altLang="zh-CN" b="1" kern="0" lang="id-ID" sz="1100">
                  <a:solidFill>
                    <a:srgbClr val="16294C"/>
                  </a:solidFill>
                </a:rPr>
                <a:t>Lorem ipsum dolor sit amet, consectetur adipiscing elit. Curabitur elementum posuere pretium. </a:t>
              </a:r>
            </a:p>
          </p:txBody>
        </p:sp>
      </p:grpSp>
    </p:spTree>
    <p:custDataLst>
      <p:tags r:id="rId3"/>
    </p:custDataLst>
    <p:extLst>
      <p:ext uri="{BB962C8B-B14F-4D97-AF65-F5344CB8AC3E}">
        <p14:creationId val="2169948549"/>
      </p:ext>
    </p:extLst>
  </p:cSld>
  <p:clrMapOvr>
    <a:masterClrMapping/>
  </p:clrMapOvr>
  <mc:AlternateContent>
    <mc:Choice Requires="p14">
      <p:transition p14:dur="1500" spd="slow">
        <p14:window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4">
                                  <p:stCondLst>
                                    <p:cond delay="0"/>
                                  </p:stCondLst>
                                  <p:childTnLst>
                                    <p:set>
                                      <p:cBhvr>
                                        <p:cTn dur="1" fill="hold" id="6">
                                          <p:stCondLst>
                                            <p:cond delay="0"/>
                                          </p:stCondLst>
                                        </p:cTn>
                                        <p:tgtEl>
                                          <p:spTgt spid="6"/>
                                        </p:tgtEl>
                                        <p:attrNameLst>
                                          <p:attrName>style.visibility</p:attrName>
                                        </p:attrNameLst>
                                      </p:cBhvr>
                                      <p:to>
                                        <p:strVal val="visible"/>
                                      </p:to>
                                    </p:set>
                                    <p:animEffect filter="wipe(down)" transition="in">
                                      <p:cBhvr>
                                        <p:cTn dur="500" id="7"/>
                                        <p:tgtEl>
                                          <p:spTgt spid="6"/>
                                        </p:tgtEl>
                                      </p:cBhvr>
                                    </p:animEffect>
                                  </p:childTnLst>
                                </p:cTn>
                              </p:par>
                            </p:childTnLst>
                          </p:cTn>
                        </p:par>
                        <p:par>
                          <p:cTn fill="hold" id="8" nodeType="afterGroup">
                            <p:stCondLst>
                              <p:cond delay="500"/>
                            </p:stCondLst>
                            <p:childTnLst>
                              <p:par>
                                <p:cTn fill="hold" grpId="0" id="9" nodeType="afterEffect" presetClass="entr" presetID="22" presetSubtype="4">
                                  <p:stCondLst>
                                    <p:cond delay="0"/>
                                  </p:stCondLst>
                                  <p:childTnLst>
                                    <p:set>
                                      <p:cBhvr>
                                        <p:cTn dur="1" fill="hold" id="10">
                                          <p:stCondLst>
                                            <p:cond delay="0"/>
                                          </p:stCondLst>
                                        </p:cTn>
                                        <p:tgtEl>
                                          <p:spTgt spid="12"/>
                                        </p:tgtEl>
                                        <p:attrNameLst>
                                          <p:attrName>style.visibility</p:attrName>
                                        </p:attrNameLst>
                                      </p:cBhvr>
                                      <p:to>
                                        <p:strVal val="visible"/>
                                      </p:to>
                                    </p:set>
                                    <p:animEffect filter="wipe(down)" transition="in">
                                      <p:cBhvr>
                                        <p:cTn dur="500" id="11"/>
                                        <p:tgtEl>
                                          <p:spTgt spid="12"/>
                                        </p:tgtEl>
                                      </p:cBhvr>
                                    </p:animEffect>
                                  </p:childTnLst>
                                </p:cTn>
                              </p:par>
                            </p:childTnLst>
                          </p:cTn>
                        </p:par>
                        <p:par>
                          <p:cTn fill="hold" id="12" nodeType="afterGroup">
                            <p:stCondLst>
                              <p:cond delay="1000"/>
                            </p:stCondLst>
                            <p:childTnLst>
                              <p:par>
                                <p:cTn fill="hold" grpId="0" id="13" nodeType="afterEffect" presetClass="entr" presetID="22" presetSubtype="4">
                                  <p:stCondLst>
                                    <p:cond delay="0"/>
                                  </p:stCondLst>
                                  <p:childTnLst>
                                    <p:set>
                                      <p:cBhvr>
                                        <p:cTn dur="1" fill="hold" id="14">
                                          <p:stCondLst>
                                            <p:cond delay="0"/>
                                          </p:stCondLst>
                                        </p:cTn>
                                        <p:tgtEl>
                                          <p:spTgt spid="13"/>
                                        </p:tgtEl>
                                        <p:attrNameLst>
                                          <p:attrName>style.visibility</p:attrName>
                                        </p:attrNameLst>
                                      </p:cBhvr>
                                      <p:to>
                                        <p:strVal val="visible"/>
                                      </p:to>
                                    </p:set>
                                    <p:animEffect filter="wipe(down)" transition="in">
                                      <p:cBhvr>
                                        <p:cTn dur="500" id="15"/>
                                        <p:tgtEl>
                                          <p:spTgt spid="13"/>
                                        </p:tgtEl>
                                      </p:cBhvr>
                                    </p:animEffect>
                                  </p:childTnLst>
                                </p:cTn>
                              </p:par>
                            </p:childTnLst>
                          </p:cTn>
                        </p:par>
                        <p:par>
                          <p:cTn fill="hold" id="16" nodeType="afterGroup">
                            <p:stCondLst>
                              <p:cond delay="1500"/>
                            </p:stCondLst>
                            <p:childTnLst>
                              <p:par>
                                <p:cTn fill="hold" grpId="0" id="17" nodeType="afterEffect" presetClass="entr" presetID="22" presetSubtype="4">
                                  <p:stCondLst>
                                    <p:cond delay="0"/>
                                  </p:stCondLst>
                                  <p:childTnLst>
                                    <p:set>
                                      <p:cBhvr>
                                        <p:cTn dur="1" fill="hold" id="18">
                                          <p:stCondLst>
                                            <p:cond delay="0"/>
                                          </p:stCondLst>
                                        </p:cTn>
                                        <p:tgtEl>
                                          <p:spTgt spid="14"/>
                                        </p:tgtEl>
                                        <p:attrNameLst>
                                          <p:attrName>style.visibility</p:attrName>
                                        </p:attrNameLst>
                                      </p:cBhvr>
                                      <p:to>
                                        <p:strVal val="visible"/>
                                      </p:to>
                                    </p:set>
                                    <p:animEffect filter="wipe(down)" transition="in">
                                      <p:cBhvr>
                                        <p:cTn dur="500" id="19"/>
                                        <p:tgtEl>
                                          <p:spTgt spid="14"/>
                                        </p:tgtEl>
                                      </p:cBhvr>
                                    </p:animEffect>
                                  </p:childTnLst>
                                </p:cTn>
                              </p:par>
                            </p:childTnLst>
                          </p:cTn>
                        </p:par>
                        <p:par>
                          <p:cTn fill="hold" id="20" nodeType="afterGroup">
                            <p:stCondLst>
                              <p:cond delay="2000"/>
                            </p:stCondLst>
                            <p:childTnLst>
                              <p:par>
                                <p:cTn fill="hold" grpId="0" id="21" nodeType="afterEffect" presetClass="entr" presetID="22" presetSubtype="4">
                                  <p:stCondLst>
                                    <p:cond delay="0"/>
                                  </p:stCondLst>
                                  <p:childTnLst>
                                    <p:set>
                                      <p:cBhvr>
                                        <p:cTn dur="1" fill="hold" id="22">
                                          <p:stCondLst>
                                            <p:cond delay="0"/>
                                          </p:stCondLst>
                                        </p:cTn>
                                        <p:tgtEl>
                                          <p:spTgt spid="15"/>
                                        </p:tgtEl>
                                        <p:attrNameLst>
                                          <p:attrName>style.visibility</p:attrName>
                                        </p:attrNameLst>
                                      </p:cBhvr>
                                      <p:to>
                                        <p:strVal val="visible"/>
                                      </p:to>
                                    </p:set>
                                    <p:animEffect filter="wipe(down)" transition="in">
                                      <p:cBhvr>
                                        <p:cTn dur="500" id="23"/>
                                        <p:tgtEl>
                                          <p:spTgt spid="15"/>
                                        </p:tgtEl>
                                      </p:cBhvr>
                                    </p:animEffect>
                                  </p:childTnLst>
                                </p:cTn>
                              </p:par>
                            </p:childTnLst>
                          </p:cTn>
                        </p:par>
                        <p:par>
                          <p:cTn fill="hold" id="24" nodeType="afterGroup">
                            <p:stCondLst>
                              <p:cond delay="2500"/>
                            </p:stCondLst>
                            <p:childTnLst>
                              <p:par>
                                <p:cTn fill="hold" id="25" nodeType="afterEffect" presetClass="entr" presetID="2" presetSubtype="4">
                                  <p:stCondLst>
                                    <p:cond delay="0"/>
                                  </p:stCondLst>
                                  <p:childTnLst>
                                    <p:set>
                                      <p:cBhvr>
                                        <p:cTn dur="1" fill="hold" id="26">
                                          <p:stCondLst>
                                            <p:cond delay="0"/>
                                          </p:stCondLst>
                                        </p:cTn>
                                        <p:tgtEl>
                                          <p:spTgt spid="29"/>
                                        </p:tgtEl>
                                        <p:attrNameLst>
                                          <p:attrName>style.visibility</p:attrName>
                                        </p:attrNameLst>
                                      </p:cBhvr>
                                      <p:to>
                                        <p:strVal val="visible"/>
                                      </p:to>
                                    </p:set>
                                    <p:anim calcmode="lin" valueType="num">
                                      <p:cBhvr additive="base">
                                        <p:cTn dur="500" fill="hold" id="27"/>
                                        <p:tgtEl>
                                          <p:spTgt spid="29"/>
                                        </p:tgtEl>
                                        <p:attrNameLst>
                                          <p:attrName>ppt_x</p:attrName>
                                        </p:attrNameLst>
                                      </p:cBhvr>
                                      <p:tavLst>
                                        <p:tav tm="0">
                                          <p:val>
                                            <p:strVal val="#ppt_x"/>
                                          </p:val>
                                        </p:tav>
                                        <p:tav tm="100000">
                                          <p:val>
                                            <p:strVal val="#ppt_x"/>
                                          </p:val>
                                        </p:tav>
                                      </p:tavLst>
                                    </p:anim>
                                    <p:anim calcmode="lin" valueType="num">
                                      <p:cBhvr additive="base">
                                        <p:cTn dur="500" fill="hold" id="28"/>
                                        <p:tgtEl>
                                          <p:spTgt spid="29"/>
                                        </p:tgtEl>
                                        <p:attrNameLst>
                                          <p:attrName>ppt_y</p:attrName>
                                        </p:attrNameLst>
                                      </p:cBhvr>
                                      <p:tavLst>
                                        <p:tav tm="0">
                                          <p:val>
                                            <p:strVal val="1+#ppt_h/2"/>
                                          </p:val>
                                        </p:tav>
                                        <p:tav tm="100000">
                                          <p:val>
                                            <p:strVal val="#ppt_y"/>
                                          </p:val>
                                        </p:tav>
                                      </p:tavLst>
                                    </p:anim>
                                  </p:childTnLst>
                                </p:cTn>
                              </p:par>
                            </p:childTnLst>
                          </p:cTn>
                        </p:par>
                        <p:par>
                          <p:cTn fill="hold" id="29" nodeType="afterGroup">
                            <p:stCondLst>
                              <p:cond delay="3000"/>
                            </p:stCondLst>
                            <p:childTnLst>
                              <p:par>
                                <p:cTn fill="hold" id="30" nodeType="afterEffect" presetClass="entr" presetID="2" presetSubtype="4">
                                  <p:stCondLst>
                                    <p:cond delay="0"/>
                                  </p:stCondLst>
                                  <p:childTnLst>
                                    <p:set>
                                      <p:cBhvr>
                                        <p:cTn dur="1" fill="hold" id="31">
                                          <p:stCondLst>
                                            <p:cond delay="0"/>
                                          </p:stCondLst>
                                        </p:cTn>
                                        <p:tgtEl>
                                          <p:spTgt spid="24"/>
                                        </p:tgtEl>
                                        <p:attrNameLst>
                                          <p:attrName>style.visibility</p:attrName>
                                        </p:attrNameLst>
                                      </p:cBhvr>
                                      <p:to>
                                        <p:strVal val="visible"/>
                                      </p:to>
                                    </p:set>
                                    <p:anim calcmode="lin" valueType="num">
                                      <p:cBhvr additive="base">
                                        <p:cTn dur="500" fill="hold" id="32"/>
                                        <p:tgtEl>
                                          <p:spTgt spid="24"/>
                                        </p:tgtEl>
                                        <p:attrNameLst>
                                          <p:attrName>ppt_x</p:attrName>
                                        </p:attrNameLst>
                                      </p:cBhvr>
                                      <p:tavLst>
                                        <p:tav tm="0">
                                          <p:val>
                                            <p:strVal val="#ppt_x"/>
                                          </p:val>
                                        </p:tav>
                                        <p:tav tm="100000">
                                          <p:val>
                                            <p:strVal val="#ppt_x"/>
                                          </p:val>
                                        </p:tav>
                                      </p:tavLst>
                                    </p:anim>
                                    <p:anim calcmode="lin" valueType="num">
                                      <p:cBhvr additive="base">
                                        <p:cTn dur="500" fill="hold" id="33"/>
                                        <p:tgtEl>
                                          <p:spTgt spid="24"/>
                                        </p:tgtEl>
                                        <p:attrNameLst>
                                          <p:attrName>ppt_y</p:attrName>
                                        </p:attrNameLst>
                                      </p:cBhvr>
                                      <p:tavLst>
                                        <p:tav tm="0">
                                          <p:val>
                                            <p:strVal val="1+#ppt_h/2"/>
                                          </p:val>
                                        </p:tav>
                                        <p:tav tm="100000">
                                          <p:val>
                                            <p:strVal val="#ppt_y"/>
                                          </p:val>
                                        </p:tav>
                                      </p:tavLst>
                                    </p:anim>
                                  </p:childTnLst>
                                </p:cTn>
                              </p:par>
                            </p:childTnLst>
                          </p:cTn>
                        </p:par>
                        <p:par>
                          <p:cTn fill="hold" id="34" nodeType="afterGroup">
                            <p:stCondLst>
                              <p:cond delay="3500"/>
                            </p:stCondLst>
                            <p:childTnLst>
                              <p:par>
                                <p:cTn fill="hold" id="35" nodeType="afterEffect" presetClass="entr" presetID="2" presetSubtype="4">
                                  <p:stCondLst>
                                    <p:cond delay="0"/>
                                  </p:stCondLst>
                                  <p:childTnLst>
                                    <p:set>
                                      <p:cBhvr>
                                        <p:cTn dur="1" fill="hold" id="36">
                                          <p:stCondLst>
                                            <p:cond delay="0"/>
                                          </p:stCondLst>
                                        </p:cTn>
                                        <p:tgtEl>
                                          <p:spTgt spid="16"/>
                                        </p:tgtEl>
                                        <p:attrNameLst>
                                          <p:attrName>style.visibility</p:attrName>
                                        </p:attrNameLst>
                                      </p:cBhvr>
                                      <p:to>
                                        <p:strVal val="visible"/>
                                      </p:to>
                                    </p:set>
                                    <p:anim calcmode="lin" valueType="num">
                                      <p:cBhvr additive="base">
                                        <p:cTn dur="500" fill="hold" id="37"/>
                                        <p:tgtEl>
                                          <p:spTgt spid="16"/>
                                        </p:tgtEl>
                                        <p:attrNameLst>
                                          <p:attrName>ppt_x</p:attrName>
                                        </p:attrNameLst>
                                      </p:cBhvr>
                                      <p:tavLst>
                                        <p:tav tm="0">
                                          <p:val>
                                            <p:strVal val="#ppt_x"/>
                                          </p:val>
                                        </p:tav>
                                        <p:tav tm="100000">
                                          <p:val>
                                            <p:strVal val="#ppt_x"/>
                                          </p:val>
                                        </p:tav>
                                      </p:tavLst>
                                    </p:anim>
                                    <p:anim calcmode="lin" valueType="num">
                                      <p:cBhvr additive="base">
                                        <p:cTn dur="500" fill="hold" id="38"/>
                                        <p:tgtEl>
                                          <p:spTgt spid="16"/>
                                        </p:tgtEl>
                                        <p:attrNameLst>
                                          <p:attrName>ppt_y</p:attrName>
                                        </p:attrNameLst>
                                      </p:cBhvr>
                                      <p:tavLst>
                                        <p:tav tm="0">
                                          <p:val>
                                            <p:strVal val="1+#ppt_h/2"/>
                                          </p:val>
                                        </p:tav>
                                        <p:tav tm="100000">
                                          <p:val>
                                            <p:strVal val="#ppt_y"/>
                                          </p:val>
                                        </p:tav>
                                      </p:tavLst>
                                    </p:anim>
                                  </p:childTnLst>
                                </p:cTn>
                              </p:par>
                            </p:childTnLst>
                          </p:cTn>
                        </p:par>
                        <p:par>
                          <p:cTn fill="hold" id="39" nodeType="afterGroup">
                            <p:stCondLst>
                              <p:cond delay="4000"/>
                            </p:stCondLst>
                            <p:childTnLst>
                              <p:par>
                                <p:cTn fill="hold" id="40" nodeType="afterEffect" presetClass="entr" presetID="2" presetSubtype="4">
                                  <p:stCondLst>
                                    <p:cond delay="0"/>
                                  </p:stCondLst>
                                  <p:childTnLst>
                                    <p:set>
                                      <p:cBhvr>
                                        <p:cTn dur="1" fill="hold" id="41">
                                          <p:stCondLst>
                                            <p:cond delay="0"/>
                                          </p:stCondLst>
                                        </p:cTn>
                                        <p:tgtEl>
                                          <p:spTgt spid="21"/>
                                        </p:tgtEl>
                                        <p:attrNameLst>
                                          <p:attrName>style.visibility</p:attrName>
                                        </p:attrNameLst>
                                      </p:cBhvr>
                                      <p:to>
                                        <p:strVal val="visible"/>
                                      </p:to>
                                    </p:set>
                                    <p:anim calcmode="lin" valueType="num">
                                      <p:cBhvr additive="base">
                                        <p:cTn dur="500" fill="hold" id="42"/>
                                        <p:tgtEl>
                                          <p:spTgt spid="21"/>
                                        </p:tgtEl>
                                        <p:attrNameLst>
                                          <p:attrName>ppt_x</p:attrName>
                                        </p:attrNameLst>
                                      </p:cBhvr>
                                      <p:tavLst>
                                        <p:tav tm="0">
                                          <p:val>
                                            <p:strVal val="#ppt_x"/>
                                          </p:val>
                                        </p:tav>
                                        <p:tav tm="100000">
                                          <p:val>
                                            <p:strVal val="#ppt_x"/>
                                          </p:val>
                                        </p:tav>
                                      </p:tavLst>
                                    </p:anim>
                                    <p:anim calcmode="lin" valueType="num">
                                      <p:cBhvr additive="base">
                                        <p:cTn dur="500" fill="hold" id="43"/>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P grpId="0" spid="13"/>
      <p:bldP grpId="0" spid="14"/>
      <p:bldP grpId="0" spid="15"/>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C:\Users\Administrator\Desktop\11111.tif" id="2050" name="Picture 2"/>
          <p:cNvPicPr>
            <a:picLocks noChangeArrowheads="1" noChangeAspect="1"/>
          </p:cNvPicPr>
          <p:nvPr/>
        </p:nvPicPr>
        <p:blipFill>
          <a:blip r:embed="rId2">
            <a:extLst>
              <a:ext uri="{28A0092B-C50C-407E-A947-70E740481C1C}">
                <a14:useLocalDpi val="0"/>
              </a:ext>
            </a:extLst>
          </a:blip>
          <a:srcRect b="91703"/>
          <a:stretch>
            <a:fillRect/>
          </a:stretch>
        </p:blipFill>
        <p:spPr bwMode="auto">
          <a:xfrm>
            <a:off x="0" y="0"/>
            <a:ext cx="9144000" cy="426720"/>
          </a:xfrm>
          <a:prstGeom prst="rect">
            <a:avLst/>
          </a:prstGeom>
          <a:noFill/>
          <a:extLst>
            <a:ext uri="{909E8E84-426E-40DD-AFC4-6F175D3DCCD1}">
              <a14:hiddenFill>
                <a:solidFill>
                  <a:srgbClr val="FFFFFF"/>
                </a:solidFill>
              </a14:hiddenFill>
            </a:ext>
          </a:extLst>
        </p:spPr>
      </p:pic>
      <p:cxnSp>
        <p:nvCxnSpPr>
          <p:cNvPr id="3" name="直接连接符 2"/>
          <p:cNvCxnSpPr/>
          <p:nvPr/>
        </p:nvCxnSpPr>
        <p:spPr>
          <a:xfrm>
            <a:off x="395536" y="483518"/>
            <a:ext cx="8748464" cy="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 name="TextBox 68"/>
          <p:cNvSpPr txBox="1">
            <a:spLocks noChangeArrowheads="1"/>
          </p:cNvSpPr>
          <p:nvPr/>
        </p:nvSpPr>
        <p:spPr bwMode="auto">
          <a:xfrm>
            <a:off x="2613114" y="51472"/>
            <a:ext cx="3917776" cy="9448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686" lIns="91372" rIns="91372" tIns="45686" wrap="square">
            <a:spAutoFit/>
          </a:bodyPr>
          <a:lstStyle>
            <a:defPPr>
              <a:defRPr lang="en-US"/>
            </a:defPPr>
            <a:lvl1pPr algn="l" eaLnBrk="0" fontAlgn="base" hangingPunct="0" rtl="0">
              <a:spcBef>
                <a:spcPct val="0"/>
              </a:spcBef>
              <a:spcAft>
                <a:spcPct val="0"/>
              </a:spcAft>
              <a:defRPr kern="1200">
                <a:solidFill>
                  <a:schemeClr val="tx1"/>
                </a:solidFill>
                <a:latin charset="0" panose="020f0502020204030204" pitchFamily="34" typeface="Calibri"/>
                <a:ea typeface="+mn-ea"/>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typeface="+mn-ea"/>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typeface="+mn-ea"/>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typeface="+mn-ea"/>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typeface="+mn-ea"/>
                <a:cs typeface="+mn-cs"/>
              </a:defRPr>
            </a:lvl5pPr>
            <a:lvl6pPr algn="l" defTabSz="914400" eaLnBrk="1" hangingPunct="1" latinLnBrk="0" marL="2286000" rtl="0">
              <a:defRPr kern="1200">
                <a:solidFill>
                  <a:schemeClr val="tx1"/>
                </a:solidFill>
                <a:latin charset="0" panose="020f0502020204030204" pitchFamily="34" typeface="Calibri"/>
                <a:ea typeface="+mn-ea"/>
                <a:cs typeface="+mn-cs"/>
              </a:defRPr>
            </a:lvl6pPr>
            <a:lvl7pPr algn="l" defTabSz="914400" eaLnBrk="1" hangingPunct="1" latinLnBrk="0" marL="2743200" rtl="0">
              <a:defRPr kern="1200">
                <a:solidFill>
                  <a:schemeClr val="tx1"/>
                </a:solidFill>
                <a:latin charset="0" panose="020f0502020204030204" pitchFamily="34" typeface="Calibri"/>
                <a:ea typeface="+mn-ea"/>
                <a:cs typeface="+mn-cs"/>
              </a:defRPr>
            </a:lvl7pPr>
            <a:lvl8pPr algn="l" defTabSz="914400" eaLnBrk="1" hangingPunct="1" latinLnBrk="0" marL="3200400" rtl="0">
              <a:defRPr kern="1200">
                <a:solidFill>
                  <a:schemeClr val="tx1"/>
                </a:solidFill>
                <a:latin charset="0" panose="020f0502020204030204" pitchFamily="34" typeface="Calibri"/>
                <a:ea typeface="+mn-ea"/>
                <a:cs typeface="+mn-cs"/>
              </a:defRPr>
            </a:lvl8pPr>
            <a:lvl9pPr algn="l" defTabSz="914400" eaLnBrk="1" hangingPunct="1" latinLnBrk="0" marL="3657600" rtl="0">
              <a:defRPr kern="1200">
                <a:solidFill>
                  <a:schemeClr val="tx1"/>
                </a:solidFill>
                <a:latin charset="0" panose="020f0502020204030204" pitchFamily="34" typeface="Calibri"/>
                <a:ea typeface="+mn-ea"/>
                <a:cs typeface="+mn-cs"/>
              </a:defRPr>
            </a:lvl9pPr>
          </a:lstStyle>
          <a:p>
            <a:pPr algn="ctr" eaLnBrk="1" hangingPunct="1"/>
            <a:r>
              <a:rPr altLang="zh-CN" b="1" lang="id-ID" sz="2800">
                <a:solidFill>
                  <a:schemeClr val="bg1"/>
                </a:solidFill>
                <a:latin charset="0" pitchFamily="2" typeface="Roboto"/>
                <a:ea charset="0" pitchFamily="2" typeface="Roboto"/>
                <a:cs charset="0" pitchFamily="2" typeface="Roboto"/>
              </a:rPr>
              <a:t>Company Presentation Name</a:t>
            </a:r>
          </a:p>
        </p:txBody>
      </p:sp>
      <p:sp>
        <p:nvSpPr>
          <p:cNvPr id="50" name="Rectangle 5"/>
          <p:cNvSpPr/>
          <p:nvPr/>
        </p:nvSpPr>
        <p:spPr>
          <a:xfrm>
            <a:off x="0" y="5032773"/>
            <a:ext cx="9144000" cy="110728"/>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9" lIns="68529" rIns="68529" tIns="34289"/>
          <a:lstStyle/>
          <a:p>
            <a:pPr algn="ctr">
              <a:defRPr/>
            </a:pPr>
            <a:endParaRPr lang="en-US"/>
          </a:p>
        </p:txBody>
      </p:sp>
      <p:grpSp>
        <p:nvGrpSpPr>
          <p:cNvPr id="6" name="Group 48"/>
          <p:cNvGrpSpPr>
            <a:grpSpLocks noChangeAspect="1"/>
          </p:cNvGrpSpPr>
          <p:nvPr/>
        </p:nvGrpSpPr>
        <p:grpSpPr>
          <a:xfrm>
            <a:off x="2927783" y="1289475"/>
            <a:ext cx="3393281" cy="3393281"/>
            <a:chOff x="1246" y="697"/>
            <a:chExt cx="2850" cy="2850"/>
          </a:xfrm>
        </p:grpSpPr>
        <p:sp>
          <p:nvSpPr>
            <p:cNvPr id="7" name="Freeform 49"/>
            <p:cNvSpPr/>
            <p:nvPr/>
          </p:nvSpPr>
          <p:spPr bwMode="auto">
            <a:xfrm>
              <a:off x="1650" y="2474"/>
              <a:ext cx="335" cy="325"/>
            </a:xfrm>
            <a:custGeom>
              <a:gdLst>
                <a:gd fmla="*/ 7 w 76" name="T0"/>
                <a:gd fmla="*/ 27 h 74" name="T1"/>
                <a:gd fmla="*/ 11 w 76" name="T2"/>
                <a:gd fmla="*/ 35 h 74" name="T3"/>
                <a:gd fmla="*/ 27 w 76" name="T4"/>
                <a:gd fmla="*/ 65 h 74" name="T5"/>
                <a:gd fmla="*/ 33 w 76" name="T6"/>
                <a:gd fmla="*/ 74 h 74" name="T7"/>
                <a:gd fmla="*/ 67 w 76" name="T8"/>
                <a:gd fmla="*/ 15 h 74" name="T9"/>
                <a:gd fmla="*/ 0 w 76" name="T10"/>
                <a:gd fmla="*/ 15 h 74" name="T11"/>
                <a:gd fmla="*/ 7 w 76" name="T12"/>
                <a:gd fmla="*/ 27 h 74" name="T13"/>
              </a:gdLst>
              <a:cxnLst>
                <a:cxn ang="0">
                  <a:pos x="T0" y="T1"/>
                </a:cxn>
                <a:cxn ang="0">
                  <a:pos x="T2" y="T3"/>
                </a:cxn>
                <a:cxn ang="0">
                  <a:pos x="T4" y="T5"/>
                </a:cxn>
                <a:cxn ang="0">
                  <a:pos x="T6" y="T7"/>
                </a:cxn>
                <a:cxn ang="0">
                  <a:pos x="T8" y="T9"/>
                </a:cxn>
                <a:cxn ang="0">
                  <a:pos x="T10" y="T11"/>
                </a:cxn>
                <a:cxn ang="0">
                  <a:pos x="T12" y="T13"/>
                </a:cxn>
              </a:cxnLst>
              <a:rect b="b" l="0" r="r" t="0"/>
              <a:pathLst>
                <a:path h="74" w="76">
                  <a:moveTo>
                    <a:pt x="7" y="27"/>
                  </a:moveTo>
                  <a:cubicBezTo>
                    <a:pt x="8" y="30"/>
                    <a:pt x="10" y="33"/>
                    <a:pt x="11" y="35"/>
                  </a:cubicBezTo>
                  <a:cubicBezTo>
                    <a:pt x="16" y="46"/>
                    <a:pt x="22" y="55"/>
                    <a:pt x="27" y="65"/>
                  </a:cubicBezTo>
                  <a:cubicBezTo>
                    <a:pt x="29" y="68"/>
                    <a:pt x="31" y="71"/>
                    <a:pt x="33" y="74"/>
                  </a:cubicBezTo>
                  <a:cubicBezTo>
                    <a:pt x="61" y="57"/>
                    <a:pt x="76" y="31"/>
                    <a:pt x="67" y="15"/>
                  </a:cubicBezTo>
                  <a:cubicBezTo>
                    <a:pt x="58" y="0"/>
                    <a:pt x="29" y="0"/>
                    <a:pt x="0" y="15"/>
                  </a:cubicBezTo>
                  <a:cubicBezTo>
                    <a:pt x="2" y="19"/>
                    <a:pt x="5" y="23"/>
                    <a:pt x="7" y="27"/>
                  </a:cubicBezTo>
                  <a:close/>
                </a:path>
              </a:pathLst>
            </a:custGeom>
            <a:solidFill>
              <a:srgbClr val="DF361F">
                <a:lumMod val="75000"/>
              </a:srgbClr>
            </a:solid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 name="Freeform 50"/>
            <p:cNvSpPr/>
            <p:nvPr/>
          </p:nvSpPr>
          <p:spPr bwMode="auto">
            <a:xfrm>
              <a:off x="1650" y="2901"/>
              <a:ext cx="291" cy="312"/>
            </a:xfrm>
            <a:custGeom>
              <a:gdLst>
                <a:gd fmla="*/ 56 w 66" name="T0"/>
                <a:gd fmla="*/ 35 h 71" name="T1"/>
                <a:gd fmla="*/ 13 w 66" name="T2"/>
                <a:gd fmla="*/ 0 h 71" name="T3"/>
                <a:gd fmla="*/ 16 w 66" name="T4"/>
                <a:gd fmla="*/ 63 h 71" name="T5"/>
                <a:gd fmla="*/ 66 w 66" name="T6"/>
                <a:gd fmla="*/ 41 h 71" name="T7"/>
                <a:gd fmla="*/ 56 w 66" name="T8"/>
                <a:gd fmla="*/ 35 h 71" name="T9"/>
              </a:gdLst>
              <a:cxnLst>
                <a:cxn ang="0">
                  <a:pos x="T0" y="T1"/>
                </a:cxn>
                <a:cxn ang="0">
                  <a:pos x="T2" y="T3"/>
                </a:cxn>
                <a:cxn ang="0">
                  <a:pos x="T4" y="T5"/>
                </a:cxn>
                <a:cxn ang="0">
                  <a:pos x="T6" y="T7"/>
                </a:cxn>
                <a:cxn ang="0">
                  <a:pos x="T8" y="T9"/>
                </a:cxn>
              </a:cxnLst>
              <a:rect b="b" l="0" r="r" t="0"/>
              <a:pathLst>
                <a:path h="71" w="66">
                  <a:moveTo>
                    <a:pt x="56" y="35"/>
                  </a:moveTo>
                  <a:cubicBezTo>
                    <a:pt x="42" y="26"/>
                    <a:pt x="25" y="14"/>
                    <a:pt x="13" y="0"/>
                  </a:cubicBezTo>
                  <a:cubicBezTo>
                    <a:pt x="0" y="28"/>
                    <a:pt x="1" y="55"/>
                    <a:pt x="16" y="63"/>
                  </a:cubicBezTo>
                  <a:cubicBezTo>
                    <a:pt x="29" y="71"/>
                    <a:pt x="49" y="61"/>
                    <a:pt x="66" y="41"/>
                  </a:cubicBezTo>
                  <a:cubicBezTo>
                    <a:pt x="62" y="39"/>
                    <a:pt x="59" y="37"/>
                    <a:pt x="56" y="35"/>
                  </a:cubicBezTo>
                  <a:close/>
                </a:path>
              </a:pathLst>
            </a:custGeom>
            <a:solidFill>
              <a:srgbClr val="FA9C00">
                <a:lumMod val="75000"/>
              </a:srgbClr>
            </a:solid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 name="Freeform 51"/>
            <p:cNvSpPr/>
            <p:nvPr/>
          </p:nvSpPr>
          <p:spPr bwMode="auto">
            <a:xfrm>
              <a:off x="1584" y="1106"/>
              <a:ext cx="308" cy="286"/>
            </a:xfrm>
            <a:custGeom>
              <a:gdLst>
                <a:gd fmla="*/ 36 w 70" name="T0"/>
                <a:gd fmla="*/ 55 h 65" name="T1"/>
                <a:gd fmla="*/ 70 w 70" name="T2"/>
                <a:gd fmla="*/ 12 h 65" name="T3"/>
                <a:gd fmla="*/ 7 w 70" name="T4"/>
                <a:gd fmla="*/ 15 h 65" name="T5"/>
                <a:gd fmla="*/ 30 w 70" name="T6"/>
                <a:gd fmla="*/ 65 h 65" name="T7"/>
                <a:gd fmla="*/ 36 w 70" name="T8"/>
                <a:gd fmla="*/ 55 h 65" name="T9"/>
              </a:gdLst>
              <a:cxnLst>
                <a:cxn ang="0">
                  <a:pos x="T0" y="T1"/>
                </a:cxn>
                <a:cxn ang="0">
                  <a:pos x="T2" y="T3"/>
                </a:cxn>
                <a:cxn ang="0">
                  <a:pos x="T4" y="T5"/>
                </a:cxn>
                <a:cxn ang="0">
                  <a:pos x="T6" y="T7"/>
                </a:cxn>
                <a:cxn ang="0">
                  <a:pos x="T8" y="T9"/>
                </a:cxn>
              </a:cxnLst>
              <a:rect b="b" l="0" r="r" t="0"/>
              <a:pathLst>
                <a:path h="65" w="70">
                  <a:moveTo>
                    <a:pt x="36" y="55"/>
                  </a:moveTo>
                  <a:cubicBezTo>
                    <a:pt x="45" y="41"/>
                    <a:pt x="56" y="24"/>
                    <a:pt x="70" y="12"/>
                  </a:cubicBezTo>
                  <a:cubicBezTo>
                    <a:pt x="43" y="0"/>
                    <a:pt x="16" y="0"/>
                    <a:pt x="7" y="15"/>
                  </a:cubicBezTo>
                  <a:cubicBezTo>
                    <a:pt x="0" y="28"/>
                    <a:pt x="10" y="49"/>
                    <a:pt x="30" y="65"/>
                  </a:cubicBezTo>
                  <a:cubicBezTo>
                    <a:pt x="32" y="62"/>
                    <a:pt x="34" y="58"/>
                    <a:pt x="36" y="55"/>
                  </a:cubicBezTo>
                  <a:close/>
                </a:path>
              </a:pathLst>
            </a:custGeom>
            <a:solidFill>
              <a:srgbClr val="DF361F">
                <a:lumMod val="75000"/>
              </a:srgbClr>
            </a:solid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0" name="Freeform 52"/>
            <p:cNvSpPr/>
            <p:nvPr/>
          </p:nvSpPr>
          <p:spPr bwMode="auto">
            <a:xfrm>
              <a:off x="3023" y="2808"/>
              <a:ext cx="325" cy="335"/>
            </a:xfrm>
            <a:custGeom>
              <a:gdLst>
                <a:gd fmla="*/ 27 w 74" name="T0"/>
                <a:gd fmla="*/ 70 h 76" name="T1"/>
                <a:gd fmla="*/ 35 w 74" name="T2"/>
                <a:gd fmla="*/ 65 h 76" name="T3"/>
                <a:gd fmla="*/ 65 w 74" name="T4"/>
                <a:gd fmla="*/ 50 h 76" name="T5"/>
                <a:gd fmla="*/ 74 w 74" name="T6"/>
                <a:gd fmla="*/ 43 h 76" name="T7"/>
                <a:gd fmla="*/ 15 w 74" name="T8"/>
                <a:gd fmla="*/ 9 h 76" name="T9"/>
                <a:gd fmla="*/ 15 w 74" name="T10"/>
                <a:gd fmla="*/ 76 h 76" name="T11"/>
                <a:gd fmla="*/ 27 w 74" name="T12"/>
                <a:gd fmla="*/ 70 h 76" name="T13"/>
              </a:gdLst>
              <a:cxnLst>
                <a:cxn ang="0">
                  <a:pos x="T0" y="T1"/>
                </a:cxn>
                <a:cxn ang="0">
                  <a:pos x="T2" y="T3"/>
                </a:cxn>
                <a:cxn ang="0">
                  <a:pos x="T4" y="T5"/>
                </a:cxn>
                <a:cxn ang="0">
                  <a:pos x="T6" y="T7"/>
                </a:cxn>
                <a:cxn ang="0">
                  <a:pos x="T8" y="T9"/>
                </a:cxn>
                <a:cxn ang="0">
                  <a:pos x="T10" y="T11"/>
                </a:cxn>
                <a:cxn ang="0">
                  <a:pos x="T12" y="T13"/>
                </a:cxn>
              </a:cxnLst>
              <a:rect b="b" l="0" r="r" t="0"/>
              <a:pathLst>
                <a:path h="76" w="74">
                  <a:moveTo>
                    <a:pt x="27" y="70"/>
                  </a:moveTo>
                  <a:cubicBezTo>
                    <a:pt x="30" y="68"/>
                    <a:pt x="32" y="67"/>
                    <a:pt x="35" y="65"/>
                  </a:cubicBezTo>
                  <a:cubicBezTo>
                    <a:pt x="45" y="60"/>
                    <a:pt x="55" y="55"/>
                    <a:pt x="65" y="50"/>
                  </a:cubicBezTo>
                  <a:cubicBezTo>
                    <a:pt x="68" y="48"/>
                    <a:pt x="71" y="45"/>
                    <a:pt x="74" y="43"/>
                  </a:cubicBezTo>
                  <a:cubicBezTo>
                    <a:pt x="56" y="15"/>
                    <a:pt x="31" y="0"/>
                    <a:pt x="15" y="9"/>
                  </a:cubicBezTo>
                  <a:cubicBezTo>
                    <a:pt x="0" y="18"/>
                    <a:pt x="0" y="48"/>
                    <a:pt x="15" y="76"/>
                  </a:cubicBezTo>
                  <a:cubicBezTo>
                    <a:pt x="19" y="74"/>
                    <a:pt x="23" y="72"/>
                    <a:pt x="27" y="70"/>
                  </a:cubicBezTo>
                  <a:close/>
                </a:path>
              </a:pathLst>
            </a:custGeom>
            <a:solidFill>
              <a:srgbClr val="FA9C00">
                <a:lumMod val="75000"/>
              </a:srgbClr>
            </a:solid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1" name="Freeform 53"/>
            <p:cNvSpPr/>
            <p:nvPr/>
          </p:nvSpPr>
          <p:spPr bwMode="auto">
            <a:xfrm>
              <a:off x="3357" y="1449"/>
              <a:ext cx="334" cy="326"/>
            </a:xfrm>
            <a:custGeom>
              <a:gdLst>
                <a:gd fmla="*/ 69 w 76" name="T0"/>
                <a:gd fmla="*/ 46 h 74" name="T1"/>
                <a:gd fmla="*/ 65 w 76" name="T2"/>
                <a:gd fmla="*/ 38 h 74" name="T3"/>
                <a:gd fmla="*/ 49 w 76" name="T4"/>
                <a:gd fmla="*/ 9 h 74" name="T5"/>
                <a:gd fmla="*/ 43 w 76" name="T6"/>
                <a:gd fmla="*/ 0 h 74" name="T7"/>
                <a:gd fmla="*/ 9 w 76" name="T8"/>
                <a:gd fmla="*/ 58 h 74" name="T9"/>
                <a:gd fmla="*/ 76 w 76" name="T10"/>
                <a:gd fmla="*/ 59 h 74" name="T11"/>
                <a:gd fmla="*/ 69 w 76" name="T12"/>
                <a:gd fmla="*/ 46 h 74" name="T13"/>
              </a:gdLst>
              <a:cxnLst>
                <a:cxn ang="0">
                  <a:pos x="T0" y="T1"/>
                </a:cxn>
                <a:cxn ang="0">
                  <a:pos x="T2" y="T3"/>
                </a:cxn>
                <a:cxn ang="0">
                  <a:pos x="T4" y="T5"/>
                </a:cxn>
                <a:cxn ang="0">
                  <a:pos x="T6" y="T7"/>
                </a:cxn>
                <a:cxn ang="0">
                  <a:pos x="T8" y="T9"/>
                </a:cxn>
                <a:cxn ang="0">
                  <a:pos x="T10" y="T11"/>
                </a:cxn>
                <a:cxn ang="0">
                  <a:pos x="T12" y="T13"/>
                </a:cxn>
              </a:cxnLst>
              <a:rect b="b" l="0" r="r" t="0"/>
              <a:pathLst>
                <a:path h="74" w="76">
                  <a:moveTo>
                    <a:pt x="69" y="46"/>
                  </a:moveTo>
                  <a:cubicBezTo>
                    <a:pt x="68" y="44"/>
                    <a:pt x="66" y="41"/>
                    <a:pt x="65" y="38"/>
                  </a:cubicBezTo>
                  <a:cubicBezTo>
                    <a:pt x="60" y="28"/>
                    <a:pt x="54" y="19"/>
                    <a:pt x="49" y="9"/>
                  </a:cubicBezTo>
                  <a:cubicBezTo>
                    <a:pt x="47" y="6"/>
                    <a:pt x="45" y="3"/>
                    <a:pt x="43" y="0"/>
                  </a:cubicBezTo>
                  <a:cubicBezTo>
                    <a:pt x="15" y="17"/>
                    <a:pt x="0" y="43"/>
                    <a:pt x="9" y="58"/>
                  </a:cubicBezTo>
                  <a:cubicBezTo>
                    <a:pt x="18" y="74"/>
                    <a:pt x="47" y="74"/>
                    <a:pt x="76" y="59"/>
                  </a:cubicBezTo>
                  <a:cubicBezTo>
                    <a:pt x="74" y="55"/>
                    <a:pt x="71" y="51"/>
                    <a:pt x="69" y="46"/>
                  </a:cubicBezTo>
                  <a:close/>
                </a:path>
              </a:pathLst>
            </a:custGeom>
            <a:solidFill>
              <a:srgbClr val="90BC33">
                <a:lumMod val="75000"/>
              </a:srgbClr>
            </a:solid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2" name="Freeform 54"/>
            <p:cNvSpPr/>
            <p:nvPr/>
          </p:nvSpPr>
          <p:spPr bwMode="auto">
            <a:xfrm>
              <a:off x="3449" y="2852"/>
              <a:ext cx="312" cy="291"/>
            </a:xfrm>
            <a:custGeom>
              <a:gdLst>
                <a:gd fmla="*/ 34 w 71" name="T0"/>
                <a:gd fmla="*/ 11 h 66" name="T1"/>
                <a:gd fmla="*/ 0 w 71" name="T2"/>
                <a:gd fmla="*/ 53 h 66" name="T3"/>
                <a:gd fmla="*/ 63 w 71" name="T4"/>
                <a:gd fmla="*/ 51 h 66" name="T5"/>
                <a:gd fmla="*/ 40 w 71" name="T6"/>
                <a:gd fmla="*/ 0 h 66" name="T7"/>
                <a:gd fmla="*/ 34 w 71" name="T8"/>
                <a:gd fmla="*/ 11 h 66" name="T9"/>
              </a:gdLst>
              <a:cxnLst>
                <a:cxn ang="0">
                  <a:pos x="T0" y="T1"/>
                </a:cxn>
                <a:cxn ang="0">
                  <a:pos x="T2" y="T3"/>
                </a:cxn>
                <a:cxn ang="0">
                  <a:pos x="T4" y="T5"/>
                </a:cxn>
                <a:cxn ang="0">
                  <a:pos x="T6" y="T7"/>
                </a:cxn>
                <a:cxn ang="0">
                  <a:pos x="T8" y="T9"/>
                </a:cxn>
              </a:cxnLst>
              <a:rect b="b" l="0" r="r" t="0"/>
              <a:pathLst>
                <a:path h="66" w="71">
                  <a:moveTo>
                    <a:pt x="34" y="11"/>
                  </a:moveTo>
                  <a:cubicBezTo>
                    <a:pt x="25" y="25"/>
                    <a:pt x="14" y="42"/>
                    <a:pt x="0" y="53"/>
                  </a:cubicBezTo>
                  <a:cubicBezTo>
                    <a:pt x="27" y="66"/>
                    <a:pt x="54" y="66"/>
                    <a:pt x="63" y="51"/>
                  </a:cubicBezTo>
                  <a:cubicBezTo>
                    <a:pt x="71" y="38"/>
                    <a:pt x="61" y="17"/>
                    <a:pt x="40" y="0"/>
                  </a:cubicBezTo>
                  <a:cubicBezTo>
                    <a:pt x="38" y="4"/>
                    <a:pt x="36" y="8"/>
                    <a:pt x="34" y="11"/>
                  </a:cubicBezTo>
                  <a:close/>
                </a:path>
              </a:pathLst>
            </a:custGeom>
            <a:solidFill>
              <a:srgbClr val="90BC33">
                <a:lumMod val="75000"/>
              </a:srgbClr>
            </a:solid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3" name="Freeform 55"/>
            <p:cNvSpPr/>
            <p:nvPr/>
          </p:nvSpPr>
          <p:spPr bwMode="auto">
            <a:xfrm>
              <a:off x="2017" y="1118"/>
              <a:ext cx="330" cy="338"/>
            </a:xfrm>
            <a:custGeom>
              <a:gdLst>
                <a:gd fmla="*/ 47 w 75" name="T0"/>
                <a:gd fmla="*/ 7 h 77" name="T1"/>
                <a:gd fmla="*/ 39 w 75" name="T2"/>
                <a:gd fmla="*/ 12 h 77" name="T3"/>
                <a:gd fmla="*/ 9 w 75" name="T4"/>
                <a:gd fmla="*/ 27 h 77" name="T5"/>
                <a:gd fmla="*/ 0 w 75" name="T6"/>
                <a:gd fmla="*/ 34 h 77" name="T7"/>
                <a:gd fmla="*/ 59 w 75" name="T8"/>
                <a:gd fmla="*/ 68 h 77" name="T9"/>
                <a:gd fmla="*/ 59 w 75" name="T10"/>
                <a:gd fmla="*/ 0 h 77" name="T11"/>
                <a:gd fmla="*/ 47 w 75" name="T12"/>
                <a:gd fmla="*/ 7 h 77" name="T13"/>
              </a:gdLst>
              <a:cxnLst>
                <a:cxn ang="0">
                  <a:pos x="T0" y="T1"/>
                </a:cxn>
                <a:cxn ang="0">
                  <a:pos x="T2" y="T3"/>
                </a:cxn>
                <a:cxn ang="0">
                  <a:pos x="T4" y="T5"/>
                </a:cxn>
                <a:cxn ang="0">
                  <a:pos x="T6" y="T7"/>
                </a:cxn>
                <a:cxn ang="0">
                  <a:pos x="T8" y="T9"/>
                </a:cxn>
                <a:cxn ang="0">
                  <a:pos x="T10" y="T11"/>
                </a:cxn>
                <a:cxn ang="0">
                  <a:pos x="T12" y="T13"/>
                </a:cxn>
              </a:cxnLst>
              <a:rect b="b" l="0" r="r" t="0"/>
              <a:pathLst>
                <a:path h="77" w="75">
                  <a:moveTo>
                    <a:pt x="47" y="7"/>
                  </a:moveTo>
                  <a:cubicBezTo>
                    <a:pt x="45" y="9"/>
                    <a:pt x="42" y="10"/>
                    <a:pt x="39" y="12"/>
                  </a:cubicBezTo>
                  <a:cubicBezTo>
                    <a:pt x="29" y="16"/>
                    <a:pt x="19" y="22"/>
                    <a:pt x="9" y="27"/>
                  </a:cubicBezTo>
                  <a:cubicBezTo>
                    <a:pt x="6" y="29"/>
                    <a:pt x="3" y="31"/>
                    <a:pt x="0" y="34"/>
                  </a:cubicBezTo>
                  <a:cubicBezTo>
                    <a:pt x="18" y="62"/>
                    <a:pt x="44" y="77"/>
                    <a:pt x="59" y="68"/>
                  </a:cubicBezTo>
                  <a:cubicBezTo>
                    <a:pt x="75" y="59"/>
                    <a:pt x="74" y="29"/>
                    <a:pt x="59" y="0"/>
                  </a:cubicBezTo>
                  <a:cubicBezTo>
                    <a:pt x="55" y="3"/>
                    <a:pt x="51" y="5"/>
                    <a:pt x="47" y="7"/>
                  </a:cubicBezTo>
                  <a:close/>
                </a:path>
              </a:pathLst>
            </a:custGeom>
            <a:solidFill>
              <a:srgbClr val="16294C"/>
            </a:solid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4" name="Freeform 56"/>
            <p:cNvSpPr/>
            <p:nvPr/>
          </p:nvSpPr>
          <p:spPr bwMode="auto">
            <a:xfrm>
              <a:off x="3401" y="1053"/>
              <a:ext cx="290" cy="308"/>
            </a:xfrm>
            <a:custGeom>
              <a:gdLst>
                <a:gd fmla="*/ 10 w 66" name="T0"/>
                <a:gd fmla="*/ 36 h 70" name="T1"/>
                <a:gd fmla="*/ 53 w 66" name="T2"/>
                <a:gd fmla="*/ 70 h 70" name="T3"/>
                <a:gd fmla="*/ 51 w 66" name="T4"/>
                <a:gd fmla="*/ 8 h 70" name="T5"/>
                <a:gd fmla="*/ 0 w 66" name="T6"/>
                <a:gd fmla="*/ 30 h 70" name="T7"/>
                <a:gd fmla="*/ 10 w 66" name="T8"/>
                <a:gd fmla="*/ 36 h 70" name="T9"/>
              </a:gdLst>
              <a:cxnLst>
                <a:cxn ang="0">
                  <a:pos x="T0" y="T1"/>
                </a:cxn>
                <a:cxn ang="0">
                  <a:pos x="T2" y="T3"/>
                </a:cxn>
                <a:cxn ang="0">
                  <a:pos x="T4" y="T5"/>
                </a:cxn>
                <a:cxn ang="0">
                  <a:pos x="T6" y="T7"/>
                </a:cxn>
                <a:cxn ang="0">
                  <a:pos x="T8" y="T9"/>
                </a:cxn>
              </a:cxnLst>
              <a:rect b="b" l="0" r="r" t="0"/>
              <a:pathLst>
                <a:path h="70" w="66">
                  <a:moveTo>
                    <a:pt x="10" y="36"/>
                  </a:moveTo>
                  <a:cubicBezTo>
                    <a:pt x="24" y="45"/>
                    <a:pt x="41" y="56"/>
                    <a:pt x="53" y="70"/>
                  </a:cubicBezTo>
                  <a:cubicBezTo>
                    <a:pt x="66" y="43"/>
                    <a:pt x="65" y="16"/>
                    <a:pt x="51" y="8"/>
                  </a:cubicBezTo>
                  <a:cubicBezTo>
                    <a:pt x="37" y="0"/>
                    <a:pt x="17" y="10"/>
                    <a:pt x="0" y="30"/>
                  </a:cubicBezTo>
                  <a:cubicBezTo>
                    <a:pt x="4" y="32"/>
                    <a:pt x="7" y="34"/>
                    <a:pt x="10" y="36"/>
                  </a:cubicBezTo>
                  <a:close/>
                </a:path>
              </a:pathLst>
            </a:custGeom>
            <a:solidFill>
              <a:srgbClr val="16294C"/>
            </a:solid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5" name="Freeform 57"/>
            <p:cNvSpPr>
              <a:spLocks noEditPoints="1"/>
            </p:cNvSpPr>
            <p:nvPr/>
          </p:nvSpPr>
          <p:spPr bwMode="auto">
            <a:xfrm>
              <a:off x="1386" y="838"/>
              <a:ext cx="2573" cy="2573"/>
            </a:xfrm>
            <a:custGeom>
              <a:gdLst>
                <a:gd fmla="*/ 292 w 585" name="T0"/>
                <a:gd fmla="*/ 585 h 585" name="T1"/>
                <a:gd fmla="*/ 0 w 585" name="T2"/>
                <a:gd fmla="*/ 292 h 585" name="T3"/>
                <a:gd fmla="*/ 292 w 585" name="T4"/>
                <a:gd fmla="*/ 0 h 585" name="T5"/>
                <a:gd fmla="*/ 585 w 585" name="T6"/>
                <a:gd fmla="*/ 292 h 585" name="T7"/>
                <a:gd fmla="*/ 292 w 585" name="T8"/>
                <a:gd fmla="*/ 585 h 585" name="T9"/>
                <a:gd fmla="*/ 292 w 585" name="T10"/>
                <a:gd fmla="*/ 78 h 585" name="T11"/>
                <a:gd fmla="*/ 78 w 585" name="T12"/>
                <a:gd fmla="*/ 292 h 585" name="T13"/>
                <a:gd fmla="*/ 292 w 585" name="T14"/>
                <a:gd fmla="*/ 507 h 585" name="T15"/>
                <a:gd fmla="*/ 506 w 585" name="T16"/>
                <a:gd fmla="*/ 292 h 585" name="T17"/>
                <a:gd fmla="*/ 292 w 585" name="T18"/>
                <a:gd fmla="*/ 78 h 585"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585" w="585">
                  <a:moveTo>
                    <a:pt x="292" y="585"/>
                  </a:moveTo>
                  <a:cubicBezTo>
                    <a:pt x="131" y="585"/>
                    <a:pt x="0" y="454"/>
                    <a:pt x="0" y="292"/>
                  </a:cubicBezTo>
                  <a:cubicBezTo>
                    <a:pt x="0" y="131"/>
                    <a:pt x="131" y="0"/>
                    <a:pt x="292" y="0"/>
                  </a:cubicBezTo>
                  <a:cubicBezTo>
                    <a:pt x="453" y="0"/>
                    <a:pt x="585" y="131"/>
                    <a:pt x="585" y="292"/>
                  </a:cubicBezTo>
                  <a:cubicBezTo>
                    <a:pt x="585" y="454"/>
                    <a:pt x="453" y="585"/>
                    <a:pt x="292" y="585"/>
                  </a:cubicBezTo>
                  <a:close/>
                  <a:moveTo>
                    <a:pt x="292" y="78"/>
                  </a:moveTo>
                  <a:cubicBezTo>
                    <a:pt x="174" y="78"/>
                    <a:pt x="78" y="174"/>
                    <a:pt x="78" y="292"/>
                  </a:cubicBezTo>
                  <a:cubicBezTo>
                    <a:pt x="78" y="410"/>
                    <a:pt x="174" y="507"/>
                    <a:pt x="292" y="507"/>
                  </a:cubicBezTo>
                  <a:cubicBezTo>
                    <a:pt x="410" y="507"/>
                    <a:pt x="506" y="410"/>
                    <a:pt x="506" y="292"/>
                  </a:cubicBezTo>
                  <a:cubicBezTo>
                    <a:pt x="506" y="174"/>
                    <a:pt x="410" y="78"/>
                    <a:pt x="292" y="78"/>
                  </a:cubicBezTo>
                  <a:close/>
                </a:path>
              </a:pathLst>
            </a:custGeom>
            <a:solidFill>
              <a:srgbClr val="44546A">
                <a:lumMod val="75000"/>
              </a:srgbClr>
            </a:solid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6" name="Freeform 58"/>
            <p:cNvSpPr/>
            <p:nvPr/>
          </p:nvSpPr>
          <p:spPr bwMode="auto">
            <a:xfrm>
              <a:off x="2178" y="697"/>
              <a:ext cx="1447" cy="757"/>
            </a:xfrm>
            <a:custGeom>
              <a:gdLst>
                <a:gd fmla="*/ 75 w 329" name="T0"/>
                <a:gd fmla="*/ 744 h 172" name="T1"/>
                <a:gd fmla="*/ 66 w 329" name="T2"/>
                <a:gd fmla="*/ 409 h 172" name="T3"/>
                <a:gd fmla="*/ 9 w 329" name="T4"/>
                <a:gd fmla="*/ 158 h 172" name="T5"/>
                <a:gd fmla="*/ 92 w 329" name="T6"/>
                <a:gd fmla="*/ 62 h 172" name="T7"/>
                <a:gd fmla="*/ 493 w 329" name="T8"/>
                <a:gd fmla="*/ 0 h 172" name="T9"/>
                <a:gd fmla="*/ 1447 w 329" name="T10"/>
                <a:gd fmla="*/ 396 h 172" name="T11"/>
                <a:gd fmla="*/ 1179 w 329" name="T12"/>
                <a:gd fmla="*/ 568 h 172" name="T13"/>
                <a:gd fmla="*/ 981 w 329" name="T14"/>
                <a:gd fmla="*/ 753 h 172" name="T15"/>
                <a:gd fmla="*/ 906 w 329" name="T16"/>
                <a:gd fmla="*/ 739 h 172" name="T17"/>
                <a:gd fmla="*/ 493 w 329" name="T18"/>
                <a:gd fmla="*/ 625 h 172" name="T19"/>
                <a:gd fmla="*/ 75 w 329" name="T20"/>
                <a:gd fmla="*/ 744 h 172"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b" l="0" r="r" t="0"/>
              <a:pathLst>
                <a:path h="172" w="329">
                  <a:moveTo>
                    <a:pt x="17" y="169"/>
                  </a:moveTo>
                  <a:cubicBezTo>
                    <a:pt x="34" y="159"/>
                    <a:pt x="33" y="125"/>
                    <a:pt x="15" y="93"/>
                  </a:cubicBezTo>
                  <a:cubicBezTo>
                    <a:pt x="4" y="73"/>
                    <a:pt x="0" y="51"/>
                    <a:pt x="2" y="36"/>
                  </a:cubicBezTo>
                  <a:cubicBezTo>
                    <a:pt x="4" y="25"/>
                    <a:pt x="11" y="17"/>
                    <a:pt x="21" y="14"/>
                  </a:cubicBezTo>
                  <a:cubicBezTo>
                    <a:pt x="50" y="5"/>
                    <a:pt x="80" y="0"/>
                    <a:pt x="112" y="0"/>
                  </a:cubicBezTo>
                  <a:cubicBezTo>
                    <a:pt x="198" y="0"/>
                    <a:pt x="271" y="32"/>
                    <a:pt x="329" y="90"/>
                  </a:cubicBezTo>
                  <a:cubicBezTo>
                    <a:pt x="313" y="80"/>
                    <a:pt x="285" y="97"/>
                    <a:pt x="268" y="129"/>
                  </a:cubicBezTo>
                  <a:cubicBezTo>
                    <a:pt x="256" y="152"/>
                    <a:pt x="238" y="168"/>
                    <a:pt x="223" y="171"/>
                  </a:cubicBezTo>
                  <a:cubicBezTo>
                    <a:pt x="217" y="172"/>
                    <a:pt x="211" y="171"/>
                    <a:pt x="206" y="168"/>
                  </a:cubicBezTo>
                  <a:cubicBezTo>
                    <a:pt x="178" y="151"/>
                    <a:pt x="146" y="142"/>
                    <a:pt x="112" y="142"/>
                  </a:cubicBezTo>
                  <a:cubicBezTo>
                    <a:pt x="78" y="142"/>
                    <a:pt x="45" y="152"/>
                    <a:pt x="17" y="169"/>
                  </a:cubicBezTo>
                  <a:close/>
                </a:path>
              </a:pathLst>
            </a:custGeom>
            <a:solidFill>
              <a:srgbClr val="16294C"/>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17" name="Freeform 59"/>
            <p:cNvSpPr/>
            <p:nvPr/>
          </p:nvSpPr>
          <p:spPr bwMode="auto">
            <a:xfrm>
              <a:off x="1246" y="1172"/>
              <a:ext cx="717" cy="1447"/>
            </a:xfrm>
            <a:custGeom>
              <a:gdLst>
                <a:gd fmla="*/ 699 w 163" name="T0"/>
                <a:gd fmla="*/ 1368 h 329" name="T1"/>
                <a:gd fmla="*/ 387 w 163" name="T2"/>
                <a:gd fmla="*/ 1381 h 329" name="T3"/>
                <a:gd fmla="*/ 145 w 163" name="T4"/>
                <a:gd fmla="*/ 1438 h 329" name="T5"/>
                <a:gd fmla="*/ 57 w 163" name="T6"/>
                <a:gd fmla="*/ 1355 h 329" name="T7"/>
                <a:gd fmla="*/ 0 w 163" name="T8"/>
                <a:gd fmla="*/ 950 h 329" name="T9"/>
                <a:gd fmla="*/ 369 w 163" name="T10"/>
                <a:gd fmla="*/ 0 h 329" name="T11"/>
                <a:gd fmla="*/ 537 w 163" name="T12"/>
                <a:gd fmla="*/ 264 h 329" name="T13"/>
                <a:gd fmla="*/ 708 w 163" name="T14"/>
                <a:gd fmla="*/ 466 h 329" name="T15"/>
                <a:gd fmla="*/ 695 w 163" name="T16"/>
                <a:gd fmla="*/ 541 h 329" name="T17"/>
                <a:gd fmla="*/ 589 w 163" name="T18"/>
                <a:gd fmla="*/ 950 h 329" name="T19"/>
                <a:gd fmla="*/ 699 w 163" name="T20"/>
                <a:gd fmla="*/ 1368 h 329"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b" l="0" r="r" t="0"/>
              <a:pathLst>
                <a:path h="329" w="163">
                  <a:moveTo>
                    <a:pt x="159" y="311"/>
                  </a:moveTo>
                  <a:cubicBezTo>
                    <a:pt x="150" y="295"/>
                    <a:pt x="118" y="296"/>
                    <a:pt x="88" y="314"/>
                  </a:cubicBezTo>
                  <a:cubicBezTo>
                    <a:pt x="69" y="325"/>
                    <a:pt x="48" y="329"/>
                    <a:pt x="33" y="327"/>
                  </a:cubicBezTo>
                  <a:cubicBezTo>
                    <a:pt x="24" y="325"/>
                    <a:pt x="16" y="318"/>
                    <a:pt x="13" y="308"/>
                  </a:cubicBezTo>
                  <a:cubicBezTo>
                    <a:pt x="5" y="279"/>
                    <a:pt x="0" y="248"/>
                    <a:pt x="0" y="216"/>
                  </a:cubicBezTo>
                  <a:cubicBezTo>
                    <a:pt x="0" y="131"/>
                    <a:pt x="30" y="58"/>
                    <a:pt x="84" y="0"/>
                  </a:cubicBezTo>
                  <a:cubicBezTo>
                    <a:pt x="75" y="16"/>
                    <a:pt x="92" y="43"/>
                    <a:pt x="122" y="60"/>
                  </a:cubicBezTo>
                  <a:cubicBezTo>
                    <a:pt x="144" y="73"/>
                    <a:pt x="158" y="91"/>
                    <a:pt x="161" y="106"/>
                  </a:cubicBezTo>
                  <a:cubicBezTo>
                    <a:pt x="163" y="112"/>
                    <a:pt x="161" y="118"/>
                    <a:pt x="158" y="123"/>
                  </a:cubicBezTo>
                  <a:cubicBezTo>
                    <a:pt x="143" y="151"/>
                    <a:pt x="134" y="182"/>
                    <a:pt x="134" y="216"/>
                  </a:cubicBezTo>
                  <a:cubicBezTo>
                    <a:pt x="134" y="251"/>
                    <a:pt x="143" y="283"/>
                    <a:pt x="159" y="311"/>
                  </a:cubicBezTo>
                  <a:close/>
                </a:path>
              </a:pathLst>
            </a:custGeom>
            <a:solidFill>
              <a:srgbClr val="DF361F"/>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18" name="Freeform 60"/>
            <p:cNvSpPr/>
            <p:nvPr/>
          </p:nvSpPr>
          <p:spPr bwMode="auto">
            <a:xfrm>
              <a:off x="1716" y="2835"/>
              <a:ext cx="1452" cy="712"/>
            </a:xfrm>
            <a:custGeom>
              <a:gdLst>
                <a:gd fmla="*/ 312 w 330" name="T0"/>
                <a:gd fmla="*/ 3 h 162" name="T1"/>
                <a:gd fmla="*/ 314 w 330" name="T2"/>
                <a:gd fmla="*/ 75 h 162" name="T3"/>
                <a:gd fmla="*/ 327 w 330" name="T4"/>
                <a:gd fmla="*/ 129 h 162" name="T5"/>
                <a:gd fmla="*/ 309 w 330" name="T6"/>
                <a:gd fmla="*/ 149 h 162" name="T7"/>
                <a:gd fmla="*/ 217 w 330" name="T8"/>
                <a:gd fmla="*/ 162 h 162" name="T9"/>
                <a:gd fmla="*/ 0 w 330" name="T10"/>
                <a:gd fmla="*/ 78 h 162" name="T11"/>
                <a:gd fmla="*/ 61 w 330" name="T12"/>
                <a:gd fmla="*/ 41 h 162" name="T13"/>
                <a:gd fmla="*/ 106 w 330" name="T14"/>
                <a:gd fmla="*/ 1 h 162" name="T15"/>
                <a:gd fmla="*/ 124 w 330" name="T16"/>
                <a:gd fmla="*/ 4 h 162" name="T17"/>
                <a:gd fmla="*/ 217 w 330" name="T18"/>
                <a:gd fmla="*/ 29 h 162" name="T19"/>
                <a:gd fmla="*/ 312 w 330" name="T20"/>
                <a:gd fmla="*/ 3 h 162"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62" w="330">
                  <a:moveTo>
                    <a:pt x="312" y="3"/>
                  </a:moveTo>
                  <a:cubicBezTo>
                    <a:pt x="296" y="12"/>
                    <a:pt x="297" y="44"/>
                    <a:pt x="314" y="75"/>
                  </a:cubicBezTo>
                  <a:cubicBezTo>
                    <a:pt x="325" y="94"/>
                    <a:pt x="330" y="115"/>
                    <a:pt x="327" y="129"/>
                  </a:cubicBezTo>
                  <a:cubicBezTo>
                    <a:pt x="326" y="139"/>
                    <a:pt x="318" y="146"/>
                    <a:pt x="309" y="149"/>
                  </a:cubicBezTo>
                  <a:cubicBezTo>
                    <a:pt x="280" y="158"/>
                    <a:pt x="249" y="162"/>
                    <a:pt x="217" y="162"/>
                  </a:cubicBezTo>
                  <a:cubicBezTo>
                    <a:pt x="132" y="162"/>
                    <a:pt x="58" y="132"/>
                    <a:pt x="0" y="78"/>
                  </a:cubicBezTo>
                  <a:cubicBezTo>
                    <a:pt x="17" y="87"/>
                    <a:pt x="44" y="71"/>
                    <a:pt x="61" y="41"/>
                  </a:cubicBezTo>
                  <a:cubicBezTo>
                    <a:pt x="74" y="19"/>
                    <a:pt x="91" y="4"/>
                    <a:pt x="106" y="1"/>
                  </a:cubicBezTo>
                  <a:cubicBezTo>
                    <a:pt x="112" y="0"/>
                    <a:pt x="118" y="1"/>
                    <a:pt x="124" y="4"/>
                  </a:cubicBezTo>
                  <a:cubicBezTo>
                    <a:pt x="151" y="20"/>
                    <a:pt x="183" y="29"/>
                    <a:pt x="217" y="29"/>
                  </a:cubicBezTo>
                  <a:cubicBezTo>
                    <a:pt x="252" y="29"/>
                    <a:pt x="284" y="19"/>
                    <a:pt x="312" y="3"/>
                  </a:cubicBezTo>
                  <a:close/>
                </a:path>
              </a:pathLst>
            </a:custGeom>
            <a:solidFill>
              <a:srgbClr val="FA9C00"/>
            </a:solid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9" name="Freeform 61"/>
            <p:cNvSpPr/>
            <p:nvPr/>
          </p:nvSpPr>
          <p:spPr bwMode="auto">
            <a:xfrm>
              <a:off x="3383" y="1630"/>
              <a:ext cx="713" cy="1447"/>
            </a:xfrm>
            <a:custGeom>
              <a:gdLst>
                <a:gd fmla="*/ 3 w 162" name="T0"/>
                <a:gd fmla="*/ 17 h 329" name="T1"/>
                <a:gd fmla="*/ 74 w 162" name="T2"/>
                <a:gd fmla="*/ 15 h 329" name="T3"/>
                <a:gd fmla="*/ 129 w 162" name="T4"/>
                <a:gd fmla="*/ 2 h 329" name="T5"/>
                <a:gd fmla="*/ 149 w 162" name="T6"/>
                <a:gd fmla="*/ 20 h 329" name="T7"/>
                <a:gd fmla="*/ 162 w 162" name="T8"/>
                <a:gd fmla="*/ 112 h 329" name="T9"/>
                <a:gd fmla="*/ 78 w 162" name="T10"/>
                <a:gd fmla="*/ 329 h 329" name="T11"/>
                <a:gd fmla="*/ 40 w 162" name="T12"/>
                <a:gd fmla="*/ 268 h 329" name="T13"/>
                <a:gd fmla="*/ 1 w 162" name="T14"/>
                <a:gd fmla="*/ 223 h 329" name="T15"/>
                <a:gd fmla="*/ 4 w 162" name="T16"/>
                <a:gd fmla="*/ 206 h 329" name="T17"/>
                <a:gd fmla="*/ 28 w 162" name="T18"/>
                <a:gd fmla="*/ 112 h 329" name="T19"/>
                <a:gd fmla="*/ 3 w 162" name="T20"/>
                <a:gd fmla="*/ 17 h 329"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29" w="162">
                  <a:moveTo>
                    <a:pt x="3" y="17"/>
                  </a:moveTo>
                  <a:cubicBezTo>
                    <a:pt x="12" y="34"/>
                    <a:pt x="44" y="33"/>
                    <a:pt x="74" y="15"/>
                  </a:cubicBezTo>
                  <a:cubicBezTo>
                    <a:pt x="94" y="4"/>
                    <a:pt x="114" y="0"/>
                    <a:pt x="129" y="2"/>
                  </a:cubicBezTo>
                  <a:cubicBezTo>
                    <a:pt x="138" y="4"/>
                    <a:pt x="146" y="11"/>
                    <a:pt x="149" y="20"/>
                  </a:cubicBezTo>
                  <a:cubicBezTo>
                    <a:pt x="157" y="50"/>
                    <a:pt x="162" y="80"/>
                    <a:pt x="162" y="112"/>
                  </a:cubicBezTo>
                  <a:cubicBezTo>
                    <a:pt x="162" y="198"/>
                    <a:pt x="132" y="271"/>
                    <a:pt x="78" y="329"/>
                  </a:cubicBezTo>
                  <a:cubicBezTo>
                    <a:pt x="87" y="313"/>
                    <a:pt x="70" y="286"/>
                    <a:pt x="40" y="268"/>
                  </a:cubicBezTo>
                  <a:cubicBezTo>
                    <a:pt x="19" y="256"/>
                    <a:pt x="4" y="238"/>
                    <a:pt x="1" y="223"/>
                  </a:cubicBezTo>
                  <a:cubicBezTo>
                    <a:pt x="0" y="217"/>
                    <a:pt x="1" y="211"/>
                    <a:pt x="4" y="206"/>
                  </a:cubicBezTo>
                  <a:cubicBezTo>
                    <a:pt x="19" y="178"/>
                    <a:pt x="28" y="146"/>
                    <a:pt x="28" y="112"/>
                  </a:cubicBezTo>
                  <a:cubicBezTo>
                    <a:pt x="28" y="78"/>
                    <a:pt x="19" y="45"/>
                    <a:pt x="3" y="17"/>
                  </a:cubicBezTo>
                  <a:close/>
                </a:path>
              </a:pathLst>
            </a:custGeom>
            <a:solidFill>
              <a:srgbClr val="90BC33"/>
            </a:solid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grpSp>
      <p:sp>
        <p:nvSpPr>
          <p:cNvPr id="20" name="Rectangle 1436"/>
          <p:cNvSpPr>
            <a:spLocks noChangeArrowheads="1"/>
          </p:cNvSpPr>
          <p:nvPr/>
        </p:nvSpPr>
        <p:spPr bwMode="auto">
          <a:xfrm rot="211425">
            <a:off x="4024684" y="4202943"/>
            <a:ext cx="950739"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none">
            <a:spAutoFit/>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algn="ctr" fontAlgn="base">
              <a:spcBef>
                <a:spcPct val="0"/>
              </a:spcBef>
              <a:spcAft>
                <a:spcPct val="0"/>
              </a:spcAft>
            </a:pPr>
            <a:r>
              <a:rPr altLang="zh-CN" b="1" lang="id-ID" sz="1200">
                <a:solidFill>
                  <a:prstClr val="white"/>
                </a:solidFill>
                <a:cs charset="0" pitchFamily="34" typeface="Arial"/>
              </a:rPr>
              <a:t>Design Graphic</a:t>
            </a:r>
          </a:p>
        </p:txBody>
      </p:sp>
      <p:sp>
        <p:nvSpPr>
          <p:cNvPr id="21" name="Rectangle 1436"/>
          <p:cNvSpPr>
            <a:spLocks noChangeArrowheads="1"/>
          </p:cNvSpPr>
          <p:nvPr/>
        </p:nvSpPr>
        <p:spPr bwMode="auto">
          <a:xfrm rot="586028">
            <a:off x="4458772" y="1578816"/>
            <a:ext cx="766093"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none">
            <a:spAutoFit/>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algn="ctr" fontAlgn="base">
              <a:spcBef>
                <a:spcPct val="0"/>
              </a:spcBef>
              <a:spcAft>
                <a:spcPct val="0"/>
              </a:spcAft>
            </a:pPr>
            <a:r>
              <a:rPr altLang="zh-CN" b="1" lang="id-ID" sz="1200">
                <a:solidFill>
                  <a:prstClr val="white"/>
                </a:solidFill>
                <a:cs charset="0" pitchFamily="34" typeface="Arial"/>
              </a:rPr>
              <a:t>Web Coding</a:t>
            </a:r>
          </a:p>
        </p:txBody>
      </p:sp>
      <p:sp>
        <p:nvSpPr>
          <p:cNvPr id="22" name="Rectangle 1436"/>
          <p:cNvSpPr>
            <a:spLocks noChangeArrowheads="1"/>
          </p:cNvSpPr>
          <p:nvPr/>
        </p:nvSpPr>
        <p:spPr bwMode="auto">
          <a:xfrm rot="5832713">
            <a:off x="5589708" y="3078144"/>
            <a:ext cx="843979"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none">
            <a:spAutoFit/>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algn="ctr" fontAlgn="base">
              <a:spcBef>
                <a:spcPct val="0"/>
              </a:spcBef>
              <a:spcAft>
                <a:spcPct val="0"/>
              </a:spcAft>
            </a:pPr>
            <a:r>
              <a:rPr altLang="zh-CN" b="1" lang="id-ID" sz="1200">
                <a:solidFill>
                  <a:prstClr val="white"/>
                </a:solidFill>
                <a:cs charset="0" pitchFamily="34" typeface="Arial"/>
              </a:rPr>
              <a:t>Enviromental</a:t>
            </a:r>
          </a:p>
        </p:txBody>
      </p:sp>
      <p:sp>
        <p:nvSpPr>
          <p:cNvPr id="23" name="Rectangle 1436"/>
          <p:cNvSpPr>
            <a:spLocks noChangeArrowheads="1"/>
          </p:cNvSpPr>
          <p:nvPr/>
        </p:nvSpPr>
        <p:spPr bwMode="auto">
          <a:xfrm rot="5688380">
            <a:off x="3050131" y="2738151"/>
            <a:ext cx="577304"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none">
            <a:spAutoFit/>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algn="ctr" fontAlgn="base">
              <a:spcBef>
                <a:spcPct val="0"/>
              </a:spcBef>
              <a:spcAft>
                <a:spcPct val="0"/>
              </a:spcAft>
            </a:pPr>
            <a:r>
              <a:rPr altLang="zh-CN" b="1" lang="id-ID" sz="1200">
                <a:solidFill>
                  <a:prstClr val="white"/>
                </a:solidFill>
                <a:cs charset="0" pitchFamily="34" typeface="Arial"/>
              </a:rPr>
              <a:t>Passcode</a:t>
            </a:r>
          </a:p>
        </p:txBody>
      </p:sp>
      <p:grpSp>
        <p:nvGrpSpPr>
          <p:cNvPr id="24" name="Group 24"/>
          <p:cNvGrpSpPr/>
          <p:nvPr/>
        </p:nvGrpSpPr>
        <p:grpSpPr>
          <a:xfrm>
            <a:off x="5236404" y="962027"/>
            <a:ext cx="3539729" cy="667941"/>
            <a:chOff x="5891539" y="1252950"/>
            <a:chExt cx="4718632" cy="890039"/>
          </a:xfrm>
        </p:grpSpPr>
        <p:grpSp>
          <p:nvGrpSpPr>
            <p:cNvPr id="25" name="Group 25"/>
            <p:cNvGrpSpPr/>
            <p:nvPr/>
          </p:nvGrpSpPr>
          <p:grpSpPr>
            <a:xfrm>
              <a:off x="5891539" y="1627409"/>
              <a:ext cx="1606953" cy="515155"/>
              <a:chOff x="7794624" y="2150772"/>
              <a:chExt cx="1606953" cy="515155"/>
            </a:xfrm>
          </p:grpSpPr>
          <p:cxnSp>
            <p:nvCxnSpPr>
              <p:cNvPr id="27" name="Straight Connector 27"/>
              <p:cNvCxnSpPr/>
              <p:nvPr/>
            </p:nvCxnSpPr>
            <p:spPr>
              <a:xfrm flipV="1">
                <a:off x="7794624" y="2150732"/>
                <a:ext cx="220616" cy="515620"/>
              </a:xfrm>
              <a:prstGeom prst="line">
                <a:avLst/>
              </a:prstGeom>
              <a:noFill/>
              <a:ln algn="ctr" cap="flat" cmpd="sng" w="6350">
                <a:solidFill>
                  <a:sysClr lastClr="FFFFFF" val="window">
                    <a:lumMod val="85000"/>
                  </a:sysClr>
                </a:solidFill>
                <a:prstDash val="sysDash"/>
                <a:miter lim="800000"/>
              </a:ln>
              <a:effectLst/>
            </p:spPr>
          </p:cxnSp>
          <p:cxnSp>
            <p:nvCxnSpPr>
              <p:cNvPr id="28" name="Straight Connector 28"/>
              <p:cNvCxnSpPr/>
              <p:nvPr/>
            </p:nvCxnSpPr>
            <p:spPr>
              <a:xfrm>
                <a:off x="8015240" y="2153905"/>
                <a:ext cx="1385591" cy="0"/>
              </a:xfrm>
              <a:prstGeom prst="line">
                <a:avLst/>
              </a:prstGeom>
              <a:noFill/>
              <a:ln algn="ctr" cap="flat" cmpd="sng" w="6350">
                <a:solidFill>
                  <a:sysClr lastClr="FFFFFF" val="window">
                    <a:lumMod val="85000"/>
                  </a:sysClr>
                </a:solidFill>
                <a:prstDash val="sysDash"/>
                <a:miter lim="800000"/>
                <a:tailEnd type="oval"/>
              </a:ln>
              <a:effectLst/>
            </p:spPr>
          </p:cxnSp>
        </p:grpSp>
        <p:sp>
          <p:nvSpPr>
            <p:cNvPr id="26" name="Content Placeholder 2"/>
            <p:cNvSpPr txBox="1"/>
            <p:nvPr/>
          </p:nvSpPr>
          <p:spPr bwMode="auto">
            <a:xfrm>
              <a:off x="7910495" y="1252950"/>
              <a:ext cx="2699676" cy="89003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fontAlgn="base">
                <a:lnSpc>
                  <a:spcPct val="100000"/>
                </a:lnSpc>
                <a:spcBef>
                  <a:spcPct val="20000"/>
                </a:spcBef>
                <a:spcAft>
                  <a:spcPct val="0"/>
                </a:spcAft>
                <a:buNone/>
              </a:pPr>
              <a:r>
                <a:rPr altLang="zh-CN" b="1" kern="0" lang="id-ID" sz="1100">
                  <a:solidFill>
                    <a:srgbClr val="16294C"/>
                  </a:solidFill>
                </a:rPr>
                <a:t>Final Project</a:t>
              </a:r>
              <a:br>
                <a:rPr altLang="zh-CN" b="1" kern="0" lang="id-ID" sz="1100">
                  <a:solidFill>
                    <a:srgbClr val="16294C"/>
                  </a:solidFill>
                </a:rPr>
              </a:br>
              <a:r>
                <a:rPr altLang="zh-CN" b="1" kern="0" lang="id-ID" sz="1100">
                  <a:solidFill>
                    <a:srgbClr val="16294C"/>
                  </a:solidFill>
                </a:rPr>
                <a:t>Lorem ipsum dolor sit amet, consectetur adipiscing elit. Curabitur elementum posuere pretium. </a:t>
              </a:r>
            </a:p>
          </p:txBody>
        </p:sp>
      </p:grpSp>
      <p:grpSp>
        <p:nvGrpSpPr>
          <p:cNvPr id="29" name="Group 29"/>
          <p:cNvGrpSpPr/>
          <p:nvPr/>
        </p:nvGrpSpPr>
        <p:grpSpPr>
          <a:xfrm>
            <a:off x="6010277" y="2797969"/>
            <a:ext cx="3334941" cy="666750"/>
            <a:chOff x="7367712" y="4476407"/>
            <a:chExt cx="4447109" cy="890039"/>
          </a:xfrm>
        </p:grpSpPr>
        <p:cxnSp>
          <p:nvCxnSpPr>
            <p:cNvPr id="30" name="Straight Connector 30"/>
            <p:cNvCxnSpPr/>
            <p:nvPr/>
          </p:nvCxnSpPr>
          <p:spPr>
            <a:xfrm flipV="1">
              <a:off x="7367712" y="4911890"/>
              <a:ext cx="1386050" cy="0"/>
            </a:xfrm>
            <a:prstGeom prst="line">
              <a:avLst/>
            </a:prstGeom>
            <a:noFill/>
            <a:ln algn="ctr" cap="flat" cmpd="sng" w="6350">
              <a:solidFill>
                <a:sysClr lastClr="FFFFFF" val="window">
                  <a:lumMod val="85000"/>
                </a:sysClr>
              </a:solidFill>
              <a:prstDash val="sysDash"/>
              <a:miter lim="800000"/>
              <a:tailEnd type="oval"/>
            </a:ln>
            <a:effectLst/>
          </p:spPr>
        </p:cxnSp>
        <p:sp>
          <p:nvSpPr>
            <p:cNvPr id="31" name="Content Placeholder 2"/>
            <p:cNvSpPr txBox="1"/>
            <p:nvPr/>
          </p:nvSpPr>
          <p:spPr bwMode="auto">
            <a:xfrm>
              <a:off x="9115145" y="4476407"/>
              <a:ext cx="2699676" cy="89003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fontAlgn="base">
                <a:lnSpc>
                  <a:spcPct val="100000"/>
                </a:lnSpc>
                <a:spcBef>
                  <a:spcPct val="20000"/>
                </a:spcBef>
                <a:spcAft>
                  <a:spcPct val="0"/>
                </a:spcAft>
                <a:buNone/>
              </a:pPr>
              <a:r>
                <a:rPr altLang="zh-CN" b="1" kern="0" lang="id-ID" sz="1100">
                  <a:solidFill>
                    <a:srgbClr val="16294C"/>
                  </a:solidFill>
                </a:rPr>
                <a:t>Networking Area</a:t>
              </a:r>
              <a:br>
                <a:rPr altLang="zh-CN" b="1" kern="0" lang="id-ID" sz="1100">
                  <a:solidFill>
                    <a:srgbClr val="16294C"/>
                  </a:solidFill>
                </a:rPr>
              </a:br>
              <a:r>
                <a:rPr altLang="zh-CN" b="1" kern="0" lang="id-ID" sz="1100">
                  <a:solidFill>
                    <a:srgbClr val="16294C"/>
                  </a:solidFill>
                </a:rPr>
                <a:t>Lorem ipsum dolor sit amet, consectetur adipiscing elit. Curabitur elementum posuere pretium. </a:t>
              </a:r>
            </a:p>
          </p:txBody>
        </p:sp>
      </p:grpSp>
      <p:grpSp>
        <p:nvGrpSpPr>
          <p:cNvPr id="32" name="Group 32"/>
          <p:cNvGrpSpPr/>
          <p:nvPr/>
        </p:nvGrpSpPr>
        <p:grpSpPr>
          <a:xfrm>
            <a:off x="594143" y="4205323"/>
            <a:ext cx="3426619" cy="789385"/>
            <a:chOff x="-178326" y="5086811"/>
            <a:chExt cx="4568566" cy="1052383"/>
          </a:xfrm>
        </p:grpSpPr>
        <p:grpSp>
          <p:nvGrpSpPr>
            <p:cNvPr id="33" name="Group 33"/>
            <p:cNvGrpSpPr/>
            <p:nvPr/>
          </p:nvGrpSpPr>
          <p:grpSpPr>
            <a:xfrm flipH="1">
              <a:off x="2783287" y="5086811"/>
              <a:ext cx="1606953" cy="538575"/>
              <a:chOff x="7794624" y="1615788"/>
              <a:chExt cx="1606953" cy="538575"/>
            </a:xfrm>
          </p:grpSpPr>
          <p:cxnSp>
            <p:nvCxnSpPr>
              <p:cNvPr id="35" name="Straight Connector 35"/>
              <p:cNvCxnSpPr/>
              <p:nvPr/>
            </p:nvCxnSpPr>
            <p:spPr>
              <a:xfrm flipH="1" flipV="1">
                <a:off x="7794624" y="1615788"/>
                <a:ext cx="220651" cy="514286"/>
              </a:xfrm>
              <a:prstGeom prst="line">
                <a:avLst/>
              </a:prstGeom>
              <a:noFill/>
              <a:ln algn="ctr" cap="flat" cmpd="sng" w="6350">
                <a:solidFill>
                  <a:sysClr lastClr="FFFFFF" val="window">
                    <a:lumMod val="85000"/>
                  </a:sysClr>
                </a:solidFill>
                <a:prstDash val="sysDash"/>
                <a:miter lim="800000"/>
              </a:ln>
              <a:effectLst/>
            </p:spPr>
          </p:cxnSp>
          <p:cxnSp>
            <p:nvCxnSpPr>
              <p:cNvPr id="36" name="Straight Connector 36"/>
              <p:cNvCxnSpPr/>
              <p:nvPr/>
            </p:nvCxnSpPr>
            <p:spPr>
              <a:xfrm>
                <a:off x="8015275" y="2153884"/>
                <a:ext cx="1385809" cy="0"/>
              </a:xfrm>
              <a:prstGeom prst="line">
                <a:avLst/>
              </a:prstGeom>
              <a:noFill/>
              <a:ln algn="ctr" cap="flat" cmpd="sng" w="6350">
                <a:solidFill>
                  <a:sysClr lastClr="FFFFFF" val="window">
                    <a:lumMod val="85000"/>
                  </a:sysClr>
                </a:solidFill>
                <a:prstDash val="sysDash"/>
                <a:miter lim="800000"/>
                <a:tailEnd type="oval"/>
              </a:ln>
              <a:effectLst/>
            </p:spPr>
          </p:cxnSp>
        </p:grpSp>
        <p:sp>
          <p:nvSpPr>
            <p:cNvPr id="34" name="Content Placeholder 2"/>
            <p:cNvSpPr txBox="1"/>
            <p:nvPr/>
          </p:nvSpPr>
          <p:spPr bwMode="auto">
            <a:xfrm>
              <a:off x="-178326" y="5249155"/>
              <a:ext cx="2699676" cy="89003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algn="r" fontAlgn="base">
                <a:lnSpc>
                  <a:spcPct val="100000"/>
                </a:lnSpc>
                <a:spcBef>
                  <a:spcPct val="20000"/>
                </a:spcBef>
                <a:spcAft>
                  <a:spcPct val="0"/>
                </a:spcAft>
                <a:buNone/>
              </a:pPr>
              <a:r>
                <a:rPr altLang="zh-CN" b="1" kern="0" lang="id-ID" sz="1100">
                  <a:solidFill>
                    <a:srgbClr val="16294C"/>
                  </a:solidFill>
                </a:rPr>
                <a:t>Bottom Idea</a:t>
              </a:r>
              <a:br>
                <a:rPr altLang="zh-CN" b="1" kern="0" lang="id-ID" sz="1100">
                  <a:solidFill>
                    <a:srgbClr val="16294C"/>
                  </a:solidFill>
                </a:rPr>
              </a:br>
              <a:r>
                <a:rPr altLang="zh-CN" b="1" kern="0" lang="id-ID" sz="1100">
                  <a:solidFill>
                    <a:srgbClr val="16294C"/>
                  </a:solidFill>
                </a:rPr>
                <a:t>Lorem ipsum dolor sit amet, consectetur adipiscing elit. Curabitur elementum posuere pretium. </a:t>
              </a:r>
            </a:p>
          </p:txBody>
        </p:sp>
      </p:grpSp>
      <p:grpSp>
        <p:nvGrpSpPr>
          <p:cNvPr id="37" name="Group 37"/>
          <p:cNvGrpSpPr/>
          <p:nvPr/>
        </p:nvGrpSpPr>
        <p:grpSpPr>
          <a:xfrm>
            <a:off x="53580" y="1621631"/>
            <a:ext cx="3292078" cy="677466"/>
            <a:chOff x="-280631" y="2067695"/>
            <a:chExt cx="4389268" cy="903343"/>
          </a:xfrm>
        </p:grpSpPr>
        <p:grpSp>
          <p:nvGrpSpPr>
            <p:cNvPr id="38" name="Group 38"/>
            <p:cNvGrpSpPr/>
            <p:nvPr/>
          </p:nvGrpSpPr>
          <p:grpSpPr>
            <a:xfrm flipH="1">
              <a:off x="2760127" y="2440861"/>
              <a:ext cx="1348510" cy="515155"/>
              <a:chOff x="7794624" y="2150772"/>
              <a:chExt cx="1606953" cy="515155"/>
            </a:xfrm>
          </p:grpSpPr>
          <p:cxnSp>
            <p:nvCxnSpPr>
              <p:cNvPr id="40" name="Straight Connector 40"/>
              <p:cNvCxnSpPr/>
              <p:nvPr/>
            </p:nvCxnSpPr>
            <p:spPr>
              <a:xfrm flipV="1">
                <a:off x="7794624" y="2150692"/>
                <a:ext cx="221325" cy="515968"/>
              </a:xfrm>
              <a:prstGeom prst="line">
                <a:avLst/>
              </a:prstGeom>
              <a:noFill/>
              <a:ln algn="ctr" cap="flat" cmpd="sng" w="6350">
                <a:solidFill>
                  <a:sysClr lastClr="FFFFFF" val="window">
                    <a:lumMod val="85000"/>
                  </a:sysClr>
                </a:solidFill>
                <a:prstDash val="sysDash"/>
                <a:miter lim="800000"/>
              </a:ln>
              <a:effectLst/>
            </p:spPr>
          </p:cxnSp>
          <p:cxnSp>
            <p:nvCxnSpPr>
              <p:cNvPr id="41" name="Straight Connector 41"/>
              <p:cNvCxnSpPr/>
              <p:nvPr/>
            </p:nvCxnSpPr>
            <p:spPr>
              <a:xfrm>
                <a:off x="8015949" y="2153867"/>
                <a:ext cx="1384704" cy="0"/>
              </a:xfrm>
              <a:prstGeom prst="line">
                <a:avLst/>
              </a:prstGeom>
              <a:noFill/>
              <a:ln algn="ctr" cap="flat" cmpd="sng" w="6350">
                <a:solidFill>
                  <a:sysClr lastClr="FFFFFF" val="window">
                    <a:lumMod val="85000"/>
                  </a:sysClr>
                </a:solidFill>
                <a:prstDash val="sysDash"/>
                <a:miter lim="800000"/>
                <a:tailEnd type="oval"/>
              </a:ln>
              <a:effectLst/>
            </p:spPr>
          </p:cxnSp>
        </p:grpSp>
        <p:sp>
          <p:nvSpPr>
            <p:cNvPr id="39" name="Content Placeholder 2"/>
            <p:cNvSpPr txBox="1"/>
            <p:nvPr/>
          </p:nvSpPr>
          <p:spPr bwMode="auto">
            <a:xfrm>
              <a:off x="-280631" y="2067695"/>
              <a:ext cx="2699676" cy="90334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algn="r" fontAlgn="base">
                <a:lnSpc>
                  <a:spcPct val="100000"/>
                </a:lnSpc>
                <a:spcBef>
                  <a:spcPct val="20000"/>
                </a:spcBef>
                <a:spcAft>
                  <a:spcPct val="0"/>
                </a:spcAft>
                <a:buNone/>
              </a:pPr>
              <a:r>
                <a:rPr altLang="zh-CN" b="1" kern="0" lang="id-ID" sz="1100">
                  <a:solidFill>
                    <a:srgbClr val="16294C"/>
                  </a:solidFill>
                </a:rPr>
                <a:t>Development Code</a:t>
              </a:r>
              <a:br>
                <a:rPr altLang="zh-CN" b="1" kern="0" lang="id-ID" sz="1100">
                  <a:solidFill>
                    <a:srgbClr val="16294C"/>
                  </a:solidFill>
                </a:rPr>
              </a:br>
              <a:r>
                <a:rPr altLang="zh-CN" b="1" kern="0" lang="id-ID" sz="1100">
                  <a:solidFill>
                    <a:srgbClr val="16294C"/>
                  </a:solidFill>
                </a:rPr>
                <a:t>Lorem ipsum dolor sit amet, consectetur adipiscing elit. Curabitur elementum posuere pretium. </a:t>
              </a:r>
            </a:p>
          </p:txBody>
        </p:sp>
      </p:grpSp>
    </p:spTree>
    <p:custDataLst>
      <p:tags r:id="rId3"/>
    </p:custDataLst>
    <p:extLst>
      <p:ext uri="{BB962C8B-B14F-4D97-AF65-F5344CB8AC3E}">
        <p14:creationId val="2169948549"/>
      </p:ext>
    </p:extLst>
  </p:cSld>
  <p:clrMapOvr>
    <a:masterClrMapping/>
  </p:clrMapOvr>
  <mc:AlternateContent>
    <mc:Choice Requires="p14">
      <p:transition p14:dur="1500" spd="slow">
        <p14:window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6" presetSubtype="16">
                                  <p:stCondLst>
                                    <p:cond delay="0"/>
                                  </p:stCondLst>
                                  <p:childTnLst>
                                    <p:set>
                                      <p:cBhvr>
                                        <p:cTn dur="1" fill="hold" id="6">
                                          <p:stCondLst>
                                            <p:cond delay="0"/>
                                          </p:stCondLst>
                                        </p:cTn>
                                        <p:tgtEl>
                                          <p:spTgt spid="6"/>
                                        </p:tgtEl>
                                        <p:attrNameLst>
                                          <p:attrName>style.visibility</p:attrName>
                                        </p:attrNameLst>
                                      </p:cBhvr>
                                      <p:to>
                                        <p:strVal val="visible"/>
                                      </p:to>
                                    </p:set>
                                    <p:animEffect filter="circle(in)" transition="in">
                                      <p:cBhvr>
                                        <p:cTn dur="2000" id="7"/>
                                        <p:tgtEl>
                                          <p:spTgt spid="6"/>
                                        </p:tgtEl>
                                      </p:cBhvr>
                                    </p:animEffect>
                                  </p:childTnLst>
                                </p:cTn>
                              </p:par>
                            </p:childTnLst>
                          </p:cTn>
                        </p:par>
                        <p:par>
                          <p:cTn fill="hold" id="8" nodeType="afterGroup">
                            <p:stCondLst>
                              <p:cond delay="2000"/>
                            </p:stCondLst>
                            <p:childTnLst>
                              <p:par>
                                <p:cTn fill="hold" id="9" nodeType="afterEffect" presetClass="entr" presetID="2" presetSubtype="4">
                                  <p:stCondLst>
                                    <p:cond delay="0"/>
                                  </p:stCondLst>
                                  <p:childTnLst>
                                    <p:set>
                                      <p:cBhvr>
                                        <p:cTn dur="1" fill="hold" id="10">
                                          <p:stCondLst>
                                            <p:cond delay="0"/>
                                          </p:stCondLst>
                                        </p:cTn>
                                        <p:tgtEl>
                                          <p:spTgt spid="37"/>
                                        </p:tgtEl>
                                        <p:attrNameLst>
                                          <p:attrName>style.visibility</p:attrName>
                                        </p:attrNameLst>
                                      </p:cBhvr>
                                      <p:to>
                                        <p:strVal val="visible"/>
                                      </p:to>
                                    </p:set>
                                    <p:anim calcmode="lin" valueType="num">
                                      <p:cBhvr additive="base">
                                        <p:cTn dur="500" fill="hold" id="11"/>
                                        <p:tgtEl>
                                          <p:spTgt spid="37"/>
                                        </p:tgtEl>
                                        <p:attrNameLst>
                                          <p:attrName>ppt_x</p:attrName>
                                        </p:attrNameLst>
                                      </p:cBhvr>
                                      <p:tavLst>
                                        <p:tav tm="0">
                                          <p:val>
                                            <p:strVal val="#ppt_x"/>
                                          </p:val>
                                        </p:tav>
                                        <p:tav tm="100000">
                                          <p:val>
                                            <p:strVal val="#ppt_x"/>
                                          </p:val>
                                        </p:tav>
                                      </p:tavLst>
                                    </p:anim>
                                    <p:anim calcmode="lin" valueType="num">
                                      <p:cBhvr additive="base">
                                        <p:cTn dur="500" fill="hold" id="12"/>
                                        <p:tgtEl>
                                          <p:spTgt spid="37"/>
                                        </p:tgtEl>
                                        <p:attrNameLst>
                                          <p:attrName>ppt_y</p:attrName>
                                        </p:attrNameLst>
                                      </p:cBhvr>
                                      <p:tavLst>
                                        <p:tav tm="0">
                                          <p:val>
                                            <p:strVal val="1+#ppt_h/2"/>
                                          </p:val>
                                        </p:tav>
                                        <p:tav tm="100000">
                                          <p:val>
                                            <p:strVal val="#ppt_y"/>
                                          </p:val>
                                        </p:tav>
                                      </p:tavLst>
                                    </p:anim>
                                  </p:childTnLst>
                                </p:cTn>
                              </p:par>
                              <p:par>
                                <p:cTn fill="hold" id="13" nodeType="withEffect" presetClass="entr" presetID="2" presetSubtype="4">
                                  <p:stCondLst>
                                    <p:cond delay="0"/>
                                  </p:stCondLst>
                                  <p:childTnLst>
                                    <p:set>
                                      <p:cBhvr>
                                        <p:cTn dur="1" fill="hold" id="14">
                                          <p:stCondLst>
                                            <p:cond delay="0"/>
                                          </p:stCondLst>
                                        </p:cTn>
                                        <p:tgtEl>
                                          <p:spTgt spid="24"/>
                                        </p:tgtEl>
                                        <p:attrNameLst>
                                          <p:attrName>style.visibility</p:attrName>
                                        </p:attrNameLst>
                                      </p:cBhvr>
                                      <p:to>
                                        <p:strVal val="visible"/>
                                      </p:to>
                                    </p:set>
                                    <p:anim calcmode="lin" valueType="num">
                                      <p:cBhvr additive="base">
                                        <p:cTn dur="500" fill="hold" id="15"/>
                                        <p:tgtEl>
                                          <p:spTgt spid="24"/>
                                        </p:tgtEl>
                                        <p:attrNameLst>
                                          <p:attrName>ppt_x</p:attrName>
                                        </p:attrNameLst>
                                      </p:cBhvr>
                                      <p:tavLst>
                                        <p:tav tm="0">
                                          <p:val>
                                            <p:strVal val="#ppt_x"/>
                                          </p:val>
                                        </p:tav>
                                        <p:tav tm="100000">
                                          <p:val>
                                            <p:strVal val="#ppt_x"/>
                                          </p:val>
                                        </p:tav>
                                      </p:tavLst>
                                    </p:anim>
                                    <p:anim calcmode="lin" valueType="num">
                                      <p:cBhvr additive="base">
                                        <p:cTn dur="500" fill="hold" id="16"/>
                                        <p:tgtEl>
                                          <p:spTgt spid="24"/>
                                        </p:tgtEl>
                                        <p:attrNameLst>
                                          <p:attrName>ppt_y</p:attrName>
                                        </p:attrNameLst>
                                      </p:cBhvr>
                                      <p:tavLst>
                                        <p:tav tm="0">
                                          <p:val>
                                            <p:strVal val="1+#ppt_h/2"/>
                                          </p:val>
                                        </p:tav>
                                        <p:tav tm="100000">
                                          <p:val>
                                            <p:strVal val="#ppt_y"/>
                                          </p:val>
                                        </p:tav>
                                      </p:tavLst>
                                    </p:anim>
                                  </p:childTnLst>
                                </p:cTn>
                              </p:par>
                              <p:par>
                                <p:cTn fill="hold" id="17" nodeType="withEffect" presetClass="entr" presetID="2" presetSubtype="4">
                                  <p:stCondLst>
                                    <p:cond delay="0"/>
                                  </p:stCondLst>
                                  <p:childTnLst>
                                    <p:set>
                                      <p:cBhvr>
                                        <p:cTn dur="1" fill="hold" id="18">
                                          <p:stCondLst>
                                            <p:cond delay="0"/>
                                          </p:stCondLst>
                                        </p:cTn>
                                        <p:tgtEl>
                                          <p:spTgt spid="29"/>
                                        </p:tgtEl>
                                        <p:attrNameLst>
                                          <p:attrName>style.visibility</p:attrName>
                                        </p:attrNameLst>
                                      </p:cBhvr>
                                      <p:to>
                                        <p:strVal val="visible"/>
                                      </p:to>
                                    </p:set>
                                    <p:anim calcmode="lin" valueType="num">
                                      <p:cBhvr additive="base">
                                        <p:cTn dur="500" fill="hold" id="19"/>
                                        <p:tgtEl>
                                          <p:spTgt spid="29"/>
                                        </p:tgtEl>
                                        <p:attrNameLst>
                                          <p:attrName>ppt_x</p:attrName>
                                        </p:attrNameLst>
                                      </p:cBhvr>
                                      <p:tavLst>
                                        <p:tav tm="0">
                                          <p:val>
                                            <p:strVal val="#ppt_x"/>
                                          </p:val>
                                        </p:tav>
                                        <p:tav tm="100000">
                                          <p:val>
                                            <p:strVal val="#ppt_x"/>
                                          </p:val>
                                        </p:tav>
                                      </p:tavLst>
                                    </p:anim>
                                    <p:anim calcmode="lin" valueType="num">
                                      <p:cBhvr additive="base">
                                        <p:cTn dur="500" fill="hold" id="20"/>
                                        <p:tgtEl>
                                          <p:spTgt spid="29"/>
                                        </p:tgtEl>
                                        <p:attrNameLst>
                                          <p:attrName>ppt_y</p:attrName>
                                        </p:attrNameLst>
                                      </p:cBhvr>
                                      <p:tavLst>
                                        <p:tav tm="0">
                                          <p:val>
                                            <p:strVal val="1+#ppt_h/2"/>
                                          </p:val>
                                        </p:tav>
                                        <p:tav tm="100000">
                                          <p:val>
                                            <p:strVal val="#ppt_y"/>
                                          </p:val>
                                        </p:tav>
                                      </p:tavLst>
                                    </p:anim>
                                  </p:childTnLst>
                                </p:cTn>
                              </p:par>
                              <p:par>
                                <p:cTn fill="hold" id="21" nodeType="withEffect" presetClass="entr" presetID="2" presetSubtype="4">
                                  <p:stCondLst>
                                    <p:cond delay="0"/>
                                  </p:stCondLst>
                                  <p:childTnLst>
                                    <p:set>
                                      <p:cBhvr>
                                        <p:cTn dur="1" fill="hold" id="22">
                                          <p:stCondLst>
                                            <p:cond delay="0"/>
                                          </p:stCondLst>
                                        </p:cTn>
                                        <p:tgtEl>
                                          <p:spTgt spid="32"/>
                                        </p:tgtEl>
                                        <p:attrNameLst>
                                          <p:attrName>style.visibility</p:attrName>
                                        </p:attrNameLst>
                                      </p:cBhvr>
                                      <p:to>
                                        <p:strVal val="visible"/>
                                      </p:to>
                                    </p:set>
                                    <p:anim calcmode="lin" valueType="num">
                                      <p:cBhvr additive="base">
                                        <p:cTn dur="500" fill="hold" id="23"/>
                                        <p:tgtEl>
                                          <p:spTgt spid="32"/>
                                        </p:tgtEl>
                                        <p:attrNameLst>
                                          <p:attrName>ppt_x</p:attrName>
                                        </p:attrNameLst>
                                      </p:cBhvr>
                                      <p:tavLst>
                                        <p:tav tm="0">
                                          <p:val>
                                            <p:strVal val="#ppt_x"/>
                                          </p:val>
                                        </p:tav>
                                        <p:tav tm="100000">
                                          <p:val>
                                            <p:strVal val="#ppt_x"/>
                                          </p:val>
                                        </p:tav>
                                      </p:tavLst>
                                    </p:anim>
                                    <p:anim calcmode="lin" valueType="num">
                                      <p:cBhvr additive="base">
                                        <p:cTn dur="500" fill="hold" id="24"/>
                                        <p:tgtEl>
                                          <p:spTgt spid="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C:\Users\Administrator\Desktop\11111.tif" id="2050" name="Picture 2"/>
          <p:cNvPicPr>
            <a:picLocks noChangeArrowheads="1" noChangeAspect="1"/>
          </p:cNvPicPr>
          <p:nvPr/>
        </p:nvPicPr>
        <p:blipFill>
          <a:blip r:embed="rId2">
            <a:extLst>
              <a:ext uri="{28A0092B-C50C-407E-A947-70E740481C1C}">
                <a14:useLocalDpi val="0"/>
              </a:ext>
            </a:extLst>
          </a:blip>
          <a:srcRect b="91703"/>
          <a:stretch>
            <a:fillRect/>
          </a:stretch>
        </p:blipFill>
        <p:spPr bwMode="auto">
          <a:xfrm>
            <a:off x="0" y="0"/>
            <a:ext cx="9144000" cy="426720"/>
          </a:xfrm>
          <a:prstGeom prst="rect">
            <a:avLst/>
          </a:prstGeom>
          <a:noFill/>
          <a:extLst>
            <a:ext uri="{909E8E84-426E-40DD-AFC4-6F175D3DCCD1}">
              <a14:hiddenFill>
                <a:solidFill>
                  <a:srgbClr val="FFFFFF"/>
                </a:solidFill>
              </a14:hiddenFill>
            </a:ext>
          </a:extLst>
        </p:spPr>
      </p:pic>
      <p:cxnSp>
        <p:nvCxnSpPr>
          <p:cNvPr id="3" name="直接连接符 2"/>
          <p:cNvCxnSpPr/>
          <p:nvPr/>
        </p:nvCxnSpPr>
        <p:spPr>
          <a:xfrm>
            <a:off x="395536" y="483518"/>
            <a:ext cx="8748464" cy="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 name="TextBox 68"/>
          <p:cNvSpPr txBox="1">
            <a:spLocks noChangeArrowheads="1"/>
          </p:cNvSpPr>
          <p:nvPr/>
        </p:nvSpPr>
        <p:spPr bwMode="auto">
          <a:xfrm>
            <a:off x="2613114" y="51472"/>
            <a:ext cx="3917776" cy="9448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686" lIns="91372" rIns="91372" tIns="45686" wrap="square">
            <a:spAutoFit/>
          </a:bodyPr>
          <a:lstStyle>
            <a:defPPr>
              <a:defRPr lang="en-US"/>
            </a:defPPr>
            <a:lvl1pPr algn="l" eaLnBrk="0" fontAlgn="base" hangingPunct="0" rtl="0">
              <a:spcBef>
                <a:spcPct val="0"/>
              </a:spcBef>
              <a:spcAft>
                <a:spcPct val="0"/>
              </a:spcAft>
              <a:defRPr kern="1200">
                <a:solidFill>
                  <a:schemeClr val="tx1"/>
                </a:solidFill>
                <a:latin charset="0" panose="020f0502020204030204" pitchFamily="34" typeface="Calibri"/>
                <a:ea typeface="+mn-ea"/>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typeface="+mn-ea"/>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typeface="+mn-ea"/>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typeface="+mn-ea"/>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typeface="+mn-ea"/>
                <a:cs typeface="+mn-cs"/>
              </a:defRPr>
            </a:lvl5pPr>
            <a:lvl6pPr algn="l" defTabSz="914400" eaLnBrk="1" hangingPunct="1" latinLnBrk="0" marL="2286000" rtl="0">
              <a:defRPr kern="1200">
                <a:solidFill>
                  <a:schemeClr val="tx1"/>
                </a:solidFill>
                <a:latin charset="0" panose="020f0502020204030204" pitchFamily="34" typeface="Calibri"/>
                <a:ea typeface="+mn-ea"/>
                <a:cs typeface="+mn-cs"/>
              </a:defRPr>
            </a:lvl6pPr>
            <a:lvl7pPr algn="l" defTabSz="914400" eaLnBrk="1" hangingPunct="1" latinLnBrk="0" marL="2743200" rtl="0">
              <a:defRPr kern="1200">
                <a:solidFill>
                  <a:schemeClr val="tx1"/>
                </a:solidFill>
                <a:latin charset="0" panose="020f0502020204030204" pitchFamily="34" typeface="Calibri"/>
                <a:ea typeface="+mn-ea"/>
                <a:cs typeface="+mn-cs"/>
              </a:defRPr>
            </a:lvl7pPr>
            <a:lvl8pPr algn="l" defTabSz="914400" eaLnBrk="1" hangingPunct="1" latinLnBrk="0" marL="3200400" rtl="0">
              <a:defRPr kern="1200">
                <a:solidFill>
                  <a:schemeClr val="tx1"/>
                </a:solidFill>
                <a:latin charset="0" panose="020f0502020204030204" pitchFamily="34" typeface="Calibri"/>
                <a:ea typeface="+mn-ea"/>
                <a:cs typeface="+mn-cs"/>
              </a:defRPr>
            </a:lvl8pPr>
            <a:lvl9pPr algn="l" defTabSz="914400" eaLnBrk="1" hangingPunct="1" latinLnBrk="0" marL="3657600" rtl="0">
              <a:defRPr kern="1200">
                <a:solidFill>
                  <a:schemeClr val="tx1"/>
                </a:solidFill>
                <a:latin charset="0" panose="020f0502020204030204" pitchFamily="34" typeface="Calibri"/>
                <a:ea typeface="+mn-ea"/>
                <a:cs typeface="+mn-cs"/>
              </a:defRPr>
            </a:lvl9pPr>
          </a:lstStyle>
          <a:p>
            <a:pPr algn="ctr" eaLnBrk="1" hangingPunct="1"/>
            <a:r>
              <a:rPr altLang="zh-CN" b="1" lang="id-ID" sz="2800">
                <a:solidFill>
                  <a:schemeClr val="bg1"/>
                </a:solidFill>
                <a:latin charset="0" pitchFamily="2" typeface="Roboto"/>
                <a:ea charset="0" pitchFamily="2" typeface="Roboto"/>
                <a:cs charset="0" pitchFamily="2" typeface="Roboto"/>
              </a:rPr>
              <a:t>Company Presentation Name</a:t>
            </a:r>
          </a:p>
        </p:txBody>
      </p:sp>
      <p:sp>
        <p:nvSpPr>
          <p:cNvPr id="50" name="Rectangle 5"/>
          <p:cNvSpPr/>
          <p:nvPr/>
        </p:nvSpPr>
        <p:spPr>
          <a:xfrm>
            <a:off x="0" y="5032773"/>
            <a:ext cx="9144000" cy="110728"/>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9" lIns="68529" rIns="68529" tIns="34289"/>
          <a:lstStyle/>
          <a:p>
            <a:pPr algn="ctr">
              <a:defRPr/>
            </a:pPr>
            <a:endParaRPr lang="en-US"/>
          </a:p>
        </p:txBody>
      </p:sp>
      <p:grpSp>
        <p:nvGrpSpPr>
          <p:cNvPr id="42" name="Group 7"/>
          <p:cNvGrpSpPr/>
          <p:nvPr/>
        </p:nvGrpSpPr>
        <p:grpSpPr>
          <a:xfrm>
            <a:off x="4064938" y="1210890"/>
            <a:ext cx="2169320" cy="1996679"/>
            <a:chOff x="2527300" y="3887788"/>
            <a:chExt cx="2892426" cy="2662238"/>
          </a:xfrm>
          <a:solidFill>
            <a:srgbClr val="44546A"/>
          </a:solidFill>
        </p:grpSpPr>
        <p:sp>
          <p:nvSpPr>
            <p:cNvPr id="43" name="Oval 25"/>
            <p:cNvSpPr>
              <a:spLocks noChangeArrowheads="1"/>
            </p:cNvSpPr>
            <p:nvPr/>
          </p:nvSpPr>
          <p:spPr bwMode="auto">
            <a:xfrm>
              <a:off x="4256088" y="3887788"/>
              <a:ext cx="595313" cy="592138"/>
            </a:xfrm>
            <a:prstGeom prst="ellipse">
              <a:avLst/>
            </a:pr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44" name="Freeform 26"/>
            <p:cNvSpPr/>
            <p:nvPr/>
          </p:nvSpPr>
          <p:spPr bwMode="auto">
            <a:xfrm>
              <a:off x="3817938" y="4483100"/>
              <a:ext cx="701675" cy="1109663"/>
            </a:xfrm>
            <a:custGeom>
              <a:gdLst>
                <a:gd fmla="*/ 85 w 281" name="T0"/>
                <a:gd fmla="*/ 445 h 445" name="T1"/>
                <a:gd fmla="*/ 58 w 281" name="T2"/>
                <a:gd fmla="*/ 439 h 445" name="T3"/>
                <a:gd fmla="*/ 15 w 281" name="T4"/>
                <a:gd fmla="*/ 342 h 445" name="T5"/>
                <a:gd fmla="*/ 125 w 281" name="T6"/>
                <a:gd fmla="*/ 58 h 445" name="T7"/>
                <a:gd fmla="*/ 222 w 281" name="T8"/>
                <a:gd fmla="*/ 15 h 445" name="T9"/>
                <a:gd fmla="*/ 266 w 281" name="T10"/>
                <a:gd fmla="*/ 113 h 445" name="T11"/>
                <a:gd fmla="*/ 156 w 281" name="T12"/>
                <a:gd fmla="*/ 396 h 445" name="T13"/>
                <a:gd fmla="*/ 85 w 281" name="T14"/>
                <a:gd fmla="*/ 445 h 44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45" w="281">
                  <a:moveTo>
                    <a:pt x="85" y="445"/>
                  </a:moveTo>
                  <a:cubicBezTo>
                    <a:pt x="76" y="445"/>
                    <a:pt x="67" y="443"/>
                    <a:pt x="58" y="439"/>
                  </a:cubicBezTo>
                  <a:cubicBezTo>
                    <a:pt x="19" y="424"/>
                    <a:pt x="0" y="381"/>
                    <a:pt x="15" y="342"/>
                  </a:cubicBezTo>
                  <a:cubicBezTo>
                    <a:pt x="125" y="58"/>
                    <a:pt x="125" y="58"/>
                    <a:pt x="125" y="58"/>
                  </a:cubicBezTo>
                  <a:cubicBezTo>
                    <a:pt x="140" y="19"/>
                    <a:pt x="183" y="0"/>
                    <a:pt x="222" y="15"/>
                  </a:cubicBezTo>
                  <a:cubicBezTo>
                    <a:pt x="261" y="30"/>
                    <a:pt x="281" y="74"/>
                    <a:pt x="266" y="113"/>
                  </a:cubicBezTo>
                  <a:cubicBezTo>
                    <a:pt x="156" y="396"/>
                    <a:pt x="156" y="396"/>
                    <a:pt x="156" y="396"/>
                  </a:cubicBezTo>
                  <a:cubicBezTo>
                    <a:pt x="144" y="426"/>
                    <a:pt x="116" y="445"/>
                    <a:pt x="85" y="445"/>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45" name="Freeform 27"/>
            <p:cNvSpPr/>
            <p:nvPr/>
          </p:nvSpPr>
          <p:spPr bwMode="auto">
            <a:xfrm>
              <a:off x="3732213" y="6042025"/>
              <a:ext cx="1687513" cy="322263"/>
            </a:xfrm>
            <a:custGeom>
              <a:gdLst>
                <a:gd fmla="*/ 573 w 676" name="T0"/>
                <a:gd fmla="*/ 129 h 129" name="T1"/>
                <a:gd fmla="*/ 26 w 676" name="T2"/>
                <a:gd fmla="*/ 129 h 129" name="T3"/>
                <a:gd fmla="*/ 0 w 676" name="T4"/>
                <a:gd fmla="*/ 103 h 129" name="T5"/>
                <a:gd fmla="*/ 26 w 676" name="T6"/>
                <a:gd fmla="*/ 77 h 129" name="T7"/>
                <a:gd fmla="*/ 573 w 676" name="T8"/>
                <a:gd fmla="*/ 77 h 129" name="T9"/>
                <a:gd fmla="*/ 613 w 676" name="T10"/>
                <a:gd fmla="*/ 61 h 129" name="T11"/>
                <a:gd fmla="*/ 620 w 676" name="T12"/>
                <a:gd fmla="*/ 48 h 129" name="T13"/>
                <a:gd fmla="*/ 616 w 676" name="T14"/>
                <a:gd fmla="*/ 15 h 129" name="T15"/>
                <a:gd fmla="*/ 652 w 676" name="T16"/>
                <a:gd fmla="*/ 8 h 129" name="T17"/>
                <a:gd fmla="*/ 669 w 676" name="T18"/>
                <a:gd fmla="*/ 65 h 129" name="T19"/>
                <a:gd fmla="*/ 573 w 676" name="T20"/>
                <a:gd fmla="*/ 129 h 129"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29" w="676">
                  <a:moveTo>
                    <a:pt x="573" y="129"/>
                  </a:moveTo>
                  <a:cubicBezTo>
                    <a:pt x="26" y="129"/>
                    <a:pt x="26" y="129"/>
                    <a:pt x="26" y="129"/>
                  </a:cubicBezTo>
                  <a:cubicBezTo>
                    <a:pt x="12" y="129"/>
                    <a:pt x="0" y="117"/>
                    <a:pt x="0" y="103"/>
                  </a:cubicBezTo>
                  <a:cubicBezTo>
                    <a:pt x="0" y="89"/>
                    <a:pt x="12" y="77"/>
                    <a:pt x="26" y="77"/>
                  </a:cubicBezTo>
                  <a:cubicBezTo>
                    <a:pt x="573" y="77"/>
                    <a:pt x="573" y="77"/>
                    <a:pt x="573" y="77"/>
                  </a:cubicBezTo>
                  <a:cubicBezTo>
                    <a:pt x="595" y="77"/>
                    <a:pt x="607" y="67"/>
                    <a:pt x="613" y="61"/>
                  </a:cubicBezTo>
                  <a:cubicBezTo>
                    <a:pt x="618" y="56"/>
                    <a:pt x="620" y="51"/>
                    <a:pt x="620" y="48"/>
                  </a:cubicBezTo>
                  <a:cubicBezTo>
                    <a:pt x="611" y="40"/>
                    <a:pt x="609" y="25"/>
                    <a:pt x="616" y="15"/>
                  </a:cubicBezTo>
                  <a:cubicBezTo>
                    <a:pt x="624" y="3"/>
                    <a:pt x="640" y="0"/>
                    <a:pt x="652" y="8"/>
                  </a:cubicBezTo>
                  <a:cubicBezTo>
                    <a:pt x="670" y="20"/>
                    <a:pt x="676" y="42"/>
                    <a:pt x="669" y="65"/>
                  </a:cubicBezTo>
                  <a:cubicBezTo>
                    <a:pt x="659" y="96"/>
                    <a:pt x="625" y="129"/>
                    <a:pt x="573" y="129"/>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46" name="Freeform 28"/>
            <p:cNvSpPr/>
            <p:nvPr/>
          </p:nvSpPr>
          <p:spPr bwMode="auto">
            <a:xfrm>
              <a:off x="2527300" y="6227763"/>
              <a:ext cx="1687513" cy="322263"/>
            </a:xfrm>
            <a:custGeom>
              <a:gdLst>
                <a:gd fmla="*/ 573 w 676" name="T0"/>
                <a:gd fmla="*/ 129 h 129" name="T1"/>
                <a:gd fmla="*/ 26 w 676" name="T2"/>
                <a:gd fmla="*/ 129 h 129" name="T3"/>
                <a:gd fmla="*/ 0 w 676" name="T4"/>
                <a:gd fmla="*/ 103 h 129" name="T5"/>
                <a:gd fmla="*/ 26 w 676" name="T6"/>
                <a:gd fmla="*/ 77 h 129" name="T7"/>
                <a:gd fmla="*/ 573 w 676" name="T8"/>
                <a:gd fmla="*/ 77 h 129" name="T9"/>
                <a:gd fmla="*/ 612 w 676" name="T10"/>
                <a:gd fmla="*/ 61 h 129" name="T11"/>
                <a:gd fmla="*/ 620 w 676" name="T12"/>
                <a:gd fmla="*/ 48 h 129" name="T13"/>
                <a:gd fmla="*/ 616 w 676" name="T14"/>
                <a:gd fmla="*/ 15 h 129" name="T15"/>
                <a:gd fmla="*/ 652 w 676" name="T16"/>
                <a:gd fmla="*/ 8 h 129" name="T17"/>
                <a:gd fmla="*/ 668 w 676" name="T18"/>
                <a:gd fmla="*/ 65 h 129" name="T19"/>
                <a:gd fmla="*/ 573 w 676" name="T20"/>
                <a:gd fmla="*/ 129 h 129"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29" w="676">
                  <a:moveTo>
                    <a:pt x="573" y="129"/>
                  </a:moveTo>
                  <a:cubicBezTo>
                    <a:pt x="26" y="129"/>
                    <a:pt x="26" y="129"/>
                    <a:pt x="26" y="129"/>
                  </a:cubicBezTo>
                  <a:cubicBezTo>
                    <a:pt x="11" y="129"/>
                    <a:pt x="0" y="118"/>
                    <a:pt x="0" y="103"/>
                  </a:cubicBezTo>
                  <a:cubicBezTo>
                    <a:pt x="0" y="89"/>
                    <a:pt x="11" y="77"/>
                    <a:pt x="26" y="77"/>
                  </a:cubicBezTo>
                  <a:cubicBezTo>
                    <a:pt x="573" y="77"/>
                    <a:pt x="573" y="77"/>
                    <a:pt x="573" y="77"/>
                  </a:cubicBezTo>
                  <a:cubicBezTo>
                    <a:pt x="594" y="77"/>
                    <a:pt x="607" y="67"/>
                    <a:pt x="612" y="61"/>
                  </a:cubicBezTo>
                  <a:cubicBezTo>
                    <a:pt x="617" y="56"/>
                    <a:pt x="619" y="51"/>
                    <a:pt x="620" y="48"/>
                  </a:cubicBezTo>
                  <a:cubicBezTo>
                    <a:pt x="610" y="40"/>
                    <a:pt x="608" y="25"/>
                    <a:pt x="616" y="15"/>
                  </a:cubicBezTo>
                  <a:cubicBezTo>
                    <a:pt x="624" y="3"/>
                    <a:pt x="640" y="0"/>
                    <a:pt x="652" y="8"/>
                  </a:cubicBezTo>
                  <a:cubicBezTo>
                    <a:pt x="669" y="20"/>
                    <a:pt x="676" y="42"/>
                    <a:pt x="668" y="65"/>
                  </a:cubicBezTo>
                  <a:cubicBezTo>
                    <a:pt x="659" y="96"/>
                    <a:pt x="625" y="129"/>
                    <a:pt x="573" y="129"/>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47" name="Freeform 29"/>
            <p:cNvSpPr/>
            <p:nvPr/>
          </p:nvSpPr>
          <p:spPr bwMode="auto">
            <a:xfrm>
              <a:off x="4467225" y="6075363"/>
              <a:ext cx="444500" cy="265113"/>
            </a:xfrm>
            <a:custGeom>
              <a:gdLst>
                <a:gd fmla="*/ 178 w 178" name="T0"/>
                <a:gd fmla="*/ 53 h 106" name="T1"/>
                <a:gd fmla="*/ 125 w 178" name="T2"/>
                <a:gd fmla="*/ 106 h 106" name="T3"/>
                <a:gd fmla="*/ 53 w 178" name="T4"/>
                <a:gd fmla="*/ 106 h 106" name="T5"/>
                <a:gd fmla="*/ 0 w 178" name="T6"/>
                <a:gd fmla="*/ 53 h 106" name="T7"/>
                <a:gd fmla="*/ 0 w 178" name="T8"/>
                <a:gd fmla="*/ 53 h 106" name="T9"/>
                <a:gd fmla="*/ 53 w 178" name="T10"/>
                <a:gd fmla="*/ 0 h 106" name="T11"/>
                <a:gd fmla="*/ 125 w 178" name="T12"/>
                <a:gd fmla="*/ 0 h 106" name="T13"/>
                <a:gd fmla="*/ 178 w 178" name="T14"/>
                <a:gd fmla="*/ 53 h 10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05" w="178">
                  <a:moveTo>
                    <a:pt x="178" y="53"/>
                  </a:moveTo>
                  <a:cubicBezTo>
                    <a:pt x="178" y="82"/>
                    <a:pt x="154" y="106"/>
                    <a:pt x="125" y="106"/>
                  </a:cubicBezTo>
                  <a:cubicBezTo>
                    <a:pt x="53" y="106"/>
                    <a:pt x="53" y="106"/>
                    <a:pt x="53" y="106"/>
                  </a:cubicBezTo>
                  <a:cubicBezTo>
                    <a:pt x="24" y="106"/>
                    <a:pt x="0" y="82"/>
                    <a:pt x="0" y="53"/>
                  </a:cubicBezTo>
                  <a:cubicBezTo>
                    <a:pt x="0" y="53"/>
                    <a:pt x="0" y="53"/>
                    <a:pt x="0" y="53"/>
                  </a:cubicBezTo>
                  <a:cubicBezTo>
                    <a:pt x="0" y="24"/>
                    <a:pt x="24" y="0"/>
                    <a:pt x="53" y="0"/>
                  </a:cubicBezTo>
                  <a:cubicBezTo>
                    <a:pt x="125" y="0"/>
                    <a:pt x="125" y="0"/>
                    <a:pt x="125" y="0"/>
                  </a:cubicBezTo>
                  <a:cubicBezTo>
                    <a:pt x="154" y="0"/>
                    <a:pt x="178" y="24"/>
                    <a:pt x="178" y="53"/>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48" name="Freeform 30"/>
            <p:cNvSpPr/>
            <p:nvPr/>
          </p:nvSpPr>
          <p:spPr bwMode="auto">
            <a:xfrm>
              <a:off x="3238500" y="6202363"/>
              <a:ext cx="444500" cy="269875"/>
            </a:xfrm>
            <a:custGeom>
              <a:gdLst>
                <a:gd fmla="*/ 178 w 178" name="T0"/>
                <a:gd fmla="*/ 55 h 108" name="T1"/>
                <a:gd fmla="*/ 124 w 178" name="T2"/>
                <a:gd fmla="*/ 108 h 108" name="T3"/>
                <a:gd fmla="*/ 53 w 178" name="T4"/>
                <a:gd fmla="*/ 108 h 108" name="T5"/>
                <a:gd fmla="*/ 0 w 178" name="T6"/>
                <a:gd fmla="*/ 55 h 108" name="T7"/>
                <a:gd fmla="*/ 0 w 178" name="T8"/>
                <a:gd fmla="*/ 55 h 108" name="T9"/>
                <a:gd fmla="*/ 27 w 178" name="T10"/>
                <a:gd fmla="*/ 0 h 108" name="T11"/>
                <a:gd fmla="*/ 124 w 178" name="T12"/>
                <a:gd fmla="*/ 2 h 108" name="T13"/>
                <a:gd fmla="*/ 178 w 178" name="T14"/>
                <a:gd fmla="*/ 55 h 10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08" w="178">
                  <a:moveTo>
                    <a:pt x="178" y="55"/>
                  </a:moveTo>
                  <a:cubicBezTo>
                    <a:pt x="178" y="85"/>
                    <a:pt x="154" y="108"/>
                    <a:pt x="124" y="108"/>
                  </a:cubicBezTo>
                  <a:cubicBezTo>
                    <a:pt x="53" y="108"/>
                    <a:pt x="53" y="108"/>
                    <a:pt x="53" y="108"/>
                  </a:cubicBezTo>
                  <a:cubicBezTo>
                    <a:pt x="24" y="108"/>
                    <a:pt x="0" y="85"/>
                    <a:pt x="0" y="55"/>
                  </a:cubicBezTo>
                  <a:cubicBezTo>
                    <a:pt x="0" y="55"/>
                    <a:pt x="0" y="55"/>
                    <a:pt x="0" y="55"/>
                  </a:cubicBezTo>
                  <a:cubicBezTo>
                    <a:pt x="0" y="26"/>
                    <a:pt x="13" y="13"/>
                    <a:pt x="27" y="0"/>
                  </a:cubicBezTo>
                  <a:cubicBezTo>
                    <a:pt x="124" y="2"/>
                    <a:pt x="124" y="2"/>
                    <a:pt x="124" y="2"/>
                  </a:cubicBezTo>
                  <a:cubicBezTo>
                    <a:pt x="154" y="2"/>
                    <a:pt x="178" y="26"/>
                    <a:pt x="178" y="55"/>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49" name="Freeform 31"/>
            <p:cNvSpPr/>
            <p:nvPr/>
          </p:nvSpPr>
          <p:spPr bwMode="auto">
            <a:xfrm>
              <a:off x="3370263" y="4384675"/>
              <a:ext cx="1903413" cy="998538"/>
            </a:xfrm>
            <a:custGeom>
              <a:gdLst>
                <a:gd fmla="*/ 58 w 762" name="T0"/>
                <a:gd fmla="*/ 400 h 400" name="T1"/>
                <a:gd fmla="*/ 18 w 762" name="T2"/>
                <a:gd fmla="*/ 381 h 400" name="T3"/>
                <a:gd fmla="*/ 26 w 762" name="T4"/>
                <a:gd fmla="*/ 309 h 400" name="T5"/>
                <a:gd fmla="*/ 342 w 762" name="T6"/>
                <a:gd fmla="*/ 52 h 400" name="T7"/>
                <a:gd fmla="*/ 401 w 762" name="T8"/>
                <a:gd fmla="*/ 48 h 400" name="T9"/>
                <a:gd fmla="*/ 498 w 762" name="T10"/>
                <a:gd fmla="*/ 107 h 400" name="T11"/>
                <a:gd fmla="*/ 679 w 762" name="T12"/>
                <a:gd fmla="*/ 13 h 400" name="T13"/>
                <a:gd fmla="*/ 749 w 762" name="T14"/>
                <a:gd fmla="*/ 35 h 400" name="T15"/>
                <a:gd fmla="*/ 727 w 762" name="T16"/>
                <a:gd fmla="*/ 105 h 400" name="T17"/>
                <a:gd fmla="*/ 520 w 762" name="T18"/>
                <a:gd fmla="*/ 212 h 400" name="T19"/>
                <a:gd fmla="*/ 469 w 762" name="T20"/>
                <a:gd fmla="*/ 210 h 400" name="T21"/>
                <a:gd fmla="*/ 378 w 762" name="T22"/>
                <a:gd fmla="*/ 155 h 400" name="T23"/>
                <a:gd fmla="*/ 91 w 762" name="T24"/>
                <a:gd fmla="*/ 389 h 400" name="T25"/>
                <a:gd fmla="*/ 58 w 762" name="T26"/>
                <a:gd fmla="*/ 400 h 400"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400" w="762">
                  <a:moveTo>
                    <a:pt x="58" y="400"/>
                  </a:moveTo>
                  <a:cubicBezTo>
                    <a:pt x="43" y="400"/>
                    <a:pt x="28" y="394"/>
                    <a:pt x="18" y="381"/>
                  </a:cubicBezTo>
                  <a:cubicBezTo>
                    <a:pt x="0" y="359"/>
                    <a:pt x="3" y="327"/>
                    <a:pt x="26" y="309"/>
                  </a:cubicBezTo>
                  <a:cubicBezTo>
                    <a:pt x="342" y="52"/>
                    <a:pt x="342" y="52"/>
                    <a:pt x="342" y="52"/>
                  </a:cubicBezTo>
                  <a:cubicBezTo>
                    <a:pt x="359" y="38"/>
                    <a:pt x="382" y="36"/>
                    <a:pt x="401" y="48"/>
                  </a:cubicBezTo>
                  <a:cubicBezTo>
                    <a:pt x="498" y="107"/>
                    <a:pt x="498" y="107"/>
                    <a:pt x="498" y="107"/>
                  </a:cubicBezTo>
                  <a:cubicBezTo>
                    <a:pt x="679" y="13"/>
                    <a:pt x="679" y="13"/>
                    <a:pt x="679" y="13"/>
                  </a:cubicBezTo>
                  <a:cubicBezTo>
                    <a:pt x="705" y="0"/>
                    <a:pt x="736" y="10"/>
                    <a:pt x="749" y="35"/>
                  </a:cubicBezTo>
                  <a:cubicBezTo>
                    <a:pt x="762" y="60"/>
                    <a:pt x="752" y="92"/>
                    <a:pt x="727" y="105"/>
                  </a:cubicBezTo>
                  <a:cubicBezTo>
                    <a:pt x="520" y="212"/>
                    <a:pt x="520" y="212"/>
                    <a:pt x="520" y="212"/>
                  </a:cubicBezTo>
                  <a:cubicBezTo>
                    <a:pt x="504" y="221"/>
                    <a:pt x="485" y="220"/>
                    <a:pt x="469" y="210"/>
                  </a:cubicBezTo>
                  <a:cubicBezTo>
                    <a:pt x="378" y="155"/>
                    <a:pt x="378" y="155"/>
                    <a:pt x="378" y="155"/>
                  </a:cubicBezTo>
                  <a:cubicBezTo>
                    <a:pt x="91" y="389"/>
                    <a:pt x="91" y="389"/>
                    <a:pt x="91" y="389"/>
                  </a:cubicBezTo>
                  <a:cubicBezTo>
                    <a:pt x="81" y="397"/>
                    <a:pt x="70" y="400"/>
                    <a:pt x="58" y="400"/>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51" name="Freeform 32"/>
            <p:cNvSpPr/>
            <p:nvPr/>
          </p:nvSpPr>
          <p:spPr bwMode="auto">
            <a:xfrm>
              <a:off x="3244850" y="5233988"/>
              <a:ext cx="1449388" cy="1195388"/>
            </a:xfrm>
            <a:custGeom>
              <a:gdLst>
                <a:gd fmla="*/ 57 w 580" name="T0"/>
                <a:gd fmla="*/ 479 h 479" name="T1"/>
                <a:gd fmla="*/ 19 w 580" name="T2"/>
                <a:gd fmla="*/ 461 h 479" name="T3"/>
                <a:gd fmla="*/ 23 w 580" name="T4"/>
                <a:gd fmla="*/ 389 h 479" name="T5"/>
                <a:gd fmla="*/ 220 w 580" name="T6"/>
                <a:gd fmla="*/ 215 h 479" name="T7"/>
                <a:gd fmla="*/ 239 w 580" name="T8"/>
                <a:gd fmla="*/ 59 h 479" name="T9"/>
                <a:gd fmla="*/ 272 w 580" name="T10"/>
                <a:gd fmla="*/ 7 h 479" name="T11"/>
                <a:gd fmla="*/ 323 w 580" name="T12"/>
                <a:gd fmla="*/ 13 h 479" name="T13"/>
                <a:gd fmla="*/ 559 w 580" name="T14"/>
                <a:gd fmla="*/ 186 h 479" name="T15"/>
                <a:gd fmla="*/ 580 w 580" name="T16"/>
                <a:gd fmla="*/ 228 h 479" name="T17"/>
                <a:gd fmla="*/ 580 w 580" name="T18"/>
                <a:gd fmla="*/ 390 h 479" name="T19"/>
                <a:gd fmla="*/ 528 w 580" name="T20"/>
                <a:gd fmla="*/ 442 h 479" name="T21"/>
                <a:gd fmla="*/ 476 w 580" name="T22"/>
                <a:gd fmla="*/ 390 h 479" name="T23"/>
                <a:gd fmla="*/ 476 w 580" name="T24"/>
                <a:gd fmla="*/ 254 h 479" name="T25"/>
                <a:gd fmla="*/ 332 w 580" name="T26"/>
                <a:gd fmla="*/ 148 h 479" name="T27"/>
                <a:gd fmla="*/ 319 w 580" name="T28"/>
                <a:gd fmla="*/ 247 h 479" name="T29"/>
                <a:gd fmla="*/ 302 w 580" name="T30"/>
                <a:gd fmla="*/ 279 h 479" name="T31"/>
                <a:gd fmla="*/ 92 w 580" name="T32"/>
                <a:gd fmla="*/ 466 h 479" name="T33"/>
                <a:gd fmla="*/ 57 w 580" name="T34"/>
                <a:gd fmla="*/ 479 h 479"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479" w="580">
                  <a:moveTo>
                    <a:pt x="57" y="479"/>
                  </a:moveTo>
                  <a:cubicBezTo>
                    <a:pt x="43" y="479"/>
                    <a:pt x="29" y="473"/>
                    <a:pt x="19" y="461"/>
                  </a:cubicBezTo>
                  <a:cubicBezTo>
                    <a:pt x="0" y="440"/>
                    <a:pt x="2" y="407"/>
                    <a:pt x="23" y="389"/>
                  </a:cubicBezTo>
                  <a:cubicBezTo>
                    <a:pt x="220" y="215"/>
                    <a:pt x="220" y="215"/>
                    <a:pt x="220" y="215"/>
                  </a:cubicBezTo>
                  <a:cubicBezTo>
                    <a:pt x="239" y="59"/>
                    <a:pt x="239" y="59"/>
                    <a:pt x="239" y="59"/>
                  </a:cubicBezTo>
                  <a:cubicBezTo>
                    <a:pt x="241" y="41"/>
                    <a:pt x="256" y="14"/>
                    <a:pt x="272" y="7"/>
                  </a:cubicBezTo>
                  <a:cubicBezTo>
                    <a:pt x="289" y="0"/>
                    <a:pt x="309" y="2"/>
                    <a:pt x="323" y="13"/>
                  </a:cubicBezTo>
                  <a:cubicBezTo>
                    <a:pt x="559" y="186"/>
                    <a:pt x="559" y="186"/>
                    <a:pt x="559" y="186"/>
                  </a:cubicBezTo>
                  <a:cubicBezTo>
                    <a:pt x="572" y="196"/>
                    <a:pt x="580" y="211"/>
                    <a:pt x="580" y="228"/>
                  </a:cubicBezTo>
                  <a:cubicBezTo>
                    <a:pt x="580" y="390"/>
                    <a:pt x="580" y="390"/>
                    <a:pt x="580" y="390"/>
                  </a:cubicBezTo>
                  <a:cubicBezTo>
                    <a:pt x="580" y="419"/>
                    <a:pt x="556" y="442"/>
                    <a:pt x="528" y="442"/>
                  </a:cubicBezTo>
                  <a:cubicBezTo>
                    <a:pt x="499" y="442"/>
                    <a:pt x="476" y="419"/>
                    <a:pt x="476" y="390"/>
                  </a:cubicBezTo>
                  <a:cubicBezTo>
                    <a:pt x="476" y="254"/>
                    <a:pt x="476" y="254"/>
                    <a:pt x="476" y="254"/>
                  </a:cubicBezTo>
                  <a:cubicBezTo>
                    <a:pt x="332" y="148"/>
                    <a:pt x="332" y="148"/>
                    <a:pt x="332" y="148"/>
                  </a:cubicBezTo>
                  <a:cubicBezTo>
                    <a:pt x="319" y="247"/>
                    <a:pt x="319" y="247"/>
                    <a:pt x="319" y="247"/>
                  </a:cubicBezTo>
                  <a:cubicBezTo>
                    <a:pt x="318" y="260"/>
                    <a:pt x="312" y="271"/>
                    <a:pt x="302" y="279"/>
                  </a:cubicBezTo>
                  <a:cubicBezTo>
                    <a:pt x="92" y="466"/>
                    <a:pt x="92" y="466"/>
                    <a:pt x="92" y="466"/>
                  </a:cubicBezTo>
                  <a:cubicBezTo>
                    <a:pt x="82" y="475"/>
                    <a:pt x="70" y="479"/>
                    <a:pt x="57" y="479"/>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52" name="Freeform 33"/>
            <p:cNvSpPr/>
            <p:nvPr/>
          </p:nvSpPr>
          <p:spPr bwMode="auto">
            <a:xfrm>
              <a:off x="2851150" y="5241925"/>
              <a:ext cx="679450" cy="1116013"/>
            </a:xfrm>
            <a:custGeom>
              <a:gdLst>
                <a:gd fmla="*/ 19 w 272" name="T0"/>
                <a:gd fmla="*/ 447 h 447" name="T1"/>
                <a:gd fmla="*/ 11 w 272" name="T2"/>
                <a:gd fmla="*/ 445 h 447" name="T3"/>
                <a:gd fmla="*/ 4 w 272" name="T4"/>
                <a:gd fmla="*/ 421 h 447" name="T5"/>
                <a:gd fmla="*/ 237 w 272" name="T6"/>
                <a:gd fmla="*/ 11 h 447" name="T7"/>
                <a:gd fmla="*/ 261 w 272" name="T8"/>
                <a:gd fmla="*/ 5 h 447" name="T9"/>
                <a:gd fmla="*/ 267 w 272" name="T10"/>
                <a:gd fmla="*/ 28 h 447" name="T11"/>
                <a:gd fmla="*/ 34 w 272" name="T12"/>
                <a:gd fmla="*/ 438 h 447" name="T13"/>
                <a:gd fmla="*/ 19 w 272" name="T14"/>
                <a:gd fmla="*/ 447 h 44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47" w="272">
                  <a:moveTo>
                    <a:pt x="19" y="447"/>
                  </a:moveTo>
                  <a:cubicBezTo>
                    <a:pt x="16" y="447"/>
                    <a:pt x="14" y="446"/>
                    <a:pt x="11" y="445"/>
                  </a:cubicBezTo>
                  <a:cubicBezTo>
                    <a:pt x="3" y="440"/>
                    <a:pt x="0" y="430"/>
                    <a:pt x="4" y="421"/>
                  </a:cubicBezTo>
                  <a:cubicBezTo>
                    <a:pt x="237" y="11"/>
                    <a:pt x="237" y="11"/>
                    <a:pt x="237" y="11"/>
                  </a:cubicBezTo>
                  <a:cubicBezTo>
                    <a:pt x="242" y="3"/>
                    <a:pt x="253" y="0"/>
                    <a:pt x="261" y="5"/>
                  </a:cubicBezTo>
                  <a:cubicBezTo>
                    <a:pt x="269" y="9"/>
                    <a:pt x="272" y="20"/>
                    <a:pt x="267" y="28"/>
                  </a:cubicBezTo>
                  <a:cubicBezTo>
                    <a:pt x="34" y="438"/>
                    <a:pt x="34" y="438"/>
                    <a:pt x="34" y="438"/>
                  </a:cubicBezTo>
                  <a:cubicBezTo>
                    <a:pt x="31" y="444"/>
                    <a:pt x="25" y="447"/>
                    <a:pt x="19" y="447"/>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53" name="Freeform 34"/>
            <p:cNvSpPr/>
            <p:nvPr/>
          </p:nvSpPr>
          <p:spPr bwMode="auto">
            <a:xfrm>
              <a:off x="5010150" y="4489450"/>
              <a:ext cx="185738" cy="1565275"/>
            </a:xfrm>
            <a:custGeom>
              <a:gdLst>
                <a:gd fmla="*/ 18 w 74" name="T0"/>
                <a:gd fmla="*/ 627 h 627" name="T1"/>
                <a:gd fmla="*/ 17 w 74" name="T2"/>
                <a:gd fmla="*/ 627 h 627" name="T3"/>
                <a:gd fmla="*/ 1 w 74" name="T4"/>
                <a:gd fmla="*/ 608 h 627" name="T5"/>
                <a:gd fmla="*/ 39 w 74" name="T6"/>
                <a:gd fmla="*/ 16 h 627" name="T7"/>
                <a:gd fmla="*/ 57 w 74" name="T8"/>
                <a:gd fmla="*/ 0 h 627" name="T9"/>
                <a:gd fmla="*/ 73 w 74" name="T10"/>
                <a:gd fmla="*/ 19 h 627" name="T11"/>
                <a:gd fmla="*/ 35 w 74" name="T12"/>
                <a:gd fmla="*/ 611 h 627" name="T13"/>
                <a:gd fmla="*/ 18 w 74" name="T14"/>
                <a:gd fmla="*/ 627 h 62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627" w="74">
                  <a:moveTo>
                    <a:pt x="18" y="627"/>
                  </a:moveTo>
                  <a:cubicBezTo>
                    <a:pt x="17" y="627"/>
                    <a:pt x="17" y="627"/>
                    <a:pt x="17" y="627"/>
                  </a:cubicBezTo>
                  <a:cubicBezTo>
                    <a:pt x="7" y="626"/>
                    <a:pt x="0" y="618"/>
                    <a:pt x="1" y="608"/>
                  </a:cubicBezTo>
                  <a:cubicBezTo>
                    <a:pt x="39" y="16"/>
                    <a:pt x="39" y="16"/>
                    <a:pt x="39" y="16"/>
                  </a:cubicBezTo>
                  <a:cubicBezTo>
                    <a:pt x="40" y="7"/>
                    <a:pt x="48" y="0"/>
                    <a:pt x="57" y="0"/>
                  </a:cubicBezTo>
                  <a:cubicBezTo>
                    <a:pt x="67" y="1"/>
                    <a:pt x="74" y="9"/>
                    <a:pt x="73" y="19"/>
                  </a:cubicBezTo>
                  <a:cubicBezTo>
                    <a:pt x="35" y="611"/>
                    <a:pt x="35" y="611"/>
                    <a:pt x="35" y="611"/>
                  </a:cubicBezTo>
                  <a:cubicBezTo>
                    <a:pt x="34" y="620"/>
                    <a:pt x="27" y="627"/>
                    <a:pt x="18" y="627"/>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grpSp>
      <p:grpSp>
        <p:nvGrpSpPr>
          <p:cNvPr id="54" name="Group 8"/>
          <p:cNvGrpSpPr/>
          <p:nvPr/>
        </p:nvGrpSpPr>
        <p:grpSpPr>
          <a:xfrm>
            <a:off x="2353205" y="1139453"/>
            <a:ext cx="1841897" cy="1847850"/>
            <a:chOff x="6816725" y="215900"/>
            <a:chExt cx="2455863" cy="2463800"/>
          </a:xfrm>
          <a:solidFill>
            <a:srgbClr val="FA9C00"/>
          </a:solidFill>
        </p:grpSpPr>
        <p:sp>
          <p:nvSpPr>
            <p:cNvPr id="55" name="Oval 35"/>
            <p:cNvSpPr>
              <a:spLocks noChangeArrowheads="1"/>
            </p:cNvSpPr>
            <p:nvPr/>
          </p:nvSpPr>
          <p:spPr bwMode="auto">
            <a:xfrm>
              <a:off x="6816725" y="215900"/>
              <a:ext cx="620713" cy="619125"/>
            </a:xfrm>
            <a:prstGeom prst="ellipse">
              <a:avLst/>
            </a:pr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56" name="Freeform 36"/>
            <p:cNvSpPr/>
            <p:nvPr/>
          </p:nvSpPr>
          <p:spPr bwMode="auto">
            <a:xfrm>
              <a:off x="7524750" y="1533525"/>
              <a:ext cx="1747838" cy="993775"/>
            </a:xfrm>
            <a:custGeom>
              <a:gdLst>
                <a:gd fmla="*/ 94 w 700" name="T0"/>
                <a:gd fmla="*/ 398 h 398" name="T1"/>
                <a:gd fmla="*/ 27 w 700" name="T2"/>
                <a:gd fmla="*/ 374 h 398" name="T3"/>
                <a:gd fmla="*/ 10 w 700" name="T4"/>
                <a:gd fmla="*/ 309 h 398" name="T5"/>
                <a:gd fmla="*/ 49 w 700" name="T6"/>
                <a:gd fmla="*/ 295 h 398" name="T7"/>
                <a:gd fmla="*/ 64 w 700" name="T8"/>
                <a:gd fmla="*/ 329 h 398" name="T9"/>
                <a:gd fmla="*/ 79 w 700" name="T10"/>
                <a:gd fmla="*/ 337 h 398" name="T11"/>
                <a:gd fmla="*/ 127 w 700" name="T12"/>
                <a:gd fmla="*/ 330 h 398" name="T13"/>
                <a:gd fmla="*/ 652 w 700" name="T14"/>
                <a:gd fmla="*/ 9 h 398" name="T15"/>
                <a:gd fmla="*/ 692 w 700" name="T16"/>
                <a:gd fmla="*/ 18 h 398" name="T17"/>
                <a:gd fmla="*/ 682 w 700" name="T18"/>
                <a:gd fmla="*/ 58 h 398" name="T19"/>
                <a:gd fmla="*/ 157 w 700" name="T20"/>
                <a:gd fmla="*/ 379 h 398" name="T21"/>
                <a:gd fmla="*/ 94 w 700" name="T22"/>
                <a:gd fmla="*/ 398 h 398"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398" w="700">
                  <a:moveTo>
                    <a:pt x="94" y="398"/>
                  </a:moveTo>
                  <a:cubicBezTo>
                    <a:pt x="67" y="398"/>
                    <a:pt x="43" y="388"/>
                    <a:pt x="27" y="374"/>
                  </a:cubicBezTo>
                  <a:cubicBezTo>
                    <a:pt x="7" y="356"/>
                    <a:pt x="0" y="331"/>
                    <a:pt x="10" y="309"/>
                  </a:cubicBezTo>
                  <a:cubicBezTo>
                    <a:pt x="17" y="295"/>
                    <a:pt x="34" y="288"/>
                    <a:pt x="49" y="295"/>
                  </a:cubicBezTo>
                  <a:cubicBezTo>
                    <a:pt x="62" y="301"/>
                    <a:pt x="68" y="316"/>
                    <a:pt x="64" y="329"/>
                  </a:cubicBezTo>
                  <a:cubicBezTo>
                    <a:pt x="67" y="331"/>
                    <a:pt x="71" y="335"/>
                    <a:pt x="79" y="337"/>
                  </a:cubicBezTo>
                  <a:cubicBezTo>
                    <a:pt x="88" y="340"/>
                    <a:pt x="106" y="343"/>
                    <a:pt x="127" y="330"/>
                  </a:cubicBezTo>
                  <a:cubicBezTo>
                    <a:pt x="652" y="9"/>
                    <a:pt x="652" y="9"/>
                    <a:pt x="652" y="9"/>
                  </a:cubicBezTo>
                  <a:cubicBezTo>
                    <a:pt x="665" y="0"/>
                    <a:pt x="683" y="5"/>
                    <a:pt x="692" y="18"/>
                  </a:cubicBezTo>
                  <a:cubicBezTo>
                    <a:pt x="700" y="32"/>
                    <a:pt x="696" y="50"/>
                    <a:pt x="682" y="58"/>
                  </a:cubicBezTo>
                  <a:cubicBezTo>
                    <a:pt x="157" y="379"/>
                    <a:pt x="157" y="379"/>
                    <a:pt x="157" y="379"/>
                  </a:cubicBezTo>
                  <a:cubicBezTo>
                    <a:pt x="136" y="392"/>
                    <a:pt x="114" y="398"/>
                    <a:pt x="94" y="398"/>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57" name="Freeform 37"/>
            <p:cNvSpPr/>
            <p:nvPr/>
          </p:nvSpPr>
          <p:spPr bwMode="auto">
            <a:xfrm>
              <a:off x="7219950" y="1689100"/>
              <a:ext cx="1747838" cy="990600"/>
            </a:xfrm>
            <a:custGeom>
              <a:gdLst>
                <a:gd fmla="*/ 94 w 700" name="T0"/>
                <a:gd fmla="*/ 397 h 397" name="T1"/>
                <a:gd fmla="*/ 28 w 700" name="T2"/>
                <a:gd fmla="*/ 373 h 397" name="T3"/>
                <a:gd fmla="*/ 10 w 700" name="T4"/>
                <a:gd fmla="*/ 309 h 397" name="T5"/>
                <a:gd fmla="*/ 49 w 700" name="T6"/>
                <a:gd fmla="*/ 294 h 397" name="T7"/>
                <a:gd fmla="*/ 65 w 700" name="T8"/>
                <a:gd fmla="*/ 329 h 397" name="T9"/>
                <a:gd fmla="*/ 79 w 700" name="T10"/>
                <a:gd fmla="*/ 337 h 397" name="T11"/>
                <a:gd fmla="*/ 127 w 700" name="T12"/>
                <a:gd fmla="*/ 329 h 397" name="T13"/>
                <a:gd fmla="*/ 652 w 700" name="T14"/>
                <a:gd fmla="*/ 8 h 397" name="T15"/>
                <a:gd fmla="*/ 692 w 700" name="T16"/>
                <a:gd fmla="*/ 18 h 397" name="T17"/>
                <a:gd fmla="*/ 682 w 700" name="T18"/>
                <a:gd fmla="*/ 58 h 397" name="T19"/>
                <a:gd fmla="*/ 157 w 700" name="T20"/>
                <a:gd fmla="*/ 379 h 397" name="T21"/>
                <a:gd fmla="*/ 94 w 700" name="T22"/>
                <a:gd fmla="*/ 397 h 39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397" w="700">
                  <a:moveTo>
                    <a:pt x="94" y="397"/>
                  </a:moveTo>
                  <a:cubicBezTo>
                    <a:pt x="67" y="397"/>
                    <a:pt x="43" y="387"/>
                    <a:pt x="28" y="373"/>
                  </a:cubicBezTo>
                  <a:cubicBezTo>
                    <a:pt x="7" y="355"/>
                    <a:pt x="0" y="330"/>
                    <a:pt x="10" y="309"/>
                  </a:cubicBezTo>
                  <a:cubicBezTo>
                    <a:pt x="17" y="294"/>
                    <a:pt x="34" y="288"/>
                    <a:pt x="49" y="294"/>
                  </a:cubicBezTo>
                  <a:cubicBezTo>
                    <a:pt x="62" y="300"/>
                    <a:pt x="69" y="315"/>
                    <a:pt x="65" y="329"/>
                  </a:cubicBezTo>
                  <a:cubicBezTo>
                    <a:pt x="67" y="331"/>
                    <a:pt x="72" y="334"/>
                    <a:pt x="79" y="337"/>
                  </a:cubicBezTo>
                  <a:cubicBezTo>
                    <a:pt x="88" y="339"/>
                    <a:pt x="106" y="342"/>
                    <a:pt x="127" y="329"/>
                  </a:cubicBezTo>
                  <a:cubicBezTo>
                    <a:pt x="652" y="8"/>
                    <a:pt x="652" y="8"/>
                    <a:pt x="652" y="8"/>
                  </a:cubicBezTo>
                  <a:cubicBezTo>
                    <a:pt x="666" y="0"/>
                    <a:pt x="684" y="4"/>
                    <a:pt x="692" y="18"/>
                  </a:cubicBezTo>
                  <a:cubicBezTo>
                    <a:pt x="700" y="31"/>
                    <a:pt x="696" y="49"/>
                    <a:pt x="682" y="58"/>
                  </a:cubicBezTo>
                  <a:cubicBezTo>
                    <a:pt x="157" y="379"/>
                    <a:pt x="157" y="379"/>
                    <a:pt x="157" y="379"/>
                  </a:cubicBezTo>
                  <a:cubicBezTo>
                    <a:pt x="136" y="392"/>
                    <a:pt x="114" y="397"/>
                    <a:pt x="94" y="397"/>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58" name="Freeform 38"/>
            <p:cNvSpPr/>
            <p:nvPr/>
          </p:nvSpPr>
          <p:spPr bwMode="auto">
            <a:xfrm>
              <a:off x="8243888" y="1676400"/>
              <a:ext cx="509588" cy="449263"/>
            </a:xfrm>
            <a:custGeom>
              <a:gdLst>
                <a:gd fmla="*/ 186 w 204" name="T0"/>
                <a:gd fmla="*/ 36 h 180" name="T1"/>
                <a:gd fmla="*/ 168 w 204" name="T2"/>
                <a:gd fmla="*/ 119 h 180" name="T3"/>
                <a:gd fmla="*/ 101 w 204" name="T4"/>
                <a:gd fmla="*/ 162 h 180" name="T5"/>
                <a:gd fmla="*/ 18 w 204" name="T6"/>
                <a:gd fmla="*/ 144 h 180" name="T7"/>
                <a:gd fmla="*/ 18 w 204" name="T8"/>
                <a:gd fmla="*/ 144 h 180" name="T9"/>
                <a:gd fmla="*/ 36 w 204" name="T10"/>
                <a:gd fmla="*/ 62 h 180" name="T11"/>
                <a:gd fmla="*/ 104 w 204" name="T12"/>
                <a:gd fmla="*/ 18 h 180" name="T13"/>
                <a:gd fmla="*/ 186 w 204" name="T14"/>
                <a:gd fmla="*/ 36 h 180"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0" w="204">
                  <a:moveTo>
                    <a:pt x="186" y="36"/>
                  </a:moveTo>
                  <a:cubicBezTo>
                    <a:pt x="204" y="64"/>
                    <a:pt x="196" y="101"/>
                    <a:pt x="168" y="119"/>
                  </a:cubicBezTo>
                  <a:cubicBezTo>
                    <a:pt x="101" y="162"/>
                    <a:pt x="101" y="162"/>
                    <a:pt x="101" y="162"/>
                  </a:cubicBezTo>
                  <a:cubicBezTo>
                    <a:pt x="73" y="180"/>
                    <a:pt x="36" y="172"/>
                    <a:pt x="18" y="144"/>
                  </a:cubicBezTo>
                  <a:cubicBezTo>
                    <a:pt x="18" y="144"/>
                    <a:pt x="18" y="144"/>
                    <a:pt x="18" y="144"/>
                  </a:cubicBezTo>
                  <a:cubicBezTo>
                    <a:pt x="0" y="117"/>
                    <a:pt x="8" y="80"/>
                    <a:pt x="36" y="62"/>
                  </a:cubicBezTo>
                  <a:cubicBezTo>
                    <a:pt x="104" y="18"/>
                    <a:pt x="104" y="18"/>
                    <a:pt x="104" y="18"/>
                  </a:cubicBezTo>
                  <a:cubicBezTo>
                    <a:pt x="131" y="0"/>
                    <a:pt x="168" y="9"/>
                    <a:pt x="186" y="36"/>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59" name="Freeform 39"/>
            <p:cNvSpPr/>
            <p:nvPr/>
          </p:nvSpPr>
          <p:spPr bwMode="auto">
            <a:xfrm>
              <a:off x="7459663" y="474663"/>
              <a:ext cx="1363663" cy="635000"/>
            </a:xfrm>
            <a:custGeom>
              <a:gdLst>
                <a:gd fmla="*/ 453 w 546" name="T0"/>
                <a:gd fmla="*/ 254 h 254" name="T1"/>
                <a:gd fmla="*/ 436 w 546" name="T2"/>
                <a:gd fmla="*/ 252 h 254" name="T3"/>
                <a:gd fmla="*/ 76 w 546" name="T4"/>
                <a:gd fmla="*/ 177 h 254" name="T5"/>
                <a:gd fmla="*/ 10 w 546" name="T6"/>
                <a:gd fmla="*/ 76 h 254" name="T7"/>
                <a:gd fmla="*/ 111 w 546" name="T8"/>
                <a:gd fmla="*/ 10 h 254" name="T9"/>
                <a:gd fmla="*/ 470 w 546" name="T10"/>
                <a:gd fmla="*/ 85 h 254" name="T11"/>
                <a:gd fmla="*/ 536 w 546" name="T12"/>
                <a:gd fmla="*/ 186 h 254" name="T13"/>
                <a:gd fmla="*/ 453 w 546" name="T14"/>
                <a:gd fmla="*/ 254 h 25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54" w="546">
                  <a:moveTo>
                    <a:pt x="453" y="254"/>
                  </a:moveTo>
                  <a:cubicBezTo>
                    <a:pt x="447" y="254"/>
                    <a:pt x="441" y="253"/>
                    <a:pt x="436" y="252"/>
                  </a:cubicBezTo>
                  <a:cubicBezTo>
                    <a:pt x="76" y="177"/>
                    <a:pt x="76" y="177"/>
                    <a:pt x="76" y="177"/>
                  </a:cubicBezTo>
                  <a:cubicBezTo>
                    <a:pt x="30" y="167"/>
                    <a:pt x="0" y="122"/>
                    <a:pt x="10" y="76"/>
                  </a:cubicBezTo>
                  <a:cubicBezTo>
                    <a:pt x="19" y="30"/>
                    <a:pt x="65" y="0"/>
                    <a:pt x="111" y="10"/>
                  </a:cubicBezTo>
                  <a:cubicBezTo>
                    <a:pt x="470" y="85"/>
                    <a:pt x="470" y="85"/>
                    <a:pt x="470" y="85"/>
                  </a:cubicBezTo>
                  <a:cubicBezTo>
                    <a:pt x="516" y="95"/>
                    <a:pt x="546" y="140"/>
                    <a:pt x="536" y="186"/>
                  </a:cubicBezTo>
                  <a:cubicBezTo>
                    <a:pt x="528" y="226"/>
                    <a:pt x="493" y="254"/>
                    <a:pt x="453" y="254"/>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60" name="Freeform 40"/>
            <p:cNvSpPr/>
            <p:nvPr/>
          </p:nvSpPr>
          <p:spPr bwMode="auto">
            <a:xfrm>
              <a:off x="7899400" y="800100"/>
              <a:ext cx="889000" cy="1181100"/>
            </a:xfrm>
            <a:custGeom>
              <a:gdLst>
                <a:gd fmla="*/ 277 w 356" name="T0"/>
                <a:gd fmla="*/ 473 h 473" name="T1"/>
                <a:gd fmla="*/ 239 w 356" name="T2"/>
                <a:gd fmla="*/ 459 h 473" name="T3"/>
                <a:gd fmla="*/ 21 w 356" name="T4"/>
                <a:gd fmla="*/ 273 h 473" name="T5"/>
                <a:gd fmla="*/ 1 w 356" name="T6"/>
                <a:gd fmla="*/ 226 h 473" name="T7"/>
                <a:gd fmla="*/ 25 w 356" name="T8"/>
                <a:gd fmla="*/ 181 h 473" name="T9"/>
                <a:gd fmla="*/ 257 w 356" name="T10"/>
                <a:gd fmla="*/ 18 h 473" name="T11"/>
                <a:gd fmla="*/ 338 w 356" name="T12"/>
                <a:gd fmla="*/ 32 h 473" name="T13"/>
                <a:gd fmla="*/ 328 w 356" name="T14"/>
                <a:gd fmla="*/ 107 h 473" name="T15"/>
                <a:gd fmla="*/ 153 w 356" name="T16"/>
                <a:gd fmla="*/ 233 h 473" name="T17"/>
                <a:gd fmla="*/ 315 w 356" name="T18"/>
                <a:gd fmla="*/ 370 h 473" name="T19"/>
                <a:gd fmla="*/ 321 w 356" name="T20"/>
                <a:gd fmla="*/ 452 h 473" name="T21"/>
                <a:gd fmla="*/ 277 w 356" name="T22"/>
                <a:gd fmla="*/ 473 h 473"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72" w="356">
                  <a:moveTo>
                    <a:pt x="277" y="473"/>
                  </a:moveTo>
                  <a:cubicBezTo>
                    <a:pt x="264" y="473"/>
                    <a:pt x="250" y="468"/>
                    <a:pt x="239" y="459"/>
                  </a:cubicBezTo>
                  <a:cubicBezTo>
                    <a:pt x="21" y="273"/>
                    <a:pt x="21" y="273"/>
                    <a:pt x="21" y="273"/>
                  </a:cubicBezTo>
                  <a:cubicBezTo>
                    <a:pt x="7" y="261"/>
                    <a:pt x="0" y="244"/>
                    <a:pt x="1" y="226"/>
                  </a:cubicBezTo>
                  <a:cubicBezTo>
                    <a:pt x="1" y="208"/>
                    <a:pt x="11" y="192"/>
                    <a:pt x="25" y="181"/>
                  </a:cubicBezTo>
                  <a:cubicBezTo>
                    <a:pt x="257" y="18"/>
                    <a:pt x="257" y="18"/>
                    <a:pt x="257" y="18"/>
                  </a:cubicBezTo>
                  <a:cubicBezTo>
                    <a:pt x="283" y="0"/>
                    <a:pt x="319" y="6"/>
                    <a:pt x="338" y="32"/>
                  </a:cubicBezTo>
                  <a:cubicBezTo>
                    <a:pt x="356" y="59"/>
                    <a:pt x="354" y="89"/>
                    <a:pt x="328" y="107"/>
                  </a:cubicBezTo>
                  <a:cubicBezTo>
                    <a:pt x="153" y="233"/>
                    <a:pt x="153" y="233"/>
                    <a:pt x="153" y="233"/>
                  </a:cubicBezTo>
                  <a:cubicBezTo>
                    <a:pt x="315" y="370"/>
                    <a:pt x="315" y="370"/>
                    <a:pt x="315" y="370"/>
                  </a:cubicBezTo>
                  <a:cubicBezTo>
                    <a:pt x="339" y="391"/>
                    <a:pt x="342" y="428"/>
                    <a:pt x="321" y="452"/>
                  </a:cubicBezTo>
                  <a:cubicBezTo>
                    <a:pt x="310" y="466"/>
                    <a:pt x="293" y="473"/>
                    <a:pt x="277" y="473"/>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61" name="Freeform 41"/>
            <p:cNvSpPr/>
            <p:nvPr/>
          </p:nvSpPr>
          <p:spPr bwMode="auto">
            <a:xfrm>
              <a:off x="7327900" y="563563"/>
              <a:ext cx="558800" cy="981075"/>
            </a:xfrm>
            <a:custGeom>
              <a:gdLst>
                <a:gd fmla="*/ 65 w 224" name="T0"/>
                <a:gd fmla="*/ 393 h 393" name="T1"/>
                <a:gd fmla="*/ 27 w 224" name="T2"/>
                <a:gd fmla="*/ 379 h 393" name="T3"/>
                <a:gd fmla="*/ 21 w 224" name="T4"/>
                <a:gd fmla="*/ 297 h 393" name="T5"/>
                <a:gd fmla="*/ 98 w 224" name="T6"/>
                <a:gd fmla="*/ 208 h 393" name="T7"/>
                <a:gd fmla="*/ 63 w 224" name="T8"/>
                <a:gd fmla="*/ 79 h 393" name="T9"/>
                <a:gd fmla="*/ 104 w 224" name="T10"/>
                <a:gd fmla="*/ 8 h 393" name="T11"/>
                <a:gd fmla="*/ 176 w 224" name="T12"/>
                <a:gd fmla="*/ 49 h 393" name="T13"/>
                <a:gd fmla="*/ 219 w 224" name="T14"/>
                <a:gd fmla="*/ 207 h 393" name="T15"/>
                <a:gd fmla="*/ 206 w 224" name="T16"/>
                <a:gd fmla="*/ 260 h 393" name="T17"/>
                <a:gd fmla="*/ 109 w 224" name="T18"/>
                <a:gd fmla="*/ 373 h 393" name="T19"/>
                <a:gd fmla="*/ 65 w 224" name="T20"/>
                <a:gd fmla="*/ 393 h 393"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93" w="224">
                  <a:moveTo>
                    <a:pt x="65" y="393"/>
                  </a:moveTo>
                  <a:cubicBezTo>
                    <a:pt x="51" y="393"/>
                    <a:pt x="38" y="389"/>
                    <a:pt x="27" y="379"/>
                  </a:cubicBezTo>
                  <a:cubicBezTo>
                    <a:pt x="3" y="358"/>
                    <a:pt x="0" y="321"/>
                    <a:pt x="21" y="297"/>
                  </a:cubicBezTo>
                  <a:cubicBezTo>
                    <a:pt x="98" y="208"/>
                    <a:pt x="98" y="208"/>
                    <a:pt x="98" y="208"/>
                  </a:cubicBezTo>
                  <a:cubicBezTo>
                    <a:pt x="63" y="79"/>
                    <a:pt x="63" y="79"/>
                    <a:pt x="63" y="79"/>
                  </a:cubicBezTo>
                  <a:cubicBezTo>
                    <a:pt x="55" y="48"/>
                    <a:pt x="73" y="16"/>
                    <a:pt x="104" y="8"/>
                  </a:cubicBezTo>
                  <a:cubicBezTo>
                    <a:pt x="135" y="0"/>
                    <a:pt x="167" y="18"/>
                    <a:pt x="176" y="49"/>
                  </a:cubicBezTo>
                  <a:cubicBezTo>
                    <a:pt x="219" y="207"/>
                    <a:pt x="219" y="207"/>
                    <a:pt x="219" y="207"/>
                  </a:cubicBezTo>
                  <a:cubicBezTo>
                    <a:pt x="224" y="226"/>
                    <a:pt x="219" y="246"/>
                    <a:pt x="206" y="260"/>
                  </a:cubicBezTo>
                  <a:cubicBezTo>
                    <a:pt x="109" y="373"/>
                    <a:pt x="109" y="373"/>
                    <a:pt x="109" y="373"/>
                  </a:cubicBezTo>
                  <a:cubicBezTo>
                    <a:pt x="97" y="386"/>
                    <a:pt x="81" y="393"/>
                    <a:pt x="65" y="393"/>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62" name="Freeform 42"/>
            <p:cNvSpPr/>
            <p:nvPr/>
          </p:nvSpPr>
          <p:spPr bwMode="auto">
            <a:xfrm>
              <a:off x="7402513" y="415925"/>
              <a:ext cx="1581150" cy="1098550"/>
            </a:xfrm>
            <a:custGeom>
              <a:gdLst>
                <a:gd fmla="*/ 22 w 633" name="T0"/>
                <a:gd fmla="*/ 440 h 440" name="T1"/>
                <a:gd fmla="*/ 6 w 633" name="T2"/>
                <a:gd fmla="*/ 432 h 440" name="T3"/>
                <a:gd fmla="*/ 11 w 633" name="T4"/>
                <a:gd fmla="*/ 405 h 440" name="T5"/>
                <a:gd fmla="*/ 601 w 633" name="T6"/>
                <a:gd fmla="*/ 6 h 440" name="T7"/>
                <a:gd fmla="*/ 627 w 633" name="T8"/>
                <a:gd fmla="*/ 12 h 440" name="T9"/>
                <a:gd fmla="*/ 622 w 633" name="T10"/>
                <a:gd fmla="*/ 39 h 440" name="T11"/>
                <a:gd fmla="*/ 32 w 633" name="T12"/>
                <a:gd fmla="*/ 437 h 440" name="T13"/>
                <a:gd fmla="*/ 22 w 633" name="T14"/>
                <a:gd fmla="*/ 440 h 440"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40" w="633">
                  <a:moveTo>
                    <a:pt x="22" y="440"/>
                  </a:moveTo>
                  <a:cubicBezTo>
                    <a:pt x="15" y="440"/>
                    <a:pt x="9" y="437"/>
                    <a:pt x="6" y="432"/>
                  </a:cubicBezTo>
                  <a:cubicBezTo>
                    <a:pt x="0" y="423"/>
                    <a:pt x="2" y="411"/>
                    <a:pt x="11" y="405"/>
                  </a:cubicBezTo>
                  <a:cubicBezTo>
                    <a:pt x="601" y="6"/>
                    <a:pt x="601" y="6"/>
                    <a:pt x="601" y="6"/>
                  </a:cubicBezTo>
                  <a:cubicBezTo>
                    <a:pt x="609" y="0"/>
                    <a:pt x="621" y="3"/>
                    <a:pt x="627" y="12"/>
                  </a:cubicBezTo>
                  <a:cubicBezTo>
                    <a:pt x="633" y="21"/>
                    <a:pt x="631" y="33"/>
                    <a:pt x="622" y="39"/>
                  </a:cubicBezTo>
                  <a:cubicBezTo>
                    <a:pt x="32" y="437"/>
                    <a:pt x="32" y="437"/>
                    <a:pt x="32" y="437"/>
                  </a:cubicBezTo>
                  <a:cubicBezTo>
                    <a:pt x="29" y="439"/>
                    <a:pt x="25" y="440"/>
                    <a:pt x="22" y="440"/>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grpSp>
      <p:grpSp>
        <p:nvGrpSpPr>
          <p:cNvPr id="63" name="Group 9"/>
          <p:cNvGrpSpPr/>
          <p:nvPr/>
        </p:nvGrpSpPr>
        <p:grpSpPr>
          <a:xfrm>
            <a:off x="888736" y="1163860"/>
            <a:ext cx="1560909" cy="2250282"/>
            <a:chOff x="3163888" y="-193675"/>
            <a:chExt cx="2081212" cy="3000376"/>
          </a:xfrm>
          <a:solidFill>
            <a:srgbClr val="16294C"/>
          </a:solidFill>
        </p:grpSpPr>
        <p:sp>
          <p:nvSpPr>
            <p:cNvPr id="64" name="Oval 43"/>
            <p:cNvSpPr>
              <a:spLocks noChangeArrowheads="1"/>
            </p:cNvSpPr>
            <p:nvPr/>
          </p:nvSpPr>
          <p:spPr bwMode="auto">
            <a:xfrm>
              <a:off x="3265488" y="-193675"/>
              <a:ext cx="635000" cy="633413"/>
            </a:xfrm>
            <a:prstGeom prst="ellipse">
              <a:avLst/>
            </a:pr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65" name="Freeform 45"/>
            <p:cNvSpPr/>
            <p:nvPr/>
          </p:nvSpPr>
          <p:spPr bwMode="auto">
            <a:xfrm>
              <a:off x="3400425" y="1385888"/>
              <a:ext cx="1146175" cy="1420813"/>
            </a:xfrm>
            <a:custGeom>
              <a:gdLst>
                <a:gd fmla="*/ 62 w 459" name="T0"/>
                <a:gd fmla="*/ 569 h 569" name="T1"/>
                <a:gd fmla="*/ 41 w 459" name="T2"/>
                <a:gd fmla="*/ 566 h 569" name="T3"/>
                <a:gd fmla="*/ 1 w 459" name="T4"/>
                <a:gd fmla="*/ 520 h 569" name="T5"/>
                <a:gd fmla="*/ 26 w 459" name="T6"/>
                <a:gd fmla="*/ 493 h 569" name="T7"/>
                <a:gd fmla="*/ 53 w 459" name="T8"/>
                <a:gd fmla="*/ 515 h 569" name="T9"/>
                <a:gd fmla="*/ 68 w 459" name="T10"/>
                <a:gd fmla="*/ 515 h 569" name="T11"/>
                <a:gd fmla="*/ 105 w 459" name="T12"/>
                <a:gd fmla="*/ 490 h 569" name="T13"/>
                <a:gd fmla="*/ 407 w 459" name="T14"/>
                <a:gd fmla="*/ 16 h 569" name="T15"/>
                <a:gd fmla="*/ 443 w 459" name="T16"/>
                <a:gd fmla="*/ 8 h 569" name="T17"/>
                <a:gd fmla="*/ 451 w 459" name="T18"/>
                <a:gd fmla="*/ 45 h 569" name="T19"/>
                <a:gd fmla="*/ 149 w 459" name="T20"/>
                <a:gd fmla="*/ 519 h 569" name="T21"/>
                <a:gd fmla="*/ 62 w 459" name="T22"/>
                <a:gd fmla="*/ 569 h 569"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69" w="459">
                  <a:moveTo>
                    <a:pt x="62" y="569"/>
                  </a:moveTo>
                  <a:cubicBezTo>
                    <a:pt x="55" y="569"/>
                    <a:pt x="47" y="568"/>
                    <a:pt x="41" y="566"/>
                  </a:cubicBezTo>
                  <a:cubicBezTo>
                    <a:pt x="17" y="560"/>
                    <a:pt x="1" y="542"/>
                    <a:pt x="1" y="520"/>
                  </a:cubicBezTo>
                  <a:cubicBezTo>
                    <a:pt x="0" y="505"/>
                    <a:pt x="12" y="493"/>
                    <a:pt x="26" y="493"/>
                  </a:cubicBezTo>
                  <a:cubicBezTo>
                    <a:pt x="39" y="492"/>
                    <a:pt x="51" y="502"/>
                    <a:pt x="53" y="515"/>
                  </a:cubicBezTo>
                  <a:cubicBezTo>
                    <a:pt x="56" y="516"/>
                    <a:pt x="61" y="517"/>
                    <a:pt x="68" y="515"/>
                  </a:cubicBezTo>
                  <a:cubicBezTo>
                    <a:pt x="77" y="514"/>
                    <a:pt x="92" y="509"/>
                    <a:pt x="105" y="490"/>
                  </a:cubicBezTo>
                  <a:cubicBezTo>
                    <a:pt x="407" y="16"/>
                    <a:pt x="407" y="16"/>
                    <a:pt x="407" y="16"/>
                  </a:cubicBezTo>
                  <a:cubicBezTo>
                    <a:pt x="414" y="4"/>
                    <a:pt x="431" y="0"/>
                    <a:pt x="443" y="8"/>
                  </a:cubicBezTo>
                  <a:cubicBezTo>
                    <a:pt x="455" y="16"/>
                    <a:pt x="459" y="33"/>
                    <a:pt x="451" y="45"/>
                  </a:cubicBezTo>
                  <a:cubicBezTo>
                    <a:pt x="149" y="519"/>
                    <a:pt x="149" y="519"/>
                    <a:pt x="149" y="519"/>
                  </a:cubicBezTo>
                  <a:cubicBezTo>
                    <a:pt x="126" y="555"/>
                    <a:pt x="91" y="569"/>
                    <a:pt x="62" y="569"/>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66" name="Freeform 46"/>
            <p:cNvSpPr/>
            <p:nvPr/>
          </p:nvSpPr>
          <p:spPr bwMode="auto">
            <a:xfrm>
              <a:off x="4184650" y="1803400"/>
              <a:ext cx="406400" cy="469900"/>
            </a:xfrm>
            <a:custGeom>
              <a:gdLst>
                <a:gd fmla="*/ 129 w 163" name="T0"/>
                <a:gd fmla="*/ 16 h 188" name="T1"/>
                <a:gd fmla="*/ 147 w 163" name="T2"/>
                <a:gd fmla="*/ 91 h 188" name="T3"/>
                <a:gd fmla="*/ 109 w 163" name="T4"/>
                <a:gd fmla="*/ 154 h 188" name="T5"/>
                <a:gd fmla="*/ 34 w 163" name="T6"/>
                <a:gd fmla="*/ 172 h 188" name="T7"/>
                <a:gd fmla="*/ 34 w 163" name="T8"/>
                <a:gd fmla="*/ 172 h 188" name="T9"/>
                <a:gd fmla="*/ 16 w 163" name="T10"/>
                <a:gd fmla="*/ 97 h 188" name="T11"/>
                <a:gd fmla="*/ 54 w 163" name="T12"/>
                <a:gd fmla="*/ 34 h 188" name="T13"/>
                <a:gd fmla="*/ 129 w 163" name="T14"/>
                <a:gd fmla="*/ 16 h 18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8" w="163">
                  <a:moveTo>
                    <a:pt x="129" y="16"/>
                  </a:moveTo>
                  <a:cubicBezTo>
                    <a:pt x="155" y="32"/>
                    <a:pt x="163" y="65"/>
                    <a:pt x="147" y="91"/>
                  </a:cubicBezTo>
                  <a:cubicBezTo>
                    <a:pt x="109" y="154"/>
                    <a:pt x="109" y="154"/>
                    <a:pt x="109" y="154"/>
                  </a:cubicBezTo>
                  <a:cubicBezTo>
                    <a:pt x="94" y="179"/>
                    <a:pt x="60" y="188"/>
                    <a:pt x="34" y="172"/>
                  </a:cubicBezTo>
                  <a:cubicBezTo>
                    <a:pt x="34" y="172"/>
                    <a:pt x="34" y="172"/>
                    <a:pt x="34" y="172"/>
                  </a:cubicBezTo>
                  <a:cubicBezTo>
                    <a:pt x="9" y="156"/>
                    <a:pt x="0" y="123"/>
                    <a:pt x="16" y="97"/>
                  </a:cubicBezTo>
                  <a:cubicBezTo>
                    <a:pt x="54" y="34"/>
                    <a:pt x="54" y="34"/>
                    <a:pt x="54" y="34"/>
                  </a:cubicBezTo>
                  <a:cubicBezTo>
                    <a:pt x="70" y="8"/>
                    <a:pt x="103" y="0"/>
                    <a:pt x="129" y="16"/>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67" name="Freeform 47"/>
            <p:cNvSpPr/>
            <p:nvPr/>
          </p:nvSpPr>
          <p:spPr bwMode="auto">
            <a:xfrm>
              <a:off x="3752850" y="1793875"/>
              <a:ext cx="404813" cy="466725"/>
            </a:xfrm>
            <a:custGeom>
              <a:gdLst>
                <a:gd fmla="*/ 128 w 162" name="T0"/>
                <a:gd fmla="*/ 16 h 187" name="T1"/>
                <a:gd fmla="*/ 147 w 162" name="T2"/>
                <a:gd fmla="*/ 91 h 187" name="T3"/>
                <a:gd fmla="*/ 109 w 162" name="T4"/>
                <a:gd fmla="*/ 153 h 187" name="T5"/>
                <a:gd fmla="*/ 34 w 162" name="T6"/>
                <a:gd fmla="*/ 172 h 187" name="T7"/>
                <a:gd fmla="*/ 34 w 162" name="T8"/>
                <a:gd fmla="*/ 172 h 187" name="T9"/>
                <a:gd fmla="*/ 15 w 162" name="T10"/>
                <a:gd fmla="*/ 97 h 187" name="T11"/>
                <a:gd fmla="*/ 53 w 162" name="T12"/>
                <a:gd fmla="*/ 34 h 187" name="T13"/>
                <a:gd fmla="*/ 128 w 162" name="T14"/>
                <a:gd fmla="*/ 16 h 18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7" w="162">
                  <a:moveTo>
                    <a:pt x="128" y="16"/>
                  </a:moveTo>
                  <a:cubicBezTo>
                    <a:pt x="154" y="31"/>
                    <a:pt x="162" y="65"/>
                    <a:pt x="147" y="91"/>
                  </a:cubicBezTo>
                  <a:cubicBezTo>
                    <a:pt x="109" y="153"/>
                    <a:pt x="109" y="153"/>
                    <a:pt x="109" y="153"/>
                  </a:cubicBezTo>
                  <a:cubicBezTo>
                    <a:pt x="93" y="179"/>
                    <a:pt x="60" y="187"/>
                    <a:pt x="34" y="172"/>
                  </a:cubicBezTo>
                  <a:cubicBezTo>
                    <a:pt x="34" y="172"/>
                    <a:pt x="34" y="172"/>
                    <a:pt x="34" y="172"/>
                  </a:cubicBezTo>
                  <a:cubicBezTo>
                    <a:pt x="8" y="156"/>
                    <a:pt x="0" y="123"/>
                    <a:pt x="15" y="97"/>
                  </a:cubicBezTo>
                  <a:cubicBezTo>
                    <a:pt x="53" y="34"/>
                    <a:pt x="53" y="34"/>
                    <a:pt x="53" y="34"/>
                  </a:cubicBezTo>
                  <a:cubicBezTo>
                    <a:pt x="69" y="8"/>
                    <a:pt x="103" y="0"/>
                    <a:pt x="128" y="16"/>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68" name="Freeform 48"/>
            <p:cNvSpPr/>
            <p:nvPr/>
          </p:nvSpPr>
          <p:spPr bwMode="auto">
            <a:xfrm>
              <a:off x="3517900" y="500063"/>
              <a:ext cx="493713" cy="909638"/>
            </a:xfrm>
            <a:custGeom>
              <a:gdLst>
                <a:gd fmla="*/ 115 w 198" name="T0"/>
                <a:gd fmla="*/ 364 h 364" name="T1"/>
                <a:gd fmla="*/ 38 w 198" name="T2"/>
                <a:gd fmla="*/ 299 h 364" name="T3"/>
                <a:gd fmla="*/ 6 w 198" name="T4"/>
                <a:gd fmla="*/ 96 h 364" name="T5"/>
                <a:gd fmla="*/ 71 w 198" name="T6"/>
                <a:gd fmla="*/ 7 h 364" name="T7"/>
                <a:gd fmla="*/ 160 w 198" name="T8"/>
                <a:gd fmla="*/ 71 h 364" name="T9"/>
                <a:gd fmla="*/ 192 w 198" name="T10"/>
                <a:gd fmla="*/ 275 h 364" name="T11"/>
                <a:gd fmla="*/ 127 w 198" name="T12"/>
                <a:gd fmla="*/ 363 h 364" name="T13"/>
                <a:gd fmla="*/ 115 w 198" name="T14"/>
                <a:gd fmla="*/ 364 h 36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364" w="198">
                  <a:moveTo>
                    <a:pt x="115" y="364"/>
                  </a:moveTo>
                  <a:cubicBezTo>
                    <a:pt x="77" y="364"/>
                    <a:pt x="44" y="337"/>
                    <a:pt x="38" y="299"/>
                  </a:cubicBezTo>
                  <a:cubicBezTo>
                    <a:pt x="6" y="96"/>
                    <a:pt x="6" y="96"/>
                    <a:pt x="6" y="96"/>
                  </a:cubicBezTo>
                  <a:cubicBezTo>
                    <a:pt x="0" y="53"/>
                    <a:pt x="29" y="13"/>
                    <a:pt x="71" y="7"/>
                  </a:cubicBezTo>
                  <a:cubicBezTo>
                    <a:pt x="113" y="0"/>
                    <a:pt x="153" y="29"/>
                    <a:pt x="160" y="71"/>
                  </a:cubicBezTo>
                  <a:cubicBezTo>
                    <a:pt x="192" y="275"/>
                    <a:pt x="192" y="275"/>
                    <a:pt x="192" y="275"/>
                  </a:cubicBezTo>
                  <a:cubicBezTo>
                    <a:pt x="198" y="317"/>
                    <a:pt x="169" y="357"/>
                    <a:pt x="127" y="363"/>
                  </a:cubicBezTo>
                  <a:cubicBezTo>
                    <a:pt x="123" y="364"/>
                    <a:pt x="119" y="364"/>
                    <a:pt x="115" y="364"/>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69" name="Freeform 49"/>
            <p:cNvSpPr/>
            <p:nvPr/>
          </p:nvSpPr>
          <p:spPr bwMode="auto">
            <a:xfrm>
              <a:off x="3602038" y="1084263"/>
              <a:ext cx="949325" cy="1023938"/>
            </a:xfrm>
            <a:custGeom>
              <a:gdLst>
                <a:gd fmla="*/ 169 w 380" name="T0"/>
                <a:gd fmla="*/ 410 h 410" name="T1"/>
                <a:gd fmla="*/ 124 w 380" name="T2"/>
                <a:gd fmla="*/ 384 h 410" name="T3"/>
                <a:gd fmla="*/ 16 w 380" name="T4"/>
                <a:gd fmla="*/ 203 h 410" name="T5"/>
                <a:gd fmla="*/ 9 w 380" name="T6"/>
                <a:gd fmla="*/ 179 h 410" name="T7"/>
                <a:gd fmla="*/ 1 w 380" name="T8"/>
                <a:gd fmla="*/ 56 h 410" name="T9"/>
                <a:gd fmla="*/ 15 w 380" name="T10"/>
                <a:gd fmla="*/ 16 h 410" name="T11"/>
                <a:gd fmla="*/ 54 w 380" name="T12"/>
                <a:gd fmla="*/ 0 h 410" name="T13"/>
                <a:gd fmla="*/ 114 w 380" name="T14"/>
                <a:gd fmla="*/ 0 h 410" name="T15"/>
                <a:gd fmla="*/ 156 w 380" name="T16"/>
                <a:gd fmla="*/ 21 h 410" name="T17"/>
                <a:gd fmla="*/ 380 w 380" name="T18"/>
                <a:gd fmla="*/ 321 h 410" name="T19"/>
                <a:gd fmla="*/ 356 w 380" name="T20"/>
                <a:gd fmla="*/ 375 h 410" name="T21"/>
                <a:gd fmla="*/ 282 w 380" name="T22"/>
                <a:gd fmla="*/ 365 h 410" name="T23"/>
                <a:gd fmla="*/ 113 w 380" name="T24"/>
                <a:gd fmla="*/ 139 h 410" name="T25"/>
                <a:gd fmla="*/ 114 w 380" name="T26"/>
                <a:gd fmla="*/ 160 h 410" name="T27"/>
                <a:gd fmla="*/ 215 w 380" name="T28"/>
                <a:gd fmla="*/ 329 h 410" name="T29"/>
                <a:gd fmla="*/ 196 w 380" name="T30"/>
                <a:gd fmla="*/ 402 h 410" name="T31"/>
                <a:gd fmla="*/ 169 w 380" name="T32"/>
                <a:gd fmla="*/ 410 h 410"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410" w="380">
                  <a:moveTo>
                    <a:pt x="169" y="410"/>
                  </a:moveTo>
                  <a:cubicBezTo>
                    <a:pt x="151" y="410"/>
                    <a:pt x="134" y="400"/>
                    <a:pt x="124" y="384"/>
                  </a:cubicBezTo>
                  <a:cubicBezTo>
                    <a:pt x="16" y="203"/>
                    <a:pt x="16" y="203"/>
                    <a:pt x="16" y="203"/>
                  </a:cubicBezTo>
                  <a:cubicBezTo>
                    <a:pt x="12" y="196"/>
                    <a:pt x="10" y="188"/>
                    <a:pt x="9" y="179"/>
                  </a:cubicBezTo>
                  <a:cubicBezTo>
                    <a:pt x="1" y="56"/>
                    <a:pt x="1" y="56"/>
                    <a:pt x="1" y="56"/>
                  </a:cubicBezTo>
                  <a:cubicBezTo>
                    <a:pt x="0" y="41"/>
                    <a:pt x="5" y="27"/>
                    <a:pt x="15" y="16"/>
                  </a:cubicBezTo>
                  <a:cubicBezTo>
                    <a:pt x="25" y="6"/>
                    <a:pt x="39" y="0"/>
                    <a:pt x="54" y="0"/>
                  </a:cubicBezTo>
                  <a:cubicBezTo>
                    <a:pt x="114" y="0"/>
                    <a:pt x="114" y="0"/>
                    <a:pt x="114" y="0"/>
                  </a:cubicBezTo>
                  <a:cubicBezTo>
                    <a:pt x="131" y="0"/>
                    <a:pt x="146" y="7"/>
                    <a:pt x="156" y="21"/>
                  </a:cubicBezTo>
                  <a:cubicBezTo>
                    <a:pt x="380" y="321"/>
                    <a:pt x="380" y="321"/>
                    <a:pt x="380" y="321"/>
                  </a:cubicBezTo>
                  <a:cubicBezTo>
                    <a:pt x="377" y="345"/>
                    <a:pt x="379" y="358"/>
                    <a:pt x="356" y="375"/>
                  </a:cubicBezTo>
                  <a:cubicBezTo>
                    <a:pt x="333" y="393"/>
                    <a:pt x="299" y="388"/>
                    <a:pt x="282" y="365"/>
                  </a:cubicBezTo>
                  <a:cubicBezTo>
                    <a:pt x="113" y="139"/>
                    <a:pt x="113" y="139"/>
                    <a:pt x="113" y="139"/>
                  </a:cubicBezTo>
                  <a:cubicBezTo>
                    <a:pt x="114" y="160"/>
                    <a:pt x="114" y="160"/>
                    <a:pt x="114" y="160"/>
                  </a:cubicBezTo>
                  <a:cubicBezTo>
                    <a:pt x="215" y="329"/>
                    <a:pt x="215" y="329"/>
                    <a:pt x="215" y="329"/>
                  </a:cubicBezTo>
                  <a:cubicBezTo>
                    <a:pt x="230" y="355"/>
                    <a:pt x="222" y="387"/>
                    <a:pt x="196" y="402"/>
                  </a:cubicBezTo>
                  <a:cubicBezTo>
                    <a:pt x="188" y="407"/>
                    <a:pt x="179" y="410"/>
                    <a:pt x="169" y="410"/>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70" name="Freeform 50"/>
            <p:cNvSpPr/>
            <p:nvPr/>
          </p:nvSpPr>
          <p:spPr bwMode="auto">
            <a:xfrm>
              <a:off x="3163888" y="498475"/>
              <a:ext cx="1222375" cy="1000125"/>
            </a:xfrm>
            <a:custGeom>
              <a:gdLst>
                <a:gd fmla="*/ 58 w 490" name="T0"/>
                <a:gd fmla="*/ 401 h 401" name="T1"/>
                <a:gd fmla="*/ 48 w 490" name="T2"/>
                <a:gd fmla="*/ 400 h 401" name="T3"/>
                <a:gd fmla="*/ 6 w 490" name="T4"/>
                <a:gd fmla="*/ 338 h 401" name="T5"/>
                <a:gd fmla="*/ 41 w 490" name="T6"/>
                <a:gd fmla="*/ 152 h 401" name="T7"/>
                <a:gd fmla="*/ 58 w 490" name="T8"/>
                <a:gd fmla="*/ 122 h 401" name="T9"/>
                <a:gd fmla="*/ 169 w 490" name="T10"/>
                <a:gd fmla="*/ 22 h 401" name="T11"/>
                <a:gd fmla="*/ 238 w 490" name="T12"/>
                <a:gd fmla="*/ 0 h 401" name="T13"/>
                <a:gd fmla="*/ 388 w 490" name="T14"/>
                <a:gd fmla="*/ 0 h 401" name="T15"/>
                <a:gd fmla="*/ 439 w 490" name="T16"/>
                <a:gd fmla="*/ 41 h 401" name="T17"/>
                <a:gd fmla="*/ 483 w 490" name="T18"/>
                <a:gd fmla="*/ 224 h 401" name="T19"/>
                <a:gd fmla="*/ 444 w 490" name="T20"/>
                <a:gd fmla="*/ 288 h 401" name="T21"/>
                <a:gd fmla="*/ 380 w 490" name="T22"/>
                <a:gd fmla="*/ 249 h 401" name="T23"/>
                <a:gd fmla="*/ 346 w 490" name="T24"/>
                <a:gd fmla="*/ 106 h 401" name="T25"/>
                <a:gd fmla="*/ 236 w 490" name="T26"/>
                <a:gd fmla="*/ 106 h 401" name="T27"/>
                <a:gd fmla="*/ 142 w 490" name="T28"/>
                <a:gd fmla="*/ 190 h 401" name="T29"/>
                <a:gd fmla="*/ 110 w 490" name="T30"/>
                <a:gd fmla="*/ 358 h 401" name="T31"/>
                <a:gd fmla="*/ 58 w 490" name="T32"/>
                <a:gd fmla="*/ 401 h 401"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401" w="490">
                  <a:moveTo>
                    <a:pt x="58" y="401"/>
                  </a:moveTo>
                  <a:cubicBezTo>
                    <a:pt x="55" y="401"/>
                    <a:pt x="51" y="400"/>
                    <a:pt x="48" y="400"/>
                  </a:cubicBezTo>
                  <a:cubicBezTo>
                    <a:pt x="19" y="394"/>
                    <a:pt x="0" y="367"/>
                    <a:pt x="6" y="338"/>
                  </a:cubicBezTo>
                  <a:cubicBezTo>
                    <a:pt x="41" y="152"/>
                    <a:pt x="41" y="152"/>
                    <a:pt x="41" y="152"/>
                  </a:cubicBezTo>
                  <a:cubicBezTo>
                    <a:pt x="44" y="141"/>
                    <a:pt x="50" y="130"/>
                    <a:pt x="58" y="122"/>
                  </a:cubicBezTo>
                  <a:cubicBezTo>
                    <a:pt x="58" y="122"/>
                    <a:pt x="153" y="35"/>
                    <a:pt x="169" y="22"/>
                  </a:cubicBezTo>
                  <a:cubicBezTo>
                    <a:pt x="184" y="9"/>
                    <a:pt x="225" y="0"/>
                    <a:pt x="238" y="0"/>
                  </a:cubicBezTo>
                  <a:cubicBezTo>
                    <a:pt x="388" y="0"/>
                    <a:pt x="388" y="0"/>
                    <a:pt x="388" y="0"/>
                  </a:cubicBezTo>
                  <a:cubicBezTo>
                    <a:pt x="412" y="0"/>
                    <a:pt x="434" y="17"/>
                    <a:pt x="439" y="41"/>
                  </a:cubicBezTo>
                  <a:cubicBezTo>
                    <a:pt x="483" y="224"/>
                    <a:pt x="483" y="224"/>
                    <a:pt x="483" y="224"/>
                  </a:cubicBezTo>
                  <a:cubicBezTo>
                    <a:pt x="490" y="252"/>
                    <a:pt x="473" y="281"/>
                    <a:pt x="444" y="288"/>
                  </a:cubicBezTo>
                  <a:cubicBezTo>
                    <a:pt x="416" y="295"/>
                    <a:pt x="387" y="277"/>
                    <a:pt x="380" y="249"/>
                  </a:cubicBezTo>
                  <a:cubicBezTo>
                    <a:pt x="346" y="106"/>
                    <a:pt x="346" y="106"/>
                    <a:pt x="346" y="106"/>
                  </a:cubicBezTo>
                  <a:cubicBezTo>
                    <a:pt x="236" y="106"/>
                    <a:pt x="236" y="106"/>
                    <a:pt x="236" y="106"/>
                  </a:cubicBezTo>
                  <a:cubicBezTo>
                    <a:pt x="142" y="190"/>
                    <a:pt x="142" y="190"/>
                    <a:pt x="142" y="190"/>
                  </a:cubicBezTo>
                  <a:cubicBezTo>
                    <a:pt x="110" y="358"/>
                    <a:pt x="110" y="358"/>
                    <a:pt x="110" y="358"/>
                  </a:cubicBezTo>
                  <a:cubicBezTo>
                    <a:pt x="105" y="383"/>
                    <a:pt x="83" y="401"/>
                    <a:pt x="58" y="401"/>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71" name="Freeform 51"/>
            <p:cNvSpPr/>
            <p:nvPr/>
          </p:nvSpPr>
          <p:spPr bwMode="auto">
            <a:xfrm>
              <a:off x="4171950" y="1071563"/>
              <a:ext cx="1073150" cy="508000"/>
            </a:xfrm>
            <a:custGeom>
              <a:gdLst>
                <a:gd fmla="*/ 410 w 430" name="T0"/>
                <a:gd fmla="*/ 203 h 203" name="T1"/>
                <a:gd fmla="*/ 401 w 430" name="T2"/>
                <a:gd fmla="*/ 200 h 203" name="T3"/>
                <a:gd fmla="*/ 11 w 430" name="T4"/>
                <a:gd fmla="*/ 35 h 203" name="T5"/>
                <a:gd fmla="*/ 4 w 430" name="T6"/>
                <a:gd fmla="*/ 13 h 203" name="T7"/>
                <a:gd fmla="*/ 27 w 430" name="T8"/>
                <a:gd fmla="*/ 4 h 203" name="T9"/>
                <a:gd fmla="*/ 417 w 430" name="T10"/>
                <a:gd fmla="*/ 169 h 203" name="T11"/>
                <a:gd fmla="*/ 426 w 430" name="T12"/>
                <a:gd fmla="*/ 192 h 203" name="T13"/>
                <a:gd fmla="*/ 410 w 430" name="T14"/>
                <a:gd fmla="*/ 203 h 20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03" w="430">
                  <a:moveTo>
                    <a:pt x="410" y="203"/>
                  </a:moveTo>
                  <a:cubicBezTo>
                    <a:pt x="408" y="203"/>
                    <a:pt x="405" y="202"/>
                    <a:pt x="401" y="200"/>
                  </a:cubicBezTo>
                  <a:cubicBezTo>
                    <a:pt x="11" y="35"/>
                    <a:pt x="11" y="35"/>
                    <a:pt x="11" y="35"/>
                  </a:cubicBezTo>
                  <a:cubicBezTo>
                    <a:pt x="4" y="33"/>
                    <a:pt x="0" y="22"/>
                    <a:pt x="4" y="13"/>
                  </a:cubicBezTo>
                  <a:cubicBezTo>
                    <a:pt x="7" y="4"/>
                    <a:pt x="18" y="0"/>
                    <a:pt x="27" y="4"/>
                  </a:cubicBezTo>
                  <a:cubicBezTo>
                    <a:pt x="417" y="169"/>
                    <a:pt x="417" y="169"/>
                    <a:pt x="417" y="169"/>
                  </a:cubicBezTo>
                  <a:cubicBezTo>
                    <a:pt x="426" y="172"/>
                    <a:pt x="430" y="183"/>
                    <a:pt x="426" y="192"/>
                  </a:cubicBezTo>
                  <a:cubicBezTo>
                    <a:pt x="424" y="198"/>
                    <a:pt x="417" y="203"/>
                    <a:pt x="410" y="203"/>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72" name="Freeform 52"/>
            <p:cNvSpPr/>
            <p:nvPr/>
          </p:nvSpPr>
          <p:spPr bwMode="auto">
            <a:xfrm>
              <a:off x="3227388" y="1316038"/>
              <a:ext cx="1074738" cy="504825"/>
            </a:xfrm>
            <a:custGeom>
              <a:gdLst>
                <a:gd fmla="*/ 410 w 430" name="T0"/>
                <a:gd fmla="*/ 202 h 202" name="T1"/>
                <a:gd fmla="*/ 403 w 430" name="T2"/>
                <a:gd fmla="*/ 201 h 202" name="T3"/>
                <a:gd fmla="*/ 13 w 430" name="T4"/>
                <a:gd fmla="*/ 36 h 202" name="T5"/>
                <a:gd fmla="*/ 4 w 430" name="T6"/>
                <a:gd fmla="*/ 13 h 202" name="T7"/>
                <a:gd fmla="*/ 27 w 430" name="T8"/>
                <a:gd fmla="*/ 3 h 202" name="T9"/>
                <a:gd fmla="*/ 417 w 430" name="T10"/>
                <a:gd fmla="*/ 168 h 202" name="T11"/>
                <a:gd fmla="*/ 426 w 430" name="T12"/>
                <a:gd fmla="*/ 191 h 202" name="T13"/>
                <a:gd fmla="*/ 410 w 430" name="T14"/>
                <a:gd fmla="*/ 202 h 20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01" w="430">
                  <a:moveTo>
                    <a:pt x="410" y="202"/>
                  </a:moveTo>
                  <a:cubicBezTo>
                    <a:pt x="408" y="202"/>
                    <a:pt x="405" y="202"/>
                    <a:pt x="403" y="201"/>
                  </a:cubicBezTo>
                  <a:cubicBezTo>
                    <a:pt x="13" y="36"/>
                    <a:pt x="13" y="36"/>
                    <a:pt x="13" y="36"/>
                  </a:cubicBezTo>
                  <a:cubicBezTo>
                    <a:pt x="4" y="32"/>
                    <a:pt x="0" y="22"/>
                    <a:pt x="4" y="13"/>
                  </a:cubicBezTo>
                  <a:cubicBezTo>
                    <a:pt x="7" y="4"/>
                    <a:pt x="18" y="0"/>
                    <a:pt x="27" y="3"/>
                  </a:cubicBezTo>
                  <a:cubicBezTo>
                    <a:pt x="417" y="168"/>
                    <a:pt x="417" y="168"/>
                    <a:pt x="417" y="168"/>
                  </a:cubicBezTo>
                  <a:cubicBezTo>
                    <a:pt x="426" y="172"/>
                    <a:pt x="430" y="182"/>
                    <a:pt x="426" y="191"/>
                  </a:cubicBezTo>
                  <a:cubicBezTo>
                    <a:pt x="424" y="198"/>
                    <a:pt x="417" y="202"/>
                    <a:pt x="410" y="202"/>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grpSp>
      <p:grpSp>
        <p:nvGrpSpPr>
          <p:cNvPr id="73" name="Group 10"/>
          <p:cNvGrpSpPr/>
          <p:nvPr/>
        </p:nvGrpSpPr>
        <p:grpSpPr>
          <a:xfrm>
            <a:off x="6371390" y="1302568"/>
            <a:ext cx="2206229" cy="1760935"/>
            <a:chOff x="6451600" y="4137025"/>
            <a:chExt cx="2941638" cy="2347913"/>
          </a:xfrm>
          <a:solidFill>
            <a:srgbClr val="6C2B43"/>
          </a:solidFill>
        </p:grpSpPr>
        <p:sp>
          <p:nvSpPr>
            <p:cNvPr id="74" name="Freeform 5"/>
            <p:cNvSpPr/>
            <p:nvPr/>
          </p:nvSpPr>
          <p:spPr bwMode="auto">
            <a:xfrm>
              <a:off x="7254875" y="5381625"/>
              <a:ext cx="958850" cy="625475"/>
            </a:xfrm>
            <a:custGeom>
              <a:gdLst>
                <a:gd fmla="*/ 54 w 384" name="T0"/>
                <a:gd fmla="*/ 251 h 251" name="T1"/>
                <a:gd fmla="*/ 4 w 384" name="T2"/>
                <a:gd fmla="*/ 208 h 251" name="T3"/>
                <a:gd fmla="*/ 47 w 384" name="T4"/>
                <a:gd fmla="*/ 151 h 251" name="T5"/>
                <a:gd fmla="*/ 212 w 384" name="T6"/>
                <a:gd fmla="*/ 130 h 251" name="T7"/>
                <a:gd fmla="*/ 286 w 384" name="T8"/>
                <a:gd fmla="*/ 27 h 251" name="T9"/>
                <a:gd fmla="*/ 356 w 384" name="T10"/>
                <a:gd fmla="*/ 16 h 251" name="T11"/>
                <a:gd fmla="*/ 368 w 384" name="T12"/>
                <a:gd fmla="*/ 86 h 251" name="T13"/>
                <a:gd fmla="*/ 281 w 384" name="T14"/>
                <a:gd fmla="*/ 207 h 251" name="T15"/>
                <a:gd fmla="*/ 246 w 384" name="T16"/>
                <a:gd fmla="*/ 227 h 251" name="T17"/>
                <a:gd fmla="*/ 60 w 384" name="T18"/>
                <a:gd fmla="*/ 251 h 251" name="T19"/>
                <a:gd fmla="*/ 54 w 384" name="T20"/>
                <a:gd fmla="*/ 251 h 251"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251" w="384">
                  <a:moveTo>
                    <a:pt x="54" y="251"/>
                  </a:moveTo>
                  <a:cubicBezTo>
                    <a:pt x="29" y="251"/>
                    <a:pt x="7" y="233"/>
                    <a:pt x="4" y="208"/>
                  </a:cubicBezTo>
                  <a:cubicBezTo>
                    <a:pt x="0" y="180"/>
                    <a:pt x="20" y="155"/>
                    <a:pt x="47" y="151"/>
                  </a:cubicBezTo>
                  <a:cubicBezTo>
                    <a:pt x="212" y="130"/>
                    <a:pt x="212" y="130"/>
                    <a:pt x="212" y="130"/>
                  </a:cubicBezTo>
                  <a:cubicBezTo>
                    <a:pt x="286" y="27"/>
                    <a:pt x="286" y="27"/>
                    <a:pt x="286" y="27"/>
                  </a:cubicBezTo>
                  <a:cubicBezTo>
                    <a:pt x="302" y="5"/>
                    <a:pt x="334" y="0"/>
                    <a:pt x="356" y="16"/>
                  </a:cubicBezTo>
                  <a:cubicBezTo>
                    <a:pt x="379" y="32"/>
                    <a:pt x="384" y="64"/>
                    <a:pt x="368" y="86"/>
                  </a:cubicBezTo>
                  <a:cubicBezTo>
                    <a:pt x="281" y="207"/>
                    <a:pt x="281" y="207"/>
                    <a:pt x="281" y="207"/>
                  </a:cubicBezTo>
                  <a:cubicBezTo>
                    <a:pt x="272" y="218"/>
                    <a:pt x="260" y="225"/>
                    <a:pt x="246" y="227"/>
                  </a:cubicBezTo>
                  <a:cubicBezTo>
                    <a:pt x="60" y="251"/>
                    <a:pt x="60" y="251"/>
                    <a:pt x="60" y="251"/>
                  </a:cubicBezTo>
                  <a:cubicBezTo>
                    <a:pt x="58" y="251"/>
                    <a:pt x="56" y="251"/>
                    <a:pt x="54" y="251"/>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75" name="Freeform 6"/>
            <p:cNvSpPr/>
            <p:nvPr/>
          </p:nvSpPr>
          <p:spPr bwMode="auto">
            <a:xfrm>
              <a:off x="7916863" y="4711700"/>
              <a:ext cx="823913" cy="1001713"/>
            </a:xfrm>
            <a:custGeom>
              <a:gdLst>
                <a:gd fmla="*/ 81 w 330" name="T0"/>
                <a:gd fmla="*/ 347 h 401" name="T1"/>
                <a:gd fmla="*/ 44 w 330" name="T2"/>
                <a:gd fmla="*/ 393 h 401" name="T3"/>
                <a:gd fmla="*/ 22 w 330" name="T4"/>
                <a:gd fmla="*/ 291 h 401" name="T5"/>
                <a:gd fmla="*/ 184 w 330" name="T6"/>
                <a:gd fmla="*/ 44 h 401" name="T7"/>
                <a:gd fmla="*/ 286 w 330" name="T8"/>
                <a:gd fmla="*/ 22 h 401" name="T9"/>
                <a:gd fmla="*/ 307 w 330" name="T10"/>
                <a:gd fmla="*/ 124 h 401" name="T11"/>
                <a:gd fmla="*/ 146 w 330" name="T12"/>
                <a:gd fmla="*/ 372 h 401" name="T13"/>
                <a:gd fmla="*/ 81 w 330" name="T14"/>
                <a:gd fmla="*/ 347 h 40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01" w="330">
                  <a:moveTo>
                    <a:pt x="81" y="347"/>
                  </a:moveTo>
                  <a:cubicBezTo>
                    <a:pt x="67" y="347"/>
                    <a:pt x="56" y="401"/>
                    <a:pt x="44" y="393"/>
                  </a:cubicBezTo>
                  <a:cubicBezTo>
                    <a:pt x="10" y="371"/>
                    <a:pt x="0" y="325"/>
                    <a:pt x="22" y="291"/>
                  </a:cubicBezTo>
                  <a:cubicBezTo>
                    <a:pt x="184" y="44"/>
                    <a:pt x="184" y="44"/>
                    <a:pt x="184" y="44"/>
                  </a:cubicBezTo>
                  <a:cubicBezTo>
                    <a:pt x="206" y="10"/>
                    <a:pt x="252" y="0"/>
                    <a:pt x="286" y="22"/>
                  </a:cubicBezTo>
                  <a:cubicBezTo>
                    <a:pt x="320" y="44"/>
                    <a:pt x="330" y="90"/>
                    <a:pt x="307" y="124"/>
                  </a:cubicBezTo>
                  <a:cubicBezTo>
                    <a:pt x="146" y="372"/>
                    <a:pt x="146" y="372"/>
                    <a:pt x="146" y="372"/>
                  </a:cubicBezTo>
                  <a:cubicBezTo>
                    <a:pt x="132" y="393"/>
                    <a:pt x="105" y="347"/>
                    <a:pt x="81" y="347"/>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76" name="Freeform 7"/>
            <p:cNvSpPr/>
            <p:nvPr/>
          </p:nvSpPr>
          <p:spPr bwMode="auto">
            <a:xfrm>
              <a:off x="7510463" y="4733925"/>
              <a:ext cx="1824038" cy="569913"/>
            </a:xfrm>
            <a:custGeom>
              <a:gdLst>
                <a:gd fmla="*/ 57 w 731" name="T0"/>
                <a:gd fmla="*/ 228 h 228" name="T1"/>
                <a:gd fmla="*/ 26 w 731" name="T2"/>
                <a:gd fmla="*/ 217 h 228" name="T3"/>
                <a:gd fmla="*/ 17 w 731" name="T4"/>
                <a:gd fmla="*/ 147 h 228" name="T5"/>
                <a:gd fmla="*/ 116 w 731" name="T6"/>
                <a:gd fmla="*/ 20 h 228" name="T7"/>
                <a:gd fmla="*/ 156 w 731" name="T8"/>
                <a:gd fmla="*/ 0 h 228" name="T9"/>
                <a:gd fmla="*/ 396 w 731" name="T10"/>
                <a:gd fmla="*/ 0 h 228" name="T11"/>
                <a:gd fmla="*/ 475 w 731" name="T12"/>
                <a:gd fmla="*/ 32 h 228" name="T13"/>
                <a:gd fmla="*/ 552 w 731" name="T14"/>
                <a:gd fmla="*/ 121 h 228" name="T15"/>
                <a:gd fmla="*/ 676 w 731" name="T16"/>
                <a:gd fmla="*/ 114 h 228" name="T17"/>
                <a:gd fmla="*/ 729 w 731" name="T18"/>
                <a:gd fmla="*/ 161 h 228" name="T19"/>
                <a:gd fmla="*/ 682 w 731" name="T20"/>
                <a:gd fmla="*/ 214 h 228" name="T21"/>
                <a:gd fmla="*/ 533 w 731" name="T22"/>
                <a:gd fmla="*/ 223 h 228" name="T23"/>
                <a:gd fmla="*/ 492 w 731" name="T24"/>
                <a:gd fmla="*/ 205 h 228" name="T25"/>
                <a:gd fmla="*/ 402 w 731" name="T26"/>
                <a:gd fmla="*/ 101 h 228" name="T27"/>
                <a:gd fmla="*/ 180 w 731" name="T28"/>
                <a:gd fmla="*/ 101 h 228" name="T29"/>
                <a:gd fmla="*/ 97 w 731" name="T30"/>
                <a:gd fmla="*/ 208 h 228" name="T31"/>
                <a:gd fmla="*/ 57 w 731" name="T32"/>
                <a:gd fmla="*/ 228 h 228"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228" w="731">
                  <a:moveTo>
                    <a:pt x="57" y="228"/>
                  </a:moveTo>
                  <a:cubicBezTo>
                    <a:pt x="46" y="228"/>
                    <a:pt x="35" y="224"/>
                    <a:pt x="26" y="217"/>
                  </a:cubicBezTo>
                  <a:cubicBezTo>
                    <a:pt x="4" y="200"/>
                    <a:pt x="0" y="169"/>
                    <a:pt x="17" y="147"/>
                  </a:cubicBezTo>
                  <a:cubicBezTo>
                    <a:pt x="116" y="20"/>
                    <a:pt x="116" y="20"/>
                    <a:pt x="116" y="20"/>
                  </a:cubicBezTo>
                  <a:cubicBezTo>
                    <a:pt x="126" y="7"/>
                    <a:pt x="140" y="0"/>
                    <a:pt x="156" y="0"/>
                  </a:cubicBezTo>
                  <a:cubicBezTo>
                    <a:pt x="156" y="0"/>
                    <a:pt x="350" y="0"/>
                    <a:pt x="396" y="0"/>
                  </a:cubicBezTo>
                  <a:cubicBezTo>
                    <a:pt x="442" y="0"/>
                    <a:pt x="463" y="21"/>
                    <a:pt x="475" y="32"/>
                  </a:cubicBezTo>
                  <a:cubicBezTo>
                    <a:pt x="487" y="42"/>
                    <a:pt x="552" y="121"/>
                    <a:pt x="552" y="121"/>
                  </a:cubicBezTo>
                  <a:cubicBezTo>
                    <a:pt x="676" y="114"/>
                    <a:pt x="676" y="114"/>
                    <a:pt x="676" y="114"/>
                  </a:cubicBezTo>
                  <a:cubicBezTo>
                    <a:pt x="704" y="113"/>
                    <a:pt x="728" y="134"/>
                    <a:pt x="729" y="161"/>
                  </a:cubicBezTo>
                  <a:cubicBezTo>
                    <a:pt x="731" y="189"/>
                    <a:pt x="710" y="213"/>
                    <a:pt x="682" y="214"/>
                  </a:cubicBezTo>
                  <a:cubicBezTo>
                    <a:pt x="533" y="223"/>
                    <a:pt x="533" y="223"/>
                    <a:pt x="533" y="223"/>
                  </a:cubicBezTo>
                  <a:cubicBezTo>
                    <a:pt x="518" y="224"/>
                    <a:pt x="503" y="217"/>
                    <a:pt x="492" y="205"/>
                  </a:cubicBezTo>
                  <a:cubicBezTo>
                    <a:pt x="402" y="101"/>
                    <a:pt x="402" y="101"/>
                    <a:pt x="402" y="101"/>
                  </a:cubicBezTo>
                  <a:cubicBezTo>
                    <a:pt x="180" y="101"/>
                    <a:pt x="180" y="101"/>
                    <a:pt x="180" y="101"/>
                  </a:cubicBezTo>
                  <a:cubicBezTo>
                    <a:pt x="97" y="208"/>
                    <a:pt x="97" y="208"/>
                    <a:pt x="97" y="208"/>
                  </a:cubicBezTo>
                  <a:cubicBezTo>
                    <a:pt x="87" y="221"/>
                    <a:pt x="72" y="228"/>
                    <a:pt x="57" y="228"/>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77" name="Freeform 8"/>
            <p:cNvSpPr/>
            <p:nvPr/>
          </p:nvSpPr>
          <p:spPr bwMode="auto">
            <a:xfrm>
              <a:off x="7986713" y="5357813"/>
              <a:ext cx="639763" cy="1114425"/>
            </a:xfrm>
            <a:custGeom>
              <a:gdLst>
                <a:gd fmla="*/ 206 w 256" name="T0"/>
                <a:gd fmla="*/ 446 h 446" name="T1"/>
                <a:gd fmla="*/ 155 w 256" name="T2"/>
                <a:gd fmla="*/ 396 h 446" name="T3"/>
                <a:gd fmla="*/ 155 w 256" name="T4"/>
                <a:gd fmla="*/ 217 h 446" name="T5"/>
                <a:gd fmla="*/ 22 w 256" name="T6"/>
                <a:gd fmla="*/ 92 h 446" name="T7"/>
                <a:gd fmla="*/ 19 w 256" name="T8"/>
                <a:gd fmla="*/ 21 h 446" name="T9"/>
                <a:gd fmla="*/ 90 w 256" name="T10"/>
                <a:gd fmla="*/ 19 h 446" name="T11"/>
                <a:gd fmla="*/ 240 w 256" name="T12"/>
                <a:gd fmla="*/ 158 h 446" name="T13"/>
                <a:gd fmla="*/ 256 w 256" name="T14"/>
                <a:gd fmla="*/ 195 h 446" name="T15"/>
                <a:gd fmla="*/ 256 w 256" name="T16"/>
                <a:gd fmla="*/ 396 h 446" name="T17"/>
                <a:gd fmla="*/ 206 w 256" name="T18"/>
                <a:gd fmla="*/ 446 h 44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46" w="256">
                  <a:moveTo>
                    <a:pt x="206" y="446"/>
                  </a:moveTo>
                  <a:cubicBezTo>
                    <a:pt x="178" y="446"/>
                    <a:pt x="155" y="423"/>
                    <a:pt x="155" y="396"/>
                  </a:cubicBezTo>
                  <a:cubicBezTo>
                    <a:pt x="155" y="217"/>
                    <a:pt x="155" y="217"/>
                    <a:pt x="155" y="217"/>
                  </a:cubicBezTo>
                  <a:cubicBezTo>
                    <a:pt x="22" y="92"/>
                    <a:pt x="22" y="92"/>
                    <a:pt x="22" y="92"/>
                  </a:cubicBezTo>
                  <a:cubicBezTo>
                    <a:pt x="2" y="73"/>
                    <a:pt x="0" y="41"/>
                    <a:pt x="19" y="21"/>
                  </a:cubicBezTo>
                  <a:cubicBezTo>
                    <a:pt x="38" y="1"/>
                    <a:pt x="70" y="0"/>
                    <a:pt x="90" y="19"/>
                  </a:cubicBezTo>
                  <a:cubicBezTo>
                    <a:pt x="240" y="158"/>
                    <a:pt x="240" y="158"/>
                    <a:pt x="240" y="158"/>
                  </a:cubicBezTo>
                  <a:cubicBezTo>
                    <a:pt x="250" y="168"/>
                    <a:pt x="256" y="181"/>
                    <a:pt x="256" y="195"/>
                  </a:cubicBezTo>
                  <a:cubicBezTo>
                    <a:pt x="256" y="396"/>
                    <a:pt x="256" y="396"/>
                    <a:pt x="256" y="396"/>
                  </a:cubicBezTo>
                  <a:cubicBezTo>
                    <a:pt x="256" y="423"/>
                    <a:pt x="233" y="446"/>
                    <a:pt x="206" y="446"/>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78" name="Freeform 9"/>
            <p:cNvSpPr/>
            <p:nvPr/>
          </p:nvSpPr>
          <p:spPr bwMode="auto">
            <a:xfrm>
              <a:off x="7751763" y="6170613"/>
              <a:ext cx="1641475" cy="314325"/>
            </a:xfrm>
            <a:custGeom>
              <a:gdLst>
                <a:gd fmla="*/ 557 w 657" name="T0"/>
                <a:gd fmla="*/ 126 h 126" name="T1"/>
                <a:gd fmla="*/ 25 w 657" name="T2"/>
                <a:gd fmla="*/ 126 h 126" name="T3"/>
                <a:gd fmla="*/ 0 w 657" name="T4"/>
                <a:gd fmla="*/ 101 h 126" name="T5"/>
                <a:gd fmla="*/ 25 w 657" name="T6"/>
                <a:gd fmla="*/ 76 h 126" name="T7"/>
                <a:gd fmla="*/ 557 w 657" name="T8"/>
                <a:gd fmla="*/ 76 h 126" name="T9"/>
                <a:gd fmla="*/ 596 w 657" name="T10"/>
                <a:gd fmla="*/ 60 h 126" name="T11"/>
                <a:gd fmla="*/ 603 w 657" name="T12"/>
                <a:gd fmla="*/ 47 h 126" name="T13"/>
                <a:gd fmla="*/ 599 w 657" name="T14"/>
                <a:gd fmla="*/ 15 h 126" name="T15"/>
                <a:gd fmla="*/ 634 w 657" name="T16"/>
                <a:gd fmla="*/ 8 h 126" name="T17"/>
                <a:gd fmla="*/ 650 w 657" name="T18"/>
                <a:gd fmla="*/ 64 h 126" name="T19"/>
                <a:gd fmla="*/ 557 w 657" name="T20"/>
                <a:gd fmla="*/ 126 h 126"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25" w="657">
                  <a:moveTo>
                    <a:pt x="557" y="126"/>
                  </a:moveTo>
                  <a:cubicBezTo>
                    <a:pt x="25" y="126"/>
                    <a:pt x="25" y="126"/>
                    <a:pt x="25" y="126"/>
                  </a:cubicBezTo>
                  <a:cubicBezTo>
                    <a:pt x="11" y="126"/>
                    <a:pt x="0" y="115"/>
                    <a:pt x="0" y="101"/>
                  </a:cubicBezTo>
                  <a:cubicBezTo>
                    <a:pt x="0" y="87"/>
                    <a:pt x="11" y="76"/>
                    <a:pt x="25" y="76"/>
                  </a:cubicBezTo>
                  <a:cubicBezTo>
                    <a:pt x="557" y="76"/>
                    <a:pt x="557" y="76"/>
                    <a:pt x="557" y="76"/>
                  </a:cubicBezTo>
                  <a:cubicBezTo>
                    <a:pt x="578" y="76"/>
                    <a:pt x="590" y="66"/>
                    <a:pt x="596" y="60"/>
                  </a:cubicBezTo>
                  <a:cubicBezTo>
                    <a:pt x="600" y="55"/>
                    <a:pt x="602" y="50"/>
                    <a:pt x="603" y="47"/>
                  </a:cubicBezTo>
                  <a:cubicBezTo>
                    <a:pt x="594" y="39"/>
                    <a:pt x="592" y="25"/>
                    <a:pt x="599" y="15"/>
                  </a:cubicBezTo>
                  <a:cubicBezTo>
                    <a:pt x="607" y="3"/>
                    <a:pt x="622" y="0"/>
                    <a:pt x="634" y="8"/>
                  </a:cubicBezTo>
                  <a:cubicBezTo>
                    <a:pt x="651" y="20"/>
                    <a:pt x="657" y="41"/>
                    <a:pt x="650" y="64"/>
                  </a:cubicBezTo>
                  <a:cubicBezTo>
                    <a:pt x="641" y="94"/>
                    <a:pt x="608" y="126"/>
                    <a:pt x="557" y="126"/>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79" name="Freeform 10"/>
            <p:cNvSpPr/>
            <p:nvPr/>
          </p:nvSpPr>
          <p:spPr bwMode="auto">
            <a:xfrm>
              <a:off x="6599238" y="5570538"/>
              <a:ext cx="1517650" cy="839788"/>
            </a:xfrm>
            <a:custGeom>
              <a:gdLst>
                <a:gd fmla="*/ 527 w 608" name="T0"/>
                <a:gd fmla="*/ 336 h 336" name="T1"/>
                <a:gd fmla="*/ 474 w 608" name="T2"/>
                <a:gd fmla="*/ 321 h 336" name="T3"/>
                <a:gd fmla="*/ 16 w 608" name="T4"/>
                <a:gd fmla="*/ 50 h 336" name="T5"/>
                <a:gd fmla="*/ 7 w 608" name="T6"/>
                <a:gd fmla="*/ 16 h 336" name="T7"/>
                <a:gd fmla="*/ 41 w 608" name="T8"/>
                <a:gd fmla="*/ 7 h 336" name="T9"/>
                <a:gd fmla="*/ 499 w 608" name="T10"/>
                <a:gd fmla="*/ 278 h 336" name="T11"/>
                <a:gd fmla="*/ 540 w 608" name="T12"/>
                <a:gd fmla="*/ 284 h 336" name="T13"/>
                <a:gd fmla="*/ 553 w 608" name="T14"/>
                <a:gd fmla="*/ 276 h 336" name="T15"/>
                <a:gd fmla="*/ 566 w 608" name="T16"/>
                <a:gd fmla="*/ 247 h 336" name="T17"/>
                <a:gd fmla="*/ 600 w 608" name="T18"/>
                <a:gd fmla="*/ 259 h 336" name="T19"/>
                <a:gd fmla="*/ 586 w 608" name="T20"/>
                <a:gd fmla="*/ 315 h 336" name="T21"/>
                <a:gd fmla="*/ 527 w 608" name="T22"/>
                <a:gd fmla="*/ 336 h 336"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336" w="608">
                  <a:moveTo>
                    <a:pt x="527" y="336"/>
                  </a:moveTo>
                  <a:cubicBezTo>
                    <a:pt x="510" y="336"/>
                    <a:pt x="492" y="332"/>
                    <a:pt x="474" y="321"/>
                  </a:cubicBezTo>
                  <a:cubicBezTo>
                    <a:pt x="16" y="50"/>
                    <a:pt x="16" y="50"/>
                    <a:pt x="16" y="50"/>
                  </a:cubicBezTo>
                  <a:cubicBezTo>
                    <a:pt x="4" y="43"/>
                    <a:pt x="0" y="28"/>
                    <a:pt x="7" y="16"/>
                  </a:cubicBezTo>
                  <a:cubicBezTo>
                    <a:pt x="14" y="4"/>
                    <a:pt x="29" y="0"/>
                    <a:pt x="41" y="7"/>
                  </a:cubicBezTo>
                  <a:cubicBezTo>
                    <a:pt x="499" y="278"/>
                    <a:pt x="499" y="278"/>
                    <a:pt x="499" y="278"/>
                  </a:cubicBezTo>
                  <a:cubicBezTo>
                    <a:pt x="517" y="289"/>
                    <a:pt x="533" y="286"/>
                    <a:pt x="540" y="284"/>
                  </a:cubicBezTo>
                  <a:cubicBezTo>
                    <a:pt x="547" y="282"/>
                    <a:pt x="551" y="278"/>
                    <a:pt x="553" y="276"/>
                  </a:cubicBezTo>
                  <a:cubicBezTo>
                    <a:pt x="549" y="265"/>
                    <a:pt x="555" y="252"/>
                    <a:pt x="566" y="247"/>
                  </a:cubicBezTo>
                  <a:cubicBezTo>
                    <a:pt x="579" y="241"/>
                    <a:pt x="594" y="246"/>
                    <a:pt x="600" y="259"/>
                  </a:cubicBezTo>
                  <a:cubicBezTo>
                    <a:pt x="608" y="277"/>
                    <a:pt x="603" y="299"/>
                    <a:pt x="586" y="315"/>
                  </a:cubicBezTo>
                  <a:cubicBezTo>
                    <a:pt x="572" y="327"/>
                    <a:pt x="551" y="336"/>
                    <a:pt x="527" y="336"/>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80" name="Freeform 11"/>
            <p:cNvSpPr/>
            <p:nvPr/>
          </p:nvSpPr>
          <p:spPr bwMode="auto">
            <a:xfrm>
              <a:off x="8404225" y="6192838"/>
              <a:ext cx="428625" cy="258763"/>
            </a:xfrm>
            <a:custGeom>
              <a:gdLst>
                <a:gd fmla="*/ 172 w 172" name="T0"/>
                <a:gd fmla="*/ 52 h 104" name="T1"/>
                <a:gd fmla="*/ 121 w 172" name="T2"/>
                <a:gd fmla="*/ 104 h 104" name="T3"/>
                <a:gd fmla="*/ 51 w 172" name="T4"/>
                <a:gd fmla="*/ 104 h 104" name="T5"/>
                <a:gd fmla="*/ 0 w 172" name="T6"/>
                <a:gd fmla="*/ 52 h 104" name="T7"/>
                <a:gd fmla="*/ 0 w 172" name="T8"/>
                <a:gd fmla="*/ 52 h 104" name="T9"/>
                <a:gd fmla="*/ 51 w 172" name="T10"/>
                <a:gd fmla="*/ 0 h 104" name="T11"/>
                <a:gd fmla="*/ 121 w 172" name="T12"/>
                <a:gd fmla="*/ 0 h 104" name="T13"/>
                <a:gd fmla="*/ 172 w 172" name="T14"/>
                <a:gd fmla="*/ 52 h 10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04" w="172">
                  <a:moveTo>
                    <a:pt x="172" y="52"/>
                  </a:moveTo>
                  <a:cubicBezTo>
                    <a:pt x="172" y="80"/>
                    <a:pt x="149" y="104"/>
                    <a:pt x="121" y="104"/>
                  </a:cubicBezTo>
                  <a:cubicBezTo>
                    <a:pt x="51" y="104"/>
                    <a:pt x="51" y="104"/>
                    <a:pt x="51" y="104"/>
                  </a:cubicBezTo>
                  <a:cubicBezTo>
                    <a:pt x="23" y="104"/>
                    <a:pt x="0" y="80"/>
                    <a:pt x="0" y="52"/>
                  </a:cubicBezTo>
                  <a:cubicBezTo>
                    <a:pt x="0" y="52"/>
                    <a:pt x="0" y="52"/>
                    <a:pt x="0" y="52"/>
                  </a:cubicBezTo>
                  <a:cubicBezTo>
                    <a:pt x="0" y="23"/>
                    <a:pt x="23" y="0"/>
                    <a:pt x="51" y="0"/>
                  </a:cubicBezTo>
                  <a:cubicBezTo>
                    <a:pt x="121" y="0"/>
                    <a:pt x="121" y="0"/>
                    <a:pt x="121" y="0"/>
                  </a:cubicBezTo>
                  <a:cubicBezTo>
                    <a:pt x="149" y="0"/>
                    <a:pt x="172" y="23"/>
                    <a:pt x="172" y="52"/>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81" name="Freeform 12"/>
            <p:cNvSpPr/>
            <p:nvPr/>
          </p:nvSpPr>
          <p:spPr bwMode="auto">
            <a:xfrm>
              <a:off x="7278688" y="5770563"/>
              <a:ext cx="450850" cy="369888"/>
            </a:xfrm>
            <a:custGeom>
              <a:gdLst>
                <a:gd fmla="*/ 168 w 181" name="T0"/>
                <a:gd fmla="*/ 111 h 148" name="T1"/>
                <a:gd fmla="*/ 100 w 181" name="T2"/>
                <a:gd fmla="*/ 135 h 148" name="T3"/>
                <a:gd fmla="*/ 37 w 181" name="T4"/>
                <a:gd fmla="*/ 106 h 148" name="T5"/>
                <a:gd fmla="*/ 13 w 181" name="T6"/>
                <a:gd fmla="*/ 37 h 148" name="T7"/>
                <a:gd fmla="*/ 13 w 181" name="T8"/>
                <a:gd fmla="*/ 37 h 148" name="T9"/>
                <a:gd fmla="*/ 81 w 181" name="T10"/>
                <a:gd fmla="*/ 12 h 148" name="T11"/>
                <a:gd fmla="*/ 144 w 181" name="T12"/>
                <a:gd fmla="*/ 42 h 148" name="T13"/>
                <a:gd fmla="*/ 168 w 181" name="T14"/>
                <a:gd fmla="*/ 111 h 14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48" w="181">
                  <a:moveTo>
                    <a:pt x="168" y="111"/>
                  </a:moveTo>
                  <a:cubicBezTo>
                    <a:pt x="156" y="137"/>
                    <a:pt x="125" y="148"/>
                    <a:pt x="100" y="135"/>
                  </a:cubicBezTo>
                  <a:cubicBezTo>
                    <a:pt x="37" y="106"/>
                    <a:pt x="37" y="106"/>
                    <a:pt x="37" y="106"/>
                  </a:cubicBezTo>
                  <a:cubicBezTo>
                    <a:pt x="11" y="93"/>
                    <a:pt x="0" y="62"/>
                    <a:pt x="13" y="37"/>
                  </a:cubicBezTo>
                  <a:cubicBezTo>
                    <a:pt x="13" y="37"/>
                    <a:pt x="13" y="37"/>
                    <a:pt x="13" y="37"/>
                  </a:cubicBezTo>
                  <a:cubicBezTo>
                    <a:pt x="25" y="11"/>
                    <a:pt x="56" y="0"/>
                    <a:pt x="81" y="12"/>
                  </a:cubicBezTo>
                  <a:cubicBezTo>
                    <a:pt x="144" y="42"/>
                    <a:pt x="144" y="42"/>
                    <a:pt x="144" y="42"/>
                  </a:cubicBezTo>
                  <a:cubicBezTo>
                    <a:pt x="170" y="54"/>
                    <a:pt x="181" y="85"/>
                    <a:pt x="168" y="111"/>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82" name="Freeform 13"/>
            <p:cNvSpPr/>
            <p:nvPr/>
          </p:nvSpPr>
          <p:spPr bwMode="auto">
            <a:xfrm>
              <a:off x="8628063" y="5159375"/>
              <a:ext cx="595313" cy="1127125"/>
            </a:xfrm>
            <a:custGeom>
              <a:gdLst>
                <a:gd fmla="*/ 49 w 375" name="T0"/>
                <a:gd fmla="*/ 710 h 710" name="T1"/>
                <a:gd fmla="*/ 0 w 375" name="T2"/>
                <a:gd fmla="*/ 687 h 710" name="T3"/>
                <a:gd fmla="*/ 328 w 375" name="T4"/>
                <a:gd fmla="*/ 0 h 710" name="T5"/>
                <a:gd fmla="*/ 375 w 375" name="T6"/>
                <a:gd fmla="*/ 23 h 710" name="T7"/>
                <a:gd fmla="*/ 49 w 375" name="T8"/>
                <a:gd fmla="*/ 710 h 710" name="T9"/>
              </a:gdLst>
              <a:cxnLst>
                <a:cxn ang="0">
                  <a:pos x="T0" y="T1"/>
                </a:cxn>
                <a:cxn ang="0">
                  <a:pos x="T2" y="T3"/>
                </a:cxn>
                <a:cxn ang="0">
                  <a:pos x="T4" y="T5"/>
                </a:cxn>
                <a:cxn ang="0">
                  <a:pos x="T6" y="T7"/>
                </a:cxn>
                <a:cxn ang="0">
                  <a:pos x="T8" y="T9"/>
                </a:cxn>
              </a:cxnLst>
              <a:rect b="b" l="0" r="r" t="0"/>
              <a:pathLst>
                <a:path h="710" w="375">
                  <a:moveTo>
                    <a:pt x="49" y="710"/>
                  </a:moveTo>
                  <a:lnTo>
                    <a:pt x="0" y="687"/>
                  </a:lnTo>
                  <a:lnTo>
                    <a:pt x="328" y="0"/>
                  </a:lnTo>
                  <a:lnTo>
                    <a:pt x="375" y="23"/>
                  </a:lnTo>
                  <a:lnTo>
                    <a:pt x="49" y="710"/>
                  </a:ln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83" name="Freeform 14"/>
            <p:cNvSpPr/>
            <p:nvPr/>
          </p:nvSpPr>
          <p:spPr bwMode="auto">
            <a:xfrm>
              <a:off x="6451600" y="4773613"/>
              <a:ext cx="1247775" cy="444500"/>
            </a:xfrm>
            <a:custGeom>
              <a:gdLst>
                <a:gd fmla="*/ 481 w 500" name="T0"/>
                <a:gd fmla="*/ 178 h 178" name="T1"/>
                <a:gd fmla="*/ 476 w 500" name="T2"/>
                <a:gd fmla="*/ 178 h 178" name="T3"/>
                <a:gd fmla="*/ 14 w 500" name="T4"/>
                <a:gd fmla="*/ 35 h 178" name="T5"/>
                <a:gd fmla="*/ 3 w 500" name="T6"/>
                <a:gd fmla="*/ 14 h 178" name="T7"/>
                <a:gd fmla="*/ 24 w 500" name="T8"/>
                <a:gd fmla="*/ 3 h 178" name="T9"/>
                <a:gd fmla="*/ 486 w 500" name="T10"/>
                <a:gd fmla="*/ 146 h 178" name="T11"/>
                <a:gd fmla="*/ 497 w 500" name="T12"/>
                <a:gd fmla="*/ 167 h 178" name="T13"/>
                <a:gd fmla="*/ 481 w 500" name="T14"/>
                <a:gd fmla="*/ 178 h 17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78" w="500">
                  <a:moveTo>
                    <a:pt x="481" y="178"/>
                  </a:moveTo>
                  <a:cubicBezTo>
                    <a:pt x="479" y="178"/>
                    <a:pt x="478" y="178"/>
                    <a:pt x="476" y="178"/>
                  </a:cubicBezTo>
                  <a:cubicBezTo>
                    <a:pt x="14" y="35"/>
                    <a:pt x="14" y="35"/>
                    <a:pt x="14" y="35"/>
                  </a:cubicBezTo>
                  <a:cubicBezTo>
                    <a:pt x="5" y="32"/>
                    <a:pt x="0" y="23"/>
                    <a:pt x="3" y="14"/>
                  </a:cubicBezTo>
                  <a:cubicBezTo>
                    <a:pt x="6" y="5"/>
                    <a:pt x="15" y="0"/>
                    <a:pt x="24" y="3"/>
                  </a:cubicBezTo>
                  <a:cubicBezTo>
                    <a:pt x="486" y="146"/>
                    <a:pt x="486" y="146"/>
                    <a:pt x="486" y="146"/>
                  </a:cubicBezTo>
                  <a:cubicBezTo>
                    <a:pt x="495" y="148"/>
                    <a:pt x="500" y="158"/>
                    <a:pt x="497" y="167"/>
                  </a:cubicBezTo>
                  <a:cubicBezTo>
                    <a:pt x="495" y="174"/>
                    <a:pt x="488" y="178"/>
                    <a:pt x="481" y="178"/>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84" name="Freeform 15"/>
            <p:cNvSpPr/>
            <p:nvPr/>
          </p:nvSpPr>
          <p:spPr bwMode="auto">
            <a:xfrm>
              <a:off x="7254875" y="5381625"/>
              <a:ext cx="958850" cy="625475"/>
            </a:xfrm>
            <a:custGeom>
              <a:gdLst>
                <a:gd fmla="*/ 54 w 384" name="T0"/>
                <a:gd fmla="*/ 251 h 251" name="T1"/>
                <a:gd fmla="*/ 4 w 384" name="T2"/>
                <a:gd fmla="*/ 208 h 251" name="T3"/>
                <a:gd fmla="*/ 47 w 384" name="T4"/>
                <a:gd fmla="*/ 151 h 251" name="T5"/>
                <a:gd fmla="*/ 212 w 384" name="T6"/>
                <a:gd fmla="*/ 130 h 251" name="T7"/>
                <a:gd fmla="*/ 286 w 384" name="T8"/>
                <a:gd fmla="*/ 27 h 251" name="T9"/>
                <a:gd fmla="*/ 356 w 384" name="T10"/>
                <a:gd fmla="*/ 16 h 251" name="T11"/>
                <a:gd fmla="*/ 368 w 384" name="T12"/>
                <a:gd fmla="*/ 86 h 251" name="T13"/>
                <a:gd fmla="*/ 281 w 384" name="T14"/>
                <a:gd fmla="*/ 207 h 251" name="T15"/>
                <a:gd fmla="*/ 246 w 384" name="T16"/>
                <a:gd fmla="*/ 227 h 251" name="T17"/>
                <a:gd fmla="*/ 60 w 384" name="T18"/>
                <a:gd fmla="*/ 251 h 251" name="T19"/>
                <a:gd fmla="*/ 54 w 384" name="T20"/>
                <a:gd fmla="*/ 251 h 251"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251" w="384">
                  <a:moveTo>
                    <a:pt x="54" y="251"/>
                  </a:moveTo>
                  <a:cubicBezTo>
                    <a:pt x="29" y="251"/>
                    <a:pt x="7" y="233"/>
                    <a:pt x="4" y="208"/>
                  </a:cubicBezTo>
                  <a:cubicBezTo>
                    <a:pt x="0" y="180"/>
                    <a:pt x="20" y="155"/>
                    <a:pt x="47" y="151"/>
                  </a:cubicBezTo>
                  <a:cubicBezTo>
                    <a:pt x="212" y="130"/>
                    <a:pt x="212" y="130"/>
                    <a:pt x="212" y="130"/>
                  </a:cubicBezTo>
                  <a:cubicBezTo>
                    <a:pt x="286" y="27"/>
                    <a:pt x="286" y="27"/>
                    <a:pt x="286" y="27"/>
                  </a:cubicBezTo>
                  <a:cubicBezTo>
                    <a:pt x="302" y="5"/>
                    <a:pt x="334" y="0"/>
                    <a:pt x="356" y="16"/>
                  </a:cubicBezTo>
                  <a:cubicBezTo>
                    <a:pt x="379" y="32"/>
                    <a:pt x="384" y="64"/>
                    <a:pt x="368" y="86"/>
                  </a:cubicBezTo>
                  <a:cubicBezTo>
                    <a:pt x="281" y="207"/>
                    <a:pt x="281" y="207"/>
                    <a:pt x="281" y="207"/>
                  </a:cubicBezTo>
                  <a:cubicBezTo>
                    <a:pt x="272" y="218"/>
                    <a:pt x="260" y="225"/>
                    <a:pt x="246" y="227"/>
                  </a:cubicBezTo>
                  <a:cubicBezTo>
                    <a:pt x="60" y="251"/>
                    <a:pt x="60" y="251"/>
                    <a:pt x="60" y="251"/>
                  </a:cubicBezTo>
                  <a:cubicBezTo>
                    <a:pt x="58" y="251"/>
                    <a:pt x="56" y="251"/>
                    <a:pt x="54" y="251"/>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85" name="Freeform 16"/>
            <p:cNvSpPr/>
            <p:nvPr/>
          </p:nvSpPr>
          <p:spPr bwMode="auto">
            <a:xfrm>
              <a:off x="7916863" y="4711700"/>
              <a:ext cx="823913" cy="1001713"/>
            </a:xfrm>
            <a:custGeom>
              <a:gdLst>
                <a:gd fmla="*/ 81 w 330" name="T0"/>
                <a:gd fmla="*/ 347 h 401" name="T1"/>
                <a:gd fmla="*/ 44 w 330" name="T2"/>
                <a:gd fmla="*/ 393 h 401" name="T3"/>
                <a:gd fmla="*/ 22 w 330" name="T4"/>
                <a:gd fmla="*/ 291 h 401" name="T5"/>
                <a:gd fmla="*/ 184 w 330" name="T6"/>
                <a:gd fmla="*/ 44 h 401" name="T7"/>
                <a:gd fmla="*/ 286 w 330" name="T8"/>
                <a:gd fmla="*/ 22 h 401" name="T9"/>
                <a:gd fmla="*/ 307 w 330" name="T10"/>
                <a:gd fmla="*/ 124 h 401" name="T11"/>
                <a:gd fmla="*/ 146 w 330" name="T12"/>
                <a:gd fmla="*/ 372 h 401" name="T13"/>
                <a:gd fmla="*/ 81 w 330" name="T14"/>
                <a:gd fmla="*/ 347 h 40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01" w="330">
                  <a:moveTo>
                    <a:pt x="81" y="347"/>
                  </a:moveTo>
                  <a:cubicBezTo>
                    <a:pt x="67" y="347"/>
                    <a:pt x="56" y="401"/>
                    <a:pt x="44" y="393"/>
                  </a:cubicBezTo>
                  <a:cubicBezTo>
                    <a:pt x="10" y="371"/>
                    <a:pt x="0" y="325"/>
                    <a:pt x="22" y="291"/>
                  </a:cubicBezTo>
                  <a:cubicBezTo>
                    <a:pt x="184" y="44"/>
                    <a:pt x="184" y="44"/>
                    <a:pt x="184" y="44"/>
                  </a:cubicBezTo>
                  <a:cubicBezTo>
                    <a:pt x="206" y="10"/>
                    <a:pt x="252" y="0"/>
                    <a:pt x="286" y="22"/>
                  </a:cubicBezTo>
                  <a:cubicBezTo>
                    <a:pt x="320" y="44"/>
                    <a:pt x="330" y="90"/>
                    <a:pt x="307" y="124"/>
                  </a:cubicBezTo>
                  <a:cubicBezTo>
                    <a:pt x="146" y="372"/>
                    <a:pt x="146" y="372"/>
                    <a:pt x="146" y="372"/>
                  </a:cubicBezTo>
                  <a:cubicBezTo>
                    <a:pt x="132" y="393"/>
                    <a:pt x="105" y="347"/>
                    <a:pt x="81" y="347"/>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86" name="Freeform 17"/>
            <p:cNvSpPr/>
            <p:nvPr/>
          </p:nvSpPr>
          <p:spPr bwMode="auto">
            <a:xfrm>
              <a:off x="7510463" y="4733925"/>
              <a:ext cx="1824038" cy="569913"/>
            </a:xfrm>
            <a:custGeom>
              <a:gdLst>
                <a:gd fmla="*/ 57 w 731" name="T0"/>
                <a:gd fmla="*/ 228 h 228" name="T1"/>
                <a:gd fmla="*/ 26 w 731" name="T2"/>
                <a:gd fmla="*/ 217 h 228" name="T3"/>
                <a:gd fmla="*/ 17 w 731" name="T4"/>
                <a:gd fmla="*/ 147 h 228" name="T5"/>
                <a:gd fmla="*/ 116 w 731" name="T6"/>
                <a:gd fmla="*/ 20 h 228" name="T7"/>
                <a:gd fmla="*/ 156 w 731" name="T8"/>
                <a:gd fmla="*/ 0 h 228" name="T9"/>
                <a:gd fmla="*/ 396 w 731" name="T10"/>
                <a:gd fmla="*/ 0 h 228" name="T11"/>
                <a:gd fmla="*/ 475 w 731" name="T12"/>
                <a:gd fmla="*/ 32 h 228" name="T13"/>
                <a:gd fmla="*/ 552 w 731" name="T14"/>
                <a:gd fmla="*/ 121 h 228" name="T15"/>
                <a:gd fmla="*/ 676 w 731" name="T16"/>
                <a:gd fmla="*/ 114 h 228" name="T17"/>
                <a:gd fmla="*/ 729 w 731" name="T18"/>
                <a:gd fmla="*/ 161 h 228" name="T19"/>
                <a:gd fmla="*/ 682 w 731" name="T20"/>
                <a:gd fmla="*/ 214 h 228" name="T21"/>
                <a:gd fmla="*/ 533 w 731" name="T22"/>
                <a:gd fmla="*/ 223 h 228" name="T23"/>
                <a:gd fmla="*/ 492 w 731" name="T24"/>
                <a:gd fmla="*/ 205 h 228" name="T25"/>
                <a:gd fmla="*/ 402 w 731" name="T26"/>
                <a:gd fmla="*/ 101 h 228" name="T27"/>
                <a:gd fmla="*/ 180 w 731" name="T28"/>
                <a:gd fmla="*/ 101 h 228" name="T29"/>
                <a:gd fmla="*/ 97 w 731" name="T30"/>
                <a:gd fmla="*/ 208 h 228" name="T31"/>
                <a:gd fmla="*/ 57 w 731" name="T32"/>
                <a:gd fmla="*/ 228 h 228"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228" w="731">
                  <a:moveTo>
                    <a:pt x="57" y="228"/>
                  </a:moveTo>
                  <a:cubicBezTo>
                    <a:pt x="46" y="228"/>
                    <a:pt x="35" y="224"/>
                    <a:pt x="26" y="217"/>
                  </a:cubicBezTo>
                  <a:cubicBezTo>
                    <a:pt x="4" y="200"/>
                    <a:pt x="0" y="169"/>
                    <a:pt x="17" y="147"/>
                  </a:cubicBezTo>
                  <a:cubicBezTo>
                    <a:pt x="116" y="20"/>
                    <a:pt x="116" y="20"/>
                    <a:pt x="116" y="20"/>
                  </a:cubicBezTo>
                  <a:cubicBezTo>
                    <a:pt x="126" y="7"/>
                    <a:pt x="140" y="0"/>
                    <a:pt x="156" y="0"/>
                  </a:cubicBezTo>
                  <a:cubicBezTo>
                    <a:pt x="156" y="0"/>
                    <a:pt x="350" y="0"/>
                    <a:pt x="396" y="0"/>
                  </a:cubicBezTo>
                  <a:cubicBezTo>
                    <a:pt x="442" y="0"/>
                    <a:pt x="463" y="21"/>
                    <a:pt x="475" y="32"/>
                  </a:cubicBezTo>
                  <a:cubicBezTo>
                    <a:pt x="487" y="42"/>
                    <a:pt x="552" y="121"/>
                    <a:pt x="552" y="121"/>
                  </a:cubicBezTo>
                  <a:cubicBezTo>
                    <a:pt x="676" y="114"/>
                    <a:pt x="676" y="114"/>
                    <a:pt x="676" y="114"/>
                  </a:cubicBezTo>
                  <a:cubicBezTo>
                    <a:pt x="704" y="113"/>
                    <a:pt x="728" y="134"/>
                    <a:pt x="729" y="161"/>
                  </a:cubicBezTo>
                  <a:cubicBezTo>
                    <a:pt x="731" y="189"/>
                    <a:pt x="710" y="213"/>
                    <a:pt x="682" y="214"/>
                  </a:cubicBezTo>
                  <a:cubicBezTo>
                    <a:pt x="533" y="223"/>
                    <a:pt x="533" y="223"/>
                    <a:pt x="533" y="223"/>
                  </a:cubicBezTo>
                  <a:cubicBezTo>
                    <a:pt x="518" y="224"/>
                    <a:pt x="503" y="217"/>
                    <a:pt x="492" y="205"/>
                  </a:cubicBezTo>
                  <a:cubicBezTo>
                    <a:pt x="402" y="101"/>
                    <a:pt x="402" y="101"/>
                    <a:pt x="402" y="101"/>
                  </a:cubicBezTo>
                  <a:cubicBezTo>
                    <a:pt x="180" y="101"/>
                    <a:pt x="180" y="101"/>
                    <a:pt x="180" y="101"/>
                  </a:cubicBezTo>
                  <a:cubicBezTo>
                    <a:pt x="97" y="208"/>
                    <a:pt x="97" y="208"/>
                    <a:pt x="97" y="208"/>
                  </a:cubicBezTo>
                  <a:cubicBezTo>
                    <a:pt x="87" y="221"/>
                    <a:pt x="72" y="228"/>
                    <a:pt x="57" y="228"/>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87" name="Freeform 18"/>
            <p:cNvSpPr/>
            <p:nvPr/>
          </p:nvSpPr>
          <p:spPr bwMode="auto">
            <a:xfrm>
              <a:off x="7986713" y="5357813"/>
              <a:ext cx="639763" cy="1114425"/>
            </a:xfrm>
            <a:custGeom>
              <a:gdLst>
                <a:gd fmla="*/ 206 w 256" name="T0"/>
                <a:gd fmla="*/ 446 h 446" name="T1"/>
                <a:gd fmla="*/ 155 w 256" name="T2"/>
                <a:gd fmla="*/ 396 h 446" name="T3"/>
                <a:gd fmla="*/ 155 w 256" name="T4"/>
                <a:gd fmla="*/ 217 h 446" name="T5"/>
                <a:gd fmla="*/ 22 w 256" name="T6"/>
                <a:gd fmla="*/ 92 h 446" name="T7"/>
                <a:gd fmla="*/ 19 w 256" name="T8"/>
                <a:gd fmla="*/ 21 h 446" name="T9"/>
                <a:gd fmla="*/ 90 w 256" name="T10"/>
                <a:gd fmla="*/ 19 h 446" name="T11"/>
                <a:gd fmla="*/ 240 w 256" name="T12"/>
                <a:gd fmla="*/ 158 h 446" name="T13"/>
                <a:gd fmla="*/ 256 w 256" name="T14"/>
                <a:gd fmla="*/ 195 h 446" name="T15"/>
                <a:gd fmla="*/ 256 w 256" name="T16"/>
                <a:gd fmla="*/ 396 h 446" name="T17"/>
                <a:gd fmla="*/ 206 w 256" name="T18"/>
                <a:gd fmla="*/ 446 h 44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46" w="256">
                  <a:moveTo>
                    <a:pt x="206" y="446"/>
                  </a:moveTo>
                  <a:cubicBezTo>
                    <a:pt x="178" y="446"/>
                    <a:pt x="155" y="423"/>
                    <a:pt x="155" y="396"/>
                  </a:cubicBezTo>
                  <a:cubicBezTo>
                    <a:pt x="155" y="217"/>
                    <a:pt x="155" y="217"/>
                    <a:pt x="155" y="217"/>
                  </a:cubicBezTo>
                  <a:cubicBezTo>
                    <a:pt x="22" y="92"/>
                    <a:pt x="22" y="92"/>
                    <a:pt x="22" y="92"/>
                  </a:cubicBezTo>
                  <a:cubicBezTo>
                    <a:pt x="2" y="73"/>
                    <a:pt x="0" y="41"/>
                    <a:pt x="19" y="21"/>
                  </a:cubicBezTo>
                  <a:cubicBezTo>
                    <a:pt x="38" y="1"/>
                    <a:pt x="70" y="0"/>
                    <a:pt x="90" y="19"/>
                  </a:cubicBezTo>
                  <a:cubicBezTo>
                    <a:pt x="240" y="158"/>
                    <a:pt x="240" y="158"/>
                    <a:pt x="240" y="158"/>
                  </a:cubicBezTo>
                  <a:cubicBezTo>
                    <a:pt x="250" y="168"/>
                    <a:pt x="256" y="181"/>
                    <a:pt x="256" y="195"/>
                  </a:cubicBezTo>
                  <a:cubicBezTo>
                    <a:pt x="256" y="396"/>
                    <a:pt x="256" y="396"/>
                    <a:pt x="256" y="396"/>
                  </a:cubicBezTo>
                  <a:cubicBezTo>
                    <a:pt x="256" y="423"/>
                    <a:pt x="233" y="446"/>
                    <a:pt x="206" y="446"/>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88" name="Freeform 19"/>
            <p:cNvSpPr/>
            <p:nvPr/>
          </p:nvSpPr>
          <p:spPr bwMode="auto">
            <a:xfrm>
              <a:off x="7751763" y="6170613"/>
              <a:ext cx="1641475" cy="314325"/>
            </a:xfrm>
            <a:custGeom>
              <a:gdLst>
                <a:gd fmla="*/ 557 w 657" name="T0"/>
                <a:gd fmla="*/ 126 h 126" name="T1"/>
                <a:gd fmla="*/ 25 w 657" name="T2"/>
                <a:gd fmla="*/ 126 h 126" name="T3"/>
                <a:gd fmla="*/ 0 w 657" name="T4"/>
                <a:gd fmla="*/ 101 h 126" name="T5"/>
                <a:gd fmla="*/ 25 w 657" name="T6"/>
                <a:gd fmla="*/ 76 h 126" name="T7"/>
                <a:gd fmla="*/ 557 w 657" name="T8"/>
                <a:gd fmla="*/ 76 h 126" name="T9"/>
                <a:gd fmla="*/ 596 w 657" name="T10"/>
                <a:gd fmla="*/ 60 h 126" name="T11"/>
                <a:gd fmla="*/ 603 w 657" name="T12"/>
                <a:gd fmla="*/ 47 h 126" name="T13"/>
                <a:gd fmla="*/ 599 w 657" name="T14"/>
                <a:gd fmla="*/ 15 h 126" name="T15"/>
                <a:gd fmla="*/ 634 w 657" name="T16"/>
                <a:gd fmla="*/ 8 h 126" name="T17"/>
                <a:gd fmla="*/ 650 w 657" name="T18"/>
                <a:gd fmla="*/ 64 h 126" name="T19"/>
                <a:gd fmla="*/ 557 w 657" name="T20"/>
                <a:gd fmla="*/ 126 h 126"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25" w="657">
                  <a:moveTo>
                    <a:pt x="557" y="126"/>
                  </a:moveTo>
                  <a:cubicBezTo>
                    <a:pt x="25" y="126"/>
                    <a:pt x="25" y="126"/>
                    <a:pt x="25" y="126"/>
                  </a:cubicBezTo>
                  <a:cubicBezTo>
                    <a:pt x="11" y="126"/>
                    <a:pt x="0" y="115"/>
                    <a:pt x="0" y="101"/>
                  </a:cubicBezTo>
                  <a:cubicBezTo>
                    <a:pt x="0" y="87"/>
                    <a:pt x="11" y="76"/>
                    <a:pt x="25" y="76"/>
                  </a:cubicBezTo>
                  <a:cubicBezTo>
                    <a:pt x="557" y="76"/>
                    <a:pt x="557" y="76"/>
                    <a:pt x="557" y="76"/>
                  </a:cubicBezTo>
                  <a:cubicBezTo>
                    <a:pt x="578" y="76"/>
                    <a:pt x="590" y="66"/>
                    <a:pt x="596" y="60"/>
                  </a:cubicBezTo>
                  <a:cubicBezTo>
                    <a:pt x="600" y="55"/>
                    <a:pt x="602" y="50"/>
                    <a:pt x="603" y="47"/>
                  </a:cubicBezTo>
                  <a:cubicBezTo>
                    <a:pt x="594" y="39"/>
                    <a:pt x="592" y="25"/>
                    <a:pt x="599" y="15"/>
                  </a:cubicBezTo>
                  <a:cubicBezTo>
                    <a:pt x="607" y="3"/>
                    <a:pt x="622" y="0"/>
                    <a:pt x="634" y="8"/>
                  </a:cubicBezTo>
                  <a:cubicBezTo>
                    <a:pt x="651" y="20"/>
                    <a:pt x="657" y="41"/>
                    <a:pt x="650" y="64"/>
                  </a:cubicBezTo>
                  <a:cubicBezTo>
                    <a:pt x="641" y="94"/>
                    <a:pt x="608" y="126"/>
                    <a:pt x="557" y="126"/>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89" name="Freeform 20"/>
            <p:cNvSpPr/>
            <p:nvPr/>
          </p:nvSpPr>
          <p:spPr bwMode="auto">
            <a:xfrm>
              <a:off x="6599238" y="5570538"/>
              <a:ext cx="1517650" cy="839788"/>
            </a:xfrm>
            <a:custGeom>
              <a:gdLst>
                <a:gd fmla="*/ 527 w 608" name="T0"/>
                <a:gd fmla="*/ 336 h 336" name="T1"/>
                <a:gd fmla="*/ 474 w 608" name="T2"/>
                <a:gd fmla="*/ 321 h 336" name="T3"/>
                <a:gd fmla="*/ 16 w 608" name="T4"/>
                <a:gd fmla="*/ 50 h 336" name="T5"/>
                <a:gd fmla="*/ 7 w 608" name="T6"/>
                <a:gd fmla="*/ 16 h 336" name="T7"/>
                <a:gd fmla="*/ 41 w 608" name="T8"/>
                <a:gd fmla="*/ 7 h 336" name="T9"/>
                <a:gd fmla="*/ 499 w 608" name="T10"/>
                <a:gd fmla="*/ 278 h 336" name="T11"/>
                <a:gd fmla="*/ 540 w 608" name="T12"/>
                <a:gd fmla="*/ 284 h 336" name="T13"/>
                <a:gd fmla="*/ 553 w 608" name="T14"/>
                <a:gd fmla="*/ 276 h 336" name="T15"/>
                <a:gd fmla="*/ 566 w 608" name="T16"/>
                <a:gd fmla="*/ 247 h 336" name="T17"/>
                <a:gd fmla="*/ 600 w 608" name="T18"/>
                <a:gd fmla="*/ 259 h 336" name="T19"/>
                <a:gd fmla="*/ 586 w 608" name="T20"/>
                <a:gd fmla="*/ 315 h 336" name="T21"/>
                <a:gd fmla="*/ 527 w 608" name="T22"/>
                <a:gd fmla="*/ 336 h 336"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336" w="608">
                  <a:moveTo>
                    <a:pt x="527" y="336"/>
                  </a:moveTo>
                  <a:cubicBezTo>
                    <a:pt x="510" y="336"/>
                    <a:pt x="492" y="332"/>
                    <a:pt x="474" y="321"/>
                  </a:cubicBezTo>
                  <a:cubicBezTo>
                    <a:pt x="16" y="50"/>
                    <a:pt x="16" y="50"/>
                    <a:pt x="16" y="50"/>
                  </a:cubicBezTo>
                  <a:cubicBezTo>
                    <a:pt x="4" y="43"/>
                    <a:pt x="0" y="28"/>
                    <a:pt x="7" y="16"/>
                  </a:cubicBezTo>
                  <a:cubicBezTo>
                    <a:pt x="14" y="4"/>
                    <a:pt x="29" y="0"/>
                    <a:pt x="41" y="7"/>
                  </a:cubicBezTo>
                  <a:cubicBezTo>
                    <a:pt x="499" y="278"/>
                    <a:pt x="499" y="278"/>
                    <a:pt x="499" y="278"/>
                  </a:cubicBezTo>
                  <a:cubicBezTo>
                    <a:pt x="517" y="289"/>
                    <a:pt x="533" y="286"/>
                    <a:pt x="540" y="284"/>
                  </a:cubicBezTo>
                  <a:cubicBezTo>
                    <a:pt x="547" y="282"/>
                    <a:pt x="551" y="278"/>
                    <a:pt x="553" y="276"/>
                  </a:cubicBezTo>
                  <a:cubicBezTo>
                    <a:pt x="549" y="265"/>
                    <a:pt x="555" y="252"/>
                    <a:pt x="566" y="247"/>
                  </a:cubicBezTo>
                  <a:cubicBezTo>
                    <a:pt x="579" y="241"/>
                    <a:pt x="594" y="246"/>
                    <a:pt x="600" y="259"/>
                  </a:cubicBezTo>
                  <a:cubicBezTo>
                    <a:pt x="608" y="277"/>
                    <a:pt x="603" y="299"/>
                    <a:pt x="586" y="315"/>
                  </a:cubicBezTo>
                  <a:cubicBezTo>
                    <a:pt x="572" y="327"/>
                    <a:pt x="551" y="336"/>
                    <a:pt x="527" y="336"/>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90" name="Freeform 21"/>
            <p:cNvSpPr/>
            <p:nvPr/>
          </p:nvSpPr>
          <p:spPr bwMode="auto">
            <a:xfrm>
              <a:off x="8404225" y="6192838"/>
              <a:ext cx="428625" cy="258763"/>
            </a:xfrm>
            <a:custGeom>
              <a:gdLst>
                <a:gd fmla="*/ 172 w 172" name="T0"/>
                <a:gd fmla="*/ 52 h 104" name="T1"/>
                <a:gd fmla="*/ 121 w 172" name="T2"/>
                <a:gd fmla="*/ 104 h 104" name="T3"/>
                <a:gd fmla="*/ 51 w 172" name="T4"/>
                <a:gd fmla="*/ 104 h 104" name="T5"/>
                <a:gd fmla="*/ 0 w 172" name="T6"/>
                <a:gd fmla="*/ 52 h 104" name="T7"/>
                <a:gd fmla="*/ 0 w 172" name="T8"/>
                <a:gd fmla="*/ 52 h 104" name="T9"/>
                <a:gd fmla="*/ 51 w 172" name="T10"/>
                <a:gd fmla="*/ 0 h 104" name="T11"/>
                <a:gd fmla="*/ 121 w 172" name="T12"/>
                <a:gd fmla="*/ 0 h 104" name="T13"/>
                <a:gd fmla="*/ 172 w 172" name="T14"/>
                <a:gd fmla="*/ 52 h 10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04" w="172">
                  <a:moveTo>
                    <a:pt x="172" y="52"/>
                  </a:moveTo>
                  <a:cubicBezTo>
                    <a:pt x="172" y="80"/>
                    <a:pt x="149" y="104"/>
                    <a:pt x="121" y="104"/>
                  </a:cubicBezTo>
                  <a:cubicBezTo>
                    <a:pt x="51" y="104"/>
                    <a:pt x="51" y="104"/>
                    <a:pt x="51" y="104"/>
                  </a:cubicBezTo>
                  <a:cubicBezTo>
                    <a:pt x="23" y="104"/>
                    <a:pt x="0" y="80"/>
                    <a:pt x="0" y="52"/>
                  </a:cubicBezTo>
                  <a:cubicBezTo>
                    <a:pt x="0" y="52"/>
                    <a:pt x="0" y="52"/>
                    <a:pt x="0" y="52"/>
                  </a:cubicBezTo>
                  <a:cubicBezTo>
                    <a:pt x="0" y="23"/>
                    <a:pt x="23" y="0"/>
                    <a:pt x="51" y="0"/>
                  </a:cubicBezTo>
                  <a:cubicBezTo>
                    <a:pt x="121" y="0"/>
                    <a:pt x="121" y="0"/>
                    <a:pt x="121" y="0"/>
                  </a:cubicBezTo>
                  <a:cubicBezTo>
                    <a:pt x="149" y="0"/>
                    <a:pt x="172" y="23"/>
                    <a:pt x="172" y="52"/>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91" name="Freeform 22"/>
            <p:cNvSpPr/>
            <p:nvPr/>
          </p:nvSpPr>
          <p:spPr bwMode="auto">
            <a:xfrm>
              <a:off x="7278688" y="5770563"/>
              <a:ext cx="450850" cy="369888"/>
            </a:xfrm>
            <a:custGeom>
              <a:gdLst>
                <a:gd fmla="*/ 168 w 181" name="T0"/>
                <a:gd fmla="*/ 111 h 148" name="T1"/>
                <a:gd fmla="*/ 100 w 181" name="T2"/>
                <a:gd fmla="*/ 135 h 148" name="T3"/>
                <a:gd fmla="*/ 37 w 181" name="T4"/>
                <a:gd fmla="*/ 106 h 148" name="T5"/>
                <a:gd fmla="*/ 13 w 181" name="T6"/>
                <a:gd fmla="*/ 37 h 148" name="T7"/>
                <a:gd fmla="*/ 13 w 181" name="T8"/>
                <a:gd fmla="*/ 37 h 148" name="T9"/>
                <a:gd fmla="*/ 81 w 181" name="T10"/>
                <a:gd fmla="*/ 12 h 148" name="T11"/>
                <a:gd fmla="*/ 144 w 181" name="T12"/>
                <a:gd fmla="*/ 42 h 148" name="T13"/>
                <a:gd fmla="*/ 168 w 181" name="T14"/>
                <a:gd fmla="*/ 111 h 14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48" w="181">
                  <a:moveTo>
                    <a:pt x="168" y="111"/>
                  </a:moveTo>
                  <a:cubicBezTo>
                    <a:pt x="156" y="137"/>
                    <a:pt x="125" y="148"/>
                    <a:pt x="100" y="135"/>
                  </a:cubicBezTo>
                  <a:cubicBezTo>
                    <a:pt x="37" y="106"/>
                    <a:pt x="37" y="106"/>
                    <a:pt x="37" y="106"/>
                  </a:cubicBezTo>
                  <a:cubicBezTo>
                    <a:pt x="11" y="93"/>
                    <a:pt x="0" y="62"/>
                    <a:pt x="13" y="37"/>
                  </a:cubicBezTo>
                  <a:cubicBezTo>
                    <a:pt x="13" y="37"/>
                    <a:pt x="13" y="37"/>
                    <a:pt x="13" y="37"/>
                  </a:cubicBezTo>
                  <a:cubicBezTo>
                    <a:pt x="25" y="11"/>
                    <a:pt x="56" y="0"/>
                    <a:pt x="81" y="12"/>
                  </a:cubicBezTo>
                  <a:cubicBezTo>
                    <a:pt x="144" y="42"/>
                    <a:pt x="144" y="42"/>
                    <a:pt x="144" y="42"/>
                  </a:cubicBezTo>
                  <a:cubicBezTo>
                    <a:pt x="170" y="54"/>
                    <a:pt x="181" y="85"/>
                    <a:pt x="168" y="111"/>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92" name="Freeform 23"/>
            <p:cNvSpPr/>
            <p:nvPr/>
          </p:nvSpPr>
          <p:spPr bwMode="auto">
            <a:xfrm>
              <a:off x="8628063" y="5159375"/>
              <a:ext cx="595313" cy="1127125"/>
            </a:xfrm>
            <a:custGeom>
              <a:gdLst>
                <a:gd fmla="*/ 49 w 375" name="T0"/>
                <a:gd fmla="*/ 710 h 710" name="T1"/>
                <a:gd fmla="*/ 0 w 375" name="T2"/>
                <a:gd fmla="*/ 687 h 710" name="T3"/>
                <a:gd fmla="*/ 328 w 375" name="T4"/>
                <a:gd fmla="*/ 0 h 710" name="T5"/>
                <a:gd fmla="*/ 375 w 375" name="T6"/>
                <a:gd fmla="*/ 23 h 710" name="T7"/>
                <a:gd fmla="*/ 49 w 375" name="T8"/>
                <a:gd fmla="*/ 710 h 710" name="T9"/>
              </a:gdLst>
              <a:cxnLst>
                <a:cxn ang="0">
                  <a:pos x="T0" y="T1"/>
                </a:cxn>
                <a:cxn ang="0">
                  <a:pos x="T2" y="T3"/>
                </a:cxn>
                <a:cxn ang="0">
                  <a:pos x="T4" y="T5"/>
                </a:cxn>
                <a:cxn ang="0">
                  <a:pos x="T6" y="T7"/>
                </a:cxn>
                <a:cxn ang="0">
                  <a:pos x="T8" y="T9"/>
                </a:cxn>
              </a:cxnLst>
              <a:rect b="b" l="0" r="r" t="0"/>
              <a:pathLst>
                <a:path h="710" w="375">
                  <a:moveTo>
                    <a:pt x="49" y="710"/>
                  </a:moveTo>
                  <a:lnTo>
                    <a:pt x="0" y="687"/>
                  </a:lnTo>
                  <a:lnTo>
                    <a:pt x="328" y="0"/>
                  </a:lnTo>
                  <a:lnTo>
                    <a:pt x="375" y="23"/>
                  </a:lnTo>
                  <a:lnTo>
                    <a:pt x="49" y="710"/>
                  </a:ln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93" name="Freeform 24"/>
            <p:cNvSpPr/>
            <p:nvPr/>
          </p:nvSpPr>
          <p:spPr bwMode="auto">
            <a:xfrm>
              <a:off x="6451600" y="4773613"/>
              <a:ext cx="1247775" cy="444500"/>
            </a:xfrm>
            <a:custGeom>
              <a:gdLst>
                <a:gd fmla="*/ 481 w 500" name="T0"/>
                <a:gd fmla="*/ 178 h 178" name="T1"/>
                <a:gd fmla="*/ 476 w 500" name="T2"/>
                <a:gd fmla="*/ 178 h 178" name="T3"/>
                <a:gd fmla="*/ 14 w 500" name="T4"/>
                <a:gd fmla="*/ 35 h 178" name="T5"/>
                <a:gd fmla="*/ 3 w 500" name="T6"/>
                <a:gd fmla="*/ 14 h 178" name="T7"/>
                <a:gd fmla="*/ 24 w 500" name="T8"/>
                <a:gd fmla="*/ 3 h 178" name="T9"/>
                <a:gd fmla="*/ 486 w 500" name="T10"/>
                <a:gd fmla="*/ 146 h 178" name="T11"/>
                <a:gd fmla="*/ 497 w 500" name="T12"/>
                <a:gd fmla="*/ 167 h 178" name="T13"/>
                <a:gd fmla="*/ 481 w 500" name="T14"/>
                <a:gd fmla="*/ 178 h 17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78" w="500">
                  <a:moveTo>
                    <a:pt x="481" y="178"/>
                  </a:moveTo>
                  <a:cubicBezTo>
                    <a:pt x="479" y="178"/>
                    <a:pt x="478" y="178"/>
                    <a:pt x="476" y="178"/>
                  </a:cubicBezTo>
                  <a:cubicBezTo>
                    <a:pt x="14" y="35"/>
                    <a:pt x="14" y="35"/>
                    <a:pt x="14" y="35"/>
                  </a:cubicBezTo>
                  <a:cubicBezTo>
                    <a:pt x="5" y="32"/>
                    <a:pt x="0" y="23"/>
                    <a:pt x="3" y="14"/>
                  </a:cubicBezTo>
                  <a:cubicBezTo>
                    <a:pt x="6" y="5"/>
                    <a:pt x="15" y="0"/>
                    <a:pt x="24" y="3"/>
                  </a:cubicBezTo>
                  <a:cubicBezTo>
                    <a:pt x="486" y="146"/>
                    <a:pt x="486" y="146"/>
                    <a:pt x="486" y="146"/>
                  </a:cubicBezTo>
                  <a:cubicBezTo>
                    <a:pt x="495" y="148"/>
                    <a:pt x="500" y="158"/>
                    <a:pt x="497" y="167"/>
                  </a:cubicBezTo>
                  <a:cubicBezTo>
                    <a:pt x="495" y="174"/>
                    <a:pt x="488" y="178"/>
                    <a:pt x="481" y="178"/>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94" name="Oval 53"/>
            <p:cNvSpPr>
              <a:spLocks noChangeArrowheads="1"/>
            </p:cNvSpPr>
            <p:nvPr/>
          </p:nvSpPr>
          <p:spPr bwMode="auto">
            <a:xfrm>
              <a:off x="8488363" y="4137025"/>
              <a:ext cx="595313" cy="592138"/>
            </a:xfrm>
            <a:prstGeom prst="ellipse">
              <a:avLst/>
            </a:prstGeom>
            <a:grp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grpSp>
      <p:sp>
        <p:nvSpPr>
          <p:cNvPr id="95" name="Content Placeholder 2"/>
          <p:cNvSpPr txBox="1"/>
          <p:nvPr/>
        </p:nvSpPr>
        <p:spPr>
          <a:xfrm>
            <a:off x="4662489" y="3638551"/>
            <a:ext cx="1741885" cy="972741"/>
          </a:xfrm>
          <a:prstGeom prst="rect">
            <a:avLst/>
          </a:prstGeom>
        </p:spPr>
        <p:txBody>
          <a:bodyPr bIns="34289" lIns="68579" rIns="68579" tIns="34289"/>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id-ID" noProof="0" normalizeH="0" spc="0" strike="noStrike" sz="1400" u="none">
                <a:ln>
                  <a:noFill/>
                </a:ln>
                <a:solidFill>
                  <a:srgbClr val="44546A"/>
                </a:solidFill>
                <a:effectLst/>
                <a:uLnTx/>
                <a:uFillTx/>
                <a:latin typeface="Calibri"/>
                <a:ea typeface="+mn-ea"/>
                <a:cs typeface="+mn-cs"/>
              </a:rPr>
              <a:t>Branch Office Policy</a:t>
            </a:r>
            <a:br>
              <a:rPr b="1" baseline="0" cap="none" i="0" kern="1200" kumimoji="0" lang="id-ID" noProof="0" normalizeH="0" spc="0" strike="noStrike" sz="1400" u="none">
                <a:ln>
                  <a:noFill/>
                </a:ln>
                <a:solidFill>
                  <a:srgbClr val="44546A"/>
                </a:solidFill>
                <a:effectLst/>
                <a:uLnTx/>
                <a:uFillTx/>
                <a:latin typeface="Calibri"/>
                <a:ea typeface="+mn-ea"/>
                <a:cs typeface="+mn-cs"/>
              </a:rPr>
            </a:br>
            <a:r>
              <a:rPr b="1" baseline="0" cap="none" i="0" kern="1200" kumimoji="0" lang="id-ID" noProof="0" normalizeH="0" spc="0" strike="noStrike" sz="1400" u="none">
                <a:ln>
                  <a:noFill/>
                </a:ln>
                <a:solidFill>
                  <a:srgbClr val="44546A"/>
                </a:solidFill>
                <a:effectLst/>
                <a:uLnTx/>
                <a:uFillTx/>
                <a:latin typeface="Calibri"/>
                <a:ea typeface="+mn-ea"/>
                <a:cs typeface="+mn-cs"/>
              </a:rPr>
              <a:t>Lorem ipsum dolor sit amet, consectetur adipiscing elit. Curabitur elementum posuere pretium. Quisque nibh dolor, dignissim ac dignissim ut, luctus ac urna. Aliquam aliquet non massa quis tincidunt.</a:t>
            </a:r>
          </a:p>
        </p:txBody>
      </p:sp>
      <p:sp>
        <p:nvSpPr>
          <p:cNvPr id="96" name="Content Placeholder 2"/>
          <p:cNvSpPr txBox="1"/>
          <p:nvPr/>
        </p:nvSpPr>
        <p:spPr>
          <a:xfrm>
            <a:off x="2770586" y="3634980"/>
            <a:ext cx="1751409" cy="978694"/>
          </a:xfrm>
          <a:prstGeom prst="rect">
            <a:avLst/>
          </a:prstGeom>
        </p:spPr>
        <p:txBody>
          <a:bodyPr bIns="34289" lIns="68579" rIns="68579" tIns="34289"/>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id-ID" noProof="0" normalizeH="0" spc="0" strike="noStrike" sz="1400" u="none">
                <a:ln>
                  <a:noFill/>
                </a:ln>
                <a:solidFill>
                  <a:srgbClr val="FA9C00"/>
                </a:solidFill>
                <a:effectLst/>
                <a:uLnTx/>
                <a:uFillTx/>
                <a:latin typeface="Calibri"/>
                <a:ea typeface="+mn-ea"/>
                <a:cs typeface="+mn-cs"/>
              </a:rPr>
              <a:t>Urban Residence</a:t>
            </a:r>
            <a:br>
              <a:rPr b="1" baseline="0" cap="none" i="0" kern="1200" kumimoji="0" lang="id-ID" noProof="0" normalizeH="0" spc="0" strike="noStrike" sz="1400" u="none">
                <a:ln>
                  <a:noFill/>
                </a:ln>
                <a:solidFill>
                  <a:srgbClr val="FA9C00"/>
                </a:solidFill>
                <a:effectLst/>
                <a:uLnTx/>
                <a:uFillTx/>
                <a:latin typeface="Calibri"/>
                <a:ea typeface="+mn-ea"/>
                <a:cs typeface="+mn-cs"/>
              </a:rPr>
            </a:br>
            <a:r>
              <a:rPr b="1" baseline="0" cap="none" i="0" kern="1200" kumimoji="0" lang="id-ID" noProof="0" normalizeH="0" spc="0" strike="noStrike" sz="1400" u="none">
                <a:ln>
                  <a:noFill/>
                </a:ln>
                <a:solidFill>
                  <a:srgbClr val="FA9C00"/>
                </a:solidFill>
                <a:effectLst/>
                <a:uLnTx/>
                <a:uFillTx/>
                <a:latin typeface="Calibri"/>
                <a:ea typeface="+mn-ea"/>
                <a:cs typeface="+mn-cs"/>
              </a:rPr>
              <a:t>Lorem ipsum dolor sit amet, consectetur adipiscing elit. Curabitur elementum posuere pretium. Quisque nibh dolor, dignissim ac dignissim ut, luctus ac urna. Aliquam aliquet non massa quis tincidunt.</a:t>
            </a:r>
          </a:p>
        </p:txBody>
      </p:sp>
      <p:sp>
        <p:nvSpPr>
          <p:cNvPr id="97" name="Content Placeholder 2"/>
          <p:cNvSpPr txBox="1"/>
          <p:nvPr/>
        </p:nvSpPr>
        <p:spPr>
          <a:xfrm>
            <a:off x="6492480" y="3642124"/>
            <a:ext cx="1729978" cy="972740"/>
          </a:xfrm>
          <a:prstGeom prst="rect">
            <a:avLst/>
          </a:prstGeom>
        </p:spPr>
        <p:txBody>
          <a:bodyPr bIns="34289" lIns="68579" rIns="68579" tIns="34289"/>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id-ID" noProof="0" normalizeH="0" spc="0" strike="noStrike" sz="1400" u="none">
                <a:ln>
                  <a:noFill/>
                </a:ln>
                <a:solidFill>
                  <a:srgbClr val="6C2B43"/>
                </a:solidFill>
                <a:effectLst/>
                <a:uLnTx/>
                <a:uFillTx/>
                <a:latin typeface="Calibri"/>
                <a:ea typeface="+mn-ea"/>
                <a:cs typeface="+mn-cs"/>
              </a:rPr>
              <a:t>Safeaty Living</a:t>
            </a:r>
            <a:br>
              <a:rPr b="1" baseline="0" cap="none" i="0" kern="1200" kumimoji="0" lang="id-ID" noProof="0" normalizeH="0" spc="0" strike="noStrike" sz="1400" u="none">
                <a:ln>
                  <a:noFill/>
                </a:ln>
                <a:solidFill>
                  <a:srgbClr val="6C2B43"/>
                </a:solidFill>
                <a:effectLst/>
                <a:uLnTx/>
                <a:uFillTx/>
                <a:latin typeface="Calibri"/>
                <a:ea typeface="+mn-ea"/>
                <a:cs typeface="+mn-cs"/>
              </a:rPr>
            </a:br>
            <a:r>
              <a:rPr b="1" baseline="0" cap="none" i="0" kern="1200" kumimoji="0" lang="id-ID" noProof="0" normalizeH="0" spc="0" strike="noStrike" sz="1400" u="none">
                <a:ln>
                  <a:noFill/>
                </a:ln>
                <a:solidFill>
                  <a:srgbClr val="6C2B43"/>
                </a:solidFill>
                <a:effectLst/>
                <a:uLnTx/>
                <a:uFillTx/>
                <a:latin typeface="Calibri"/>
                <a:ea typeface="+mn-ea"/>
                <a:cs typeface="+mn-cs"/>
              </a:rPr>
              <a:t>Lorem ipsum dolor sit amet, consectetur adipiscing elit. Curabitur elementum posuere pretium. Quisque nibh dolor, dignissim ac dignissim ut, luctus ac urna. Aliquam aliquet non massa quis tincidunt.</a:t>
            </a:r>
          </a:p>
        </p:txBody>
      </p:sp>
      <p:sp>
        <p:nvSpPr>
          <p:cNvPr id="98" name="Content Placeholder 2"/>
          <p:cNvSpPr txBox="1"/>
          <p:nvPr/>
        </p:nvSpPr>
        <p:spPr>
          <a:xfrm>
            <a:off x="878683" y="3632598"/>
            <a:ext cx="1718072" cy="978694"/>
          </a:xfrm>
          <a:prstGeom prst="rect">
            <a:avLst/>
          </a:prstGeom>
        </p:spPr>
        <p:txBody>
          <a:bodyPr bIns="34289" lIns="68579" rIns="68579" tIns="34289"/>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id-ID" noProof="0" normalizeH="0" spc="0" strike="noStrike" sz="1400" u="none">
                <a:ln>
                  <a:noFill/>
                </a:ln>
                <a:solidFill>
                  <a:srgbClr val="16294C"/>
                </a:solidFill>
                <a:effectLst/>
                <a:uLnTx/>
                <a:uFillTx/>
                <a:latin typeface="Calibri"/>
                <a:ea typeface="+mn-ea"/>
                <a:cs typeface="+mn-cs"/>
              </a:rPr>
              <a:t>Busway Traffic</a:t>
            </a:r>
            <a:br>
              <a:rPr b="1" baseline="0" cap="none" i="0" kern="1200" kumimoji="0" lang="id-ID" noProof="0" normalizeH="0" spc="0" strike="noStrike" sz="1400" u="none">
                <a:ln>
                  <a:noFill/>
                </a:ln>
                <a:solidFill>
                  <a:srgbClr val="16294C"/>
                </a:solidFill>
                <a:effectLst/>
                <a:uLnTx/>
                <a:uFillTx/>
                <a:latin typeface="Calibri"/>
                <a:ea typeface="+mn-ea"/>
                <a:cs typeface="+mn-cs"/>
              </a:rPr>
            </a:br>
            <a:r>
              <a:rPr b="1" baseline="0" cap="none" i="0" kern="1200" kumimoji="0" lang="id-ID" noProof="0" normalizeH="0" spc="0" strike="noStrike" sz="1400" u="none">
                <a:ln>
                  <a:noFill/>
                </a:ln>
                <a:solidFill>
                  <a:srgbClr val="16294C"/>
                </a:solidFill>
                <a:effectLst/>
                <a:uLnTx/>
                <a:uFillTx/>
                <a:latin typeface="Calibri"/>
                <a:ea typeface="+mn-ea"/>
                <a:cs typeface="+mn-cs"/>
              </a:rPr>
              <a:t>Lorem ipsum dolor sit amet, consectetur adipiscing elit. Curabitur elementum posuere pretium. Quisque nibh dolor, dignissim ac dignissim ut, luctus ac urna. Aliquam aliquet non massa quis tincidunt.</a:t>
            </a:r>
          </a:p>
        </p:txBody>
      </p:sp>
    </p:spTree>
    <p:custDataLst>
      <p:tags r:id="rId3"/>
    </p:custDataLst>
    <p:extLst>
      <p:ext uri="{BB962C8B-B14F-4D97-AF65-F5344CB8AC3E}">
        <p14:creationId val="3590239404"/>
      </p:ext>
    </p:extLst>
  </p:cSld>
  <p:clrMapOvr>
    <a:masterClrMapping/>
  </p:clrMapOvr>
  <mc:AlternateContent>
    <mc:Choice Requires="p14">
      <p:transition p14:dur="1500" spd="slow">
        <p14:window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98"/>
                                        </p:tgtEl>
                                        <p:attrNameLst>
                                          <p:attrName>style.visibility</p:attrName>
                                        </p:attrNameLst>
                                      </p:cBhvr>
                                      <p:to>
                                        <p:strVal val="visible"/>
                                      </p:to>
                                    </p:set>
                                    <p:animEffect filter="fade" transition="in">
                                      <p:cBhvr>
                                        <p:cTn dur="500" id="7"/>
                                        <p:tgtEl>
                                          <p:spTgt spid="98"/>
                                        </p:tgtEl>
                                      </p:cBhvr>
                                    </p:animEffect>
                                  </p:childTnLst>
                                </p:cTn>
                              </p:par>
                            </p:childTnLst>
                          </p:cTn>
                        </p:par>
                        <p:par>
                          <p:cTn fill="hold" id="8" nodeType="afterGroup">
                            <p:stCondLst>
                              <p:cond delay="500"/>
                            </p:stCondLst>
                            <p:childTnLst>
                              <p:par>
                                <p:cTn fill="hold" grpId="0" id="9" nodeType="afterEffect" presetClass="entr" presetID="10" presetSubtype="0">
                                  <p:stCondLst>
                                    <p:cond delay="0"/>
                                  </p:stCondLst>
                                  <p:childTnLst>
                                    <p:set>
                                      <p:cBhvr>
                                        <p:cTn dur="1" fill="hold" id="10">
                                          <p:stCondLst>
                                            <p:cond delay="0"/>
                                          </p:stCondLst>
                                        </p:cTn>
                                        <p:tgtEl>
                                          <p:spTgt spid="96"/>
                                        </p:tgtEl>
                                        <p:attrNameLst>
                                          <p:attrName>style.visibility</p:attrName>
                                        </p:attrNameLst>
                                      </p:cBhvr>
                                      <p:to>
                                        <p:strVal val="visible"/>
                                      </p:to>
                                    </p:set>
                                    <p:animEffect filter="fade" transition="in">
                                      <p:cBhvr>
                                        <p:cTn dur="500" id="11"/>
                                        <p:tgtEl>
                                          <p:spTgt spid="96"/>
                                        </p:tgtEl>
                                      </p:cBhvr>
                                    </p:animEffect>
                                  </p:childTnLst>
                                </p:cTn>
                              </p:par>
                            </p:childTnLst>
                          </p:cTn>
                        </p:par>
                        <p:par>
                          <p:cTn fill="hold" id="12" nodeType="afterGroup">
                            <p:stCondLst>
                              <p:cond delay="1000"/>
                            </p:stCondLst>
                            <p:childTnLst>
                              <p:par>
                                <p:cTn fill="hold" grpId="0" id="13" nodeType="afterEffect" presetClass="entr" presetID="10" presetSubtype="0">
                                  <p:stCondLst>
                                    <p:cond delay="0"/>
                                  </p:stCondLst>
                                  <p:childTnLst>
                                    <p:set>
                                      <p:cBhvr>
                                        <p:cTn dur="1" fill="hold" id="14">
                                          <p:stCondLst>
                                            <p:cond delay="0"/>
                                          </p:stCondLst>
                                        </p:cTn>
                                        <p:tgtEl>
                                          <p:spTgt spid="95"/>
                                        </p:tgtEl>
                                        <p:attrNameLst>
                                          <p:attrName>style.visibility</p:attrName>
                                        </p:attrNameLst>
                                      </p:cBhvr>
                                      <p:to>
                                        <p:strVal val="visible"/>
                                      </p:to>
                                    </p:set>
                                    <p:animEffect filter="fade" transition="in">
                                      <p:cBhvr>
                                        <p:cTn dur="500" id="15"/>
                                        <p:tgtEl>
                                          <p:spTgt spid="95"/>
                                        </p:tgtEl>
                                      </p:cBhvr>
                                    </p:animEffect>
                                  </p:childTnLst>
                                </p:cTn>
                              </p:par>
                            </p:childTnLst>
                          </p:cTn>
                        </p:par>
                        <p:par>
                          <p:cTn fill="hold" id="16" nodeType="afterGroup">
                            <p:stCondLst>
                              <p:cond delay="1500"/>
                            </p:stCondLst>
                            <p:childTnLst>
                              <p:par>
                                <p:cTn fill="hold" grpId="0" id="17" nodeType="afterEffect" presetClass="entr" presetID="10" presetSubtype="0">
                                  <p:stCondLst>
                                    <p:cond delay="0"/>
                                  </p:stCondLst>
                                  <p:childTnLst>
                                    <p:set>
                                      <p:cBhvr>
                                        <p:cTn dur="1" fill="hold" id="18">
                                          <p:stCondLst>
                                            <p:cond delay="0"/>
                                          </p:stCondLst>
                                        </p:cTn>
                                        <p:tgtEl>
                                          <p:spTgt spid="97"/>
                                        </p:tgtEl>
                                        <p:attrNameLst>
                                          <p:attrName>style.visibility</p:attrName>
                                        </p:attrNameLst>
                                      </p:cBhvr>
                                      <p:to>
                                        <p:strVal val="visible"/>
                                      </p:to>
                                    </p:set>
                                    <p:animEffect filter="fade" transition="in">
                                      <p:cBhvr>
                                        <p:cTn dur="500" id="19"/>
                                        <p:tgtEl>
                                          <p:spTgt spid="97"/>
                                        </p:tgtEl>
                                      </p:cBhvr>
                                    </p:animEffect>
                                  </p:childTnLst>
                                </p:cTn>
                              </p:par>
                            </p:childTnLst>
                          </p:cTn>
                        </p:par>
                        <p:par>
                          <p:cTn fill="hold" id="20" nodeType="afterGroup">
                            <p:stCondLst>
                              <p:cond delay="2000"/>
                            </p:stCondLst>
                            <p:childTnLst>
                              <p:par>
                                <p:cTn fill="hold" id="21" nodeType="afterEffect" presetClass="entr" presetID="2" presetSubtype="4">
                                  <p:stCondLst>
                                    <p:cond delay="0"/>
                                  </p:stCondLst>
                                  <p:childTnLst>
                                    <p:set>
                                      <p:cBhvr>
                                        <p:cTn dur="1" fill="hold" id="22">
                                          <p:stCondLst>
                                            <p:cond delay="0"/>
                                          </p:stCondLst>
                                        </p:cTn>
                                        <p:tgtEl>
                                          <p:spTgt spid="63"/>
                                        </p:tgtEl>
                                        <p:attrNameLst>
                                          <p:attrName>style.visibility</p:attrName>
                                        </p:attrNameLst>
                                      </p:cBhvr>
                                      <p:to>
                                        <p:strVal val="visible"/>
                                      </p:to>
                                    </p:set>
                                    <p:anim calcmode="lin" valueType="num">
                                      <p:cBhvr additive="base">
                                        <p:cTn dur="500" fill="hold" id="23"/>
                                        <p:tgtEl>
                                          <p:spTgt spid="63"/>
                                        </p:tgtEl>
                                        <p:attrNameLst>
                                          <p:attrName>ppt_x</p:attrName>
                                        </p:attrNameLst>
                                      </p:cBhvr>
                                      <p:tavLst>
                                        <p:tav tm="0">
                                          <p:val>
                                            <p:strVal val="#ppt_x"/>
                                          </p:val>
                                        </p:tav>
                                        <p:tav tm="100000">
                                          <p:val>
                                            <p:strVal val="#ppt_x"/>
                                          </p:val>
                                        </p:tav>
                                      </p:tavLst>
                                    </p:anim>
                                    <p:anim calcmode="lin" valueType="num">
                                      <p:cBhvr additive="base">
                                        <p:cTn dur="500" fill="hold" id="24"/>
                                        <p:tgtEl>
                                          <p:spTgt spid="63"/>
                                        </p:tgtEl>
                                        <p:attrNameLst>
                                          <p:attrName>ppt_y</p:attrName>
                                        </p:attrNameLst>
                                      </p:cBhvr>
                                      <p:tavLst>
                                        <p:tav tm="0">
                                          <p:val>
                                            <p:strVal val="1+#ppt_h/2"/>
                                          </p:val>
                                        </p:tav>
                                        <p:tav tm="100000">
                                          <p:val>
                                            <p:strVal val="#ppt_y"/>
                                          </p:val>
                                        </p:tav>
                                      </p:tavLst>
                                    </p:anim>
                                  </p:childTnLst>
                                </p:cTn>
                              </p:par>
                            </p:childTnLst>
                          </p:cTn>
                        </p:par>
                        <p:par>
                          <p:cTn fill="hold" id="25" nodeType="afterGroup">
                            <p:stCondLst>
                              <p:cond delay="2500"/>
                            </p:stCondLst>
                            <p:childTnLst>
                              <p:par>
                                <p:cTn fill="hold" id="26" nodeType="afterEffect" presetClass="entr" presetID="2" presetSubtype="4">
                                  <p:stCondLst>
                                    <p:cond delay="0"/>
                                  </p:stCondLst>
                                  <p:childTnLst>
                                    <p:set>
                                      <p:cBhvr>
                                        <p:cTn dur="1" fill="hold" id="27">
                                          <p:stCondLst>
                                            <p:cond delay="0"/>
                                          </p:stCondLst>
                                        </p:cTn>
                                        <p:tgtEl>
                                          <p:spTgt spid="54"/>
                                        </p:tgtEl>
                                        <p:attrNameLst>
                                          <p:attrName>style.visibility</p:attrName>
                                        </p:attrNameLst>
                                      </p:cBhvr>
                                      <p:to>
                                        <p:strVal val="visible"/>
                                      </p:to>
                                    </p:set>
                                    <p:anim calcmode="lin" valueType="num">
                                      <p:cBhvr additive="base">
                                        <p:cTn dur="500" fill="hold" id="28"/>
                                        <p:tgtEl>
                                          <p:spTgt spid="54"/>
                                        </p:tgtEl>
                                        <p:attrNameLst>
                                          <p:attrName>ppt_x</p:attrName>
                                        </p:attrNameLst>
                                      </p:cBhvr>
                                      <p:tavLst>
                                        <p:tav tm="0">
                                          <p:val>
                                            <p:strVal val="#ppt_x"/>
                                          </p:val>
                                        </p:tav>
                                        <p:tav tm="100000">
                                          <p:val>
                                            <p:strVal val="#ppt_x"/>
                                          </p:val>
                                        </p:tav>
                                      </p:tavLst>
                                    </p:anim>
                                    <p:anim calcmode="lin" valueType="num">
                                      <p:cBhvr additive="base">
                                        <p:cTn dur="500" fill="hold" id="29"/>
                                        <p:tgtEl>
                                          <p:spTgt spid="54"/>
                                        </p:tgtEl>
                                        <p:attrNameLst>
                                          <p:attrName>ppt_y</p:attrName>
                                        </p:attrNameLst>
                                      </p:cBhvr>
                                      <p:tavLst>
                                        <p:tav tm="0">
                                          <p:val>
                                            <p:strVal val="1+#ppt_h/2"/>
                                          </p:val>
                                        </p:tav>
                                        <p:tav tm="100000">
                                          <p:val>
                                            <p:strVal val="#ppt_y"/>
                                          </p:val>
                                        </p:tav>
                                      </p:tavLst>
                                    </p:anim>
                                  </p:childTnLst>
                                </p:cTn>
                              </p:par>
                            </p:childTnLst>
                          </p:cTn>
                        </p:par>
                        <p:par>
                          <p:cTn fill="hold" id="30" nodeType="afterGroup">
                            <p:stCondLst>
                              <p:cond delay="3000"/>
                            </p:stCondLst>
                            <p:childTnLst>
                              <p:par>
                                <p:cTn fill="hold" id="31" nodeType="afterEffect" presetClass="entr" presetID="2" presetSubtype="4">
                                  <p:stCondLst>
                                    <p:cond delay="0"/>
                                  </p:stCondLst>
                                  <p:childTnLst>
                                    <p:set>
                                      <p:cBhvr>
                                        <p:cTn dur="1" fill="hold" id="32">
                                          <p:stCondLst>
                                            <p:cond delay="0"/>
                                          </p:stCondLst>
                                        </p:cTn>
                                        <p:tgtEl>
                                          <p:spTgt spid="42"/>
                                        </p:tgtEl>
                                        <p:attrNameLst>
                                          <p:attrName>style.visibility</p:attrName>
                                        </p:attrNameLst>
                                      </p:cBhvr>
                                      <p:to>
                                        <p:strVal val="visible"/>
                                      </p:to>
                                    </p:set>
                                    <p:anim calcmode="lin" valueType="num">
                                      <p:cBhvr additive="base">
                                        <p:cTn dur="500" fill="hold" id="33"/>
                                        <p:tgtEl>
                                          <p:spTgt spid="42"/>
                                        </p:tgtEl>
                                        <p:attrNameLst>
                                          <p:attrName>ppt_x</p:attrName>
                                        </p:attrNameLst>
                                      </p:cBhvr>
                                      <p:tavLst>
                                        <p:tav tm="0">
                                          <p:val>
                                            <p:strVal val="#ppt_x"/>
                                          </p:val>
                                        </p:tav>
                                        <p:tav tm="100000">
                                          <p:val>
                                            <p:strVal val="#ppt_x"/>
                                          </p:val>
                                        </p:tav>
                                      </p:tavLst>
                                    </p:anim>
                                    <p:anim calcmode="lin" valueType="num">
                                      <p:cBhvr additive="base">
                                        <p:cTn dur="500" fill="hold" id="34"/>
                                        <p:tgtEl>
                                          <p:spTgt spid="42"/>
                                        </p:tgtEl>
                                        <p:attrNameLst>
                                          <p:attrName>ppt_y</p:attrName>
                                        </p:attrNameLst>
                                      </p:cBhvr>
                                      <p:tavLst>
                                        <p:tav tm="0">
                                          <p:val>
                                            <p:strVal val="1+#ppt_h/2"/>
                                          </p:val>
                                        </p:tav>
                                        <p:tav tm="100000">
                                          <p:val>
                                            <p:strVal val="#ppt_y"/>
                                          </p:val>
                                        </p:tav>
                                      </p:tavLst>
                                    </p:anim>
                                  </p:childTnLst>
                                </p:cTn>
                              </p:par>
                            </p:childTnLst>
                          </p:cTn>
                        </p:par>
                        <p:par>
                          <p:cTn fill="hold" id="35" nodeType="afterGroup">
                            <p:stCondLst>
                              <p:cond delay="3500"/>
                            </p:stCondLst>
                            <p:childTnLst>
                              <p:par>
                                <p:cTn fill="hold" id="36" nodeType="afterEffect" presetClass="entr" presetID="2" presetSubtype="4">
                                  <p:stCondLst>
                                    <p:cond delay="0"/>
                                  </p:stCondLst>
                                  <p:childTnLst>
                                    <p:set>
                                      <p:cBhvr>
                                        <p:cTn dur="1" fill="hold" id="37">
                                          <p:stCondLst>
                                            <p:cond delay="0"/>
                                          </p:stCondLst>
                                        </p:cTn>
                                        <p:tgtEl>
                                          <p:spTgt spid="73"/>
                                        </p:tgtEl>
                                        <p:attrNameLst>
                                          <p:attrName>style.visibility</p:attrName>
                                        </p:attrNameLst>
                                      </p:cBhvr>
                                      <p:to>
                                        <p:strVal val="visible"/>
                                      </p:to>
                                    </p:set>
                                    <p:anim calcmode="lin" valueType="num">
                                      <p:cBhvr additive="base">
                                        <p:cTn dur="500" fill="hold" id="38"/>
                                        <p:tgtEl>
                                          <p:spTgt spid="73"/>
                                        </p:tgtEl>
                                        <p:attrNameLst>
                                          <p:attrName>ppt_x</p:attrName>
                                        </p:attrNameLst>
                                      </p:cBhvr>
                                      <p:tavLst>
                                        <p:tav tm="0">
                                          <p:val>
                                            <p:strVal val="#ppt_x"/>
                                          </p:val>
                                        </p:tav>
                                        <p:tav tm="100000">
                                          <p:val>
                                            <p:strVal val="#ppt_x"/>
                                          </p:val>
                                        </p:tav>
                                      </p:tavLst>
                                    </p:anim>
                                    <p:anim calcmode="lin" valueType="num">
                                      <p:cBhvr additive="base">
                                        <p:cTn dur="500" fill="hold" id="39"/>
                                        <p:tgtEl>
                                          <p:spTgt spid="73"/>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5"/>
      <p:bldP grpId="0" spid="96"/>
      <p:bldP grpId="0" spid="97"/>
      <p:bldP grpId="0" spid="98"/>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C:\Users\Administrator\Desktop\11111.tif" id="2050" name="Picture 2"/>
          <p:cNvPicPr>
            <a:picLocks noChangeArrowheads="1" noChangeAspect="1"/>
          </p:cNvPicPr>
          <p:nvPr/>
        </p:nvPicPr>
        <p:blipFill>
          <a:blip r:embed="rId2">
            <a:extLst>
              <a:ext uri="{28A0092B-C50C-407E-A947-70E740481C1C}">
                <a14:useLocalDpi val="0"/>
              </a:ext>
            </a:extLst>
          </a:blip>
          <a:stretch>
            <a:fillRect/>
          </a:stretch>
        </p:blipFill>
        <p:spPr bwMode="auto">
          <a:xfrm>
            <a:off x="0" y="0"/>
            <a:ext cx="9144000" cy="5143344"/>
          </a:xfrm>
          <a:prstGeom prst="rect">
            <a:avLst/>
          </a:prstGeom>
          <a:noFill/>
          <a:extLst>
            <a:ext uri="{909E8E84-426E-40DD-AFC4-6F175D3DCCD1}">
              <a14:hiddenFill>
                <a:solidFill>
                  <a:srgbClr val="FFFFFF"/>
                </a:solidFill>
              </a14:hiddenFill>
            </a:ext>
          </a:extLst>
        </p:spPr>
      </p:pic>
      <p:cxnSp>
        <p:nvCxnSpPr>
          <p:cNvPr id="3" name="直接连接符 2"/>
          <p:cNvCxnSpPr/>
          <p:nvPr/>
        </p:nvCxnSpPr>
        <p:spPr>
          <a:xfrm>
            <a:off x="395536" y="411510"/>
            <a:ext cx="8748464" cy="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6" name="文本框 2"/>
          <p:cNvSpPr txBox="1"/>
          <p:nvPr/>
        </p:nvSpPr>
        <p:spPr>
          <a:xfrm>
            <a:off x="2676552" y="1711772"/>
            <a:ext cx="1417831" cy="1554418"/>
          </a:xfrm>
          <a:prstGeom prst="rect">
            <a:avLst/>
          </a:prstGeom>
          <a:noFill/>
        </p:spPr>
        <p:txBody>
          <a:bodyPr bIns="45689" lIns="91378" rIns="91378" rtlCol="0" tIns="45689" wrap="none">
            <a:spAutoFit/>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r>
              <a:rPr altLang="zh-CN" kumimoji="1" lang="en-US" sz="9600">
                <a:solidFill>
                  <a:schemeClr val="bg1"/>
                </a:solidFill>
                <a:ea charset="0" typeface="Microsoft YaHei"/>
                <a:cs charset="0" typeface="Microsoft YaHei"/>
              </a:rPr>
              <a:t>03</a:t>
            </a:r>
          </a:p>
        </p:txBody>
      </p:sp>
      <p:sp>
        <p:nvSpPr>
          <p:cNvPr id="31" name="文本框 8"/>
          <p:cNvSpPr txBox="1"/>
          <p:nvPr/>
        </p:nvSpPr>
        <p:spPr>
          <a:xfrm>
            <a:off x="4103239" y="2510661"/>
            <a:ext cx="2364218" cy="566866"/>
          </a:xfrm>
          <a:prstGeom prst="rect">
            <a:avLst/>
          </a:prstGeom>
          <a:noFill/>
        </p:spPr>
        <p:txBody>
          <a:bodyPr bIns="45689" lIns="91378" rIns="91378" rtlCol="0" tIns="45689" wrap="square">
            <a:spAutoFit/>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pPr>
              <a:lnSpc>
                <a:spcPct val="130000"/>
              </a:lnSpc>
            </a:pPr>
            <a:r>
              <a:rPr altLang="en-US" lang="zh-CN" sz="1200">
                <a:solidFill>
                  <a:schemeClr val="bg1">
                    <a:lumMod val="85000"/>
                  </a:schemeClr>
                </a:solidFill>
                <a:latin charset="0" typeface="微软雅黑"/>
                <a:ea charset="0" typeface="微软雅黑"/>
              </a:rPr>
              <a:t>点击此处添加文本内容，如关键词、部分简单介绍等。</a:t>
            </a:r>
          </a:p>
        </p:txBody>
      </p:sp>
      <p:sp>
        <p:nvSpPr>
          <p:cNvPr id="33" name="文本框 4"/>
          <p:cNvSpPr txBox="1"/>
          <p:nvPr/>
        </p:nvSpPr>
        <p:spPr>
          <a:xfrm>
            <a:off x="4103268" y="1931945"/>
            <a:ext cx="2011548" cy="640014"/>
          </a:xfrm>
          <a:prstGeom prst="rect">
            <a:avLst/>
          </a:prstGeom>
          <a:noFill/>
        </p:spPr>
        <p:txBody>
          <a:bodyPr bIns="45687" lIns="91374" rIns="91374" rtlCol="0" tIns="45687" wrap="none">
            <a:spAutoFit/>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r>
              <a:rPr altLang="en-US" lang="zh-CN" sz="3600">
                <a:solidFill>
                  <a:schemeClr val="bg1"/>
                </a:solidFill>
                <a:latin charset="-122" panose="020b0503020204020204" pitchFamily="34" typeface="微软雅黑"/>
                <a:ea charset="-122" panose="020b0503020204020204" pitchFamily="34" typeface="微软雅黑"/>
              </a:rPr>
              <a:t>制作过程</a:t>
            </a:r>
          </a:p>
        </p:txBody>
      </p:sp>
    </p:spTree>
    <p:custDataLst>
      <p:tags r:id="rId3"/>
    </p:custDataLst>
    <p:extLst>
      <p:ext uri="{BB962C8B-B14F-4D97-AF65-F5344CB8AC3E}">
        <p14:creationId val="2248739900"/>
      </p:ext>
    </p:extLst>
  </p:cSld>
  <p:clrMapOvr>
    <a:masterClrMapping/>
  </p:clrMapOvr>
  <mc:AlternateContent>
    <mc:Choice Requires="p14">
      <p:transition p14:dur="1500" spd="slow">
        <p14:window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26"/>
                                        </p:tgtEl>
                                        <p:attrNameLst>
                                          <p:attrName>style.visibility</p:attrName>
                                        </p:attrNameLst>
                                      </p:cBhvr>
                                      <p:to>
                                        <p:strVal val="visible"/>
                                      </p:to>
                                    </p:set>
                                    <p:anim calcmode="lin" valueType="num">
                                      <p:cBhvr>
                                        <p:cTn dur="500" fill="hold" id="7"/>
                                        <p:tgtEl>
                                          <p:spTgt spid="26"/>
                                        </p:tgtEl>
                                        <p:attrNameLst>
                                          <p:attrName>ppt_w</p:attrName>
                                        </p:attrNameLst>
                                      </p:cBhvr>
                                      <p:tavLst>
                                        <p:tav tm="0">
                                          <p:val>
                                            <p:fltVal val="0"/>
                                          </p:val>
                                        </p:tav>
                                        <p:tav tm="100000">
                                          <p:val>
                                            <p:strVal val="#ppt_w"/>
                                          </p:val>
                                        </p:tav>
                                      </p:tavLst>
                                    </p:anim>
                                    <p:anim calcmode="lin" valueType="num">
                                      <p:cBhvr>
                                        <p:cTn dur="500" fill="hold" id="8"/>
                                        <p:tgtEl>
                                          <p:spTgt spid="26"/>
                                        </p:tgtEl>
                                        <p:attrNameLst>
                                          <p:attrName>ppt_h</p:attrName>
                                        </p:attrNameLst>
                                      </p:cBhvr>
                                      <p:tavLst>
                                        <p:tav tm="0">
                                          <p:val>
                                            <p:fltVal val="0"/>
                                          </p:val>
                                        </p:tav>
                                        <p:tav tm="100000">
                                          <p:val>
                                            <p:strVal val="#ppt_h"/>
                                          </p:val>
                                        </p:tav>
                                      </p:tavLst>
                                    </p:anim>
                                    <p:animEffect filter="fade" transition="in">
                                      <p:cBhvr>
                                        <p:cTn dur="500" id="9"/>
                                        <p:tgtEl>
                                          <p:spTgt spid="26"/>
                                        </p:tgtEl>
                                      </p:cBhvr>
                                    </p:animEffect>
                                  </p:childTnLst>
                                </p:cTn>
                              </p:par>
                            </p:childTnLst>
                          </p:cTn>
                        </p:par>
                        <p:par>
                          <p:cTn fill="hold" id="10" nodeType="afterGroup">
                            <p:stCondLst>
                              <p:cond delay="500"/>
                            </p:stCondLst>
                            <p:childTnLst>
                              <p:par>
                                <p:cTn fill="hold" grpId="0" id="11" nodeType="afterEffect" presetClass="entr" presetID="56" presetSubtype="0">
                                  <p:stCondLst>
                                    <p:cond delay="0"/>
                                  </p:stCondLst>
                                  <p:iterate type="lt">
                                    <p:tmPct val="10000"/>
                                  </p:iterate>
                                  <p:childTnLst>
                                    <p:set>
                                      <p:cBhvr>
                                        <p:cTn dur="1" fill="hold" id="12">
                                          <p:stCondLst>
                                            <p:cond delay="0"/>
                                          </p:stCondLst>
                                        </p:cTn>
                                        <p:tgtEl>
                                          <p:spTgt spid="33"/>
                                        </p:tgtEl>
                                        <p:attrNameLst>
                                          <p:attrName>style.visibility</p:attrName>
                                        </p:attrNameLst>
                                      </p:cBhvr>
                                      <p:to>
                                        <p:strVal val="visible"/>
                                      </p:to>
                                    </p:set>
                                    <p:anim by="(-#ppt_w*2)" calcmode="lin" valueType="num">
                                      <p:cBhvr rctx="PPT">
                                        <p:cTn autoRev="1" dur="500" fill="hold" id="13">
                                          <p:stCondLst>
                                            <p:cond delay="0"/>
                                          </p:stCondLst>
                                        </p:cTn>
                                        <p:tgtEl>
                                          <p:spTgt spid="33"/>
                                        </p:tgtEl>
                                        <p:attrNameLst>
                                          <p:attrName>ppt_w</p:attrName>
                                        </p:attrNameLst>
                                      </p:cBhvr>
                                    </p:anim>
                                    <p:anim by="(#ppt_w*0.50)" calcmode="lin" valueType="num">
                                      <p:cBhvr>
                                        <p:cTn autoRev="1" decel="50000" dur="500" fill="hold" id="14">
                                          <p:stCondLst>
                                            <p:cond delay="0"/>
                                          </p:stCondLst>
                                        </p:cTn>
                                        <p:tgtEl>
                                          <p:spTgt spid="33"/>
                                        </p:tgtEl>
                                        <p:attrNameLst>
                                          <p:attrName>ppt_x</p:attrName>
                                        </p:attrNameLst>
                                      </p:cBhvr>
                                    </p:anim>
                                    <p:anim calcmode="lin" from="(-#ppt_h/2)" to="(#ppt_y)" valueType="num">
                                      <p:cBhvr>
                                        <p:cTn dur="1000" fill="hold" id="15">
                                          <p:stCondLst>
                                            <p:cond delay="0"/>
                                          </p:stCondLst>
                                        </p:cTn>
                                        <p:tgtEl>
                                          <p:spTgt spid="33"/>
                                        </p:tgtEl>
                                        <p:attrNameLst>
                                          <p:attrName>ppt_y</p:attrName>
                                        </p:attrNameLst>
                                      </p:cBhvr>
                                    </p:anim>
                                    <p:animRot by="21600000">
                                      <p:cBhvr>
                                        <p:cTn dur="1000" fill="hold" id="16">
                                          <p:stCondLst>
                                            <p:cond delay="0"/>
                                          </p:stCondLst>
                                        </p:cTn>
                                        <p:tgtEl>
                                          <p:spTgt spid="33"/>
                                        </p:tgtEl>
                                        <p:attrNameLst>
                                          <p:attrName>r</p:attrName>
                                        </p:attrNameLst>
                                      </p:cBhvr>
                                    </p:animRot>
                                  </p:childTnLst>
                                </p:cTn>
                              </p:par>
                            </p:childTnLst>
                          </p:cTn>
                        </p:par>
                        <p:par>
                          <p:cTn fill="hold" id="17" nodeType="afterGroup">
                            <p:stCondLst>
                              <p:cond delay="1500"/>
                            </p:stCondLst>
                            <p:childTnLst>
                              <p:par>
                                <p:cTn fill="hold" grpId="0" id="18" nodeType="afterEffect" presetClass="entr" presetID="56" presetSubtype="0">
                                  <p:stCondLst>
                                    <p:cond delay="0"/>
                                  </p:stCondLst>
                                  <p:iterate type="lt">
                                    <p:tmPct val="10000"/>
                                  </p:iterate>
                                  <p:childTnLst>
                                    <p:set>
                                      <p:cBhvr>
                                        <p:cTn dur="1" fill="hold" id="19">
                                          <p:stCondLst>
                                            <p:cond delay="0"/>
                                          </p:stCondLst>
                                        </p:cTn>
                                        <p:tgtEl>
                                          <p:spTgt spid="31"/>
                                        </p:tgtEl>
                                        <p:attrNameLst>
                                          <p:attrName>style.visibility</p:attrName>
                                        </p:attrNameLst>
                                      </p:cBhvr>
                                      <p:to>
                                        <p:strVal val="visible"/>
                                      </p:to>
                                    </p:set>
                                    <p:anim by="(-#ppt_w*2)" calcmode="lin" valueType="num">
                                      <p:cBhvr rctx="PPT">
                                        <p:cTn autoRev="1" dur="500" fill="hold" id="20">
                                          <p:stCondLst>
                                            <p:cond delay="0"/>
                                          </p:stCondLst>
                                        </p:cTn>
                                        <p:tgtEl>
                                          <p:spTgt spid="31"/>
                                        </p:tgtEl>
                                        <p:attrNameLst>
                                          <p:attrName>ppt_w</p:attrName>
                                        </p:attrNameLst>
                                      </p:cBhvr>
                                    </p:anim>
                                    <p:anim by="(#ppt_w*0.50)" calcmode="lin" valueType="num">
                                      <p:cBhvr>
                                        <p:cTn autoRev="1" decel="50000" dur="500" fill="hold" id="21">
                                          <p:stCondLst>
                                            <p:cond delay="0"/>
                                          </p:stCondLst>
                                        </p:cTn>
                                        <p:tgtEl>
                                          <p:spTgt spid="31"/>
                                        </p:tgtEl>
                                        <p:attrNameLst>
                                          <p:attrName>ppt_x</p:attrName>
                                        </p:attrNameLst>
                                      </p:cBhvr>
                                    </p:anim>
                                    <p:anim calcmode="lin" from="(-#ppt_h/2)" to="(#ppt_y)" valueType="num">
                                      <p:cBhvr>
                                        <p:cTn dur="1000" fill="hold" id="22">
                                          <p:stCondLst>
                                            <p:cond delay="0"/>
                                          </p:stCondLst>
                                        </p:cTn>
                                        <p:tgtEl>
                                          <p:spTgt spid="31"/>
                                        </p:tgtEl>
                                        <p:attrNameLst>
                                          <p:attrName>ppt_y</p:attrName>
                                        </p:attrNameLst>
                                      </p:cBhvr>
                                    </p:anim>
                                    <p:animRot by="21600000">
                                      <p:cBhvr>
                                        <p:cTn dur="1000" fill="hold" id="23">
                                          <p:stCondLst>
                                            <p:cond delay="0"/>
                                          </p:stCondLst>
                                        </p:cTn>
                                        <p:tgtEl>
                                          <p:spTgt spid="31"/>
                                        </p:tgtEl>
                                        <p:attrNameLst>
                                          <p:attrName>r</p:attrName>
                                        </p:attrNameLst>
                                      </p:cBhvr>
                                    </p:animRo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6"/>
      <p:bldP grpId="0" spid="31"/>
      <p:bldP grpId="0" spid="33"/>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C:\Users\Administrator\Desktop\11111.tif" id="2050" name="Picture 2"/>
          <p:cNvPicPr>
            <a:picLocks noChangeArrowheads="1" noChangeAspect="1"/>
          </p:cNvPicPr>
          <p:nvPr/>
        </p:nvPicPr>
        <p:blipFill>
          <a:blip r:embed="rId2">
            <a:extLst>
              <a:ext uri="{28A0092B-C50C-407E-A947-70E740481C1C}">
                <a14:useLocalDpi val="0"/>
              </a:ext>
            </a:extLst>
          </a:blip>
          <a:srcRect b="91703"/>
          <a:stretch>
            <a:fillRect/>
          </a:stretch>
        </p:blipFill>
        <p:spPr bwMode="auto">
          <a:xfrm>
            <a:off x="0" y="0"/>
            <a:ext cx="9144000" cy="426720"/>
          </a:xfrm>
          <a:prstGeom prst="rect">
            <a:avLst/>
          </a:prstGeom>
          <a:noFill/>
          <a:extLst>
            <a:ext uri="{909E8E84-426E-40DD-AFC4-6F175D3DCCD1}">
              <a14:hiddenFill>
                <a:solidFill>
                  <a:srgbClr val="FFFFFF"/>
                </a:solidFill>
              </a14:hiddenFill>
            </a:ext>
          </a:extLst>
        </p:spPr>
      </p:pic>
      <p:cxnSp>
        <p:nvCxnSpPr>
          <p:cNvPr id="3" name="直接连接符 2"/>
          <p:cNvCxnSpPr/>
          <p:nvPr/>
        </p:nvCxnSpPr>
        <p:spPr>
          <a:xfrm>
            <a:off x="395536" y="483518"/>
            <a:ext cx="8748464" cy="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 name="TextBox 68"/>
          <p:cNvSpPr txBox="1">
            <a:spLocks noChangeArrowheads="1"/>
          </p:cNvSpPr>
          <p:nvPr/>
        </p:nvSpPr>
        <p:spPr bwMode="auto">
          <a:xfrm>
            <a:off x="2613114" y="51472"/>
            <a:ext cx="3917776" cy="9448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686" lIns="91372" rIns="91372" tIns="45686" wrap="square">
            <a:spAutoFit/>
          </a:bodyPr>
          <a:lstStyle>
            <a:defPPr>
              <a:defRPr lang="en-US"/>
            </a:defPPr>
            <a:lvl1pPr algn="l" eaLnBrk="0" fontAlgn="base" hangingPunct="0" rtl="0">
              <a:spcBef>
                <a:spcPct val="0"/>
              </a:spcBef>
              <a:spcAft>
                <a:spcPct val="0"/>
              </a:spcAft>
              <a:defRPr kern="1200">
                <a:solidFill>
                  <a:schemeClr val="tx1"/>
                </a:solidFill>
                <a:latin charset="0" panose="020f0502020204030204" pitchFamily="34" typeface="Calibri"/>
                <a:ea typeface="+mn-ea"/>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typeface="+mn-ea"/>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typeface="+mn-ea"/>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typeface="+mn-ea"/>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typeface="+mn-ea"/>
                <a:cs typeface="+mn-cs"/>
              </a:defRPr>
            </a:lvl5pPr>
            <a:lvl6pPr algn="l" defTabSz="914400" eaLnBrk="1" hangingPunct="1" latinLnBrk="0" marL="2286000" rtl="0">
              <a:defRPr kern="1200">
                <a:solidFill>
                  <a:schemeClr val="tx1"/>
                </a:solidFill>
                <a:latin charset="0" panose="020f0502020204030204" pitchFamily="34" typeface="Calibri"/>
                <a:ea typeface="+mn-ea"/>
                <a:cs typeface="+mn-cs"/>
              </a:defRPr>
            </a:lvl6pPr>
            <a:lvl7pPr algn="l" defTabSz="914400" eaLnBrk="1" hangingPunct="1" latinLnBrk="0" marL="2743200" rtl="0">
              <a:defRPr kern="1200">
                <a:solidFill>
                  <a:schemeClr val="tx1"/>
                </a:solidFill>
                <a:latin charset="0" panose="020f0502020204030204" pitchFamily="34" typeface="Calibri"/>
                <a:ea typeface="+mn-ea"/>
                <a:cs typeface="+mn-cs"/>
              </a:defRPr>
            </a:lvl7pPr>
            <a:lvl8pPr algn="l" defTabSz="914400" eaLnBrk="1" hangingPunct="1" latinLnBrk="0" marL="3200400" rtl="0">
              <a:defRPr kern="1200">
                <a:solidFill>
                  <a:schemeClr val="tx1"/>
                </a:solidFill>
                <a:latin charset="0" panose="020f0502020204030204" pitchFamily="34" typeface="Calibri"/>
                <a:ea typeface="+mn-ea"/>
                <a:cs typeface="+mn-cs"/>
              </a:defRPr>
            </a:lvl8pPr>
            <a:lvl9pPr algn="l" defTabSz="914400" eaLnBrk="1" hangingPunct="1" latinLnBrk="0" marL="3657600" rtl="0">
              <a:defRPr kern="1200">
                <a:solidFill>
                  <a:schemeClr val="tx1"/>
                </a:solidFill>
                <a:latin charset="0" panose="020f0502020204030204" pitchFamily="34" typeface="Calibri"/>
                <a:ea typeface="+mn-ea"/>
                <a:cs typeface="+mn-cs"/>
              </a:defRPr>
            </a:lvl9pPr>
          </a:lstStyle>
          <a:p>
            <a:pPr algn="ctr" eaLnBrk="1" hangingPunct="1"/>
            <a:r>
              <a:rPr altLang="zh-CN" b="1" lang="id-ID" sz="2800">
                <a:solidFill>
                  <a:schemeClr val="bg1"/>
                </a:solidFill>
                <a:latin charset="0" pitchFamily="2" typeface="Roboto"/>
                <a:ea charset="0" pitchFamily="2" typeface="Roboto"/>
                <a:cs charset="0" pitchFamily="2" typeface="Roboto"/>
              </a:rPr>
              <a:t>Company Presentation Name</a:t>
            </a:r>
          </a:p>
        </p:txBody>
      </p:sp>
      <p:sp>
        <p:nvSpPr>
          <p:cNvPr id="50" name="Rectangle 5"/>
          <p:cNvSpPr/>
          <p:nvPr/>
        </p:nvSpPr>
        <p:spPr>
          <a:xfrm>
            <a:off x="0" y="5032773"/>
            <a:ext cx="9144000" cy="110728"/>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9" lIns="68529" rIns="68529" tIns="34289"/>
          <a:lstStyle/>
          <a:p>
            <a:pPr algn="ctr">
              <a:defRPr/>
            </a:pPr>
            <a:endParaRPr lang="en-US"/>
          </a:p>
        </p:txBody>
      </p:sp>
      <p:grpSp>
        <p:nvGrpSpPr>
          <p:cNvPr id="31" name="Group 129"/>
          <p:cNvGrpSpPr/>
          <p:nvPr/>
        </p:nvGrpSpPr>
        <p:grpSpPr>
          <a:xfrm>
            <a:off x="3405188" y="1530028"/>
            <a:ext cx="2066925" cy="2836069"/>
            <a:chOff x="871402" y="2401463"/>
            <a:chExt cx="2755479" cy="3780430"/>
          </a:xfrm>
        </p:grpSpPr>
        <p:sp>
          <p:nvSpPr>
            <p:cNvPr id="32" name="Freeform 127"/>
            <p:cNvSpPr>
              <a:spLocks noEditPoints="1"/>
            </p:cNvSpPr>
            <p:nvPr/>
          </p:nvSpPr>
          <p:spPr bwMode="auto">
            <a:xfrm>
              <a:off x="3125308" y="2476056"/>
              <a:ext cx="488875" cy="582459"/>
            </a:xfrm>
            <a:custGeom>
              <a:gdLst>
                <a:gd fmla="*/ 237 w 259" name="T0"/>
                <a:gd fmla="*/ 79 h 308" name="T1"/>
                <a:gd fmla="*/ 234 w 259" name="T2"/>
                <a:gd fmla="*/ 123 h 308" name="T3"/>
                <a:gd fmla="*/ 213 w 259" name="T4"/>
                <a:gd fmla="*/ 132 h 308" name="T5"/>
                <a:gd fmla="*/ 209 w 259" name="T6"/>
                <a:gd fmla="*/ 126 h 308" name="T7"/>
                <a:gd fmla="*/ 142 w 259" name="T8"/>
                <a:gd fmla="*/ 100 h 308" name="T9"/>
                <a:gd fmla="*/ 212 w 259" name="T10"/>
                <a:gd fmla="*/ 50 h 308" name="T11"/>
                <a:gd fmla="*/ 95 w 259" name="T12"/>
                <a:gd fmla="*/ 0 h 308" name="T13"/>
                <a:gd fmla="*/ 95 w 259" name="T14"/>
                <a:gd fmla="*/ 100 h 308" name="T15"/>
                <a:gd fmla="*/ 114 w 259" name="T16"/>
                <a:gd fmla="*/ 115 h 308" name="T17"/>
                <a:gd fmla="*/ 49 w 259" name="T18"/>
                <a:gd fmla="*/ 132 h 308" name="T19"/>
                <a:gd fmla="*/ 27 w 259" name="T20"/>
                <a:gd fmla="*/ 123 h 308" name="T21"/>
                <a:gd fmla="*/ 22 w 259" name="T22"/>
                <a:gd fmla="*/ 79 h 308" name="T23"/>
                <a:gd fmla="*/ 16 w 259" name="T24"/>
                <a:gd fmla="*/ 122 h 308" name="T25"/>
                <a:gd fmla="*/ 49 w 259" name="T26"/>
                <a:gd fmla="*/ 159 h 308" name="T27"/>
                <a:gd fmla="*/ 109 w 259" name="T28"/>
                <a:gd fmla="*/ 165 h 308" name="T29"/>
                <a:gd fmla="*/ 58 w 259" name="T30"/>
                <a:gd fmla="*/ 241 h 308" name="T31"/>
                <a:gd fmla="*/ 58 w 259" name="T32"/>
                <a:gd fmla="*/ 279 h 308" name="T33"/>
                <a:gd fmla="*/ 53 w 259" name="T34"/>
                <a:gd fmla="*/ 290 h 308" name="T35"/>
                <a:gd fmla="*/ 88 w 259" name="T36"/>
                <a:gd fmla="*/ 290 h 308" name="T37"/>
                <a:gd fmla="*/ 176 w 259" name="T38"/>
                <a:gd fmla="*/ 279 h 308" name="T39"/>
                <a:gd fmla="*/ 189 w 259" name="T40"/>
                <a:gd fmla="*/ 308 h 308" name="T41"/>
                <a:gd fmla="*/ 201 w 259" name="T42"/>
                <a:gd fmla="*/ 278 h 308" name="T43"/>
                <a:gd fmla="*/ 198 w 259" name="T44"/>
                <a:gd fmla="*/ 241 h 308" name="T45"/>
                <a:gd fmla="*/ 147 w 259" name="T46"/>
                <a:gd fmla="*/ 165 h 308" name="T47"/>
                <a:gd fmla="*/ 213 w 259" name="T48"/>
                <a:gd fmla="*/ 159 h 308" name="T49"/>
                <a:gd fmla="*/ 246 w 259" name="T50"/>
                <a:gd fmla="*/ 121 h 308" name="T51"/>
                <a:gd fmla="*/ 12 w 259" name="T52"/>
                <a:gd fmla="*/ 101 h 308" name="T53"/>
                <a:gd fmla="*/ 33 w 259" name="T54"/>
                <a:gd fmla="*/ 101 h 308" name="T55"/>
                <a:gd fmla="*/ 12 w 259" name="T56"/>
                <a:gd fmla="*/ 101 h 308" name="T57"/>
                <a:gd fmla="*/ 61 w 259" name="T58"/>
                <a:gd fmla="*/ 290 h 308" name="T59"/>
                <a:gd fmla="*/ 80 w 259" name="T60"/>
                <a:gd fmla="*/ 290 h 308" name="T61"/>
                <a:gd fmla="*/ 56 w 259" name="T62"/>
                <a:gd fmla="*/ 50 h 308" name="T63"/>
                <a:gd fmla="*/ 162 w 259" name="T64"/>
                <a:gd fmla="*/ 11 h 308" name="T65"/>
                <a:gd fmla="*/ 162 w 259" name="T66"/>
                <a:gd fmla="*/ 88 h 308" name="T67"/>
                <a:gd fmla="*/ 56 w 259" name="T68"/>
                <a:gd fmla="*/ 50 h 308" name="T69"/>
                <a:gd fmla="*/ 179 w 259" name="T70"/>
                <a:gd fmla="*/ 290 h 308" name="T71"/>
                <a:gd fmla="*/ 199 w 259" name="T72"/>
                <a:gd fmla="*/ 290 h 308" name="T73"/>
                <a:gd fmla="*/ 207 w 259" name="T74"/>
                <a:gd fmla="*/ 260 h 308" name="T75"/>
                <a:gd fmla="*/ 58 w 259" name="T76"/>
                <a:gd fmla="*/ 268 h 308" name="T77"/>
                <a:gd fmla="*/ 58 w 259" name="T78"/>
                <a:gd fmla="*/ 251 h 308" name="T79"/>
                <a:gd fmla="*/ 207 w 259" name="T80"/>
                <a:gd fmla="*/ 260 h 308" name="T81"/>
                <a:gd fmla="*/ 121 w 259" name="T82"/>
                <a:gd fmla="*/ 241 h 308" name="T83"/>
                <a:gd fmla="*/ 136 w 259" name="T84"/>
                <a:gd fmla="*/ 165 h 308" name="T85"/>
                <a:gd fmla="*/ 201 w 259" name="T86"/>
                <a:gd fmla="*/ 153 h 308" name="T87"/>
                <a:gd fmla="*/ 61 w 259" name="T88"/>
                <a:gd fmla="*/ 138 h 308" name="T89"/>
                <a:gd fmla="*/ 201 w 259" name="T90"/>
                <a:gd fmla="*/ 153 h 308" name="T91"/>
                <a:gd fmla="*/ 226 w 259" name="T92"/>
                <a:gd fmla="*/ 101 h 308" name="T93"/>
                <a:gd fmla="*/ 247 w 259" name="T94"/>
                <a:gd fmla="*/ 101 h 308" name="T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b="b" l="0" r="r" t="0"/>
              <a:pathLst>
                <a:path h="308" w="259">
                  <a:moveTo>
                    <a:pt x="259" y="101"/>
                  </a:moveTo>
                  <a:cubicBezTo>
                    <a:pt x="259" y="89"/>
                    <a:pt x="249" y="79"/>
                    <a:pt x="237" y="79"/>
                  </a:cubicBezTo>
                  <a:cubicBezTo>
                    <a:pt x="225" y="79"/>
                    <a:pt x="215" y="89"/>
                    <a:pt x="215" y="101"/>
                  </a:cubicBezTo>
                  <a:cubicBezTo>
                    <a:pt x="215" y="112"/>
                    <a:pt x="223" y="122"/>
                    <a:pt x="234" y="123"/>
                  </a:cubicBezTo>
                  <a:cubicBezTo>
                    <a:pt x="232" y="129"/>
                    <a:pt x="227" y="138"/>
                    <a:pt x="213" y="141"/>
                  </a:cubicBezTo>
                  <a:cubicBezTo>
                    <a:pt x="213" y="132"/>
                    <a:pt x="213" y="132"/>
                    <a:pt x="213" y="132"/>
                  </a:cubicBezTo>
                  <a:cubicBezTo>
                    <a:pt x="213" y="129"/>
                    <a:pt x="211" y="127"/>
                    <a:pt x="209" y="126"/>
                  </a:cubicBezTo>
                  <a:cubicBezTo>
                    <a:pt x="209" y="126"/>
                    <a:pt x="209" y="126"/>
                    <a:pt x="209" y="126"/>
                  </a:cubicBezTo>
                  <a:cubicBezTo>
                    <a:pt x="196" y="120"/>
                    <a:pt x="160" y="117"/>
                    <a:pt x="142" y="115"/>
                  </a:cubicBezTo>
                  <a:cubicBezTo>
                    <a:pt x="142" y="100"/>
                    <a:pt x="142" y="100"/>
                    <a:pt x="142" y="100"/>
                  </a:cubicBezTo>
                  <a:cubicBezTo>
                    <a:pt x="162" y="100"/>
                    <a:pt x="162" y="100"/>
                    <a:pt x="162" y="100"/>
                  </a:cubicBezTo>
                  <a:cubicBezTo>
                    <a:pt x="189" y="100"/>
                    <a:pt x="212" y="78"/>
                    <a:pt x="212" y="50"/>
                  </a:cubicBezTo>
                  <a:cubicBezTo>
                    <a:pt x="212" y="22"/>
                    <a:pt x="189" y="0"/>
                    <a:pt x="162" y="0"/>
                  </a:cubicBezTo>
                  <a:cubicBezTo>
                    <a:pt x="95" y="0"/>
                    <a:pt x="95" y="0"/>
                    <a:pt x="95" y="0"/>
                  </a:cubicBezTo>
                  <a:cubicBezTo>
                    <a:pt x="67" y="0"/>
                    <a:pt x="45" y="22"/>
                    <a:pt x="45" y="50"/>
                  </a:cubicBezTo>
                  <a:cubicBezTo>
                    <a:pt x="45" y="78"/>
                    <a:pt x="67" y="100"/>
                    <a:pt x="95" y="100"/>
                  </a:cubicBezTo>
                  <a:cubicBezTo>
                    <a:pt x="114" y="100"/>
                    <a:pt x="114" y="100"/>
                    <a:pt x="114" y="100"/>
                  </a:cubicBezTo>
                  <a:cubicBezTo>
                    <a:pt x="114" y="115"/>
                    <a:pt x="114" y="115"/>
                    <a:pt x="114" y="115"/>
                  </a:cubicBezTo>
                  <a:cubicBezTo>
                    <a:pt x="78" y="117"/>
                    <a:pt x="57" y="125"/>
                    <a:pt x="55" y="126"/>
                  </a:cubicBezTo>
                  <a:cubicBezTo>
                    <a:pt x="52" y="126"/>
                    <a:pt x="49" y="129"/>
                    <a:pt x="49" y="132"/>
                  </a:cubicBezTo>
                  <a:cubicBezTo>
                    <a:pt x="49" y="142"/>
                    <a:pt x="49" y="142"/>
                    <a:pt x="49" y="142"/>
                  </a:cubicBezTo>
                  <a:cubicBezTo>
                    <a:pt x="35" y="138"/>
                    <a:pt x="29" y="128"/>
                    <a:pt x="27" y="123"/>
                  </a:cubicBezTo>
                  <a:cubicBezTo>
                    <a:pt x="37" y="121"/>
                    <a:pt x="45" y="112"/>
                    <a:pt x="45" y="101"/>
                  </a:cubicBezTo>
                  <a:cubicBezTo>
                    <a:pt x="45" y="89"/>
                    <a:pt x="35" y="79"/>
                    <a:pt x="22" y="79"/>
                  </a:cubicBezTo>
                  <a:cubicBezTo>
                    <a:pt x="10" y="79"/>
                    <a:pt x="0" y="89"/>
                    <a:pt x="0" y="101"/>
                  </a:cubicBezTo>
                  <a:cubicBezTo>
                    <a:pt x="0" y="111"/>
                    <a:pt x="7" y="119"/>
                    <a:pt x="16" y="122"/>
                  </a:cubicBezTo>
                  <a:cubicBezTo>
                    <a:pt x="18" y="132"/>
                    <a:pt x="27" y="148"/>
                    <a:pt x="49" y="152"/>
                  </a:cubicBezTo>
                  <a:cubicBezTo>
                    <a:pt x="49" y="159"/>
                    <a:pt x="49" y="159"/>
                    <a:pt x="49" y="159"/>
                  </a:cubicBezTo>
                  <a:cubicBezTo>
                    <a:pt x="49" y="162"/>
                    <a:pt x="52" y="165"/>
                    <a:pt x="55" y="165"/>
                  </a:cubicBezTo>
                  <a:cubicBezTo>
                    <a:pt x="109" y="165"/>
                    <a:pt x="109" y="165"/>
                    <a:pt x="109" y="165"/>
                  </a:cubicBezTo>
                  <a:cubicBezTo>
                    <a:pt x="109" y="241"/>
                    <a:pt x="109" y="241"/>
                    <a:pt x="109" y="241"/>
                  </a:cubicBezTo>
                  <a:cubicBezTo>
                    <a:pt x="58" y="241"/>
                    <a:pt x="58" y="241"/>
                    <a:pt x="58" y="241"/>
                  </a:cubicBezTo>
                  <a:cubicBezTo>
                    <a:pt x="49" y="241"/>
                    <a:pt x="41" y="250"/>
                    <a:pt x="41" y="260"/>
                  </a:cubicBezTo>
                  <a:cubicBezTo>
                    <a:pt x="41" y="270"/>
                    <a:pt x="49" y="279"/>
                    <a:pt x="58" y="279"/>
                  </a:cubicBezTo>
                  <a:cubicBezTo>
                    <a:pt x="58" y="279"/>
                    <a:pt x="58" y="279"/>
                    <a:pt x="58" y="279"/>
                  </a:cubicBezTo>
                  <a:cubicBezTo>
                    <a:pt x="55" y="282"/>
                    <a:pt x="53" y="286"/>
                    <a:pt x="53" y="290"/>
                  </a:cubicBezTo>
                  <a:cubicBezTo>
                    <a:pt x="53" y="300"/>
                    <a:pt x="61" y="308"/>
                    <a:pt x="71" y="308"/>
                  </a:cubicBezTo>
                  <a:cubicBezTo>
                    <a:pt x="80" y="308"/>
                    <a:pt x="88" y="300"/>
                    <a:pt x="88" y="290"/>
                  </a:cubicBezTo>
                  <a:cubicBezTo>
                    <a:pt x="88" y="286"/>
                    <a:pt x="86" y="282"/>
                    <a:pt x="83" y="279"/>
                  </a:cubicBezTo>
                  <a:cubicBezTo>
                    <a:pt x="176" y="279"/>
                    <a:pt x="176" y="279"/>
                    <a:pt x="176" y="279"/>
                  </a:cubicBezTo>
                  <a:cubicBezTo>
                    <a:pt x="173" y="282"/>
                    <a:pt x="171" y="286"/>
                    <a:pt x="171" y="290"/>
                  </a:cubicBezTo>
                  <a:cubicBezTo>
                    <a:pt x="171" y="300"/>
                    <a:pt x="179" y="308"/>
                    <a:pt x="189" y="308"/>
                  </a:cubicBezTo>
                  <a:cubicBezTo>
                    <a:pt x="198" y="308"/>
                    <a:pt x="206" y="300"/>
                    <a:pt x="206" y="290"/>
                  </a:cubicBezTo>
                  <a:cubicBezTo>
                    <a:pt x="206" y="286"/>
                    <a:pt x="204" y="281"/>
                    <a:pt x="201" y="278"/>
                  </a:cubicBezTo>
                  <a:cubicBezTo>
                    <a:pt x="209" y="277"/>
                    <a:pt x="215" y="269"/>
                    <a:pt x="215" y="260"/>
                  </a:cubicBezTo>
                  <a:cubicBezTo>
                    <a:pt x="215" y="250"/>
                    <a:pt x="208" y="241"/>
                    <a:pt x="198" y="241"/>
                  </a:cubicBezTo>
                  <a:cubicBezTo>
                    <a:pt x="147" y="241"/>
                    <a:pt x="147" y="241"/>
                    <a:pt x="147" y="241"/>
                  </a:cubicBezTo>
                  <a:cubicBezTo>
                    <a:pt x="147" y="165"/>
                    <a:pt x="147" y="165"/>
                    <a:pt x="147" y="165"/>
                  </a:cubicBezTo>
                  <a:cubicBezTo>
                    <a:pt x="207" y="165"/>
                    <a:pt x="207" y="165"/>
                    <a:pt x="207" y="165"/>
                  </a:cubicBezTo>
                  <a:cubicBezTo>
                    <a:pt x="210" y="165"/>
                    <a:pt x="213" y="162"/>
                    <a:pt x="213" y="159"/>
                  </a:cubicBezTo>
                  <a:cubicBezTo>
                    <a:pt x="213" y="152"/>
                    <a:pt x="213" y="152"/>
                    <a:pt x="213" y="152"/>
                  </a:cubicBezTo>
                  <a:cubicBezTo>
                    <a:pt x="235" y="148"/>
                    <a:pt x="244" y="131"/>
                    <a:pt x="246" y="121"/>
                  </a:cubicBezTo>
                  <a:cubicBezTo>
                    <a:pt x="253" y="118"/>
                    <a:pt x="259" y="110"/>
                    <a:pt x="259" y="101"/>
                  </a:cubicBezTo>
                  <a:close/>
                  <a:moveTo>
                    <a:pt x="12" y="101"/>
                  </a:moveTo>
                  <a:cubicBezTo>
                    <a:pt x="12" y="95"/>
                    <a:pt x="16" y="90"/>
                    <a:pt x="22" y="90"/>
                  </a:cubicBezTo>
                  <a:cubicBezTo>
                    <a:pt x="28" y="90"/>
                    <a:pt x="33" y="95"/>
                    <a:pt x="33" y="101"/>
                  </a:cubicBezTo>
                  <a:cubicBezTo>
                    <a:pt x="33" y="107"/>
                    <a:pt x="28" y="112"/>
                    <a:pt x="22" y="112"/>
                  </a:cubicBezTo>
                  <a:cubicBezTo>
                    <a:pt x="16" y="112"/>
                    <a:pt x="12" y="107"/>
                    <a:pt x="12" y="101"/>
                  </a:cubicBezTo>
                  <a:close/>
                  <a:moveTo>
                    <a:pt x="71" y="300"/>
                  </a:moveTo>
                  <a:cubicBezTo>
                    <a:pt x="65" y="300"/>
                    <a:pt x="61" y="296"/>
                    <a:pt x="61" y="290"/>
                  </a:cubicBezTo>
                  <a:cubicBezTo>
                    <a:pt x="61" y="285"/>
                    <a:pt x="65" y="281"/>
                    <a:pt x="71" y="281"/>
                  </a:cubicBezTo>
                  <a:cubicBezTo>
                    <a:pt x="76" y="281"/>
                    <a:pt x="80" y="285"/>
                    <a:pt x="80" y="290"/>
                  </a:cubicBezTo>
                  <a:cubicBezTo>
                    <a:pt x="80" y="296"/>
                    <a:pt x="76" y="300"/>
                    <a:pt x="71" y="300"/>
                  </a:cubicBezTo>
                  <a:close/>
                  <a:moveTo>
                    <a:pt x="56" y="50"/>
                  </a:moveTo>
                  <a:cubicBezTo>
                    <a:pt x="56" y="29"/>
                    <a:pt x="74" y="11"/>
                    <a:pt x="95" y="11"/>
                  </a:cubicBezTo>
                  <a:cubicBezTo>
                    <a:pt x="162" y="11"/>
                    <a:pt x="162" y="11"/>
                    <a:pt x="162" y="11"/>
                  </a:cubicBezTo>
                  <a:cubicBezTo>
                    <a:pt x="183" y="11"/>
                    <a:pt x="200" y="29"/>
                    <a:pt x="200" y="50"/>
                  </a:cubicBezTo>
                  <a:cubicBezTo>
                    <a:pt x="200" y="71"/>
                    <a:pt x="183" y="88"/>
                    <a:pt x="162" y="88"/>
                  </a:cubicBezTo>
                  <a:cubicBezTo>
                    <a:pt x="95" y="88"/>
                    <a:pt x="95" y="88"/>
                    <a:pt x="95" y="88"/>
                  </a:cubicBezTo>
                  <a:cubicBezTo>
                    <a:pt x="74" y="88"/>
                    <a:pt x="56" y="71"/>
                    <a:pt x="56" y="50"/>
                  </a:cubicBezTo>
                  <a:close/>
                  <a:moveTo>
                    <a:pt x="189" y="300"/>
                  </a:moveTo>
                  <a:cubicBezTo>
                    <a:pt x="183" y="300"/>
                    <a:pt x="179" y="296"/>
                    <a:pt x="179" y="290"/>
                  </a:cubicBezTo>
                  <a:cubicBezTo>
                    <a:pt x="179" y="285"/>
                    <a:pt x="183" y="281"/>
                    <a:pt x="189" y="281"/>
                  </a:cubicBezTo>
                  <a:cubicBezTo>
                    <a:pt x="194" y="281"/>
                    <a:pt x="199" y="285"/>
                    <a:pt x="199" y="290"/>
                  </a:cubicBezTo>
                  <a:cubicBezTo>
                    <a:pt x="199" y="296"/>
                    <a:pt x="194" y="300"/>
                    <a:pt x="189" y="300"/>
                  </a:cubicBezTo>
                  <a:close/>
                  <a:moveTo>
                    <a:pt x="207" y="260"/>
                  </a:moveTo>
                  <a:cubicBezTo>
                    <a:pt x="207" y="264"/>
                    <a:pt x="203" y="268"/>
                    <a:pt x="198" y="268"/>
                  </a:cubicBezTo>
                  <a:cubicBezTo>
                    <a:pt x="58" y="268"/>
                    <a:pt x="58" y="268"/>
                    <a:pt x="58" y="268"/>
                  </a:cubicBezTo>
                  <a:cubicBezTo>
                    <a:pt x="53" y="268"/>
                    <a:pt x="49" y="264"/>
                    <a:pt x="49" y="260"/>
                  </a:cubicBezTo>
                  <a:cubicBezTo>
                    <a:pt x="49" y="255"/>
                    <a:pt x="53" y="251"/>
                    <a:pt x="58" y="251"/>
                  </a:cubicBezTo>
                  <a:cubicBezTo>
                    <a:pt x="198" y="251"/>
                    <a:pt x="198" y="251"/>
                    <a:pt x="198" y="251"/>
                  </a:cubicBezTo>
                  <a:cubicBezTo>
                    <a:pt x="203" y="251"/>
                    <a:pt x="207" y="255"/>
                    <a:pt x="207" y="260"/>
                  </a:cubicBezTo>
                  <a:close/>
                  <a:moveTo>
                    <a:pt x="136" y="241"/>
                  </a:moveTo>
                  <a:cubicBezTo>
                    <a:pt x="121" y="241"/>
                    <a:pt x="121" y="241"/>
                    <a:pt x="121" y="241"/>
                  </a:cubicBezTo>
                  <a:cubicBezTo>
                    <a:pt x="121" y="165"/>
                    <a:pt x="121" y="165"/>
                    <a:pt x="121" y="165"/>
                  </a:cubicBezTo>
                  <a:cubicBezTo>
                    <a:pt x="136" y="165"/>
                    <a:pt x="136" y="165"/>
                    <a:pt x="136" y="165"/>
                  </a:cubicBezTo>
                  <a:lnTo>
                    <a:pt x="136" y="241"/>
                  </a:lnTo>
                  <a:close/>
                  <a:moveTo>
                    <a:pt x="201" y="153"/>
                  </a:moveTo>
                  <a:cubicBezTo>
                    <a:pt x="61" y="153"/>
                    <a:pt x="61" y="153"/>
                    <a:pt x="61" y="153"/>
                  </a:cubicBezTo>
                  <a:cubicBezTo>
                    <a:pt x="61" y="138"/>
                    <a:pt x="61" y="138"/>
                    <a:pt x="61" y="138"/>
                  </a:cubicBezTo>
                  <a:cubicBezTo>
                    <a:pt x="201" y="138"/>
                    <a:pt x="201" y="138"/>
                    <a:pt x="201" y="138"/>
                  </a:cubicBezTo>
                  <a:lnTo>
                    <a:pt x="201" y="153"/>
                  </a:lnTo>
                  <a:close/>
                  <a:moveTo>
                    <a:pt x="237" y="112"/>
                  </a:moveTo>
                  <a:cubicBezTo>
                    <a:pt x="231" y="112"/>
                    <a:pt x="226" y="107"/>
                    <a:pt x="226" y="101"/>
                  </a:cubicBezTo>
                  <a:cubicBezTo>
                    <a:pt x="226" y="95"/>
                    <a:pt x="231" y="90"/>
                    <a:pt x="237" y="90"/>
                  </a:cubicBezTo>
                  <a:cubicBezTo>
                    <a:pt x="243" y="90"/>
                    <a:pt x="247" y="95"/>
                    <a:pt x="247" y="101"/>
                  </a:cubicBezTo>
                  <a:cubicBezTo>
                    <a:pt x="247" y="107"/>
                    <a:pt x="243" y="112"/>
                    <a:pt x="237" y="112"/>
                  </a:cubicBezTo>
                  <a:close/>
                </a:path>
              </a:pathLst>
            </a:custGeom>
            <a:solidFill>
              <a:srgbClr val="FA9C00"/>
            </a:solidFill>
            <a:ln>
              <a:noFill/>
            </a:ln>
            <a:extLst/>
          </p:spPr>
          <p:txBody>
            <a:bodyPr/>
            <a:lstStyle/>
            <a:p>
              <a:pPr>
                <a:defRPr/>
              </a:pPr>
              <a:endParaRPr kern="0" lang="en-US">
                <a:solidFill>
                  <a:prstClr val="black"/>
                </a:solidFill>
              </a:endParaRPr>
            </a:p>
          </p:txBody>
        </p:sp>
        <p:grpSp>
          <p:nvGrpSpPr>
            <p:cNvPr id="33" name="Group 131"/>
            <p:cNvGrpSpPr/>
            <p:nvPr/>
          </p:nvGrpSpPr>
          <p:grpSpPr>
            <a:xfrm>
              <a:off x="3028393" y="3565949"/>
              <a:ext cx="598488" cy="277813"/>
              <a:chOff x="3917950" y="2146300"/>
              <a:chExt cx="598488" cy="277813"/>
            </a:xfrm>
            <a:solidFill>
              <a:srgbClr val="DF361F"/>
            </a:solidFill>
          </p:grpSpPr>
          <p:sp>
            <p:nvSpPr>
              <p:cNvPr id="45" name="Freeform 155"/>
              <p:cNvSpPr>
                <a:spLocks noEditPoints="1"/>
              </p:cNvSpPr>
              <p:nvPr/>
            </p:nvSpPr>
            <p:spPr bwMode="auto">
              <a:xfrm>
                <a:off x="3917950" y="2146300"/>
                <a:ext cx="598488" cy="277813"/>
              </a:xfrm>
              <a:custGeom>
                <a:gdLst>
                  <a:gd fmla="*/ 306 w 317" name="T0"/>
                  <a:gd fmla="*/ 49 h 147" name="T1"/>
                  <a:gd fmla="*/ 302 w 317" name="T2"/>
                  <a:gd fmla="*/ 50 h 147" name="T3"/>
                  <a:gd fmla="*/ 302 w 317" name="T4"/>
                  <a:gd fmla="*/ 44 h 147" name="T5"/>
                  <a:gd fmla="*/ 259 w 317" name="T6"/>
                  <a:gd fmla="*/ 1 h 147" name="T7"/>
                  <a:gd fmla="*/ 44 w 317" name="T8"/>
                  <a:gd fmla="*/ 0 h 147" name="T9"/>
                  <a:gd fmla="*/ 1 w 317" name="T10"/>
                  <a:gd fmla="*/ 43 h 147" name="T11"/>
                  <a:gd fmla="*/ 0 w 317" name="T12"/>
                  <a:gd fmla="*/ 104 h 147" name="T13"/>
                  <a:gd fmla="*/ 43 w 317" name="T14"/>
                  <a:gd fmla="*/ 147 h 147" name="T15"/>
                  <a:gd fmla="*/ 259 w 317" name="T16"/>
                  <a:gd fmla="*/ 147 h 147" name="T17"/>
                  <a:gd fmla="*/ 302 w 317" name="T18"/>
                  <a:gd fmla="*/ 104 h 147" name="T19"/>
                  <a:gd fmla="*/ 302 w 317" name="T20"/>
                  <a:gd fmla="*/ 99 h 147" name="T21"/>
                  <a:gd fmla="*/ 305 w 317" name="T22"/>
                  <a:gd fmla="*/ 99 h 147" name="T23"/>
                  <a:gd fmla="*/ 317 w 317" name="T24"/>
                  <a:gd fmla="*/ 89 h 147" name="T25"/>
                  <a:gd fmla="*/ 317 w 317" name="T26"/>
                  <a:gd fmla="*/ 59 h 147" name="T27"/>
                  <a:gd fmla="*/ 306 w 317" name="T28"/>
                  <a:gd fmla="*/ 49 h 147" name="T29"/>
                  <a:gd fmla="*/ 291 w 317" name="T30"/>
                  <a:gd fmla="*/ 104 h 147" name="T31"/>
                  <a:gd fmla="*/ 259 w 317" name="T32"/>
                  <a:gd fmla="*/ 136 h 147" name="T33"/>
                  <a:gd fmla="*/ 43 w 317" name="T34"/>
                  <a:gd fmla="*/ 135 h 147" name="T35"/>
                  <a:gd fmla="*/ 12 w 317" name="T36"/>
                  <a:gd fmla="*/ 104 h 147" name="T37"/>
                  <a:gd fmla="*/ 12 w 317" name="T38"/>
                  <a:gd fmla="*/ 43 h 147" name="T39"/>
                  <a:gd fmla="*/ 44 w 317" name="T40"/>
                  <a:gd fmla="*/ 12 h 147" name="T41"/>
                  <a:gd fmla="*/ 259 w 317" name="T42"/>
                  <a:gd fmla="*/ 12 h 147" name="T43"/>
                  <a:gd fmla="*/ 291 w 317" name="T44"/>
                  <a:gd fmla="*/ 44 h 147" name="T45"/>
                  <a:gd fmla="*/ 291 w 317" name="T46"/>
                  <a:gd fmla="*/ 104 h 147"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147" w="317">
                    <a:moveTo>
                      <a:pt x="306" y="49"/>
                    </a:moveTo>
                    <a:cubicBezTo>
                      <a:pt x="304" y="49"/>
                      <a:pt x="303" y="49"/>
                      <a:pt x="302" y="50"/>
                    </a:cubicBezTo>
                    <a:cubicBezTo>
                      <a:pt x="302" y="44"/>
                      <a:pt x="302" y="44"/>
                      <a:pt x="302" y="44"/>
                    </a:cubicBezTo>
                    <a:cubicBezTo>
                      <a:pt x="302" y="20"/>
                      <a:pt x="283" y="1"/>
                      <a:pt x="259" y="1"/>
                    </a:cubicBezTo>
                    <a:cubicBezTo>
                      <a:pt x="44" y="0"/>
                      <a:pt x="44" y="0"/>
                      <a:pt x="44" y="0"/>
                    </a:cubicBezTo>
                    <a:cubicBezTo>
                      <a:pt x="20" y="0"/>
                      <a:pt x="1" y="19"/>
                      <a:pt x="1" y="43"/>
                    </a:cubicBezTo>
                    <a:cubicBezTo>
                      <a:pt x="0" y="104"/>
                      <a:pt x="0" y="104"/>
                      <a:pt x="0" y="104"/>
                    </a:cubicBezTo>
                    <a:cubicBezTo>
                      <a:pt x="0" y="128"/>
                      <a:pt x="20" y="147"/>
                      <a:pt x="43" y="147"/>
                    </a:cubicBezTo>
                    <a:cubicBezTo>
                      <a:pt x="259" y="147"/>
                      <a:pt x="259" y="147"/>
                      <a:pt x="259" y="147"/>
                    </a:cubicBezTo>
                    <a:cubicBezTo>
                      <a:pt x="283" y="147"/>
                      <a:pt x="302" y="128"/>
                      <a:pt x="302" y="104"/>
                    </a:cubicBezTo>
                    <a:cubicBezTo>
                      <a:pt x="302" y="99"/>
                      <a:pt x="302" y="99"/>
                      <a:pt x="302" y="99"/>
                    </a:cubicBezTo>
                    <a:cubicBezTo>
                      <a:pt x="303" y="99"/>
                      <a:pt x="304" y="99"/>
                      <a:pt x="305" y="99"/>
                    </a:cubicBezTo>
                    <a:cubicBezTo>
                      <a:pt x="312" y="99"/>
                      <a:pt x="317" y="95"/>
                      <a:pt x="317" y="89"/>
                    </a:cubicBezTo>
                    <a:cubicBezTo>
                      <a:pt x="317" y="59"/>
                      <a:pt x="317" y="59"/>
                      <a:pt x="317" y="59"/>
                    </a:cubicBezTo>
                    <a:cubicBezTo>
                      <a:pt x="317" y="54"/>
                      <a:pt x="312" y="49"/>
                      <a:pt x="306" y="49"/>
                    </a:cubicBezTo>
                    <a:close/>
                    <a:moveTo>
                      <a:pt x="291" y="104"/>
                    </a:moveTo>
                    <a:cubicBezTo>
                      <a:pt x="291" y="122"/>
                      <a:pt x="276" y="136"/>
                      <a:pt x="259" y="136"/>
                    </a:cubicBezTo>
                    <a:cubicBezTo>
                      <a:pt x="43" y="135"/>
                      <a:pt x="43" y="135"/>
                      <a:pt x="43" y="135"/>
                    </a:cubicBezTo>
                    <a:cubicBezTo>
                      <a:pt x="26" y="135"/>
                      <a:pt x="12" y="121"/>
                      <a:pt x="12" y="104"/>
                    </a:cubicBezTo>
                    <a:cubicBezTo>
                      <a:pt x="12" y="43"/>
                      <a:pt x="12" y="43"/>
                      <a:pt x="12" y="43"/>
                    </a:cubicBezTo>
                    <a:cubicBezTo>
                      <a:pt x="12" y="26"/>
                      <a:pt x="26" y="12"/>
                      <a:pt x="44" y="12"/>
                    </a:cubicBezTo>
                    <a:cubicBezTo>
                      <a:pt x="259" y="12"/>
                      <a:pt x="259" y="12"/>
                      <a:pt x="259" y="12"/>
                    </a:cubicBezTo>
                    <a:cubicBezTo>
                      <a:pt x="277" y="12"/>
                      <a:pt x="291" y="26"/>
                      <a:pt x="291" y="44"/>
                    </a:cubicBezTo>
                    <a:lnTo>
                      <a:pt x="291" y="104"/>
                    </a:lnTo>
                    <a:close/>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6" name="Rectangle 156"/>
              <p:cNvSpPr>
                <a:spLocks noChangeArrowheads="1"/>
              </p:cNvSpPr>
              <p:nvPr/>
            </p:nvSpPr>
            <p:spPr bwMode="auto">
              <a:xfrm>
                <a:off x="4019550" y="2182813"/>
                <a:ext cx="47625" cy="206375"/>
              </a:xfrm>
              <a:prstGeom prst="rect">
                <a:avLst/>
              </a:prstGeom>
              <a:grpFill/>
              <a:ln>
                <a:noFill/>
              </a:ln>
              <a:extLst>
                <a:ext uri="{91240B29-F687-4F45-9708-019B960494DF}">
                  <a14:hiddenLine w="9525">
                    <a:solidFill>
                      <a:srgbClr val="000000"/>
                    </a:solidFill>
                    <a:miter lim="800000"/>
                    <a:headEnd/>
                    <a:tailEnd/>
                  </a14:hiddenLine>
                </a:ext>
              </a:extLst>
            </p:spPr>
            <p:txBody>
              <a:bodyPr/>
              <a:lstStyle/>
              <a:p>
                <a:pPr>
                  <a:defRPr/>
                </a:pPr>
                <a:endParaRPr kern="0" lang="en-US">
                  <a:solidFill>
                    <a:prstClr val="black"/>
                  </a:solidFill>
                </a:endParaRPr>
              </a:p>
            </p:txBody>
          </p:sp>
          <p:sp>
            <p:nvSpPr>
              <p:cNvPr id="47" name="Rectangle 157"/>
              <p:cNvSpPr>
                <a:spLocks noChangeArrowheads="1"/>
              </p:cNvSpPr>
              <p:nvPr/>
            </p:nvSpPr>
            <p:spPr bwMode="auto">
              <a:xfrm>
                <a:off x="4084638" y="2182813"/>
                <a:ext cx="47625" cy="206375"/>
              </a:xfrm>
              <a:prstGeom prst="rect">
                <a:avLst/>
              </a:prstGeom>
              <a:grpFill/>
              <a:ln>
                <a:noFill/>
              </a:ln>
              <a:extLst>
                <a:ext uri="{91240B29-F687-4F45-9708-019B960494DF}">
                  <a14:hiddenLine w="9525">
                    <a:solidFill>
                      <a:srgbClr val="000000"/>
                    </a:solidFill>
                    <a:miter lim="800000"/>
                    <a:headEnd/>
                    <a:tailEnd/>
                  </a14:hiddenLine>
                </a:ext>
              </a:extLst>
            </p:spPr>
            <p:txBody>
              <a:bodyPr/>
              <a:lstStyle/>
              <a:p>
                <a:pPr>
                  <a:defRPr/>
                </a:pPr>
                <a:endParaRPr kern="0" lang="en-US">
                  <a:solidFill>
                    <a:prstClr val="black"/>
                  </a:solidFill>
                </a:endParaRPr>
              </a:p>
            </p:txBody>
          </p:sp>
          <p:sp>
            <p:nvSpPr>
              <p:cNvPr id="48" name="Freeform 158"/>
              <p:cNvSpPr/>
              <p:nvPr/>
            </p:nvSpPr>
            <p:spPr bwMode="auto">
              <a:xfrm>
                <a:off x="3954463" y="2182813"/>
                <a:ext cx="47625" cy="206375"/>
              </a:xfrm>
              <a:custGeom>
                <a:gdLst>
                  <a:gd fmla="*/ 0 w 25" name="T0"/>
                  <a:gd fmla="*/ 22 h 109" name="T1"/>
                  <a:gd fmla="*/ 0 w 25" name="T2"/>
                  <a:gd fmla="*/ 91 h 109" name="T3"/>
                  <a:gd fmla="*/ 15 w 25" name="T4"/>
                  <a:gd fmla="*/ 109 h 109" name="T5"/>
                  <a:gd fmla="*/ 25 w 25" name="T6"/>
                  <a:gd fmla="*/ 109 h 109" name="T7"/>
                  <a:gd fmla="*/ 25 w 25" name="T8"/>
                  <a:gd fmla="*/ 0 h 109" name="T9"/>
                  <a:gd fmla="*/ 17 w 25" name="T10"/>
                  <a:gd fmla="*/ 0 h 109" name="T11"/>
                  <a:gd fmla="*/ 0 w 25" name="T12"/>
                  <a:gd fmla="*/ 22 h 109" name="T13"/>
                </a:gdLst>
                <a:cxnLst>
                  <a:cxn ang="0">
                    <a:pos x="T0" y="T1"/>
                  </a:cxn>
                  <a:cxn ang="0">
                    <a:pos x="T2" y="T3"/>
                  </a:cxn>
                  <a:cxn ang="0">
                    <a:pos x="T4" y="T5"/>
                  </a:cxn>
                  <a:cxn ang="0">
                    <a:pos x="T6" y="T7"/>
                  </a:cxn>
                  <a:cxn ang="0">
                    <a:pos x="T8" y="T9"/>
                  </a:cxn>
                  <a:cxn ang="0">
                    <a:pos x="T10" y="T11"/>
                  </a:cxn>
                  <a:cxn ang="0">
                    <a:pos x="T12" y="T13"/>
                  </a:cxn>
                </a:cxnLst>
                <a:rect b="b" l="0" r="r" t="0"/>
                <a:pathLst>
                  <a:path h="109" w="25">
                    <a:moveTo>
                      <a:pt x="0" y="22"/>
                    </a:moveTo>
                    <a:cubicBezTo>
                      <a:pt x="0" y="91"/>
                      <a:pt x="0" y="91"/>
                      <a:pt x="0" y="91"/>
                    </a:cubicBezTo>
                    <a:cubicBezTo>
                      <a:pt x="2" y="97"/>
                      <a:pt x="6" y="104"/>
                      <a:pt x="15" y="109"/>
                    </a:cubicBezTo>
                    <a:cubicBezTo>
                      <a:pt x="25" y="109"/>
                      <a:pt x="25" y="109"/>
                      <a:pt x="25" y="109"/>
                    </a:cubicBezTo>
                    <a:cubicBezTo>
                      <a:pt x="25" y="0"/>
                      <a:pt x="25" y="0"/>
                      <a:pt x="25" y="0"/>
                    </a:cubicBezTo>
                    <a:cubicBezTo>
                      <a:pt x="17" y="0"/>
                      <a:pt x="17" y="0"/>
                      <a:pt x="17" y="0"/>
                    </a:cubicBezTo>
                    <a:cubicBezTo>
                      <a:pt x="12" y="2"/>
                      <a:pt x="3" y="7"/>
                      <a:pt x="0" y="22"/>
                    </a:cubicBezTo>
                    <a:close/>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grpSp>
        <p:sp>
          <p:nvSpPr>
            <p:cNvPr id="34" name="Freeform 107"/>
            <p:cNvSpPr>
              <a:spLocks noEditPoints="1"/>
            </p:cNvSpPr>
            <p:nvPr/>
          </p:nvSpPr>
          <p:spPr bwMode="auto">
            <a:xfrm>
              <a:off x="3139593" y="4423406"/>
              <a:ext cx="474589" cy="549130"/>
            </a:xfrm>
            <a:custGeom>
              <a:gdLst>
                <a:gd fmla="*/ 251 w 252" name="T0"/>
                <a:gd fmla="*/ 83 h 291" name="T1"/>
                <a:gd fmla="*/ 248 w 252" name="T2"/>
                <a:gd fmla="*/ 80 h 291" name="T3"/>
                <a:gd fmla="*/ 142 w 252" name="T4"/>
                <a:gd fmla="*/ 34 h 291" name="T5"/>
                <a:gd fmla="*/ 141 w 252" name="T6"/>
                <a:gd fmla="*/ 34 h 291" name="T7"/>
                <a:gd fmla="*/ 72 w 252" name="T8"/>
                <a:gd fmla="*/ 0 h 291" name="T9"/>
                <a:gd fmla="*/ 66 w 252" name="T10"/>
                <a:gd fmla="*/ 1 h 291" name="T11"/>
                <a:gd fmla="*/ 20 w 252" name="T12"/>
                <a:gd fmla="*/ 41 h 291" name="T13"/>
                <a:gd fmla="*/ 34 w 252" name="T14"/>
                <a:gd fmla="*/ 237 h 291" name="T15"/>
                <a:gd fmla="*/ 20 w 252" name="T16"/>
                <a:gd fmla="*/ 262 h 291" name="T17"/>
                <a:gd fmla="*/ 49 w 252" name="T18"/>
                <a:gd fmla="*/ 291 h 291" name="T19"/>
                <a:gd fmla="*/ 132 w 252" name="T20"/>
                <a:gd fmla="*/ 291 h 291" name="T21"/>
                <a:gd fmla="*/ 161 w 252" name="T22"/>
                <a:gd fmla="*/ 262 h 291" name="T23"/>
                <a:gd fmla="*/ 132 w 252" name="T24"/>
                <a:gd fmla="*/ 233 h 291" name="T25"/>
                <a:gd fmla="*/ 123 w 252" name="T26"/>
                <a:gd fmla="*/ 233 h 291" name="T27"/>
                <a:gd fmla="*/ 123 w 252" name="T28"/>
                <a:gd fmla="*/ 229 h 291" name="T29"/>
                <a:gd fmla="*/ 112 w 252" name="T30"/>
                <a:gd fmla="*/ 218 h 291" name="T31"/>
                <a:gd fmla="*/ 104 w 252" name="T32"/>
                <a:gd fmla="*/ 218 h 291" name="T33"/>
                <a:gd fmla="*/ 93 w 252" name="T34"/>
                <a:gd fmla="*/ 229 h 291" name="T35"/>
                <a:gd fmla="*/ 94 w 252" name="T36"/>
                <a:gd fmla="*/ 233 h 291" name="T37"/>
                <a:gd fmla="*/ 74 w 252" name="T38"/>
                <a:gd fmla="*/ 233 h 291" name="T39"/>
                <a:gd fmla="*/ 56 w 252" name="T40"/>
                <a:gd fmla="*/ 56 h 291" name="T41"/>
                <a:gd fmla="*/ 71 w 252" name="T42"/>
                <a:gd fmla="*/ 39 h 291" name="T43"/>
                <a:gd fmla="*/ 73 w 252" name="T44"/>
                <a:gd fmla="*/ 39 h 291" name="T45"/>
                <a:gd fmla="*/ 118 w 252" name="T46"/>
                <a:gd fmla="*/ 66 h 291" name="T47"/>
                <a:gd fmla="*/ 118 w 252" name="T48"/>
                <a:gd fmla="*/ 67 h 291" name="T49"/>
                <a:gd fmla="*/ 117 w 252" name="T50"/>
                <a:gd fmla="*/ 72 h 291" name="T51"/>
                <a:gd fmla="*/ 149 w 252" name="T52"/>
                <a:gd fmla="*/ 159 h 291" name="T53"/>
                <a:gd fmla="*/ 155 w 252" name="T54"/>
                <a:gd fmla="*/ 163 h 291" name="T55"/>
                <a:gd fmla="*/ 155 w 252" name="T56"/>
                <a:gd fmla="*/ 163 h 291" name="T57"/>
                <a:gd fmla="*/ 189 w 252" name="T58"/>
                <a:gd fmla="*/ 153 h 291" name="T59"/>
                <a:gd fmla="*/ 226 w 252" name="T60"/>
                <a:gd fmla="*/ 149 h 291" name="T61"/>
                <a:gd fmla="*/ 231 w 252" name="T62"/>
                <a:gd fmla="*/ 116 h 291" name="T63"/>
                <a:gd fmla="*/ 230 w 252" name="T64"/>
                <a:gd fmla="*/ 116 h 291" name="T65"/>
                <a:gd fmla="*/ 251 w 252" name="T66"/>
                <a:gd fmla="*/ 88 h 291" name="T67"/>
                <a:gd fmla="*/ 251 w 252" name="T68"/>
                <a:gd fmla="*/ 83 h 291" name="T69"/>
                <a:gd fmla="*/ 150 w 252" name="T70"/>
                <a:gd fmla="*/ 262 h 291" name="T71"/>
                <a:gd fmla="*/ 132 w 252" name="T72"/>
                <a:gd fmla="*/ 280 h 291" name="T73"/>
                <a:gd fmla="*/ 49 w 252" name="T74"/>
                <a:gd fmla="*/ 280 h 291" name="T75"/>
                <a:gd fmla="*/ 32 w 252" name="T76"/>
                <a:gd fmla="*/ 262 h 291" name="T77"/>
                <a:gd fmla="*/ 49 w 252" name="T78"/>
                <a:gd fmla="*/ 245 h 291" name="T79"/>
                <a:gd fmla="*/ 132 w 252" name="T80"/>
                <a:gd fmla="*/ 245 h 291" name="T81"/>
                <a:gd fmla="*/ 150 w 252" name="T82"/>
                <a:gd fmla="*/ 262 h 291" name="T83"/>
                <a:gd fmla="*/ 73 w 252" name="T84"/>
                <a:gd fmla="*/ 28 h 291" name="T85"/>
                <a:gd fmla="*/ 69 w 252" name="T86"/>
                <a:gd fmla="*/ 28 h 291" name="T87"/>
                <a:gd fmla="*/ 46 w 252" name="T88"/>
                <a:gd fmla="*/ 52 h 291" name="T89"/>
                <a:gd fmla="*/ 45 w 252" name="T90"/>
                <a:gd fmla="*/ 52 h 291" name="T91"/>
                <a:gd fmla="*/ 62 w 252" name="T92"/>
                <a:gd fmla="*/ 233 h 291" name="T93"/>
                <a:gd fmla="*/ 49 w 252" name="T94"/>
                <a:gd fmla="*/ 233 h 291" name="T95"/>
                <a:gd fmla="*/ 45 w 252" name="T96"/>
                <a:gd fmla="*/ 233 h 291" name="T97"/>
                <a:gd fmla="*/ 31 w 252" name="T98"/>
                <a:gd fmla="*/ 46 h 291" name="T99"/>
                <a:gd fmla="*/ 67 w 252" name="T100"/>
                <a:gd fmla="*/ 12 h 291" name="T101"/>
                <a:gd fmla="*/ 72 w 252" name="T102"/>
                <a:gd fmla="*/ 12 h 291" name="T103"/>
                <a:gd fmla="*/ 132 w 252" name="T104"/>
                <a:gd fmla="*/ 41 h 291" name="T105"/>
                <a:gd fmla="*/ 124 w 252" name="T106"/>
                <a:gd fmla="*/ 55 h 291" name="T107"/>
                <a:gd fmla="*/ 73 w 252" name="T108"/>
                <a:gd fmla="*/ 28 h 291" name="T109"/>
                <a:gd fmla="*/ 159 w 252" name="T110"/>
                <a:gd fmla="*/ 151 h 291" name="T111"/>
                <a:gd fmla="*/ 129 w 252" name="T112"/>
                <a:gd fmla="*/ 70 h 291" name="T113"/>
                <a:gd fmla="*/ 142 w 252" name="T114"/>
                <a:gd fmla="*/ 46 h 291" name="T115"/>
                <a:gd fmla="*/ 237 w 252" name="T116"/>
                <a:gd fmla="*/ 88 h 291" name="T117"/>
                <a:gd fmla="*/ 159 w 252" name="T118"/>
                <a:gd fmla="*/ 151 h 291"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291" w="251">
                  <a:moveTo>
                    <a:pt x="251" y="83"/>
                  </a:moveTo>
                  <a:cubicBezTo>
                    <a:pt x="251" y="82"/>
                    <a:pt x="250" y="80"/>
                    <a:pt x="248" y="80"/>
                  </a:cubicBezTo>
                  <a:cubicBezTo>
                    <a:pt x="142" y="34"/>
                    <a:pt x="142" y="34"/>
                    <a:pt x="142" y="34"/>
                  </a:cubicBezTo>
                  <a:cubicBezTo>
                    <a:pt x="142" y="34"/>
                    <a:pt x="142" y="34"/>
                    <a:pt x="141" y="34"/>
                  </a:cubicBezTo>
                  <a:cubicBezTo>
                    <a:pt x="121" y="16"/>
                    <a:pt x="97" y="0"/>
                    <a:pt x="72" y="0"/>
                  </a:cubicBezTo>
                  <a:cubicBezTo>
                    <a:pt x="70" y="0"/>
                    <a:pt x="68" y="0"/>
                    <a:pt x="66" y="1"/>
                  </a:cubicBezTo>
                  <a:cubicBezTo>
                    <a:pt x="52" y="2"/>
                    <a:pt x="32" y="11"/>
                    <a:pt x="20" y="41"/>
                  </a:cubicBezTo>
                  <a:cubicBezTo>
                    <a:pt x="18" y="47"/>
                    <a:pt x="0" y="97"/>
                    <a:pt x="34" y="237"/>
                  </a:cubicBezTo>
                  <a:cubicBezTo>
                    <a:pt x="26" y="242"/>
                    <a:pt x="20" y="252"/>
                    <a:pt x="20" y="262"/>
                  </a:cubicBezTo>
                  <a:cubicBezTo>
                    <a:pt x="20" y="278"/>
                    <a:pt x="33" y="291"/>
                    <a:pt x="49" y="291"/>
                  </a:cubicBezTo>
                  <a:cubicBezTo>
                    <a:pt x="132" y="291"/>
                    <a:pt x="132" y="291"/>
                    <a:pt x="132" y="291"/>
                  </a:cubicBezTo>
                  <a:cubicBezTo>
                    <a:pt x="148" y="291"/>
                    <a:pt x="161" y="278"/>
                    <a:pt x="161" y="262"/>
                  </a:cubicBezTo>
                  <a:cubicBezTo>
                    <a:pt x="161" y="246"/>
                    <a:pt x="148" y="233"/>
                    <a:pt x="132" y="233"/>
                  </a:cubicBezTo>
                  <a:cubicBezTo>
                    <a:pt x="123" y="233"/>
                    <a:pt x="123" y="233"/>
                    <a:pt x="123" y="233"/>
                  </a:cubicBezTo>
                  <a:cubicBezTo>
                    <a:pt x="123" y="232"/>
                    <a:pt x="123" y="231"/>
                    <a:pt x="123" y="229"/>
                  </a:cubicBezTo>
                  <a:cubicBezTo>
                    <a:pt x="123" y="223"/>
                    <a:pt x="118" y="218"/>
                    <a:pt x="112" y="218"/>
                  </a:cubicBezTo>
                  <a:cubicBezTo>
                    <a:pt x="104" y="218"/>
                    <a:pt x="104" y="218"/>
                    <a:pt x="104" y="218"/>
                  </a:cubicBezTo>
                  <a:cubicBezTo>
                    <a:pt x="98" y="218"/>
                    <a:pt x="93" y="223"/>
                    <a:pt x="93" y="229"/>
                  </a:cubicBezTo>
                  <a:cubicBezTo>
                    <a:pt x="93" y="231"/>
                    <a:pt x="93" y="232"/>
                    <a:pt x="94" y="233"/>
                  </a:cubicBezTo>
                  <a:cubicBezTo>
                    <a:pt x="74" y="233"/>
                    <a:pt x="74" y="233"/>
                    <a:pt x="74" y="233"/>
                  </a:cubicBezTo>
                  <a:cubicBezTo>
                    <a:pt x="42" y="106"/>
                    <a:pt x="56" y="58"/>
                    <a:pt x="56" y="56"/>
                  </a:cubicBezTo>
                  <a:cubicBezTo>
                    <a:pt x="61" y="46"/>
                    <a:pt x="65" y="40"/>
                    <a:pt x="71" y="39"/>
                  </a:cubicBezTo>
                  <a:cubicBezTo>
                    <a:pt x="71" y="39"/>
                    <a:pt x="72" y="39"/>
                    <a:pt x="73" y="39"/>
                  </a:cubicBezTo>
                  <a:cubicBezTo>
                    <a:pt x="85" y="39"/>
                    <a:pt x="102" y="51"/>
                    <a:pt x="118" y="66"/>
                  </a:cubicBezTo>
                  <a:cubicBezTo>
                    <a:pt x="118" y="67"/>
                    <a:pt x="118" y="67"/>
                    <a:pt x="118" y="67"/>
                  </a:cubicBezTo>
                  <a:cubicBezTo>
                    <a:pt x="117" y="68"/>
                    <a:pt x="117" y="70"/>
                    <a:pt x="117" y="72"/>
                  </a:cubicBezTo>
                  <a:cubicBezTo>
                    <a:pt x="149" y="159"/>
                    <a:pt x="149" y="159"/>
                    <a:pt x="149" y="159"/>
                  </a:cubicBezTo>
                  <a:cubicBezTo>
                    <a:pt x="150" y="162"/>
                    <a:pt x="152" y="163"/>
                    <a:pt x="155" y="163"/>
                  </a:cubicBezTo>
                  <a:cubicBezTo>
                    <a:pt x="155" y="163"/>
                    <a:pt x="155" y="163"/>
                    <a:pt x="155" y="163"/>
                  </a:cubicBezTo>
                  <a:cubicBezTo>
                    <a:pt x="167" y="163"/>
                    <a:pt x="179" y="159"/>
                    <a:pt x="189" y="153"/>
                  </a:cubicBezTo>
                  <a:cubicBezTo>
                    <a:pt x="207" y="163"/>
                    <a:pt x="226" y="149"/>
                    <a:pt x="226" y="149"/>
                  </a:cubicBezTo>
                  <a:cubicBezTo>
                    <a:pt x="243" y="136"/>
                    <a:pt x="231" y="116"/>
                    <a:pt x="231" y="116"/>
                  </a:cubicBezTo>
                  <a:cubicBezTo>
                    <a:pt x="231" y="116"/>
                    <a:pt x="231" y="116"/>
                    <a:pt x="230" y="116"/>
                  </a:cubicBezTo>
                  <a:cubicBezTo>
                    <a:pt x="243" y="102"/>
                    <a:pt x="250" y="89"/>
                    <a:pt x="251" y="88"/>
                  </a:cubicBezTo>
                  <a:cubicBezTo>
                    <a:pt x="252" y="86"/>
                    <a:pt x="252" y="85"/>
                    <a:pt x="251" y="83"/>
                  </a:cubicBezTo>
                  <a:close/>
                  <a:moveTo>
                    <a:pt x="150" y="262"/>
                  </a:moveTo>
                  <a:cubicBezTo>
                    <a:pt x="150" y="272"/>
                    <a:pt x="142" y="280"/>
                    <a:pt x="132" y="280"/>
                  </a:cubicBezTo>
                  <a:cubicBezTo>
                    <a:pt x="49" y="280"/>
                    <a:pt x="49" y="280"/>
                    <a:pt x="49" y="280"/>
                  </a:cubicBezTo>
                  <a:cubicBezTo>
                    <a:pt x="40" y="280"/>
                    <a:pt x="32" y="272"/>
                    <a:pt x="32" y="262"/>
                  </a:cubicBezTo>
                  <a:cubicBezTo>
                    <a:pt x="32" y="253"/>
                    <a:pt x="40" y="245"/>
                    <a:pt x="49" y="245"/>
                  </a:cubicBezTo>
                  <a:cubicBezTo>
                    <a:pt x="132" y="245"/>
                    <a:pt x="132" y="245"/>
                    <a:pt x="132" y="245"/>
                  </a:cubicBezTo>
                  <a:cubicBezTo>
                    <a:pt x="142" y="245"/>
                    <a:pt x="150" y="253"/>
                    <a:pt x="150" y="262"/>
                  </a:cubicBezTo>
                  <a:close/>
                  <a:moveTo>
                    <a:pt x="73" y="28"/>
                  </a:moveTo>
                  <a:cubicBezTo>
                    <a:pt x="72" y="28"/>
                    <a:pt x="70" y="28"/>
                    <a:pt x="69" y="28"/>
                  </a:cubicBezTo>
                  <a:cubicBezTo>
                    <a:pt x="66" y="28"/>
                    <a:pt x="54" y="30"/>
                    <a:pt x="46" y="52"/>
                  </a:cubicBezTo>
                  <a:cubicBezTo>
                    <a:pt x="45" y="52"/>
                    <a:pt x="45" y="52"/>
                    <a:pt x="45" y="52"/>
                  </a:cubicBezTo>
                  <a:cubicBezTo>
                    <a:pt x="45" y="54"/>
                    <a:pt x="30" y="101"/>
                    <a:pt x="62" y="233"/>
                  </a:cubicBezTo>
                  <a:cubicBezTo>
                    <a:pt x="49" y="233"/>
                    <a:pt x="49" y="233"/>
                    <a:pt x="49" y="233"/>
                  </a:cubicBezTo>
                  <a:cubicBezTo>
                    <a:pt x="48" y="233"/>
                    <a:pt x="46" y="233"/>
                    <a:pt x="45" y="233"/>
                  </a:cubicBezTo>
                  <a:cubicBezTo>
                    <a:pt x="13" y="97"/>
                    <a:pt x="28" y="51"/>
                    <a:pt x="31" y="46"/>
                  </a:cubicBezTo>
                  <a:cubicBezTo>
                    <a:pt x="41" y="20"/>
                    <a:pt x="56" y="13"/>
                    <a:pt x="67" y="12"/>
                  </a:cubicBezTo>
                  <a:cubicBezTo>
                    <a:pt x="69" y="12"/>
                    <a:pt x="71" y="12"/>
                    <a:pt x="72" y="12"/>
                  </a:cubicBezTo>
                  <a:cubicBezTo>
                    <a:pt x="91" y="12"/>
                    <a:pt x="113" y="25"/>
                    <a:pt x="132" y="41"/>
                  </a:cubicBezTo>
                  <a:cubicBezTo>
                    <a:pt x="124" y="55"/>
                    <a:pt x="124" y="55"/>
                    <a:pt x="124" y="55"/>
                  </a:cubicBezTo>
                  <a:cubicBezTo>
                    <a:pt x="107" y="41"/>
                    <a:pt x="88" y="28"/>
                    <a:pt x="73" y="28"/>
                  </a:cubicBezTo>
                  <a:close/>
                  <a:moveTo>
                    <a:pt x="159" y="151"/>
                  </a:moveTo>
                  <a:cubicBezTo>
                    <a:pt x="129" y="70"/>
                    <a:pt x="129" y="70"/>
                    <a:pt x="129" y="70"/>
                  </a:cubicBezTo>
                  <a:cubicBezTo>
                    <a:pt x="142" y="46"/>
                    <a:pt x="142" y="46"/>
                    <a:pt x="142" y="46"/>
                  </a:cubicBezTo>
                  <a:cubicBezTo>
                    <a:pt x="237" y="88"/>
                    <a:pt x="237" y="88"/>
                    <a:pt x="237" y="88"/>
                  </a:cubicBezTo>
                  <a:cubicBezTo>
                    <a:pt x="227" y="103"/>
                    <a:pt x="195" y="148"/>
                    <a:pt x="159" y="151"/>
                  </a:cubicBezTo>
                  <a:close/>
                </a:path>
              </a:pathLst>
            </a:custGeom>
            <a:solidFill>
              <a:srgbClr val="90BC33"/>
            </a:solidFill>
            <a:ln>
              <a:noFill/>
            </a:ln>
            <a:extLst/>
          </p:spPr>
          <p:txBody>
            <a:bodyPr/>
            <a:lstStyle/>
            <a:p>
              <a:pPr>
                <a:defRPr/>
              </a:pPr>
              <a:endParaRPr kern="0" lang="en-US">
                <a:solidFill>
                  <a:prstClr val="black"/>
                </a:solidFill>
              </a:endParaRPr>
            </a:p>
          </p:txBody>
        </p:sp>
        <p:grpSp>
          <p:nvGrpSpPr>
            <p:cNvPr id="35" name="Group 133"/>
            <p:cNvGrpSpPr/>
            <p:nvPr/>
          </p:nvGrpSpPr>
          <p:grpSpPr>
            <a:xfrm>
              <a:off x="3121846" y="5260180"/>
              <a:ext cx="492125" cy="595313"/>
              <a:chOff x="3971925" y="295275"/>
              <a:chExt cx="492125" cy="595313"/>
            </a:xfrm>
          </p:grpSpPr>
          <p:sp>
            <p:nvSpPr>
              <p:cNvPr id="40" name="Freeform 108"/>
              <p:cNvSpPr/>
              <p:nvPr/>
            </p:nvSpPr>
            <p:spPr bwMode="auto">
              <a:xfrm>
                <a:off x="4134112" y="294894"/>
                <a:ext cx="92061" cy="187276"/>
              </a:xfrm>
              <a:custGeom>
                <a:gdLst>
                  <a:gd fmla="*/ 17 w 48" name="T0"/>
                  <a:gd fmla="*/ 99 h 99" name="T1"/>
                  <a:gd fmla="*/ 24 w 48" name="T2"/>
                  <a:gd fmla="*/ 57 h 99" name="T3"/>
                  <a:gd fmla="*/ 15 w 48" name="T4"/>
                  <a:gd fmla="*/ 0 h 99" name="T5"/>
                  <a:gd fmla="*/ 13 w 48" name="T6"/>
                  <a:gd fmla="*/ 45 h 99" name="T7"/>
                  <a:gd fmla="*/ 3 w 48" name="T8"/>
                  <a:gd fmla="*/ 66 h 99" name="T9"/>
                  <a:gd fmla="*/ 17 w 48" name="T10"/>
                  <a:gd fmla="*/ 99 h 99" name="T11"/>
                </a:gdLst>
                <a:cxnLst>
                  <a:cxn ang="0">
                    <a:pos x="T0" y="T1"/>
                  </a:cxn>
                  <a:cxn ang="0">
                    <a:pos x="T2" y="T3"/>
                  </a:cxn>
                  <a:cxn ang="0">
                    <a:pos x="T4" y="T5"/>
                  </a:cxn>
                  <a:cxn ang="0">
                    <a:pos x="T6" y="T7"/>
                  </a:cxn>
                  <a:cxn ang="0">
                    <a:pos x="T8" y="T9"/>
                  </a:cxn>
                  <a:cxn ang="0">
                    <a:pos x="T10" y="T11"/>
                  </a:cxn>
                </a:cxnLst>
                <a:rect b="b" l="0" r="r" t="0"/>
                <a:pathLst>
                  <a:path h="99" w="48">
                    <a:moveTo>
                      <a:pt x="17" y="99"/>
                    </a:moveTo>
                    <a:cubicBezTo>
                      <a:pt x="8" y="80"/>
                      <a:pt x="24" y="57"/>
                      <a:pt x="24" y="57"/>
                    </a:cubicBezTo>
                    <a:cubicBezTo>
                      <a:pt x="48" y="25"/>
                      <a:pt x="15" y="0"/>
                      <a:pt x="15" y="0"/>
                    </a:cubicBezTo>
                    <a:cubicBezTo>
                      <a:pt x="26" y="10"/>
                      <a:pt x="21" y="32"/>
                      <a:pt x="13" y="45"/>
                    </a:cubicBezTo>
                    <a:cubicBezTo>
                      <a:pt x="4" y="58"/>
                      <a:pt x="3" y="66"/>
                      <a:pt x="3" y="66"/>
                    </a:cubicBezTo>
                    <a:cubicBezTo>
                      <a:pt x="0" y="89"/>
                      <a:pt x="17" y="99"/>
                      <a:pt x="17" y="99"/>
                    </a:cubicBezTo>
                    <a:close/>
                  </a:path>
                </a:pathLst>
              </a:custGeom>
              <a:solidFill>
                <a:srgbClr val="00B09B"/>
              </a:solid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1" name="Freeform 109"/>
              <p:cNvSpPr/>
              <p:nvPr/>
            </p:nvSpPr>
            <p:spPr bwMode="auto">
              <a:xfrm>
                <a:off x="4226173" y="358377"/>
                <a:ext cx="52380" cy="104747"/>
              </a:xfrm>
              <a:custGeom>
                <a:gdLst>
                  <a:gd fmla="*/ 10 w 28" name="T0"/>
                  <a:gd fmla="*/ 56 h 56" name="T1"/>
                  <a:gd fmla="*/ 14 w 28" name="T2"/>
                  <a:gd fmla="*/ 32 h 56" name="T3"/>
                  <a:gd fmla="*/ 9 w 28" name="T4"/>
                  <a:gd fmla="*/ 0 h 56" name="T5"/>
                  <a:gd fmla="*/ 8 w 28" name="T6"/>
                  <a:gd fmla="*/ 25 h 56" name="T7"/>
                  <a:gd fmla="*/ 2 w 28" name="T8"/>
                  <a:gd fmla="*/ 37 h 56" name="T9"/>
                  <a:gd fmla="*/ 10 w 28" name="T10"/>
                  <a:gd fmla="*/ 56 h 56" name="T11"/>
                </a:gdLst>
                <a:cxnLst>
                  <a:cxn ang="0">
                    <a:pos x="T0" y="T1"/>
                  </a:cxn>
                  <a:cxn ang="0">
                    <a:pos x="T2" y="T3"/>
                  </a:cxn>
                  <a:cxn ang="0">
                    <a:pos x="T4" y="T5"/>
                  </a:cxn>
                  <a:cxn ang="0">
                    <a:pos x="T6" y="T7"/>
                  </a:cxn>
                  <a:cxn ang="0">
                    <a:pos x="T8" y="T9"/>
                  </a:cxn>
                  <a:cxn ang="0">
                    <a:pos x="T10" y="T11"/>
                  </a:cxn>
                </a:cxnLst>
                <a:rect b="b" l="0" r="r" t="0"/>
                <a:pathLst>
                  <a:path h="56" w="28">
                    <a:moveTo>
                      <a:pt x="10" y="56"/>
                    </a:moveTo>
                    <a:cubicBezTo>
                      <a:pt x="5" y="45"/>
                      <a:pt x="14" y="32"/>
                      <a:pt x="14" y="32"/>
                    </a:cubicBezTo>
                    <a:cubicBezTo>
                      <a:pt x="28" y="14"/>
                      <a:pt x="9" y="0"/>
                      <a:pt x="9" y="0"/>
                    </a:cubicBezTo>
                    <a:cubicBezTo>
                      <a:pt x="15" y="5"/>
                      <a:pt x="12" y="18"/>
                      <a:pt x="8" y="25"/>
                    </a:cubicBezTo>
                    <a:cubicBezTo>
                      <a:pt x="3" y="33"/>
                      <a:pt x="2" y="37"/>
                      <a:pt x="2" y="37"/>
                    </a:cubicBezTo>
                    <a:cubicBezTo>
                      <a:pt x="0" y="50"/>
                      <a:pt x="10" y="56"/>
                      <a:pt x="10" y="56"/>
                    </a:cubicBezTo>
                    <a:close/>
                  </a:path>
                </a:pathLst>
              </a:custGeom>
              <a:solidFill>
                <a:srgbClr val="00B09B"/>
              </a:solid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2" name="Freeform 110"/>
              <p:cNvSpPr/>
              <p:nvPr/>
            </p:nvSpPr>
            <p:spPr bwMode="auto">
              <a:xfrm>
                <a:off x="4051575" y="358377"/>
                <a:ext cx="50792" cy="104747"/>
              </a:xfrm>
              <a:custGeom>
                <a:gdLst>
                  <a:gd fmla="*/ 10 w 27" name="T0"/>
                  <a:gd fmla="*/ 56 h 56" name="T1"/>
                  <a:gd fmla="*/ 14 w 27" name="T2"/>
                  <a:gd fmla="*/ 32 h 56" name="T3"/>
                  <a:gd fmla="*/ 9 w 27" name="T4"/>
                  <a:gd fmla="*/ 0 h 56" name="T5"/>
                  <a:gd fmla="*/ 7 w 27" name="T6"/>
                  <a:gd fmla="*/ 25 h 56" name="T7"/>
                  <a:gd fmla="*/ 2 w 27" name="T8"/>
                  <a:gd fmla="*/ 37 h 56" name="T9"/>
                  <a:gd fmla="*/ 10 w 27" name="T10"/>
                  <a:gd fmla="*/ 56 h 56" name="T11"/>
                </a:gdLst>
                <a:cxnLst>
                  <a:cxn ang="0">
                    <a:pos x="T0" y="T1"/>
                  </a:cxn>
                  <a:cxn ang="0">
                    <a:pos x="T2" y="T3"/>
                  </a:cxn>
                  <a:cxn ang="0">
                    <a:pos x="T4" y="T5"/>
                  </a:cxn>
                  <a:cxn ang="0">
                    <a:pos x="T6" y="T7"/>
                  </a:cxn>
                  <a:cxn ang="0">
                    <a:pos x="T8" y="T9"/>
                  </a:cxn>
                  <a:cxn ang="0">
                    <a:pos x="T10" y="T11"/>
                  </a:cxn>
                </a:cxnLst>
                <a:rect b="b" l="0" r="r" t="0"/>
                <a:pathLst>
                  <a:path h="56" w="27">
                    <a:moveTo>
                      <a:pt x="10" y="56"/>
                    </a:moveTo>
                    <a:cubicBezTo>
                      <a:pt x="4" y="45"/>
                      <a:pt x="14" y="32"/>
                      <a:pt x="14" y="32"/>
                    </a:cubicBezTo>
                    <a:cubicBezTo>
                      <a:pt x="27" y="14"/>
                      <a:pt x="9" y="0"/>
                      <a:pt x="9" y="0"/>
                    </a:cubicBezTo>
                    <a:cubicBezTo>
                      <a:pt x="15" y="5"/>
                      <a:pt x="12" y="18"/>
                      <a:pt x="7" y="25"/>
                    </a:cubicBezTo>
                    <a:cubicBezTo>
                      <a:pt x="2" y="33"/>
                      <a:pt x="2" y="37"/>
                      <a:pt x="2" y="37"/>
                    </a:cubicBezTo>
                    <a:cubicBezTo>
                      <a:pt x="0" y="50"/>
                      <a:pt x="10" y="56"/>
                      <a:pt x="10" y="56"/>
                    </a:cubicBezTo>
                    <a:close/>
                  </a:path>
                </a:pathLst>
              </a:custGeom>
              <a:solidFill>
                <a:srgbClr val="00B09B"/>
              </a:solid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3" name="Freeform 111"/>
              <p:cNvSpPr>
                <a:spLocks noEditPoints="1"/>
              </p:cNvSpPr>
              <p:nvPr/>
            </p:nvSpPr>
            <p:spPr bwMode="auto">
              <a:xfrm>
                <a:off x="4318234" y="666271"/>
                <a:ext cx="96823" cy="93637"/>
              </a:xfrm>
              <a:custGeom>
                <a:gdLst>
                  <a:gd fmla="*/ 25 w 51" name="T0"/>
                  <a:gd fmla="*/ 0 h 50" name="T1"/>
                  <a:gd fmla="*/ 0 w 51" name="T2"/>
                  <a:gd fmla="*/ 20 h 50" name="T3"/>
                  <a:gd fmla="*/ 0 w 51" name="T4"/>
                  <a:gd fmla="*/ 21 h 50" name="T5"/>
                  <a:gd fmla="*/ 0 w 51" name="T6"/>
                  <a:gd fmla="*/ 29 h 50" name="T7"/>
                  <a:gd fmla="*/ 0 w 51" name="T8"/>
                  <a:gd fmla="*/ 30 h 50" name="T9"/>
                  <a:gd fmla="*/ 25 w 51" name="T10"/>
                  <a:gd fmla="*/ 50 h 50" name="T11"/>
                  <a:gd fmla="*/ 51 w 51" name="T12"/>
                  <a:gd fmla="*/ 25 h 50" name="T13"/>
                  <a:gd fmla="*/ 25 w 51" name="T14"/>
                  <a:gd fmla="*/ 0 h 50" name="T15"/>
                  <a:gd fmla="*/ 25 w 51" name="T16"/>
                  <a:gd fmla="*/ 38 h 50" name="T17"/>
                  <a:gd fmla="*/ 11 w 51" name="T18"/>
                  <a:gd fmla="*/ 28 h 50" name="T19"/>
                  <a:gd fmla="*/ 11 w 51" name="T20"/>
                  <a:gd fmla="*/ 22 h 50" name="T21"/>
                  <a:gd fmla="*/ 25 w 51" name="T22"/>
                  <a:gd fmla="*/ 12 h 50" name="T23"/>
                  <a:gd fmla="*/ 39 w 51" name="T24"/>
                  <a:gd fmla="*/ 25 h 50" name="T25"/>
                  <a:gd fmla="*/ 25 w 51" name="T26"/>
                  <a:gd fmla="*/ 38 h 50"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0" w="51">
                    <a:moveTo>
                      <a:pt x="25" y="0"/>
                    </a:moveTo>
                    <a:cubicBezTo>
                      <a:pt x="13" y="0"/>
                      <a:pt x="3" y="8"/>
                      <a:pt x="0" y="20"/>
                    </a:cubicBezTo>
                    <a:cubicBezTo>
                      <a:pt x="0" y="20"/>
                      <a:pt x="0" y="21"/>
                      <a:pt x="0" y="21"/>
                    </a:cubicBezTo>
                    <a:cubicBezTo>
                      <a:pt x="0" y="29"/>
                      <a:pt x="0" y="29"/>
                      <a:pt x="0" y="29"/>
                    </a:cubicBezTo>
                    <a:cubicBezTo>
                      <a:pt x="0" y="29"/>
                      <a:pt x="0" y="30"/>
                      <a:pt x="0" y="30"/>
                    </a:cubicBezTo>
                    <a:cubicBezTo>
                      <a:pt x="3" y="41"/>
                      <a:pt x="13" y="50"/>
                      <a:pt x="25" y="50"/>
                    </a:cubicBezTo>
                    <a:cubicBezTo>
                      <a:pt x="39" y="50"/>
                      <a:pt x="51" y="39"/>
                      <a:pt x="51" y="25"/>
                    </a:cubicBezTo>
                    <a:cubicBezTo>
                      <a:pt x="51" y="11"/>
                      <a:pt x="39" y="0"/>
                      <a:pt x="25" y="0"/>
                    </a:cubicBezTo>
                    <a:close/>
                    <a:moveTo>
                      <a:pt x="25" y="38"/>
                    </a:moveTo>
                    <a:cubicBezTo>
                      <a:pt x="19" y="38"/>
                      <a:pt x="13" y="34"/>
                      <a:pt x="11" y="28"/>
                    </a:cubicBezTo>
                    <a:cubicBezTo>
                      <a:pt x="11" y="22"/>
                      <a:pt x="11" y="22"/>
                      <a:pt x="11" y="22"/>
                    </a:cubicBezTo>
                    <a:cubicBezTo>
                      <a:pt x="13" y="16"/>
                      <a:pt x="19" y="12"/>
                      <a:pt x="25" y="12"/>
                    </a:cubicBezTo>
                    <a:cubicBezTo>
                      <a:pt x="33" y="12"/>
                      <a:pt x="39" y="18"/>
                      <a:pt x="39" y="25"/>
                    </a:cubicBezTo>
                    <a:cubicBezTo>
                      <a:pt x="39" y="32"/>
                      <a:pt x="33" y="38"/>
                      <a:pt x="25" y="38"/>
                    </a:cubicBezTo>
                    <a:close/>
                  </a:path>
                </a:pathLst>
              </a:custGeom>
              <a:solidFill>
                <a:srgbClr val="00B09B"/>
              </a:solid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4" name="Freeform 112"/>
              <p:cNvSpPr>
                <a:spLocks noEditPoints="1"/>
              </p:cNvSpPr>
              <p:nvPr/>
            </p:nvSpPr>
            <p:spPr bwMode="auto">
              <a:xfrm>
                <a:off x="3972212" y="532956"/>
                <a:ext cx="492050" cy="357093"/>
              </a:xfrm>
              <a:custGeom>
                <a:gdLst>
                  <a:gd fmla="*/ 208 w 260" name="T0"/>
                  <a:gd fmla="*/ 45 h 189" name="T1"/>
                  <a:gd fmla="*/ 194 w 260" name="T2"/>
                  <a:gd fmla="*/ 47 h 189" name="T3"/>
                  <a:gd fmla="*/ 194 w 260" name="T4"/>
                  <a:gd fmla="*/ 6 h 189" name="T5"/>
                  <a:gd fmla="*/ 189 w 260" name="T6"/>
                  <a:gd fmla="*/ 0 h 189" name="T7"/>
                  <a:gd fmla="*/ 6 w 260" name="T8"/>
                  <a:gd fmla="*/ 0 h 189" name="T9"/>
                  <a:gd fmla="*/ 0 w 260" name="T10"/>
                  <a:gd fmla="*/ 6 h 189" name="T11"/>
                  <a:gd fmla="*/ 0 w 260" name="T12"/>
                  <a:gd fmla="*/ 183 h 189" name="T13"/>
                  <a:gd fmla="*/ 6 w 260" name="T14"/>
                  <a:gd fmla="*/ 189 h 189" name="T15"/>
                  <a:gd fmla="*/ 189 w 260" name="T16"/>
                  <a:gd fmla="*/ 189 h 189" name="T17"/>
                  <a:gd fmla="*/ 194 w 260" name="T18"/>
                  <a:gd fmla="*/ 183 h 189" name="T19"/>
                  <a:gd fmla="*/ 194 w 260" name="T20"/>
                  <a:gd fmla="*/ 143 h 189" name="T21"/>
                  <a:gd fmla="*/ 208 w 260" name="T22"/>
                  <a:gd fmla="*/ 145 h 189" name="T23"/>
                  <a:gd fmla="*/ 260 w 260" name="T24"/>
                  <a:gd fmla="*/ 95 h 189" name="T25"/>
                  <a:gd fmla="*/ 208 w 260" name="T26"/>
                  <a:gd fmla="*/ 45 h 189" name="T27"/>
                  <a:gd fmla="*/ 208 w 260" name="T28"/>
                  <a:gd fmla="*/ 133 h 189" name="T29"/>
                  <a:gd fmla="*/ 191 w 260" name="T30"/>
                  <a:gd fmla="*/ 130 h 189" name="T31"/>
                  <a:gd fmla="*/ 186 w 260" name="T32"/>
                  <a:gd fmla="*/ 130 h 189" name="T33"/>
                  <a:gd fmla="*/ 183 w 260" name="T34"/>
                  <a:gd fmla="*/ 135 h 189" name="T35"/>
                  <a:gd fmla="*/ 183 w 260" name="T36"/>
                  <a:gd fmla="*/ 178 h 189" name="T37"/>
                  <a:gd fmla="*/ 12 w 260" name="T38"/>
                  <a:gd fmla="*/ 178 h 189" name="T39"/>
                  <a:gd fmla="*/ 12 w 260" name="T40"/>
                  <a:gd fmla="*/ 12 h 189" name="T41"/>
                  <a:gd fmla="*/ 183 w 260" name="T42"/>
                  <a:gd fmla="*/ 12 h 189" name="T43"/>
                  <a:gd fmla="*/ 183 w 260" name="T44"/>
                  <a:gd fmla="*/ 20 h 189" name="T45"/>
                  <a:gd fmla="*/ 14 w 260" name="T46"/>
                  <a:gd fmla="*/ 20 h 189" name="T47"/>
                  <a:gd fmla="*/ 183 w 260" name="T48"/>
                  <a:gd fmla="*/ 21 h 189" name="T49"/>
                  <a:gd fmla="*/ 183 w 260" name="T50"/>
                  <a:gd fmla="*/ 55 h 189" name="T51"/>
                  <a:gd fmla="*/ 186 w 260" name="T52"/>
                  <a:gd fmla="*/ 60 h 189" name="T53"/>
                  <a:gd fmla="*/ 191 w 260" name="T54"/>
                  <a:gd fmla="*/ 60 h 189" name="T55"/>
                  <a:gd fmla="*/ 208 w 260" name="T56"/>
                  <a:gd fmla="*/ 56 h 189" name="T57"/>
                  <a:gd fmla="*/ 248 w 260" name="T58"/>
                  <a:gd fmla="*/ 95 h 189" name="T59"/>
                  <a:gd fmla="*/ 208 w 260" name="T60"/>
                  <a:gd fmla="*/ 133 h 189"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189" w="260">
                    <a:moveTo>
                      <a:pt x="208" y="45"/>
                    </a:moveTo>
                    <a:cubicBezTo>
                      <a:pt x="203" y="45"/>
                      <a:pt x="199" y="45"/>
                      <a:pt x="194" y="47"/>
                    </a:cubicBezTo>
                    <a:cubicBezTo>
                      <a:pt x="194" y="6"/>
                      <a:pt x="194" y="6"/>
                      <a:pt x="194" y="6"/>
                    </a:cubicBezTo>
                    <a:cubicBezTo>
                      <a:pt x="194" y="3"/>
                      <a:pt x="192" y="0"/>
                      <a:pt x="189" y="0"/>
                    </a:cubicBezTo>
                    <a:cubicBezTo>
                      <a:pt x="6" y="0"/>
                      <a:pt x="6" y="0"/>
                      <a:pt x="6" y="0"/>
                    </a:cubicBezTo>
                    <a:cubicBezTo>
                      <a:pt x="3" y="0"/>
                      <a:pt x="0" y="3"/>
                      <a:pt x="0" y="6"/>
                    </a:cubicBezTo>
                    <a:cubicBezTo>
                      <a:pt x="0" y="183"/>
                      <a:pt x="0" y="183"/>
                      <a:pt x="0" y="183"/>
                    </a:cubicBezTo>
                    <a:cubicBezTo>
                      <a:pt x="0" y="187"/>
                      <a:pt x="3" y="189"/>
                      <a:pt x="6" y="189"/>
                    </a:cubicBezTo>
                    <a:cubicBezTo>
                      <a:pt x="189" y="189"/>
                      <a:pt x="189" y="189"/>
                      <a:pt x="189" y="189"/>
                    </a:cubicBezTo>
                    <a:cubicBezTo>
                      <a:pt x="192" y="189"/>
                      <a:pt x="194" y="187"/>
                      <a:pt x="194" y="183"/>
                    </a:cubicBezTo>
                    <a:cubicBezTo>
                      <a:pt x="194" y="143"/>
                      <a:pt x="194" y="143"/>
                      <a:pt x="194" y="143"/>
                    </a:cubicBezTo>
                    <a:cubicBezTo>
                      <a:pt x="199" y="144"/>
                      <a:pt x="203" y="145"/>
                      <a:pt x="208" y="145"/>
                    </a:cubicBezTo>
                    <a:cubicBezTo>
                      <a:pt x="237" y="145"/>
                      <a:pt x="260" y="122"/>
                      <a:pt x="260" y="95"/>
                    </a:cubicBezTo>
                    <a:cubicBezTo>
                      <a:pt x="260" y="67"/>
                      <a:pt x="237" y="45"/>
                      <a:pt x="208" y="45"/>
                    </a:cubicBezTo>
                    <a:close/>
                    <a:moveTo>
                      <a:pt x="208" y="133"/>
                    </a:moveTo>
                    <a:cubicBezTo>
                      <a:pt x="202" y="133"/>
                      <a:pt x="196" y="132"/>
                      <a:pt x="191" y="130"/>
                    </a:cubicBezTo>
                    <a:cubicBezTo>
                      <a:pt x="189" y="129"/>
                      <a:pt x="187" y="129"/>
                      <a:pt x="186" y="130"/>
                    </a:cubicBezTo>
                    <a:cubicBezTo>
                      <a:pt x="184" y="131"/>
                      <a:pt x="183" y="133"/>
                      <a:pt x="183" y="135"/>
                    </a:cubicBezTo>
                    <a:cubicBezTo>
                      <a:pt x="183" y="178"/>
                      <a:pt x="183" y="178"/>
                      <a:pt x="183" y="178"/>
                    </a:cubicBezTo>
                    <a:cubicBezTo>
                      <a:pt x="12" y="178"/>
                      <a:pt x="12" y="178"/>
                      <a:pt x="12" y="178"/>
                    </a:cubicBezTo>
                    <a:cubicBezTo>
                      <a:pt x="12" y="12"/>
                      <a:pt x="12" y="12"/>
                      <a:pt x="12" y="12"/>
                    </a:cubicBezTo>
                    <a:cubicBezTo>
                      <a:pt x="183" y="12"/>
                      <a:pt x="183" y="12"/>
                      <a:pt x="183" y="12"/>
                    </a:cubicBezTo>
                    <a:cubicBezTo>
                      <a:pt x="183" y="20"/>
                      <a:pt x="183" y="20"/>
                      <a:pt x="183" y="20"/>
                    </a:cubicBezTo>
                    <a:cubicBezTo>
                      <a:pt x="14" y="20"/>
                      <a:pt x="14" y="20"/>
                      <a:pt x="14" y="20"/>
                    </a:cubicBezTo>
                    <a:cubicBezTo>
                      <a:pt x="14" y="20"/>
                      <a:pt x="95" y="52"/>
                      <a:pt x="183" y="21"/>
                    </a:cubicBezTo>
                    <a:cubicBezTo>
                      <a:pt x="183" y="55"/>
                      <a:pt x="183" y="55"/>
                      <a:pt x="183" y="55"/>
                    </a:cubicBezTo>
                    <a:cubicBezTo>
                      <a:pt x="183" y="57"/>
                      <a:pt x="184" y="59"/>
                      <a:pt x="186" y="60"/>
                    </a:cubicBezTo>
                    <a:cubicBezTo>
                      <a:pt x="187" y="61"/>
                      <a:pt x="189" y="61"/>
                      <a:pt x="191" y="60"/>
                    </a:cubicBezTo>
                    <a:cubicBezTo>
                      <a:pt x="196" y="58"/>
                      <a:pt x="202" y="56"/>
                      <a:pt x="208" y="56"/>
                    </a:cubicBezTo>
                    <a:cubicBezTo>
                      <a:pt x="230" y="56"/>
                      <a:pt x="248" y="74"/>
                      <a:pt x="248" y="95"/>
                    </a:cubicBezTo>
                    <a:cubicBezTo>
                      <a:pt x="248" y="116"/>
                      <a:pt x="230" y="133"/>
                      <a:pt x="208" y="133"/>
                    </a:cubicBezTo>
                    <a:close/>
                  </a:path>
                </a:pathLst>
              </a:custGeom>
              <a:solidFill>
                <a:srgbClr val="00B09B"/>
              </a:solid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grpSp>
        <p:sp>
          <p:nvSpPr>
            <p:cNvPr id="36" name="Content Placeholder 2"/>
            <p:cNvSpPr txBox="1"/>
            <p:nvPr/>
          </p:nvSpPr>
          <p:spPr bwMode="auto">
            <a:xfrm>
              <a:off x="873348" y="2401463"/>
              <a:ext cx="1931813" cy="8492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algn="r" fontAlgn="base">
                <a:lnSpc>
                  <a:spcPct val="100000"/>
                </a:lnSpc>
                <a:spcBef>
                  <a:spcPct val="20000"/>
                </a:spcBef>
                <a:spcAft>
                  <a:spcPct val="0"/>
                </a:spcAft>
                <a:buNone/>
              </a:pPr>
              <a:r>
                <a:rPr altLang="zh-CN" b="1" kern="0" lang="id-ID" sz="1100">
                  <a:solidFill>
                    <a:srgbClr val="44546A"/>
                  </a:solidFill>
                </a:rPr>
                <a:t>Clever &amp; Intellegence</a:t>
              </a:r>
              <a:br>
                <a:rPr altLang="zh-CN" b="1" kern="0" lang="id-ID" sz="1100">
                  <a:solidFill>
                    <a:srgbClr val="44546A"/>
                  </a:solidFill>
                </a:rPr>
              </a:br>
              <a:r>
                <a:rPr altLang="zh-CN" b="1" kern="0" lang="id-ID" sz="1100">
                  <a:solidFill>
                    <a:srgbClr val="44546A"/>
                  </a:solidFill>
                </a:rPr>
                <a:t>Lorem ipsum dolor sit amet, consectetur adipiscing elit. </a:t>
              </a:r>
            </a:p>
          </p:txBody>
        </p:sp>
        <p:sp>
          <p:nvSpPr>
            <p:cNvPr id="37" name="Content Placeholder 2"/>
            <p:cNvSpPr txBox="1"/>
            <p:nvPr/>
          </p:nvSpPr>
          <p:spPr bwMode="auto">
            <a:xfrm>
              <a:off x="873348" y="3393719"/>
              <a:ext cx="1931813" cy="8492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algn="r" fontAlgn="base">
                <a:lnSpc>
                  <a:spcPct val="100000"/>
                </a:lnSpc>
                <a:spcBef>
                  <a:spcPct val="20000"/>
                </a:spcBef>
                <a:spcAft>
                  <a:spcPct val="0"/>
                </a:spcAft>
                <a:buNone/>
              </a:pPr>
              <a:r>
                <a:rPr altLang="zh-CN" b="1" kern="0" lang="id-ID" sz="1100">
                  <a:solidFill>
                    <a:srgbClr val="44546A"/>
                  </a:solidFill>
                </a:rPr>
                <a:t>Clever &amp; Intellegence</a:t>
              </a:r>
              <a:br>
                <a:rPr altLang="zh-CN" b="1" kern="0" lang="id-ID" sz="1100">
                  <a:solidFill>
                    <a:srgbClr val="44546A"/>
                  </a:solidFill>
                </a:rPr>
              </a:br>
              <a:r>
                <a:rPr altLang="zh-CN" b="1" kern="0" lang="id-ID" sz="1100">
                  <a:solidFill>
                    <a:srgbClr val="44546A"/>
                  </a:solidFill>
                </a:rPr>
                <a:t>Lorem ipsum dolor sit amet, consectetur adipiscing elit. </a:t>
              </a:r>
            </a:p>
          </p:txBody>
        </p:sp>
        <p:sp>
          <p:nvSpPr>
            <p:cNvPr id="38" name="Content Placeholder 2"/>
            <p:cNvSpPr txBox="1"/>
            <p:nvPr/>
          </p:nvSpPr>
          <p:spPr bwMode="auto">
            <a:xfrm>
              <a:off x="871402" y="4383802"/>
              <a:ext cx="1931813" cy="8492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algn="r" fontAlgn="base">
                <a:lnSpc>
                  <a:spcPct val="100000"/>
                </a:lnSpc>
                <a:spcBef>
                  <a:spcPct val="20000"/>
                </a:spcBef>
                <a:spcAft>
                  <a:spcPct val="0"/>
                </a:spcAft>
                <a:buNone/>
              </a:pPr>
              <a:r>
                <a:rPr altLang="zh-CN" b="1" kern="0" lang="id-ID" sz="1100">
                  <a:solidFill>
                    <a:srgbClr val="44546A"/>
                  </a:solidFill>
                </a:rPr>
                <a:t>Clever &amp; Intellegence</a:t>
              </a:r>
              <a:br>
                <a:rPr altLang="zh-CN" b="1" kern="0" lang="id-ID" sz="1100">
                  <a:solidFill>
                    <a:srgbClr val="44546A"/>
                  </a:solidFill>
                </a:rPr>
              </a:br>
              <a:r>
                <a:rPr altLang="zh-CN" b="1" kern="0" lang="id-ID" sz="1100">
                  <a:solidFill>
                    <a:srgbClr val="44546A"/>
                  </a:solidFill>
                </a:rPr>
                <a:t>Lorem ipsum dolor sit amet, consectetur adipiscing elit. </a:t>
              </a:r>
            </a:p>
          </p:txBody>
        </p:sp>
        <p:sp>
          <p:nvSpPr>
            <p:cNvPr id="39" name="Content Placeholder 2"/>
            <p:cNvSpPr txBox="1"/>
            <p:nvPr/>
          </p:nvSpPr>
          <p:spPr bwMode="auto">
            <a:xfrm>
              <a:off x="892488" y="5332673"/>
              <a:ext cx="1931813" cy="8492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algn="r" fontAlgn="base">
                <a:lnSpc>
                  <a:spcPct val="100000"/>
                </a:lnSpc>
                <a:spcBef>
                  <a:spcPct val="20000"/>
                </a:spcBef>
                <a:spcAft>
                  <a:spcPct val="0"/>
                </a:spcAft>
                <a:buNone/>
              </a:pPr>
              <a:r>
                <a:rPr altLang="zh-CN" b="1" kern="0" lang="id-ID" sz="1100">
                  <a:solidFill>
                    <a:srgbClr val="44546A"/>
                  </a:solidFill>
                </a:rPr>
                <a:t>Clever &amp; Intellegence</a:t>
              </a:r>
              <a:br>
                <a:rPr altLang="zh-CN" b="1" kern="0" lang="id-ID" sz="1100">
                  <a:solidFill>
                    <a:srgbClr val="44546A"/>
                  </a:solidFill>
                </a:rPr>
              </a:br>
              <a:r>
                <a:rPr altLang="zh-CN" b="1" kern="0" lang="id-ID" sz="1100">
                  <a:solidFill>
                    <a:srgbClr val="44546A"/>
                  </a:solidFill>
                </a:rPr>
                <a:t>Lorem ipsum dolor sit amet, consectetur adipiscing elit. </a:t>
              </a:r>
            </a:p>
          </p:txBody>
        </p:sp>
      </p:grpSp>
      <p:grpSp>
        <p:nvGrpSpPr>
          <p:cNvPr id="49" name="Group 147"/>
          <p:cNvGrpSpPr/>
          <p:nvPr/>
        </p:nvGrpSpPr>
        <p:grpSpPr>
          <a:xfrm>
            <a:off x="214314" y="2909973"/>
            <a:ext cx="3027760" cy="1507331"/>
            <a:chOff x="1550119" y="4198421"/>
            <a:chExt cx="4037726" cy="2010104"/>
          </a:xfrm>
        </p:grpSpPr>
        <p:grpSp>
          <p:nvGrpSpPr>
            <p:cNvPr id="51" name="Group 148"/>
            <p:cNvGrpSpPr/>
            <p:nvPr/>
          </p:nvGrpSpPr>
          <p:grpSpPr>
            <a:xfrm>
              <a:off x="1582841" y="5213000"/>
              <a:ext cx="3222228" cy="400817"/>
              <a:chOff x="3994623" y="4554337"/>
              <a:chExt cx="3222228" cy="400817"/>
            </a:xfrm>
          </p:grpSpPr>
          <p:grpSp>
            <p:nvGrpSpPr>
              <p:cNvPr id="125" name="Group 222"/>
              <p:cNvGrpSpPr/>
              <p:nvPr/>
            </p:nvGrpSpPr>
            <p:grpSpPr>
              <a:xfrm>
                <a:off x="3994623" y="4793136"/>
                <a:ext cx="2598489" cy="162018"/>
                <a:chOff x="3994623" y="4793136"/>
                <a:chExt cx="2598489" cy="162018"/>
              </a:xfrm>
            </p:grpSpPr>
            <p:sp>
              <p:nvSpPr>
                <p:cNvPr id="127" name="Parallelogram 224"/>
                <p:cNvSpPr/>
                <p:nvPr/>
              </p:nvSpPr>
              <p:spPr>
                <a:xfrm>
                  <a:off x="3995245" y="4792500"/>
                  <a:ext cx="181007" cy="161952"/>
                </a:xfrm>
                <a:prstGeom prst="parallelogram">
                  <a:avLst>
                    <a:gd fmla="val 40973" name="adj"/>
                  </a:avLst>
                </a:prstGeom>
                <a:solidFill>
                  <a:srgbClr val="FA9C00"/>
                </a:solidFill>
                <a:ln algn="ctr" cap="flat" cmpd="sng" w="12700">
                  <a:noFill/>
                  <a:prstDash val="solid"/>
                  <a:miter lim="800000"/>
                </a:ln>
                <a:effectLst/>
              </p:spPr>
              <p:txBody>
                <a:bodyPr anchor="ctr"/>
                <a:lstStyle/>
                <a:p>
                  <a:pPr algn="ctr">
                    <a:defRPr/>
                  </a:pPr>
                  <a:endParaRPr kern="0" lang="en-US" sz="1200">
                    <a:solidFill>
                      <a:srgbClr val="F5C24C"/>
                    </a:solidFill>
                    <a:latin typeface="Calibri"/>
                  </a:endParaRPr>
                </a:p>
              </p:txBody>
            </p:sp>
            <p:sp>
              <p:nvSpPr>
                <p:cNvPr id="128" name="Parallelogram 225"/>
                <p:cNvSpPr/>
                <p:nvPr/>
              </p:nvSpPr>
              <p:spPr>
                <a:xfrm>
                  <a:off x="4122268" y="4792500"/>
                  <a:ext cx="181007" cy="161952"/>
                </a:xfrm>
                <a:prstGeom prst="parallelogram">
                  <a:avLst>
                    <a:gd fmla="val 40973" name="adj"/>
                  </a:avLst>
                </a:prstGeom>
                <a:solidFill>
                  <a:srgbClr val="FA9C00"/>
                </a:solidFill>
                <a:ln algn="ctr" cap="flat" cmpd="sng" w="12700">
                  <a:noFill/>
                  <a:prstDash val="solid"/>
                  <a:miter lim="800000"/>
                </a:ln>
                <a:effectLst/>
              </p:spPr>
              <p:txBody>
                <a:bodyPr anchor="ctr"/>
                <a:lstStyle/>
                <a:p>
                  <a:pPr algn="ctr">
                    <a:defRPr/>
                  </a:pPr>
                  <a:endParaRPr kern="0" lang="en-US" sz="1200">
                    <a:solidFill>
                      <a:srgbClr val="F5C24C"/>
                    </a:solidFill>
                    <a:latin typeface="Calibri"/>
                  </a:endParaRPr>
                </a:p>
              </p:txBody>
            </p:sp>
            <p:sp>
              <p:nvSpPr>
                <p:cNvPr id="129" name="Parallelogram 226"/>
                <p:cNvSpPr/>
                <p:nvPr/>
              </p:nvSpPr>
              <p:spPr>
                <a:xfrm>
                  <a:off x="4249290" y="4792500"/>
                  <a:ext cx="181007" cy="161952"/>
                </a:xfrm>
                <a:prstGeom prst="parallelogram">
                  <a:avLst>
                    <a:gd fmla="val 40973" name="adj"/>
                  </a:avLst>
                </a:prstGeom>
                <a:solidFill>
                  <a:srgbClr val="FA9C00"/>
                </a:solidFill>
                <a:ln algn="ctr" cap="flat" cmpd="sng" w="12700">
                  <a:noFill/>
                  <a:prstDash val="solid"/>
                  <a:miter lim="800000"/>
                </a:ln>
                <a:effectLst/>
              </p:spPr>
              <p:txBody>
                <a:bodyPr anchor="ctr"/>
                <a:lstStyle/>
                <a:p>
                  <a:pPr algn="ctr">
                    <a:defRPr/>
                  </a:pPr>
                  <a:endParaRPr kern="0" lang="en-US" sz="1200">
                    <a:solidFill>
                      <a:srgbClr val="F5C24C"/>
                    </a:solidFill>
                    <a:latin typeface="Calibri"/>
                  </a:endParaRPr>
                </a:p>
              </p:txBody>
            </p:sp>
            <p:sp>
              <p:nvSpPr>
                <p:cNvPr id="130" name="Parallelogram 227"/>
                <p:cNvSpPr/>
                <p:nvPr/>
              </p:nvSpPr>
              <p:spPr>
                <a:xfrm>
                  <a:off x="4376312" y="4792500"/>
                  <a:ext cx="181007" cy="161952"/>
                </a:xfrm>
                <a:prstGeom prst="parallelogram">
                  <a:avLst>
                    <a:gd fmla="val 40973" name="adj"/>
                  </a:avLst>
                </a:prstGeom>
                <a:solidFill>
                  <a:srgbClr val="FA9C00"/>
                </a:solidFill>
                <a:ln algn="ctr" cap="flat" cmpd="sng" w="12700">
                  <a:noFill/>
                  <a:prstDash val="solid"/>
                  <a:miter lim="800000"/>
                </a:ln>
                <a:effectLst/>
              </p:spPr>
              <p:txBody>
                <a:bodyPr anchor="ctr"/>
                <a:lstStyle/>
                <a:p>
                  <a:pPr algn="ctr">
                    <a:defRPr/>
                  </a:pPr>
                  <a:endParaRPr kern="0" lang="en-US" sz="1200">
                    <a:solidFill>
                      <a:srgbClr val="F5C24C"/>
                    </a:solidFill>
                    <a:latin typeface="Calibri"/>
                  </a:endParaRPr>
                </a:p>
              </p:txBody>
            </p:sp>
            <p:sp>
              <p:nvSpPr>
                <p:cNvPr id="131" name="Parallelogram 228"/>
                <p:cNvSpPr/>
                <p:nvPr/>
              </p:nvSpPr>
              <p:spPr>
                <a:xfrm>
                  <a:off x="4504922" y="4792500"/>
                  <a:ext cx="179420" cy="161952"/>
                </a:xfrm>
                <a:prstGeom prst="parallelogram">
                  <a:avLst>
                    <a:gd fmla="val 40973" name="adj"/>
                  </a:avLst>
                </a:prstGeom>
                <a:solidFill>
                  <a:srgbClr val="FA9C00"/>
                </a:solidFill>
                <a:ln algn="ctr" cap="flat" cmpd="sng" w="12700">
                  <a:noFill/>
                  <a:prstDash val="solid"/>
                  <a:miter lim="800000"/>
                </a:ln>
                <a:effectLst/>
              </p:spPr>
              <p:txBody>
                <a:bodyPr anchor="ctr"/>
                <a:lstStyle/>
                <a:p>
                  <a:pPr algn="ctr">
                    <a:defRPr/>
                  </a:pPr>
                  <a:endParaRPr kern="0" lang="en-US" sz="1200">
                    <a:solidFill>
                      <a:srgbClr val="F5C24C"/>
                    </a:solidFill>
                    <a:latin typeface="Calibri"/>
                  </a:endParaRPr>
                </a:p>
              </p:txBody>
            </p:sp>
            <p:sp>
              <p:nvSpPr>
                <p:cNvPr id="132" name="Parallelogram 229"/>
                <p:cNvSpPr/>
                <p:nvPr/>
              </p:nvSpPr>
              <p:spPr>
                <a:xfrm>
                  <a:off x="4631945" y="4792500"/>
                  <a:ext cx="179420" cy="161952"/>
                </a:xfrm>
                <a:prstGeom prst="parallelogram">
                  <a:avLst>
                    <a:gd fmla="val 40973" name="adj"/>
                  </a:avLst>
                </a:prstGeom>
                <a:solidFill>
                  <a:srgbClr val="FA9C00"/>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133" name="Parallelogram 230"/>
                <p:cNvSpPr/>
                <p:nvPr/>
              </p:nvSpPr>
              <p:spPr>
                <a:xfrm>
                  <a:off x="4758967" y="4792500"/>
                  <a:ext cx="179420" cy="161952"/>
                </a:xfrm>
                <a:prstGeom prst="parallelogram">
                  <a:avLst>
                    <a:gd fmla="val 40973" name="adj"/>
                  </a:avLst>
                </a:prstGeom>
                <a:solidFill>
                  <a:srgbClr val="FA9C00"/>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134" name="Parallelogram 231"/>
                <p:cNvSpPr/>
                <p:nvPr/>
              </p:nvSpPr>
              <p:spPr>
                <a:xfrm>
                  <a:off x="4885989" y="4792500"/>
                  <a:ext cx="179420" cy="161952"/>
                </a:xfrm>
                <a:prstGeom prst="parallelogram">
                  <a:avLst>
                    <a:gd fmla="val 40973" name="adj"/>
                  </a:avLst>
                </a:prstGeom>
                <a:solidFill>
                  <a:srgbClr val="FA9C00"/>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135" name="Parallelogram 232"/>
                <p:cNvSpPr/>
                <p:nvPr/>
              </p:nvSpPr>
              <p:spPr>
                <a:xfrm>
                  <a:off x="5013012" y="4792500"/>
                  <a:ext cx="181007" cy="161952"/>
                </a:xfrm>
                <a:prstGeom prst="parallelogram">
                  <a:avLst>
                    <a:gd fmla="val 40973" name="adj"/>
                  </a:avLst>
                </a:prstGeom>
                <a:solidFill>
                  <a:srgbClr val="FA9C00"/>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136" name="Parallelogram 233"/>
                <p:cNvSpPr/>
                <p:nvPr/>
              </p:nvSpPr>
              <p:spPr>
                <a:xfrm>
                  <a:off x="5140034" y="4792500"/>
                  <a:ext cx="181007"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137" name="Parallelogram 234"/>
                <p:cNvSpPr/>
                <p:nvPr/>
              </p:nvSpPr>
              <p:spPr>
                <a:xfrm>
                  <a:off x="5267057" y="4792500"/>
                  <a:ext cx="181007"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138" name="Parallelogram 235"/>
                <p:cNvSpPr/>
                <p:nvPr/>
              </p:nvSpPr>
              <p:spPr>
                <a:xfrm>
                  <a:off x="5394079" y="4792500"/>
                  <a:ext cx="181007"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139" name="Parallelogram 236"/>
                <p:cNvSpPr/>
                <p:nvPr/>
              </p:nvSpPr>
              <p:spPr>
                <a:xfrm>
                  <a:off x="5522690" y="4792500"/>
                  <a:ext cx="179419"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140" name="Parallelogram 237"/>
                <p:cNvSpPr/>
                <p:nvPr/>
              </p:nvSpPr>
              <p:spPr>
                <a:xfrm>
                  <a:off x="5649712" y="4792500"/>
                  <a:ext cx="179419"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141" name="Parallelogram 238"/>
                <p:cNvSpPr/>
                <p:nvPr/>
              </p:nvSpPr>
              <p:spPr>
                <a:xfrm>
                  <a:off x="5776735" y="4792500"/>
                  <a:ext cx="179419"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142" name="Parallelogram 239"/>
                <p:cNvSpPr/>
                <p:nvPr/>
              </p:nvSpPr>
              <p:spPr>
                <a:xfrm>
                  <a:off x="5903757" y="4792500"/>
                  <a:ext cx="179419"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143" name="Parallelogram 240"/>
                <p:cNvSpPr/>
                <p:nvPr/>
              </p:nvSpPr>
              <p:spPr>
                <a:xfrm>
                  <a:off x="6030780" y="4792500"/>
                  <a:ext cx="181007"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144" name="Parallelogram 241"/>
                <p:cNvSpPr/>
                <p:nvPr/>
              </p:nvSpPr>
              <p:spPr>
                <a:xfrm>
                  <a:off x="6157802" y="4792500"/>
                  <a:ext cx="181007"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145" name="Parallelogram 242"/>
                <p:cNvSpPr/>
                <p:nvPr/>
              </p:nvSpPr>
              <p:spPr>
                <a:xfrm>
                  <a:off x="6284825" y="4792500"/>
                  <a:ext cx="181007"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146" name="Parallelogram 243"/>
                <p:cNvSpPr/>
                <p:nvPr/>
              </p:nvSpPr>
              <p:spPr>
                <a:xfrm>
                  <a:off x="6411847" y="4792500"/>
                  <a:ext cx="181007"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grpSp>
          <p:sp>
            <p:nvSpPr>
              <p:cNvPr id="126" name="TextBox 125"/>
              <p:cNvSpPr txBox="1"/>
              <p:nvPr/>
            </p:nvSpPr>
            <p:spPr>
              <a:xfrm>
                <a:off x="4011123" y="4554338"/>
                <a:ext cx="3205728" cy="284527"/>
              </a:xfrm>
              <a:prstGeom prst="rect">
                <a:avLst/>
              </a:prstGeom>
              <a:noFill/>
            </p:spPr>
            <p:txBody>
              <a:bodyPr>
                <a:spAutoFit/>
              </a:bodyPr>
              <a:lstStyle/>
              <a:p>
                <a:pPr algn="just">
                  <a:defRPr/>
                </a:pPr>
                <a:r>
                  <a:rPr b="1" i="1" kern="0" lang="en-US" sz="800">
                    <a:solidFill>
                      <a:srgbClr val="44546A">
                        <a:lumMod val="60000"/>
                        <a:lumOff val="40000"/>
                      </a:srgbClr>
                    </a:solidFill>
                  </a:rPr>
                  <a:t>Feedback from customers</a:t>
                </a:r>
              </a:p>
            </p:txBody>
          </p:sp>
        </p:grpSp>
        <p:grpSp>
          <p:nvGrpSpPr>
            <p:cNvPr id="52" name="Group 149"/>
            <p:cNvGrpSpPr/>
            <p:nvPr/>
          </p:nvGrpSpPr>
          <p:grpSpPr>
            <a:xfrm>
              <a:off x="1623157" y="4719206"/>
              <a:ext cx="3194614" cy="400915"/>
              <a:chOff x="4034939" y="4060543"/>
              <a:chExt cx="3194614" cy="400915"/>
            </a:xfrm>
          </p:grpSpPr>
          <p:grpSp>
            <p:nvGrpSpPr>
              <p:cNvPr id="103" name="Group 200"/>
              <p:cNvGrpSpPr/>
              <p:nvPr/>
            </p:nvGrpSpPr>
            <p:grpSpPr>
              <a:xfrm>
                <a:off x="4046450" y="4299440"/>
                <a:ext cx="2587611" cy="162018"/>
                <a:chOff x="4046450" y="4299440"/>
                <a:chExt cx="2587611" cy="162018"/>
              </a:xfrm>
            </p:grpSpPr>
            <p:sp>
              <p:nvSpPr>
                <p:cNvPr id="105" name="Parallelogram 202"/>
                <p:cNvSpPr/>
                <p:nvPr/>
              </p:nvSpPr>
              <p:spPr>
                <a:xfrm>
                  <a:off x="4046054" y="4300294"/>
                  <a:ext cx="179419" cy="161952"/>
                </a:xfrm>
                <a:prstGeom prst="parallelogram">
                  <a:avLst>
                    <a:gd fmla="val 40973" name="adj"/>
                  </a:avLst>
                </a:prstGeom>
                <a:solidFill>
                  <a:srgbClr val="DF361F"/>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106" name="Parallelogram 203"/>
                <p:cNvSpPr/>
                <p:nvPr/>
              </p:nvSpPr>
              <p:spPr>
                <a:xfrm>
                  <a:off x="4173076" y="4300294"/>
                  <a:ext cx="179419" cy="161952"/>
                </a:xfrm>
                <a:prstGeom prst="parallelogram">
                  <a:avLst>
                    <a:gd fmla="val 40973" name="adj"/>
                  </a:avLst>
                </a:prstGeom>
                <a:solidFill>
                  <a:srgbClr val="DF361F"/>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107" name="Parallelogram 204"/>
                <p:cNvSpPr/>
                <p:nvPr/>
              </p:nvSpPr>
              <p:spPr>
                <a:xfrm>
                  <a:off x="4300099" y="4300294"/>
                  <a:ext cx="179419" cy="161952"/>
                </a:xfrm>
                <a:prstGeom prst="parallelogram">
                  <a:avLst>
                    <a:gd fmla="val 40973" name="adj"/>
                  </a:avLst>
                </a:prstGeom>
                <a:solidFill>
                  <a:srgbClr val="DF361F"/>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108" name="Parallelogram 205"/>
                <p:cNvSpPr/>
                <p:nvPr/>
              </p:nvSpPr>
              <p:spPr>
                <a:xfrm>
                  <a:off x="4425533" y="4300294"/>
                  <a:ext cx="181007" cy="161952"/>
                </a:xfrm>
                <a:prstGeom prst="parallelogram">
                  <a:avLst>
                    <a:gd fmla="val 40973" name="adj"/>
                  </a:avLst>
                </a:prstGeom>
                <a:solidFill>
                  <a:srgbClr val="DF361F"/>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109" name="Parallelogram 206"/>
                <p:cNvSpPr/>
                <p:nvPr/>
              </p:nvSpPr>
              <p:spPr>
                <a:xfrm>
                  <a:off x="4552555" y="4300294"/>
                  <a:ext cx="181007" cy="161952"/>
                </a:xfrm>
                <a:prstGeom prst="parallelogram">
                  <a:avLst>
                    <a:gd fmla="val 40973" name="adj"/>
                  </a:avLst>
                </a:prstGeom>
                <a:solidFill>
                  <a:srgbClr val="DF361F"/>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110" name="Parallelogram 207"/>
                <p:cNvSpPr/>
                <p:nvPr/>
              </p:nvSpPr>
              <p:spPr>
                <a:xfrm>
                  <a:off x="4679578" y="4300294"/>
                  <a:ext cx="179420" cy="161952"/>
                </a:xfrm>
                <a:prstGeom prst="parallelogram">
                  <a:avLst>
                    <a:gd fmla="val 40973" name="adj"/>
                  </a:avLst>
                </a:prstGeom>
                <a:solidFill>
                  <a:srgbClr val="DF361F"/>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111" name="Parallelogram 208"/>
                <p:cNvSpPr/>
                <p:nvPr/>
              </p:nvSpPr>
              <p:spPr>
                <a:xfrm>
                  <a:off x="4806600" y="4300294"/>
                  <a:ext cx="179420" cy="161952"/>
                </a:xfrm>
                <a:prstGeom prst="parallelogram">
                  <a:avLst>
                    <a:gd fmla="val 40973" name="adj"/>
                  </a:avLst>
                </a:prstGeom>
                <a:solidFill>
                  <a:srgbClr val="DF361F"/>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112" name="Parallelogram 209"/>
                <p:cNvSpPr/>
                <p:nvPr/>
              </p:nvSpPr>
              <p:spPr>
                <a:xfrm>
                  <a:off x="4933623" y="4300294"/>
                  <a:ext cx="179420" cy="161952"/>
                </a:xfrm>
                <a:prstGeom prst="parallelogram">
                  <a:avLst>
                    <a:gd fmla="val 40973" name="adj"/>
                  </a:avLst>
                </a:prstGeom>
                <a:solidFill>
                  <a:srgbClr val="DF361F"/>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113" name="Parallelogram 210"/>
                <p:cNvSpPr/>
                <p:nvPr/>
              </p:nvSpPr>
              <p:spPr>
                <a:xfrm>
                  <a:off x="5060645" y="4300294"/>
                  <a:ext cx="179420" cy="161952"/>
                </a:xfrm>
                <a:prstGeom prst="parallelogram">
                  <a:avLst>
                    <a:gd fmla="val 40973" name="adj"/>
                  </a:avLst>
                </a:prstGeom>
                <a:solidFill>
                  <a:srgbClr val="DF361F"/>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114" name="Parallelogram 211"/>
                <p:cNvSpPr/>
                <p:nvPr/>
              </p:nvSpPr>
              <p:spPr>
                <a:xfrm>
                  <a:off x="5186080" y="4300294"/>
                  <a:ext cx="181007" cy="161952"/>
                </a:xfrm>
                <a:prstGeom prst="parallelogram">
                  <a:avLst>
                    <a:gd fmla="val 40973" name="adj"/>
                  </a:avLst>
                </a:prstGeom>
                <a:solidFill>
                  <a:srgbClr val="DF361F"/>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115" name="Parallelogram 212"/>
                <p:cNvSpPr/>
                <p:nvPr/>
              </p:nvSpPr>
              <p:spPr>
                <a:xfrm>
                  <a:off x="5313103" y="4300294"/>
                  <a:ext cx="181007" cy="161952"/>
                </a:xfrm>
                <a:prstGeom prst="parallelogram">
                  <a:avLst>
                    <a:gd fmla="val 40973" name="adj"/>
                  </a:avLst>
                </a:prstGeom>
                <a:solidFill>
                  <a:srgbClr val="DF361F"/>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116" name="Parallelogram 213"/>
                <p:cNvSpPr/>
                <p:nvPr/>
              </p:nvSpPr>
              <p:spPr>
                <a:xfrm>
                  <a:off x="5440125" y="4300294"/>
                  <a:ext cx="179419" cy="161952"/>
                </a:xfrm>
                <a:prstGeom prst="parallelogram">
                  <a:avLst>
                    <a:gd fmla="val 40973" name="adj"/>
                  </a:avLst>
                </a:prstGeom>
                <a:solidFill>
                  <a:srgbClr val="DF361F"/>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117" name="Parallelogram 214"/>
                <p:cNvSpPr/>
                <p:nvPr/>
              </p:nvSpPr>
              <p:spPr>
                <a:xfrm>
                  <a:off x="5567148" y="4300294"/>
                  <a:ext cx="179419" cy="161952"/>
                </a:xfrm>
                <a:prstGeom prst="parallelogram">
                  <a:avLst>
                    <a:gd fmla="val 40973" name="adj"/>
                  </a:avLst>
                </a:prstGeom>
                <a:solidFill>
                  <a:srgbClr val="DF361F"/>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118" name="Parallelogram 215"/>
                <p:cNvSpPr/>
                <p:nvPr/>
              </p:nvSpPr>
              <p:spPr>
                <a:xfrm>
                  <a:off x="5694170" y="4300294"/>
                  <a:ext cx="179419" cy="161952"/>
                </a:xfrm>
                <a:prstGeom prst="parallelogram">
                  <a:avLst>
                    <a:gd fmla="val 40973" name="adj"/>
                  </a:avLst>
                </a:prstGeom>
                <a:solidFill>
                  <a:srgbClr val="DF361F"/>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119" name="Parallelogram 216"/>
                <p:cNvSpPr/>
                <p:nvPr/>
              </p:nvSpPr>
              <p:spPr>
                <a:xfrm>
                  <a:off x="5821192" y="4300294"/>
                  <a:ext cx="179419" cy="161952"/>
                </a:xfrm>
                <a:prstGeom prst="parallelogram">
                  <a:avLst>
                    <a:gd fmla="val 40973" name="adj"/>
                  </a:avLst>
                </a:prstGeom>
                <a:solidFill>
                  <a:srgbClr val="DF361F"/>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120" name="Parallelogram 217"/>
                <p:cNvSpPr/>
                <p:nvPr/>
              </p:nvSpPr>
              <p:spPr>
                <a:xfrm>
                  <a:off x="5946627" y="4300294"/>
                  <a:ext cx="181007"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121" name="Parallelogram 218"/>
                <p:cNvSpPr/>
                <p:nvPr/>
              </p:nvSpPr>
              <p:spPr>
                <a:xfrm>
                  <a:off x="6073649" y="4300294"/>
                  <a:ext cx="181007"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122" name="Parallelogram 219"/>
                <p:cNvSpPr/>
                <p:nvPr/>
              </p:nvSpPr>
              <p:spPr>
                <a:xfrm>
                  <a:off x="6200671" y="4300294"/>
                  <a:ext cx="179420"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123" name="Parallelogram 220"/>
                <p:cNvSpPr/>
                <p:nvPr/>
              </p:nvSpPr>
              <p:spPr>
                <a:xfrm>
                  <a:off x="6327694" y="4300294"/>
                  <a:ext cx="179420"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124" name="Parallelogram 221"/>
                <p:cNvSpPr/>
                <p:nvPr/>
              </p:nvSpPr>
              <p:spPr>
                <a:xfrm>
                  <a:off x="6454716" y="4300294"/>
                  <a:ext cx="179420"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grpSp>
          <p:sp>
            <p:nvSpPr>
              <p:cNvPr id="104" name="TextBox 103"/>
              <p:cNvSpPr txBox="1"/>
              <p:nvPr/>
            </p:nvSpPr>
            <p:spPr>
              <a:xfrm>
                <a:off x="4034939" y="4060542"/>
                <a:ext cx="3194614" cy="284527"/>
              </a:xfrm>
              <a:prstGeom prst="rect">
                <a:avLst/>
              </a:prstGeom>
              <a:noFill/>
            </p:spPr>
            <p:txBody>
              <a:bodyPr>
                <a:spAutoFit/>
              </a:bodyPr>
              <a:lstStyle/>
              <a:p>
                <a:pPr algn="just">
                  <a:defRPr/>
                </a:pPr>
                <a:r>
                  <a:rPr b="1" i="1" kern="0" lang="en-US" sz="800">
                    <a:solidFill>
                      <a:srgbClr val="44546A">
                        <a:lumMod val="60000"/>
                        <a:lumOff val="40000"/>
                      </a:srgbClr>
                    </a:solidFill>
                  </a:rPr>
                  <a:t>Growth p/month</a:t>
                </a:r>
              </a:p>
            </p:txBody>
          </p:sp>
        </p:grpSp>
        <p:grpSp>
          <p:nvGrpSpPr>
            <p:cNvPr id="53" name="Group 150"/>
            <p:cNvGrpSpPr/>
            <p:nvPr/>
          </p:nvGrpSpPr>
          <p:grpSpPr>
            <a:xfrm>
              <a:off x="1550119" y="5708380"/>
              <a:ext cx="3223194" cy="400624"/>
              <a:chOff x="3961901" y="5143846"/>
              <a:chExt cx="3223194" cy="400624"/>
            </a:xfrm>
          </p:grpSpPr>
          <p:grpSp>
            <p:nvGrpSpPr>
              <p:cNvPr id="81" name="Group 178"/>
              <p:cNvGrpSpPr/>
              <p:nvPr/>
            </p:nvGrpSpPr>
            <p:grpSpPr>
              <a:xfrm>
                <a:off x="3961901" y="5382452"/>
                <a:ext cx="2598489" cy="162018"/>
                <a:chOff x="3961901" y="5382452"/>
                <a:chExt cx="2598489" cy="162018"/>
              </a:xfrm>
            </p:grpSpPr>
            <p:sp>
              <p:nvSpPr>
                <p:cNvPr id="83" name="Parallelogram 180"/>
                <p:cNvSpPr/>
                <p:nvPr/>
              </p:nvSpPr>
              <p:spPr>
                <a:xfrm>
                  <a:off x="3961901" y="5382010"/>
                  <a:ext cx="181007" cy="161952"/>
                </a:xfrm>
                <a:prstGeom prst="parallelogram">
                  <a:avLst>
                    <a:gd fmla="val 40973" name="adj"/>
                  </a:avLst>
                </a:prstGeom>
                <a:solidFill>
                  <a:srgbClr val="90BC33"/>
                </a:solidFill>
                <a:ln algn="ctr" cap="flat" cmpd="sng" w="12700">
                  <a:noFill/>
                  <a:prstDash val="solid"/>
                  <a:miter lim="800000"/>
                </a:ln>
                <a:effectLst/>
              </p:spPr>
              <p:txBody>
                <a:bodyPr anchor="ctr"/>
                <a:lstStyle/>
                <a:p>
                  <a:pPr algn="ctr">
                    <a:defRPr/>
                  </a:pPr>
                  <a:endParaRPr kern="0" lang="en-US" sz="1200">
                    <a:solidFill>
                      <a:srgbClr val="F5C24C"/>
                    </a:solidFill>
                    <a:latin typeface="Calibri"/>
                  </a:endParaRPr>
                </a:p>
              </p:txBody>
            </p:sp>
            <p:sp>
              <p:nvSpPr>
                <p:cNvPr id="84" name="Parallelogram 181"/>
                <p:cNvSpPr/>
                <p:nvPr/>
              </p:nvSpPr>
              <p:spPr>
                <a:xfrm>
                  <a:off x="4088923" y="5382010"/>
                  <a:ext cx="181007" cy="161952"/>
                </a:xfrm>
                <a:prstGeom prst="parallelogram">
                  <a:avLst>
                    <a:gd fmla="val 40973" name="adj"/>
                  </a:avLst>
                </a:prstGeom>
                <a:solidFill>
                  <a:srgbClr val="90BC33"/>
                </a:solidFill>
                <a:ln algn="ctr" cap="flat" cmpd="sng" w="12700">
                  <a:noFill/>
                  <a:prstDash val="solid"/>
                  <a:miter lim="800000"/>
                </a:ln>
                <a:effectLst/>
              </p:spPr>
              <p:txBody>
                <a:bodyPr anchor="ctr"/>
                <a:lstStyle/>
                <a:p>
                  <a:pPr algn="ctr">
                    <a:defRPr/>
                  </a:pPr>
                  <a:endParaRPr kern="0" lang="en-US" sz="1200">
                    <a:solidFill>
                      <a:srgbClr val="F5C24C"/>
                    </a:solidFill>
                    <a:latin typeface="Calibri"/>
                  </a:endParaRPr>
                </a:p>
              </p:txBody>
            </p:sp>
            <p:sp>
              <p:nvSpPr>
                <p:cNvPr id="85" name="Parallelogram 182"/>
                <p:cNvSpPr/>
                <p:nvPr/>
              </p:nvSpPr>
              <p:spPr>
                <a:xfrm>
                  <a:off x="4215946" y="5382010"/>
                  <a:ext cx="181007" cy="161952"/>
                </a:xfrm>
                <a:prstGeom prst="parallelogram">
                  <a:avLst>
                    <a:gd fmla="val 40973" name="adj"/>
                  </a:avLst>
                </a:prstGeom>
                <a:solidFill>
                  <a:srgbClr val="90BC33"/>
                </a:solidFill>
                <a:ln algn="ctr" cap="flat" cmpd="sng" w="12700">
                  <a:noFill/>
                  <a:prstDash val="solid"/>
                  <a:miter lim="800000"/>
                </a:ln>
                <a:effectLst/>
              </p:spPr>
              <p:txBody>
                <a:bodyPr anchor="ctr"/>
                <a:lstStyle/>
                <a:p>
                  <a:pPr algn="ctr">
                    <a:defRPr/>
                  </a:pPr>
                  <a:endParaRPr kern="0" lang="en-US" sz="1200">
                    <a:solidFill>
                      <a:srgbClr val="F5C24C"/>
                    </a:solidFill>
                    <a:latin typeface="Calibri"/>
                  </a:endParaRPr>
                </a:p>
              </p:txBody>
            </p:sp>
            <p:sp>
              <p:nvSpPr>
                <p:cNvPr id="86" name="Parallelogram 183"/>
                <p:cNvSpPr/>
                <p:nvPr/>
              </p:nvSpPr>
              <p:spPr>
                <a:xfrm>
                  <a:off x="4344557" y="5382010"/>
                  <a:ext cx="179419" cy="161952"/>
                </a:xfrm>
                <a:prstGeom prst="parallelogram">
                  <a:avLst>
                    <a:gd fmla="val 40973" name="adj"/>
                  </a:avLst>
                </a:prstGeom>
                <a:solidFill>
                  <a:srgbClr val="90BC33"/>
                </a:solidFill>
                <a:ln algn="ctr" cap="flat" cmpd="sng" w="12700">
                  <a:noFill/>
                  <a:prstDash val="solid"/>
                  <a:miter lim="800000"/>
                </a:ln>
                <a:effectLst/>
              </p:spPr>
              <p:txBody>
                <a:bodyPr anchor="ctr"/>
                <a:lstStyle/>
                <a:p>
                  <a:pPr algn="ctr">
                    <a:defRPr/>
                  </a:pPr>
                  <a:endParaRPr kern="0" lang="en-US" sz="1200">
                    <a:solidFill>
                      <a:srgbClr val="F5C24C"/>
                    </a:solidFill>
                    <a:latin typeface="Calibri"/>
                  </a:endParaRPr>
                </a:p>
              </p:txBody>
            </p:sp>
            <p:sp>
              <p:nvSpPr>
                <p:cNvPr id="87" name="Parallelogram 184"/>
                <p:cNvSpPr/>
                <p:nvPr/>
              </p:nvSpPr>
              <p:spPr>
                <a:xfrm>
                  <a:off x="4471579" y="5382010"/>
                  <a:ext cx="179419" cy="161952"/>
                </a:xfrm>
                <a:prstGeom prst="parallelogram">
                  <a:avLst>
                    <a:gd fmla="val 40973" name="adj"/>
                  </a:avLst>
                </a:prstGeom>
                <a:solidFill>
                  <a:srgbClr val="90BC33"/>
                </a:solidFill>
                <a:ln algn="ctr" cap="flat" cmpd="sng" w="12700">
                  <a:noFill/>
                  <a:prstDash val="solid"/>
                  <a:miter lim="800000"/>
                </a:ln>
                <a:effectLst/>
              </p:spPr>
              <p:txBody>
                <a:bodyPr anchor="ctr"/>
                <a:lstStyle/>
                <a:p>
                  <a:pPr algn="ctr">
                    <a:defRPr/>
                  </a:pPr>
                  <a:endParaRPr kern="0" lang="en-US" sz="1200">
                    <a:solidFill>
                      <a:srgbClr val="F5C24C"/>
                    </a:solidFill>
                    <a:latin typeface="Calibri"/>
                  </a:endParaRPr>
                </a:p>
              </p:txBody>
            </p:sp>
            <p:sp>
              <p:nvSpPr>
                <p:cNvPr id="88" name="Parallelogram 185"/>
                <p:cNvSpPr/>
                <p:nvPr/>
              </p:nvSpPr>
              <p:spPr>
                <a:xfrm>
                  <a:off x="4598601" y="5382010"/>
                  <a:ext cx="181007" cy="161952"/>
                </a:xfrm>
                <a:prstGeom prst="parallelogram">
                  <a:avLst>
                    <a:gd fmla="val 40973" name="adj"/>
                  </a:avLst>
                </a:prstGeom>
                <a:solidFill>
                  <a:srgbClr val="90BC33"/>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89" name="Parallelogram 186"/>
                <p:cNvSpPr/>
                <p:nvPr/>
              </p:nvSpPr>
              <p:spPr>
                <a:xfrm>
                  <a:off x="4725624" y="5382010"/>
                  <a:ext cx="181007" cy="161952"/>
                </a:xfrm>
                <a:prstGeom prst="parallelogram">
                  <a:avLst>
                    <a:gd fmla="val 40973" name="adj"/>
                  </a:avLst>
                </a:prstGeom>
                <a:solidFill>
                  <a:srgbClr val="90BC33"/>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90" name="Parallelogram 187"/>
                <p:cNvSpPr/>
                <p:nvPr/>
              </p:nvSpPr>
              <p:spPr>
                <a:xfrm>
                  <a:off x="4852646" y="5382010"/>
                  <a:ext cx="181007" cy="161952"/>
                </a:xfrm>
                <a:prstGeom prst="parallelogram">
                  <a:avLst>
                    <a:gd fmla="val 40973" name="adj"/>
                  </a:avLst>
                </a:prstGeom>
                <a:solidFill>
                  <a:srgbClr val="90BC33"/>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91" name="Parallelogram 188"/>
                <p:cNvSpPr/>
                <p:nvPr/>
              </p:nvSpPr>
              <p:spPr>
                <a:xfrm>
                  <a:off x="4979669" y="5382010"/>
                  <a:ext cx="181007" cy="161952"/>
                </a:xfrm>
                <a:prstGeom prst="parallelogram">
                  <a:avLst>
                    <a:gd fmla="val 40973" name="adj"/>
                  </a:avLst>
                </a:prstGeom>
                <a:solidFill>
                  <a:srgbClr val="90BC33"/>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92" name="Parallelogram 189"/>
                <p:cNvSpPr/>
                <p:nvPr/>
              </p:nvSpPr>
              <p:spPr>
                <a:xfrm>
                  <a:off x="5108278" y="5382010"/>
                  <a:ext cx="179420" cy="161952"/>
                </a:xfrm>
                <a:prstGeom prst="parallelogram">
                  <a:avLst>
                    <a:gd fmla="val 40973" name="adj"/>
                  </a:avLst>
                </a:prstGeom>
                <a:solidFill>
                  <a:srgbClr val="90BC33"/>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93" name="Parallelogram 190"/>
                <p:cNvSpPr/>
                <p:nvPr/>
              </p:nvSpPr>
              <p:spPr>
                <a:xfrm>
                  <a:off x="5235301" y="5382010"/>
                  <a:ext cx="179420" cy="161952"/>
                </a:xfrm>
                <a:prstGeom prst="parallelogram">
                  <a:avLst>
                    <a:gd fmla="val 40973" name="adj"/>
                  </a:avLst>
                </a:prstGeom>
                <a:solidFill>
                  <a:srgbClr val="90BC33"/>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94" name="Parallelogram 191"/>
                <p:cNvSpPr/>
                <p:nvPr/>
              </p:nvSpPr>
              <p:spPr>
                <a:xfrm>
                  <a:off x="5362323" y="5382010"/>
                  <a:ext cx="181007" cy="161952"/>
                </a:xfrm>
                <a:prstGeom prst="parallelogram">
                  <a:avLst>
                    <a:gd fmla="val 40973" name="adj"/>
                  </a:avLst>
                </a:prstGeom>
                <a:solidFill>
                  <a:srgbClr val="90BC33"/>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95" name="Parallelogram 192"/>
                <p:cNvSpPr/>
                <p:nvPr/>
              </p:nvSpPr>
              <p:spPr>
                <a:xfrm>
                  <a:off x="5489346" y="5382010"/>
                  <a:ext cx="181007" cy="161952"/>
                </a:xfrm>
                <a:prstGeom prst="parallelogram">
                  <a:avLst>
                    <a:gd fmla="val 40973" name="adj"/>
                  </a:avLst>
                </a:prstGeom>
                <a:solidFill>
                  <a:srgbClr val="90BC33"/>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96" name="Parallelogram 193"/>
                <p:cNvSpPr/>
                <p:nvPr/>
              </p:nvSpPr>
              <p:spPr>
                <a:xfrm>
                  <a:off x="5616368" y="5382010"/>
                  <a:ext cx="181007" cy="161952"/>
                </a:xfrm>
                <a:prstGeom prst="parallelogram">
                  <a:avLst>
                    <a:gd fmla="val 40973" name="adj"/>
                  </a:avLst>
                </a:prstGeom>
                <a:solidFill>
                  <a:srgbClr val="90BC33"/>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97" name="Parallelogram 194"/>
                <p:cNvSpPr/>
                <p:nvPr/>
              </p:nvSpPr>
              <p:spPr>
                <a:xfrm>
                  <a:off x="5743391" y="5382010"/>
                  <a:ext cx="181007" cy="161952"/>
                </a:xfrm>
                <a:prstGeom prst="parallelogram">
                  <a:avLst>
                    <a:gd fmla="val 40973" name="adj"/>
                  </a:avLst>
                </a:prstGeom>
                <a:solidFill>
                  <a:srgbClr val="90BC33"/>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98" name="Parallelogram 195"/>
                <p:cNvSpPr/>
                <p:nvPr/>
              </p:nvSpPr>
              <p:spPr>
                <a:xfrm>
                  <a:off x="5872001" y="5382010"/>
                  <a:ext cx="179419"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99" name="Parallelogram 196"/>
                <p:cNvSpPr/>
                <p:nvPr/>
              </p:nvSpPr>
              <p:spPr>
                <a:xfrm>
                  <a:off x="5999024" y="5382010"/>
                  <a:ext cx="179419"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100" name="Parallelogram 197"/>
                <p:cNvSpPr/>
                <p:nvPr/>
              </p:nvSpPr>
              <p:spPr>
                <a:xfrm>
                  <a:off x="6126046" y="5382010"/>
                  <a:ext cx="181007"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101" name="Parallelogram 198"/>
                <p:cNvSpPr/>
                <p:nvPr/>
              </p:nvSpPr>
              <p:spPr>
                <a:xfrm>
                  <a:off x="6253069" y="5382010"/>
                  <a:ext cx="181007"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102" name="Parallelogram 199"/>
                <p:cNvSpPr/>
                <p:nvPr/>
              </p:nvSpPr>
              <p:spPr>
                <a:xfrm>
                  <a:off x="6380091" y="5382010"/>
                  <a:ext cx="181007"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grpSp>
          <p:sp>
            <p:nvSpPr>
              <p:cNvPr id="82" name="TextBox 81"/>
              <p:cNvSpPr txBox="1"/>
              <p:nvPr/>
            </p:nvSpPr>
            <p:spPr>
              <a:xfrm>
                <a:off x="3977778" y="5143846"/>
                <a:ext cx="3207317" cy="284527"/>
              </a:xfrm>
              <a:prstGeom prst="rect">
                <a:avLst/>
              </a:prstGeom>
              <a:noFill/>
            </p:spPr>
            <p:txBody>
              <a:bodyPr>
                <a:spAutoFit/>
              </a:bodyPr>
              <a:lstStyle/>
              <a:p>
                <a:pPr algn="just">
                  <a:defRPr/>
                </a:pPr>
                <a:r>
                  <a:rPr b="1" i="1" kern="0" lang="en-US" sz="800">
                    <a:solidFill>
                      <a:srgbClr val="44546A">
                        <a:lumMod val="60000"/>
                        <a:lumOff val="40000"/>
                      </a:srgbClr>
                    </a:solidFill>
                  </a:rPr>
                  <a:t>Feedback from customers</a:t>
                </a:r>
              </a:p>
            </p:txBody>
          </p:sp>
        </p:grpSp>
        <p:grpSp>
          <p:nvGrpSpPr>
            <p:cNvPr id="54" name="Group 151"/>
            <p:cNvGrpSpPr/>
            <p:nvPr/>
          </p:nvGrpSpPr>
          <p:grpSpPr>
            <a:xfrm>
              <a:off x="1564409" y="4198421"/>
              <a:ext cx="3193026" cy="400471"/>
              <a:chOff x="3976191" y="3539758"/>
              <a:chExt cx="3193026" cy="400471"/>
            </a:xfrm>
          </p:grpSpPr>
          <p:grpSp>
            <p:nvGrpSpPr>
              <p:cNvPr id="59" name="Group 156"/>
              <p:cNvGrpSpPr/>
              <p:nvPr/>
            </p:nvGrpSpPr>
            <p:grpSpPr>
              <a:xfrm>
                <a:off x="3987128" y="3778211"/>
                <a:ext cx="2587611" cy="162018"/>
                <a:chOff x="3987128" y="3778211"/>
                <a:chExt cx="2587611" cy="162018"/>
              </a:xfrm>
            </p:grpSpPr>
            <p:sp>
              <p:nvSpPr>
                <p:cNvPr id="61" name="Parallelogram 158"/>
                <p:cNvSpPr/>
                <p:nvPr/>
              </p:nvSpPr>
              <p:spPr>
                <a:xfrm>
                  <a:off x="3987305" y="3777922"/>
                  <a:ext cx="179420" cy="161952"/>
                </a:xfrm>
                <a:prstGeom prst="parallelogram">
                  <a:avLst>
                    <a:gd fmla="val 40973" name="adj"/>
                  </a:avLst>
                </a:prstGeom>
                <a:solidFill>
                  <a:srgbClr val="6C2B43"/>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62" name="Parallelogram 159"/>
                <p:cNvSpPr/>
                <p:nvPr/>
              </p:nvSpPr>
              <p:spPr>
                <a:xfrm>
                  <a:off x="4114327" y="3777922"/>
                  <a:ext cx="179420" cy="161952"/>
                </a:xfrm>
                <a:prstGeom prst="parallelogram">
                  <a:avLst>
                    <a:gd fmla="val 40973" name="adj"/>
                  </a:avLst>
                </a:prstGeom>
                <a:solidFill>
                  <a:srgbClr val="6C2B43"/>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63" name="Parallelogram 160"/>
                <p:cNvSpPr/>
                <p:nvPr/>
              </p:nvSpPr>
              <p:spPr>
                <a:xfrm>
                  <a:off x="4241350" y="3777922"/>
                  <a:ext cx="179420" cy="161952"/>
                </a:xfrm>
                <a:prstGeom prst="parallelogram">
                  <a:avLst>
                    <a:gd fmla="val 40973" name="adj"/>
                  </a:avLst>
                </a:prstGeom>
                <a:solidFill>
                  <a:srgbClr val="6C2B43"/>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64" name="Parallelogram 161"/>
                <p:cNvSpPr/>
                <p:nvPr/>
              </p:nvSpPr>
              <p:spPr>
                <a:xfrm>
                  <a:off x="4366785" y="3777922"/>
                  <a:ext cx="179419" cy="161952"/>
                </a:xfrm>
                <a:prstGeom prst="parallelogram">
                  <a:avLst>
                    <a:gd fmla="val 40973" name="adj"/>
                  </a:avLst>
                </a:prstGeom>
                <a:solidFill>
                  <a:srgbClr val="6C2B43"/>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65" name="Parallelogram 162"/>
                <p:cNvSpPr/>
                <p:nvPr/>
              </p:nvSpPr>
              <p:spPr>
                <a:xfrm>
                  <a:off x="4493807" y="3777922"/>
                  <a:ext cx="179419" cy="161952"/>
                </a:xfrm>
                <a:prstGeom prst="parallelogram">
                  <a:avLst>
                    <a:gd fmla="val 40973" name="adj"/>
                  </a:avLst>
                </a:prstGeom>
                <a:solidFill>
                  <a:srgbClr val="6C2B43"/>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66" name="Parallelogram 163"/>
                <p:cNvSpPr/>
                <p:nvPr/>
              </p:nvSpPr>
              <p:spPr>
                <a:xfrm>
                  <a:off x="4620830" y="3777922"/>
                  <a:ext cx="179419" cy="161952"/>
                </a:xfrm>
                <a:prstGeom prst="parallelogram">
                  <a:avLst>
                    <a:gd fmla="val 40973" name="adj"/>
                  </a:avLst>
                </a:prstGeom>
                <a:solidFill>
                  <a:srgbClr val="6C2B43"/>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67" name="Parallelogram 164"/>
                <p:cNvSpPr/>
                <p:nvPr/>
              </p:nvSpPr>
              <p:spPr>
                <a:xfrm>
                  <a:off x="4747852" y="3777922"/>
                  <a:ext cx="179419" cy="161952"/>
                </a:xfrm>
                <a:prstGeom prst="parallelogram">
                  <a:avLst>
                    <a:gd fmla="val 40973" name="adj"/>
                  </a:avLst>
                </a:prstGeom>
                <a:solidFill>
                  <a:srgbClr val="6C2B43"/>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68" name="Parallelogram 165"/>
                <p:cNvSpPr/>
                <p:nvPr/>
              </p:nvSpPr>
              <p:spPr>
                <a:xfrm>
                  <a:off x="4873287" y="3777922"/>
                  <a:ext cx="181007" cy="161952"/>
                </a:xfrm>
                <a:prstGeom prst="parallelogram">
                  <a:avLst>
                    <a:gd fmla="val 40973" name="adj"/>
                  </a:avLst>
                </a:prstGeom>
                <a:solidFill>
                  <a:srgbClr val="6C2B43"/>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69" name="Parallelogram 166"/>
                <p:cNvSpPr/>
                <p:nvPr/>
              </p:nvSpPr>
              <p:spPr>
                <a:xfrm>
                  <a:off x="5000309" y="3777922"/>
                  <a:ext cx="179420" cy="161952"/>
                </a:xfrm>
                <a:prstGeom prst="parallelogram">
                  <a:avLst>
                    <a:gd fmla="val 40973" name="adj"/>
                  </a:avLst>
                </a:prstGeom>
                <a:solidFill>
                  <a:srgbClr val="6C2B43"/>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70" name="Parallelogram 167"/>
                <p:cNvSpPr/>
                <p:nvPr/>
              </p:nvSpPr>
              <p:spPr>
                <a:xfrm>
                  <a:off x="5127331" y="3777922"/>
                  <a:ext cx="179420" cy="161952"/>
                </a:xfrm>
                <a:prstGeom prst="parallelogram">
                  <a:avLst>
                    <a:gd fmla="val 40973" name="adj"/>
                  </a:avLst>
                </a:prstGeom>
                <a:solidFill>
                  <a:srgbClr val="6C2B43"/>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71" name="Parallelogram 168"/>
                <p:cNvSpPr/>
                <p:nvPr/>
              </p:nvSpPr>
              <p:spPr>
                <a:xfrm>
                  <a:off x="5254354" y="3777922"/>
                  <a:ext cx="179420" cy="161952"/>
                </a:xfrm>
                <a:prstGeom prst="parallelogram">
                  <a:avLst>
                    <a:gd fmla="val 40973" name="adj"/>
                  </a:avLst>
                </a:prstGeom>
                <a:solidFill>
                  <a:srgbClr val="6C2B43"/>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72" name="Parallelogram 169"/>
                <p:cNvSpPr/>
                <p:nvPr/>
              </p:nvSpPr>
              <p:spPr>
                <a:xfrm>
                  <a:off x="5381376" y="3777922"/>
                  <a:ext cx="179420" cy="161952"/>
                </a:xfrm>
                <a:prstGeom prst="parallelogram">
                  <a:avLst>
                    <a:gd fmla="val 40973" name="adj"/>
                  </a:avLst>
                </a:prstGeom>
                <a:solidFill>
                  <a:srgbClr val="6C2B43"/>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73" name="Parallelogram 170"/>
                <p:cNvSpPr/>
                <p:nvPr/>
              </p:nvSpPr>
              <p:spPr>
                <a:xfrm>
                  <a:off x="5506811" y="3777922"/>
                  <a:ext cx="181007" cy="161952"/>
                </a:xfrm>
                <a:prstGeom prst="parallelogram">
                  <a:avLst>
                    <a:gd fmla="val 40973" name="adj"/>
                  </a:avLst>
                </a:prstGeom>
                <a:solidFill>
                  <a:srgbClr val="6C2B43"/>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74" name="Parallelogram 171"/>
                <p:cNvSpPr/>
                <p:nvPr/>
              </p:nvSpPr>
              <p:spPr>
                <a:xfrm>
                  <a:off x="5633834" y="3777922"/>
                  <a:ext cx="179419" cy="161952"/>
                </a:xfrm>
                <a:prstGeom prst="parallelogram">
                  <a:avLst>
                    <a:gd fmla="val 40973" name="adj"/>
                  </a:avLst>
                </a:prstGeom>
                <a:solidFill>
                  <a:srgbClr val="6C2B43"/>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75" name="Parallelogram 172"/>
                <p:cNvSpPr/>
                <p:nvPr/>
              </p:nvSpPr>
              <p:spPr>
                <a:xfrm>
                  <a:off x="5760856" y="3777922"/>
                  <a:ext cx="179419"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76" name="Parallelogram 173"/>
                <p:cNvSpPr/>
                <p:nvPr/>
              </p:nvSpPr>
              <p:spPr>
                <a:xfrm>
                  <a:off x="5887879" y="3777922"/>
                  <a:ext cx="179419"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77" name="Parallelogram 174"/>
                <p:cNvSpPr/>
                <p:nvPr/>
              </p:nvSpPr>
              <p:spPr>
                <a:xfrm>
                  <a:off x="6014901" y="3777922"/>
                  <a:ext cx="179419"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78" name="Parallelogram 175"/>
                <p:cNvSpPr/>
                <p:nvPr/>
              </p:nvSpPr>
              <p:spPr>
                <a:xfrm>
                  <a:off x="6140335" y="3777922"/>
                  <a:ext cx="179420"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79" name="Parallelogram 176"/>
                <p:cNvSpPr/>
                <p:nvPr/>
              </p:nvSpPr>
              <p:spPr>
                <a:xfrm>
                  <a:off x="6267358" y="3777922"/>
                  <a:ext cx="179420"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sp>
              <p:nvSpPr>
                <p:cNvPr id="80" name="Parallelogram 177"/>
                <p:cNvSpPr/>
                <p:nvPr/>
              </p:nvSpPr>
              <p:spPr>
                <a:xfrm>
                  <a:off x="6394380" y="3777922"/>
                  <a:ext cx="179420"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a:defRPr/>
                  </a:pPr>
                  <a:endParaRPr kern="0" lang="en-US" sz="1200">
                    <a:solidFill>
                      <a:prstClr val="white"/>
                    </a:solidFill>
                    <a:latin typeface="Calibri"/>
                  </a:endParaRPr>
                </a:p>
              </p:txBody>
            </p:sp>
          </p:grpSp>
          <p:sp>
            <p:nvSpPr>
              <p:cNvPr id="60" name="TextBox 59"/>
              <p:cNvSpPr txBox="1"/>
              <p:nvPr/>
            </p:nvSpPr>
            <p:spPr>
              <a:xfrm>
                <a:off x="3976191" y="3539758"/>
                <a:ext cx="3193026" cy="284527"/>
              </a:xfrm>
              <a:prstGeom prst="rect">
                <a:avLst/>
              </a:prstGeom>
              <a:noFill/>
            </p:spPr>
            <p:txBody>
              <a:bodyPr>
                <a:spAutoFit/>
              </a:bodyPr>
              <a:lstStyle/>
              <a:p>
                <a:pPr algn="just">
                  <a:defRPr/>
                </a:pPr>
                <a:r>
                  <a:rPr b="1" i="1" kern="0" lang="id-ID" sz="800">
                    <a:solidFill>
                      <a:srgbClr val="44546A">
                        <a:lumMod val="60000"/>
                        <a:lumOff val="40000"/>
                      </a:srgbClr>
                    </a:solidFill>
                  </a:rPr>
                  <a:t>Correspondence</a:t>
                </a:r>
              </a:p>
            </p:txBody>
          </p:sp>
        </p:grpSp>
        <p:sp>
          <p:nvSpPr>
            <p:cNvPr id="55" name="Freeform 152"/>
            <p:cNvSpPr/>
            <p:nvPr/>
          </p:nvSpPr>
          <p:spPr>
            <a:xfrm>
              <a:off x="4732031" y="4341319"/>
              <a:ext cx="830410" cy="360421"/>
            </a:xfrm>
            <a:custGeom>
              <a:gdLst>
                <a:gd fmla="*/ 244545 w 1404375" name="connsiteX0"/>
                <a:gd fmla="*/ 0 h 610871" name="connsiteY0"/>
                <a:gd fmla="*/ 1404375 w 1404375" name="connsiteX1"/>
                <a:gd fmla="*/ 0 h 610871" name="connsiteY1"/>
                <a:gd fmla="*/ 1404375 w 1404375" name="connsiteX2"/>
                <a:gd fmla="*/ 610871 h 610871" name="connsiteY2"/>
                <a:gd fmla="*/ 244545 w 1404375" name="connsiteX3"/>
                <a:gd fmla="*/ 610871 h 610871" name="connsiteY3"/>
                <a:gd fmla="*/ 244545 w 1404375" name="connsiteX4"/>
                <a:gd fmla="*/ 447271 h 610871" name="connsiteY4"/>
                <a:gd fmla="*/ 0 w 1404375" name="connsiteX5"/>
                <a:gd fmla="*/ 305436 h 610871" name="connsiteY5"/>
                <a:gd fmla="*/ 244545 w 1404375" name="connsiteX6"/>
                <a:gd fmla="*/ 163600 h 61087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610871" w="1404375">
                  <a:moveTo>
                    <a:pt x="244545" y="0"/>
                  </a:moveTo>
                  <a:lnTo>
                    <a:pt x="1404375" y="0"/>
                  </a:lnTo>
                  <a:lnTo>
                    <a:pt x="1404375" y="610871"/>
                  </a:lnTo>
                  <a:lnTo>
                    <a:pt x="244545" y="610871"/>
                  </a:lnTo>
                  <a:lnTo>
                    <a:pt x="244545" y="447271"/>
                  </a:lnTo>
                  <a:lnTo>
                    <a:pt x="0" y="305436"/>
                  </a:lnTo>
                  <a:lnTo>
                    <a:pt x="244545" y="163600"/>
                  </a:lnTo>
                  <a:close/>
                </a:path>
              </a:pathLst>
            </a:custGeom>
            <a:solidFill>
              <a:srgbClr val="6C2B43"/>
            </a:solidFill>
            <a:ln algn="ctr" cap="flat" cmpd="sng" w="69850">
              <a:noFill/>
              <a:prstDash val="solid"/>
              <a:miter lim="800000"/>
            </a:ln>
            <a:effectLst/>
          </p:spPr>
          <p:txBody>
            <a:bodyPr anchor="ctr" lIns="252000"/>
            <a:lstStyle/>
            <a:p>
              <a:pPr algn="ctr">
                <a:defRPr/>
              </a:pPr>
              <a:r>
                <a:rPr kern="0" lang="id-ID" sz="900">
                  <a:solidFill>
                    <a:prstClr val="white"/>
                  </a:solidFill>
                  <a:latin typeface="Calibri"/>
                </a:rPr>
                <a:t>$243</a:t>
              </a:r>
            </a:p>
          </p:txBody>
        </p:sp>
        <p:sp>
          <p:nvSpPr>
            <p:cNvPr id="56" name="Freeform 153"/>
            <p:cNvSpPr/>
            <p:nvPr/>
          </p:nvSpPr>
          <p:spPr>
            <a:xfrm>
              <a:off x="4757435" y="4858929"/>
              <a:ext cx="830410" cy="360421"/>
            </a:xfrm>
            <a:custGeom>
              <a:gdLst>
                <a:gd fmla="*/ 244545 w 1404375" name="connsiteX0"/>
                <a:gd fmla="*/ 0 h 610871" name="connsiteY0"/>
                <a:gd fmla="*/ 1404375 w 1404375" name="connsiteX1"/>
                <a:gd fmla="*/ 0 h 610871" name="connsiteY1"/>
                <a:gd fmla="*/ 1404375 w 1404375" name="connsiteX2"/>
                <a:gd fmla="*/ 610871 h 610871" name="connsiteY2"/>
                <a:gd fmla="*/ 244545 w 1404375" name="connsiteX3"/>
                <a:gd fmla="*/ 610871 h 610871" name="connsiteY3"/>
                <a:gd fmla="*/ 244545 w 1404375" name="connsiteX4"/>
                <a:gd fmla="*/ 447271 h 610871" name="connsiteY4"/>
                <a:gd fmla="*/ 0 w 1404375" name="connsiteX5"/>
                <a:gd fmla="*/ 305436 h 610871" name="connsiteY5"/>
                <a:gd fmla="*/ 244545 w 1404375" name="connsiteX6"/>
                <a:gd fmla="*/ 163600 h 61087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610871" w="1404375">
                  <a:moveTo>
                    <a:pt x="244545" y="0"/>
                  </a:moveTo>
                  <a:lnTo>
                    <a:pt x="1404375" y="0"/>
                  </a:lnTo>
                  <a:lnTo>
                    <a:pt x="1404375" y="610871"/>
                  </a:lnTo>
                  <a:lnTo>
                    <a:pt x="244545" y="610871"/>
                  </a:lnTo>
                  <a:lnTo>
                    <a:pt x="244545" y="447271"/>
                  </a:lnTo>
                  <a:lnTo>
                    <a:pt x="0" y="305436"/>
                  </a:lnTo>
                  <a:lnTo>
                    <a:pt x="244545" y="163600"/>
                  </a:lnTo>
                  <a:close/>
                </a:path>
              </a:pathLst>
            </a:custGeom>
            <a:solidFill>
              <a:srgbClr val="DF361F"/>
            </a:solidFill>
            <a:ln algn="ctr" cap="flat" cmpd="sng" w="69850">
              <a:noFill/>
              <a:prstDash val="solid"/>
              <a:miter lim="800000"/>
            </a:ln>
            <a:effectLst/>
          </p:spPr>
          <p:txBody>
            <a:bodyPr anchor="ctr" lIns="252000"/>
            <a:lstStyle/>
            <a:p>
              <a:pPr algn="ctr">
                <a:defRPr/>
              </a:pPr>
              <a:r>
                <a:rPr kern="0" lang="id-ID" sz="900">
                  <a:solidFill>
                    <a:prstClr val="white"/>
                  </a:solidFill>
                  <a:latin typeface="Calibri"/>
                </a:rPr>
                <a:t>$598</a:t>
              </a:r>
            </a:p>
          </p:txBody>
        </p:sp>
        <p:sp>
          <p:nvSpPr>
            <p:cNvPr id="57" name="Freeform 154"/>
            <p:cNvSpPr/>
            <p:nvPr/>
          </p:nvSpPr>
          <p:spPr>
            <a:xfrm>
              <a:off x="4732031" y="5347959"/>
              <a:ext cx="830410" cy="360421"/>
            </a:xfrm>
            <a:custGeom>
              <a:gdLst>
                <a:gd fmla="*/ 244545 w 1404375" name="connsiteX0"/>
                <a:gd fmla="*/ 0 h 610871" name="connsiteY0"/>
                <a:gd fmla="*/ 1404375 w 1404375" name="connsiteX1"/>
                <a:gd fmla="*/ 0 h 610871" name="connsiteY1"/>
                <a:gd fmla="*/ 1404375 w 1404375" name="connsiteX2"/>
                <a:gd fmla="*/ 610871 h 610871" name="connsiteY2"/>
                <a:gd fmla="*/ 244545 w 1404375" name="connsiteX3"/>
                <a:gd fmla="*/ 610871 h 610871" name="connsiteY3"/>
                <a:gd fmla="*/ 244545 w 1404375" name="connsiteX4"/>
                <a:gd fmla="*/ 447271 h 610871" name="connsiteY4"/>
                <a:gd fmla="*/ 0 w 1404375" name="connsiteX5"/>
                <a:gd fmla="*/ 305436 h 610871" name="connsiteY5"/>
                <a:gd fmla="*/ 244545 w 1404375" name="connsiteX6"/>
                <a:gd fmla="*/ 163600 h 61087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610871" w="1404375">
                  <a:moveTo>
                    <a:pt x="244545" y="0"/>
                  </a:moveTo>
                  <a:lnTo>
                    <a:pt x="1404375" y="0"/>
                  </a:lnTo>
                  <a:lnTo>
                    <a:pt x="1404375" y="610871"/>
                  </a:lnTo>
                  <a:lnTo>
                    <a:pt x="244545" y="610871"/>
                  </a:lnTo>
                  <a:lnTo>
                    <a:pt x="244545" y="447271"/>
                  </a:lnTo>
                  <a:lnTo>
                    <a:pt x="0" y="305436"/>
                  </a:lnTo>
                  <a:lnTo>
                    <a:pt x="244545" y="163600"/>
                  </a:lnTo>
                  <a:close/>
                </a:path>
              </a:pathLst>
            </a:custGeom>
            <a:solidFill>
              <a:srgbClr val="FA9C00"/>
            </a:solidFill>
            <a:ln algn="ctr" cap="flat" cmpd="sng" w="69850">
              <a:noFill/>
              <a:prstDash val="solid"/>
              <a:miter lim="800000"/>
            </a:ln>
            <a:effectLst/>
          </p:spPr>
          <p:txBody>
            <a:bodyPr anchor="ctr" lIns="252000"/>
            <a:lstStyle/>
            <a:p>
              <a:pPr algn="ctr">
                <a:defRPr/>
              </a:pPr>
              <a:r>
                <a:rPr kern="0" lang="id-ID" sz="900">
                  <a:solidFill>
                    <a:prstClr val="white"/>
                  </a:solidFill>
                  <a:latin typeface="Calibri"/>
                </a:rPr>
                <a:t>$587</a:t>
              </a:r>
            </a:p>
          </p:txBody>
        </p:sp>
        <p:sp>
          <p:nvSpPr>
            <p:cNvPr id="58" name="Freeform 155"/>
            <p:cNvSpPr/>
            <p:nvPr/>
          </p:nvSpPr>
          <p:spPr>
            <a:xfrm>
              <a:off x="4732031" y="5848103"/>
              <a:ext cx="830410" cy="360422"/>
            </a:xfrm>
            <a:custGeom>
              <a:gdLst>
                <a:gd fmla="*/ 244545 w 1404375" name="connsiteX0"/>
                <a:gd fmla="*/ 0 h 610871" name="connsiteY0"/>
                <a:gd fmla="*/ 1404375 w 1404375" name="connsiteX1"/>
                <a:gd fmla="*/ 0 h 610871" name="connsiteY1"/>
                <a:gd fmla="*/ 1404375 w 1404375" name="connsiteX2"/>
                <a:gd fmla="*/ 610871 h 610871" name="connsiteY2"/>
                <a:gd fmla="*/ 244545 w 1404375" name="connsiteX3"/>
                <a:gd fmla="*/ 610871 h 610871" name="connsiteY3"/>
                <a:gd fmla="*/ 244545 w 1404375" name="connsiteX4"/>
                <a:gd fmla="*/ 447271 h 610871" name="connsiteY4"/>
                <a:gd fmla="*/ 0 w 1404375" name="connsiteX5"/>
                <a:gd fmla="*/ 305436 h 610871" name="connsiteY5"/>
                <a:gd fmla="*/ 244545 w 1404375" name="connsiteX6"/>
                <a:gd fmla="*/ 163600 h 61087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610871" w="1404375">
                  <a:moveTo>
                    <a:pt x="244545" y="0"/>
                  </a:moveTo>
                  <a:lnTo>
                    <a:pt x="1404375" y="0"/>
                  </a:lnTo>
                  <a:lnTo>
                    <a:pt x="1404375" y="610871"/>
                  </a:lnTo>
                  <a:lnTo>
                    <a:pt x="244545" y="610871"/>
                  </a:lnTo>
                  <a:lnTo>
                    <a:pt x="244545" y="447271"/>
                  </a:lnTo>
                  <a:lnTo>
                    <a:pt x="0" y="305436"/>
                  </a:lnTo>
                  <a:lnTo>
                    <a:pt x="244545" y="163600"/>
                  </a:lnTo>
                  <a:close/>
                </a:path>
              </a:pathLst>
            </a:custGeom>
            <a:solidFill>
              <a:srgbClr val="90BC33"/>
            </a:solidFill>
            <a:ln algn="ctr" cap="flat" cmpd="sng" w="69850">
              <a:noFill/>
              <a:prstDash val="solid"/>
              <a:miter lim="800000"/>
            </a:ln>
            <a:effectLst/>
          </p:spPr>
          <p:txBody>
            <a:bodyPr anchor="ctr" lIns="252000"/>
            <a:lstStyle/>
            <a:p>
              <a:pPr algn="ctr">
                <a:defRPr/>
              </a:pPr>
              <a:r>
                <a:rPr kern="0" lang="id-ID" sz="900">
                  <a:solidFill>
                    <a:prstClr val="white"/>
                  </a:solidFill>
                  <a:latin typeface="Calibri"/>
                </a:rPr>
                <a:t>$233</a:t>
              </a:r>
            </a:p>
          </p:txBody>
        </p:sp>
      </p:grpSp>
      <p:sp>
        <p:nvSpPr>
          <p:cNvPr id="147" name="Rectangle 244"/>
          <p:cNvSpPr/>
          <p:nvPr/>
        </p:nvSpPr>
        <p:spPr>
          <a:xfrm>
            <a:off x="191691" y="1495475"/>
            <a:ext cx="3037284" cy="1326386"/>
          </a:xfrm>
          <a:prstGeom prst="rect">
            <a:avLst/>
          </a:prstGeom>
        </p:spPr>
        <p:txBody>
          <a:bodyPr bIns="34289" lIns="68528" rIns="68528" tIns="34289">
            <a:spAutoFit/>
          </a:bodyPr>
          <a:lstStyle/>
          <a:p>
            <a:pPr algn="just">
              <a:lnSpc>
                <a:spcPts val="1238"/>
              </a:lnSpc>
              <a:spcAft>
                <a:spcPts val="1125"/>
              </a:spcAft>
              <a:defRPr/>
            </a:pPr>
            <a:r>
              <a:rPr lang="en-US" sz="900">
                <a:solidFill>
                  <a:srgbClr val="16294C"/>
                </a:solidFill>
                <a:ea charset="0" panose="02020603050405020304" pitchFamily="18" typeface="Times New Roman"/>
              </a:rPr>
              <a:t>Lorem ipsum dolor sit amet, consectetur adipiscing elit. Nam viverra euismod odio, gravida pellentesque urna varius vitae. Sed dui lorem, adipiscing in adipiscing et, interdum nec metus. Mauris ultricies, justo eu convallis placerat, felis enim ornare nisi, vitae mattis nulla ante id dui. Ut lectus purus, commodo et tincidunt vel, interdum sed lectus. Vestibulum adipiscing tempor nisi id elementu sadips ipsums dolores uns fugiats gravida nam elit vols nulla dolores amet untras sitsers.</a:t>
            </a:r>
          </a:p>
        </p:txBody>
      </p:sp>
      <p:grpSp>
        <p:nvGrpSpPr>
          <p:cNvPr id="4" name="组合 3"/>
          <p:cNvGrpSpPr/>
          <p:nvPr/>
        </p:nvGrpSpPr>
        <p:grpSpPr>
          <a:xfrm>
            <a:off x="5949554" y="796579"/>
            <a:ext cx="4004071" cy="3647379"/>
            <a:chOff x="5949554" y="940595"/>
            <a:chExt cx="4004071" cy="3647379"/>
          </a:xfrm>
        </p:grpSpPr>
        <p:grpSp>
          <p:nvGrpSpPr>
            <p:cNvPr id="2" name="组合 1"/>
            <p:cNvGrpSpPr/>
            <p:nvPr/>
          </p:nvGrpSpPr>
          <p:grpSpPr>
            <a:xfrm>
              <a:off x="5949554" y="940595"/>
              <a:ext cx="2790827" cy="3647379"/>
              <a:chOff x="5949554" y="940595"/>
              <a:chExt cx="2790827" cy="3647379"/>
            </a:xfrm>
          </p:grpSpPr>
          <p:grpSp>
            <p:nvGrpSpPr>
              <p:cNvPr id="6" name="Group 67"/>
              <p:cNvGrpSpPr/>
              <p:nvPr/>
            </p:nvGrpSpPr>
            <p:grpSpPr>
              <a:xfrm flipH="1">
                <a:off x="6493671" y="1053738"/>
                <a:ext cx="2246710" cy="3346847"/>
                <a:chOff x="5350007" y="1177667"/>
                <a:chExt cx="2994731" cy="4463246"/>
              </a:xfrm>
            </p:grpSpPr>
            <p:grpSp>
              <p:nvGrpSpPr>
                <p:cNvPr id="7" name="Group 68"/>
                <p:cNvGrpSpPr/>
                <p:nvPr/>
              </p:nvGrpSpPr>
              <p:grpSpPr>
                <a:xfrm>
                  <a:off x="5350007" y="1180141"/>
                  <a:ext cx="2994731" cy="4460772"/>
                  <a:chOff x="5402146" y="1487297"/>
                  <a:chExt cx="2994731" cy="4460772"/>
                </a:xfrm>
              </p:grpSpPr>
              <p:grpSp>
                <p:nvGrpSpPr>
                  <p:cNvPr id="13" name="Group 74"/>
                  <p:cNvGrpSpPr/>
                  <p:nvPr/>
                </p:nvGrpSpPr>
                <p:grpSpPr>
                  <a:xfrm>
                    <a:off x="5885635" y="2637997"/>
                    <a:ext cx="2491015" cy="908444"/>
                    <a:chOff x="5082318" y="2597391"/>
                    <a:chExt cx="2491015" cy="908444"/>
                  </a:xfrm>
                </p:grpSpPr>
                <p:sp>
                  <p:nvSpPr>
                    <p:cNvPr id="21" name="Rectangle 21"/>
                    <p:cNvSpPr>
                      <a:spLocks noChangeArrowheads="1"/>
                    </p:cNvSpPr>
                    <p:nvPr/>
                  </p:nvSpPr>
                  <p:spPr bwMode="auto">
                    <a:xfrm>
                      <a:off x="5565986" y="2597391"/>
                      <a:ext cx="2007347" cy="908444"/>
                    </a:xfrm>
                    <a:prstGeom prst="rect">
                      <a:avLst/>
                    </a:prstGeom>
                    <a:solidFill>
                      <a:srgbClr val="DF361F"/>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fontAlgn="base">
                        <a:spcBef>
                          <a:spcPct val="0"/>
                        </a:spcBef>
                        <a:spcAft>
                          <a:spcPct val="0"/>
                        </a:spcAft>
                      </a:pPr>
                      <a:endParaRPr altLang="zh-CN" kern="0" lang="zh-CN">
                        <a:solidFill>
                          <a:prstClr val="black"/>
                        </a:solidFill>
                      </a:endParaRPr>
                    </a:p>
                  </p:txBody>
                </p:sp>
                <p:sp>
                  <p:nvSpPr>
                    <p:cNvPr id="22" name="Freeform 22"/>
                    <p:cNvSpPr/>
                    <p:nvPr/>
                  </p:nvSpPr>
                  <p:spPr bwMode="auto">
                    <a:xfrm>
                      <a:off x="5082875" y="2598531"/>
                      <a:ext cx="484044" cy="908210"/>
                    </a:xfrm>
                    <a:custGeom>
                      <a:gdLst>
                        <a:gd fmla="*/ 386 w 386" name="T0"/>
                        <a:gd fmla="*/ 0 h 725" name="T1"/>
                        <a:gd fmla="*/ 0 w 386" name="T2"/>
                        <a:gd fmla="*/ 314 h 725" name="T3"/>
                        <a:gd fmla="*/ 0 w 386" name="T4"/>
                        <a:gd fmla="*/ 453 h 725" name="T5"/>
                        <a:gd fmla="*/ 386 w 386" name="T6"/>
                        <a:gd fmla="*/ 725 h 725" name="T7"/>
                        <a:gd fmla="*/ 386 w 386" name="T8"/>
                        <a:gd fmla="*/ 0 h 725" name="T9"/>
                      </a:gdLst>
                      <a:cxnLst>
                        <a:cxn ang="0">
                          <a:pos x="T0" y="T1"/>
                        </a:cxn>
                        <a:cxn ang="0">
                          <a:pos x="T2" y="T3"/>
                        </a:cxn>
                        <a:cxn ang="0">
                          <a:pos x="T4" y="T5"/>
                        </a:cxn>
                        <a:cxn ang="0">
                          <a:pos x="T6" y="T7"/>
                        </a:cxn>
                        <a:cxn ang="0">
                          <a:pos x="T8" y="T9"/>
                        </a:cxn>
                      </a:cxnLst>
                      <a:rect b="b" l="0" r="r" t="0"/>
                      <a:pathLst>
                        <a:path h="725" w="386">
                          <a:moveTo>
                            <a:pt x="386" y="0"/>
                          </a:moveTo>
                          <a:lnTo>
                            <a:pt x="0" y="314"/>
                          </a:lnTo>
                          <a:lnTo>
                            <a:pt x="0" y="453"/>
                          </a:lnTo>
                          <a:lnTo>
                            <a:pt x="386" y="725"/>
                          </a:lnTo>
                          <a:lnTo>
                            <a:pt x="386" y="0"/>
                          </a:lnTo>
                          <a:close/>
                        </a:path>
                      </a:pathLst>
                    </a:custGeom>
                    <a:solidFill>
                      <a:srgbClr val="DF361F">
                        <a:lumMod val="75000"/>
                      </a:srgbClr>
                    </a:solid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grpSp>
              <p:sp>
                <p:nvSpPr>
                  <p:cNvPr id="14" name="Rectangle 75"/>
                  <p:cNvSpPr>
                    <a:spLocks noChangeArrowheads="1"/>
                  </p:cNvSpPr>
                  <p:nvPr/>
                </p:nvSpPr>
                <p:spPr bwMode="auto">
                  <a:xfrm>
                    <a:off x="6143291" y="1487998"/>
                    <a:ext cx="2253586" cy="909797"/>
                  </a:xfrm>
                  <a:prstGeom prst="rect">
                    <a:avLst/>
                  </a:prstGeom>
                  <a:solidFill>
                    <a:srgbClr val="FA9C00"/>
                  </a:solidFill>
                  <a:ln>
                    <a:noFill/>
                  </a:ln>
                  <a:extLst/>
                </p:spPr>
                <p:txBody>
                  <a:bodyPr/>
                  <a:lstStyle/>
                  <a:p>
                    <a:pPr>
                      <a:defRPr/>
                    </a:pPr>
                    <a:endParaRPr kern="0" lang="en-US">
                      <a:solidFill>
                        <a:prstClr val="black"/>
                      </a:solidFill>
                    </a:endParaRPr>
                  </a:p>
                </p:txBody>
              </p:sp>
              <p:sp>
                <p:nvSpPr>
                  <p:cNvPr id="15" name="Freeform 76"/>
                  <p:cNvSpPr/>
                  <p:nvPr/>
                </p:nvSpPr>
                <p:spPr bwMode="auto">
                  <a:xfrm>
                    <a:off x="5414842" y="1487998"/>
                    <a:ext cx="728448" cy="1214650"/>
                  </a:xfrm>
                  <a:custGeom>
                    <a:gdLst>
                      <a:gd fmla="*/ 582 w 582" name="T0"/>
                      <a:gd fmla="*/ 0 h 969" name="T1"/>
                      <a:gd fmla="*/ 0 w 582" name="T2"/>
                      <a:gd fmla="*/ 898 h 969" name="T3"/>
                      <a:gd fmla="*/ 76 w 582" name="T4"/>
                      <a:gd fmla="*/ 969 h 969" name="T5"/>
                      <a:gd fmla="*/ 582 w 582" name="T6"/>
                      <a:gd fmla="*/ 726 h 969" name="T7"/>
                      <a:gd fmla="*/ 582 w 582" name="T8"/>
                      <a:gd fmla="*/ 0 h 969" name="T9"/>
                    </a:gdLst>
                    <a:cxnLst>
                      <a:cxn ang="0">
                        <a:pos x="T0" y="T1"/>
                      </a:cxn>
                      <a:cxn ang="0">
                        <a:pos x="T2" y="T3"/>
                      </a:cxn>
                      <a:cxn ang="0">
                        <a:pos x="T4" y="T5"/>
                      </a:cxn>
                      <a:cxn ang="0">
                        <a:pos x="T6" y="T7"/>
                      </a:cxn>
                      <a:cxn ang="0">
                        <a:pos x="T8" y="T9"/>
                      </a:cxn>
                    </a:cxnLst>
                    <a:rect b="b" l="0" r="r" t="0"/>
                    <a:pathLst>
                      <a:path h="969" w="582">
                        <a:moveTo>
                          <a:pt x="582" y="0"/>
                        </a:moveTo>
                        <a:lnTo>
                          <a:pt x="0" y="898"/>
                        </a:lnTo>
                        <a:lnTo>
                          <a:pt x="76" y="969"/>
                        </a:lnTo>
                        <a:lnTo>
                          <a:pt x="582" y="726"/>
                        </a:lnTo>
                        <a:lnTo>
                          <a:pt x="582" y="0"/>
                        </a:lnTo>
                        <a:close/>
                      </a:path>
                    </a:pathLst>
                  </a:custGeom>
                  <a:solidFill>
                    <a:srgbClr val="FA9C00">
                      <a:lumMod val="75000"/>
                    </a:srgbClr>
                  </a:solidFill>
                  <a:ln>
                    <a:noFill/>
                  </a:ln>
                  <a:extLst/>
                </p:spPr>
                <p:txBody>
                  <a:bodyPr/>
                  <a:lstStyle/>
                  <a:p>
                    <a:pPr>
                      <a:defRPr/>
                    </a:pPr>
                    <a:endParaRPr kern="0" lang="en-US">
                      <a:solidFill>
                        <a:prstClr val="black"/>
                      </a:solidFill>
                    </a:endParaRPr>
                  </a:p>
                </p:txBody>
              </p:sp>
              <p:sp>
                <p:nvSpPr>
                  <p:cNvPr id="16" name="Rectangle 77"/>
                  <p:cNvSpPr>
                    <a:spLocks noChangeArrowheads="1"/>
                  </p:cNvSpPr>
                  <p:nvPr/>
                </p:nvSpPr>
                <p:spPr bwMode="auto">
                  <a:xfrm>
                    <a:off x="6127420" y="5038272"/>
                    <a:ext cx="2255173" cy="909797"/>
                  </a:xfrm>
                  <a:prstGeom prst="rect">
                    <a:avLst/>
                  </a:prstGeom>
                  <a:solidFill>
                    <a:srgbClr val="90BC33"/>
                  </a:solidFill>
                  <a:ln>
                    <a:noFill/>
                  </a:ln>
                  <a:extLst/>
                </p:spPr>
                <p:txBody>
                  <a:bodyPr/>
                  <a:lstStyle/>
                  <a:p>
                    <a:pPr>
                      <a:defRPr/>
                    </a:pPr>
                    <a:endParaRPr kern="0" lang="en-US">
                      <a:solidFill>
                        <a:prstClr val="black"/>
                      </a:solidFill>
                    </a:endParaRPr>
                  </a:p>
                </p:txBody>
              </p:sp>
              <p:sp>
                <p:nvSpPr>
                  <p:cNvPr id="17" name="Freeform 78"/>
                  <p:cNvSpPr/>
                  <p:nvPr/>
                </p:nvSpPr>
                <p:spPr bwMode="auto">
                  <a:xfrm>
                    <a:off x="5402146" y="4733419"/>
                    <a:ext cx="725274" cy="1214650"/>
                  </a:xfrm>
                  <a:custGeom>
                    <a:gdLst>
                      <a:gd fmla="*/ 579 w 579" name="T0"/>
                      <a:gd fmla="*/ 969 h 969" name="T1"/>
                      <a:gd fmla="*/ 0 w 579" name="T2"/>
                      <a:gd fmla="*/ 73 h 969" name="T3"/>
                      <a:gd fmla="*/ 73 w 579" name="T4"/>
                      <a:gd fmla="*/ 0 h 969" name="T5"/>
                      <a:gd fmla="*/ 579 w 579" name="T6"/>
                      <a:gd fmla="*/ 243 h 969" name="T7"/>
                      <a:gd fmla="*/ 579 w 579" name="T8"/>
                      <a:gd fmla="*/ 969 h 969" name="T9"/>
                    </a:gdLst>
                    <a:cxnLst>
                      <a:cxn ang="0">
                        <a:pos x="T0" y="T1"/>
                      </a:cxn>
                      <a:cxn ang="0">
                        <a:pos x="T2" y="T3"/>
                      </a:cxn>
                      <a:cxn ang="0">
                        <a:pos x="T4" y="T5"/>
                      </a:cxn>
                      <a:cxn ang="0">
                        <a:pos x="T6" y="T7"/>
                      </a:cxn>
                      <a:cxn ang="0">
                        <a:pos x="T8" y="T9"/>
                      </a:cxn>
                    </a:cxnLst>
                    <a:rect b="b" l="0" r="r" t="0"/>
                    <a:pathLst>
                      <a:path h="969" w="579">
                        <a:moveTo>
                          <a:pt x="579" y="969"/>
                        </a:moveTo>
                        <a:lnTo>
                          <a:pt x="0" y="73"/>
                        </a:lnTo>
                        <a:lnTo>
                          <a:pt x="73" y="0"/>
                        </a:lnTo>
                        <a:lnTo>
                          <a:pt x="579" y="243"/>
                        </a:lnTo>
                        <a:lnTo>
                          <a:pt x="579" y="969"/>
                        </a:lnTo>
                        <a:close/>
                      </a:path>
                    </a:pathLst>
                  </a:custGeom>
                  <a:solidFill>
                    <a:srgbClr val="90BC33">
                      <a:lumMod val="75000"/>
                    </a:srgbClr>
                  </a:solidFill>
                  <a:ln>
                    <a:noFill/>
                  </a:ln>
                  <a:extLst/>
                </p:spPr>
                <p:txBody>
                  <a:bodyPr/>
                  <a:lstStyle/>
                  <a:p>
                    <a:pPr>
                      <a:defRPr/>
                    </a:pPr>
                    <a:endParaRPr kern="0" lang="en-US">
                      <a:solidFill>
                        <a:prstClr val="black"/>
                      </a:solidFill>
                    </a:endParaRPr>
                  </a:p>
                </p:txBody>
              </p:sp>
              <p:grpSp>
                <p:nvGrpSpPr>
                  <p:cNvPr id="18" name="Group 79"/>
                  <p:cNvGrpSpPr/>
                  <p:nvPr/>
                </p:nvGrpSpPr>
                <p:grpSpPr>
                  <a:xfrm>
                    <a:off x="5828286" y="3831363"/>
                    <a:ext cx="2549829" cy="908444"/>
                    <a:chOff x="5023463" y="3838574"/>
                    <a:chExt cx="2549829" cy="908444"/>
                  </a:xfrm>
                </p:grpSpPr>
                <p:sp>
                  <p:nvSpPr>
                    <p:cNvPr id="19" name="Rectangle 21"/>
                    <p:cNvSpPr>
                      <a:spLocks noChangeArrowheads="1"/>
                    </p:cNvSpPr>
                    <p:nvPr/>
                  </p:nvSpPr>
                  <p:spPr bwMode="auto">
                    <a:xfrm>
                      <a:off x="5507131" y="3838574"/>
                      <a:ext cx="2066161" cy="908444"/>
                    </a:xfrm>
                    <a:prstGeom prst="rect">
                      <a:avLst/>
                    </a:prstGeom>
                    <a:solidFill>
                      <a:srgbClr val="6C2B43"/>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fontAlgn="base">
                        <a:spcBef>
                          <a:spcPct val="0"/>
                        </a:spcBef>
                        <a:spcAft>
                          <a:spcPct val="0"/>
                        </a:spcAft>
                      </a:pPr>
                      <a:endParaRPr altLang="zh-CN" kern="0" lang="zh-CN">
                        <a:solidFill>
                          <a:prstClr val="black"/>
                        </a:solidFill>
                      </a:endParaRPr>
                    </a:p>
                  </p:txBody>
                </p:sp>
                <p:sp>
                  <p:nvSpPr>
                    <p:cNvPr id="20" name="Freeform 22"/>
                    <p:cNvSpPr/>
                    <p:nvPr/>
                  </p:nvSpPr>
                  <p:spPr bwMode="auto">
                    <a:xfrm>
                      <a:off x="5024236" y="3838771"/>
                      <a:ext cx="484044" cy="908210"/>
                    </a:xfrm>
                    <a:custGeom>
                      <a:gdLst>
                        <a:gd fmla="*/ 386 w 386" name="T0"/>
                        <a:gd fmla="*/ 0 h 725" name="T1"/>
                        <a:gd fmla="*/ 0 w 386" name="T2"/>
                        <a:gd fmla="*/ 314 h 725" name="T3"/>
                        <a:gd fmla="*/ 0 w 386" name="T4"/>
                        <a:gd fmla="*/ 453 h 725" name="T5"/>
                        <a:gd fmla="*/ 386 w 386" name="T6"/>
                        <a:gd fmla="*/ 725 h 725" name="T7"/>
                        <a:gd fmla="*/ 386 w 386" name="T8"/>
                        <a:gd fmla="*/ 0 h 725" name="T9"/>
                      </a:gdLst>
                      <a:cxnLst>
                        <a:cxn ang="0">
                          <a:pos x="T0" y="T1"/>
                        </a:cxn>
                        <a:cxn ang="0">
                          <a:pos x="T2" y="T3"/>
                        </a:cxn>
                        <a:cxn ang="0">
                          <a:pos x="T4" y="T5"/>
                        </a:cxn>
                        <a:cxn ang="0">
                          <a:pos x="T6" y="T7"/>
                        </a:cxn>
                        <a:cxn ang="0">
                          <a:pos x="T8" y="T9"/>
                        </a:cxn>
                      </a:cxnLst>
                      <a:rect b="b" l="0" r="r" t="0"/>
                      <a:pathLst>
                        <a:path h="725" w="386">
                          <a:moveTo>
                            <a:pt x="386" y="0"/>
                          </a:moveTo>
                          <a:lnTo>
                            <a:pt x="0" y="314"/>
                          </a:lnTo>
                          <a:lnTo>
                            <a:pt x="0" y="453"/>
                          </a:lnTo>
                          <a:lnTo>
                            <a:pt x="386" y="725"/>
                          </a:lnTo>
                          <a:lnTo>
                            <a:pt x="386" y="0"/>
                          </a:lnTo>
                          <a:close/>
                        </a:path>
                      </a:pathLst>
                    </a:custGeom>
                    <a:solidFill>
                      <a:srgbClr val="6C2B43">
                        <a:lumMod val="75000"/>
                      </a:srgbClr>
                    </a:solid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grpSp>
            </p:grpSp>
            <p:grpSp>
              <p:nvGrpSpPr>
                <p:cNvPr id="8" name="Group 69"/>
                <p:cNvGrpSpPr/>
                <p:nvPr/>
              </p:nvGrpSpPr>
              <p:grpSpPr>
                <a:xfrm>
                  <a:off x="6023297" y="1177667"/>
                  <a:ext cx="1936004" cy="4394040"/>
                  <a:chOff x="6023297" y="1177667"/>
                  <a:chExt cx="1936004" cy="4394040"/>
                </a:xfrm>
              </p:grpSpPr>
              <p:sp>
                <p:nvSpPr>
                  <p:cNvPr id="9" name="Content Placeholder 2"/>
                  <p:cNvSpPr txBox="1"/>
                  <p:nvPr/>
                </p:nvSpPr>
                <p:spPr bwMode="auto">
                  <a:xfrm>
                    <a:off x="6287195" y="1177667"/>
                    <a:ext cx="1636810" cy="83584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60960" lIns="121920" rIns="121920" tIns="60960"/>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fontAlgn="base">
                      <a:lnSpc>
                        <a:spcPct val="100000"/>
                      </a:lnSpc>
                      <a:spcBef>
                        <a:spcPct val="20000"/>
                      </a:spcBef>
                      <a:spcAft>
                        <a:spcPct val="0"/>
                      </a:spcAft>
                      <a:buNone/>
                    </a:pPr>
                    <a:r>
                      <a:rPr altLang="zh-CN" b="1" kern="0" lang="id-ID" sz="1200">
                        <a:solidFill>
                          <a:prstClr val="white"/>
                        </a:solidFill>
                      </a:rPr>
                      <a:t>Attention Code</a:t>
                    </a:r>
                    <a:br>
                      <a:rPr altLang="zh-CN" b="1" kern="0" lang="id-ID" sz="1200">
                        <a:solidFill>
                          <a:prstClr val="white"/>
                        </a:solidFill>
                      </a:rPr>
                    </a:br>
                    <a:r>
                      <a:rPr altLang="zh-CN" b="1" kern="0" lang="id-ID" sz="1200">
                        <a:solidFill>
                          <a:prstClr val="white"/>
                        </a:solidFill>
                      </a:rPr>
                      <a:t>Lorem ipsum dolor sit amet, consectetur adipiscing elit. </a:t>
                    </a:r>
                  </a:p>
                </p:txBody>
              </p:sp>
              <p:sp>
                <p:nvSpPr>
                  <p:cNvPr id="10" name="Content Placeholder 2"/>
                  <p:cNvSpPr txBox="1"/>
                  <p:nvPr/>
                </p:nvSpPr>
                <p:spPr bwMode="auto">
                  <a:xfrm>
                    <a:off x="6172847" y="2354386"/>
                    <a:ext cx="1722404" cy="85165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60960" lIns="121920" rIns="121920" tIns="60960"/>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fontAlgn="base">
                      <a:lnSpc>
                        <a:spcPct val="100000"/>
                      </a:lnSpc>
                      <a:spcBef>
                        <a:spcPct val="20000"/>
                      </a:spcBef>
                      <a:spcAft>
                        <a:spcPct val="0"/>
                      </a:spcAft>
                      <a:buNone/>
                    </a:pPr>
                    <a:r>
                      <a:rPr altLang="zh-CN" b="1" kern="0" lang="id-ID" sz="1200">
                        <a:solidFill>
                          <a:prstClr val="white"/>
                        </a:solidFill>
                      </a:rPr>
                      <a:t>Green Code</a:t>
                    </a:r>
                    <a:br>
                      <a:rPr altLang="zh-CN" b="1" kern="0" lang="id-ID" sz="1200">
                        <a:solidFill>
                          <a:prstClr val="white"/>
                        </a:solidFill>
                      </a:rPr>
                    </a:br>
                    <a:r>
                      <a:rPr altLang="zh-CN" b="1" kern="0" lang="id-ID" sz="1200">
                        <a:solidFill>
                          <a:prstClr val="white"/>
                        </a:solidFill>
                      </a:rPr>
                      <a:t>Lorem ipsum dolor sit amet, consectetur adipiscing elit. </a:t>
                    </a:r>
                  </a:p>
                </p:txBody>
              </p:sp>
              <p:sp>
                <p:nvSpPr>
                  <p:cNvPr id="11" name="Content Placeholder 2"/>
                  <p:cNvSpPr txBox="1"/>
                  <p:nvPr/>
                </p:nvSpPr>
                <p:spPr bwMode="auto">
                  <a:xfrm>
                    <a:off x="6023297" y="4723677"/>
                    <a:ext cx="1875488" cy="84803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60960" lIns="121920" rIns="121920" tIns="60960"/>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fontAlgn="base">
                      <a:lnSpc>
                        <a:spcPct val="100000"/>
                      </a:lnSpc>
                      <a:spcBef>
                        <a:spcPct val="20000"/>
                      </a:spcBef>
                      <a:spcAft>
                        <a:spcPct val="0"/>
                      </a:spcAft>
                      <a:buNone/>
                    </a:pPr>
                    <a:r>
                      <a:rPr altLang="zh-CN" b="1" kern="0" lang="id-ID" sz="1200">
                        <a:solidFill>
                          <a:prstClr val="white"/>
                        </a:solidFill>
                      </a:rPr>
                      <a:t>Final Project</a:t>
                    </a:r>
                    <a:br>
                      <a:rPr altLang="zh-CN" b="1" kern="0" lang="id-ID" sz="1200">
                        <a:solidFill>
                          <a:prstClr val="white"/>
                        </a:solidFill>
                      </a:rPr>
                    </a:br>
                    <a:r>
                      <a:rPr altLang="zh-CN" b="1" kern="0" lang="id-ID" sz="1200">
                        <a:solidFill>
                          <a:prstClr val="white"/>
                        </a:solidFill>
                      </a:rPr>
                      <a:t>Lorem ipsum dolor sit amet, consectetur adipiscing elit. </a:t>
                    </a:r>
                  </a:p>
                </p:txBody>
              </p:sp>
              <p:sp>
                <p:nvSpPr>
                  <p:cNvPr id="12" name="Content Placeholder 2"/>
                  <p:cNvSpPr txBox="1"/>
                  <p:nvPr/>
                </p:nvSpPr>
                <p:spPr bwMode="auto">
                  <a:xfrm>
                    <a:off x="6346405" y="3534618"/>
                    <a:ext cx="1612896" cy="7544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60960" lIns="121920" rIns="121920" tIns="60960"/>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fontAlgn="base">
                      <a:lnSpc>
                        <a:spcPct val="100000"/>
                      </a:lnSpc>
                      <a:spcBef>
                        <a:spcPct val="20000"/>
                      </a:spcBef>
                      <a:spcAft>
                        <a:spcPct val="0"/>
                      </a:spcAft>
                      <a:buNone/>
                    </a:pPr>
                    <a:r>
                      <a:rPr altLang="zh-CN" b="1" kern="0" lang="id-ID" sz="1200">
                        <a:solidFill>
                          <a:prstClr val="white"/>
                        </a:solidFill>
                      </a:rPr>
                      <a:t>Blue Code</a:t>
                    </a:r>
                    <a:br>
                      <a:rPr altLang="zh-CN" b="1" kern="0" lang="id-ID" sz="1200">
                        <a:solidFill>
                          <a:prstClr val="white"/>
                        </a:solidFill>
                      </a:rPr>
                    </a:br>
                    <a:r>
                      <a:rPr altLang="zh-CN" b="1" kern="0" lang="id-ID" sz="1200">
                        <a:solidFill>
                          <a:prstClr val="white"/>
                        </a:solidFill>
                      </a:rPr>
                      <a:t>Lorem ipsum dolor sit amet, consectetur adipiscing elit. </a:t>
                    </a:r>
                  </a:p>
                </p:txBody>
              </p:sp>
            </p:grpSp>
          </p:grpSp>
          <p:sp>
            <p:nvSpPr>
              <p:cNvPr id="23" name="Teardrop 121"/>
              <p:cNvSpPr>
                <a:spLocks noChangeAspect="1"/>
              </p:cNvSpPr>
              <p:nvPr/>
            </p:nvSpPr>
            <p:spPr>
              <a:xfrm rot="13500000">
                <a:off x="5957888" y="940595"/>
                <a:ext cx="809625" cy="809625"/>
              </a:xfrm>
              <a:prstGeom prst="teardrop">
                <a:avLst/>
              </a:prstGeom>
              <a:solidFill>
                <a:sysClr lastClr="FFFFFF" val="window"/>
              </a:solidFill>
              <a:ln algn="ctr" cap="flat" cmpd="sng" w="101600">
                <a:solidFill>
                  <a:srgbClr val="FA9C00"/>
                </a:solidFill>
                <a:prstDash val="solid"/>
                <a:miter lim="800000"/>
              </a:ln>
              <a:effectLst/>
            </p:spPr>
            <p:txBody>
              <a:bodyPr anchor="ctr" bIns="34289" lIns="68528" rIns="68528" tIns="34289"/>
              <a:lstStyle/>
              <a:p>
                <a:pPr algn="ctr">
                  <a:defRPr/>
                </a:pPr>
                <a:endParaRPr kern="0" lang="id-ID">
                  <a:solidFill>
                    <a:prstClr val="white"/>
                  </a:solidFill>
                  <a:latin typeface="Calibri"/>
                </a:endParaRPr>
              </a:p>
            </p:txBody>
          </p:sp>
          <p:sp>
            <p:nvSpPr>
              <p:cNvPr id="24" name="Teardrop 122"/>
              <p:cNvSpPr>
                <a:spLocks noChangeAspect="1"/>
              </p:cNvSpPr>
              <p:nvPr/>
            </p:nvSpPr>
            <p:spPr>
              <a:xfrm rot="13500000">
                <a:off x="5949554" y="1850231"/>
                <a:ext cx="809625" cy="809625"/>
              </a:xfrm>
              <a:prstGeom prst="teardrop">
                <a:avLst/>
              </a:prstGeom>
              <a:solidFill>
                <a:sysClr lastClr="FFFFFF" val="window"/>
              </a:solidFill>
              <a:ln algn="ctr" cap="flat" cmpd="sng" w="101600">
                <a:solidFill>
                  <a:srgbClr val="DF361F"/>
                </a:solidFill>
                <a:prstDash val="solid"/>
                <a:miter lim="800000"/>
              </a:ln>
              <a:effectLst/>
            </p:spPr>
            <p:txBody>
              <a:bodyPr anchor="ctr" bIns="34289" lIns="68528" rIns="68528" tIns="34289"/>
              <a:lstStyle/>
              <a:p>
                <a:pPr algn="ctr">
                  <a:defRPr/>
                </a:pPr>
                <a:endParaRPr kern="0" lang="id-ID">
                  <a:solidFill>
                    <a:prstClr val="white"/>
                  </a:solidFill>
                  <a:latin typeface="Calibri"/>
                </a:endParaRPr>
              </a:p>
            </p:txBody>
          </p:sp>
          <p:sp>
            <p:nvSpPr>
              <p:cNvPr id="25" name="Teardrop 123"/>
              <p:cNvSpPr>
                <a:spLocks noChangeAspect="1"/>
              </p:cNvSpPr>
              <p:nvPr/>
            </p:nvSpPr>
            <p:spPr>
              <a:xfrm rot="13500000">
                <a:off x="5950779" y="2782491"/>
                <a:ext cx="810815" cy="810816"/>
              </a:xfrm>
              <a:prstGeom prst="teardrop">
                <a:avLst/>
              </a:prstGeom>
              <a:solidFill>
                <a:sysClr lastClr="FFFFFF" val="window"/>
              </a:solidFill>
              <a:ln algn="ctr" cap="flat" cmpd="sng" w="101600">
                <a:solidFill>
                  <a:srgbClr val="6C2B43"/>
                </a:solidFill>
                <a:prstDash val="solid"/>
                <a:miter lim="800000"/>
              </a:ln>
              <a:effectLst/>
            </p:spPr>
            <p:txBody>
              <a:bodyPr anchor="ctr" bIns="34289" lIns="68528" rIns="68528" tIns="34289"/>
              <a:lstStyle/>
              <a:p>
                <a:pPr algn="ctr">
                  <a:defRPr/>
                </a:pPr>
                <a:endParaRPr kern="0" lang="id-ID">
                  <a:solidFill>
                    <a:prstClr val="white"/>
                  </a:solidFill>
                  <a:latin typeface="Calibri"/>
                </a:endParaRPr>
              </a:p>
            </p:txBody>
          </p:sp>
          <p:sp>
            <p:nvSpPr>
              <p:cNvPr id="26" name="Teardrop 124"/>
              <p:cNvSpPr>
                <a:spLocks noChangeAspect="1"/>
              </p:cNvSpPr>
              <p:nvPr/>
            </p:nvSpPr>
            <p:spPr>
              <a:xfrm rot="13500000">
                <a:off x="5951339" y="3699867"/>
                <a:ext cx="809625" cy="810816"/>
              </a:xfrm>
              <a:prstGeom prst="teardrop">
                <a:avLst/>
              </a:prstGeom>
              <a:solidFill>
                <a:sysClr lastClr="FFFFFF" val="window"/>
              </a:solidFill>
              <a:ln algn="ctr" cap="flat" cmpd="sng" w="101600">
                <a:solidFill>
                  <a:srgbClr val="90BC33"/>
                </a:solidFill>
                <a:prstDash val="solid"/>
                <a:miter lim="800000"/>
              </a:ln>
              <a:effectLst/>
            </p:spPr>
            <p:txBody>
              <a:bodyPr anchor="ctr" bIns="34289" lIns="68528" rIns="68528" tIns="34289"/>
              <a:lstStyle/>
              <a:p>
                <a:pPr algn="ctr">
                  <a:defRPr/>
                </a:pPr>
                <a:endParaRPr kern="0" lang="id-ID">
                  <a:solidFill>
                    <a:prstClr val="white"/>
                  </a:solidFill>
                  <a:latin typeface="Calibri"/>
                </a:endParaRPr>
              </a:p>
            </p:txBody>
          </p:sp>
          <p:sp>
            <p:nvSpPr>
              <p:cNvPr id="27" name="Oval 125"/>
              <p:cNvSpPr/>
              <p:nvPr/>
            </p:nvSpPr>
            <p:spPr>
              <a:xfrm flipH="1">
                <a:off x="6017419" y="1995686"/>
                <a:ext cx="658416" cy="658416"/>
              </a:xfrm>
              <a:prstGeom prst="ellipse">
                <a:avLst/>
              </a:prstGeom>
              <a:noFill/>
              <a:ln algn="ctr" cap="flat" cmpd="sng" w="6350">
                <a:noFill/>
                <a:prstDash val="solid"/>
                <a:miter lim="800000"/>
              </a:ln>
              <a:effectLst/>
            </p:spPr>
            <p:txBody>
              <a:bodyPr anchor="ctr" bIns="34289" lIns="68528" rIns="68528" tIns="34289"/>
              <a:lstStyle/>
              <a:p>
                <a:pPr algn="ctr">
                  <a:defRPr/>
                </a:pPr>
                <a:r>
                  <a:rPr kern="0" lang="en-US" sz="3000">
                    <a:solidFill>
                      <a:srgbClr val="DF361F"/>
                    </a:solidFill>
                    <a:latin charset="0" pitchFamily="2" typeface="Sosa"/>
                  </a:rPr>
                  <a:t>B</a:t>
                </a:r>
              </a:p>
            </p:txBody>
          </p:sp>
          <p:sp>
            <p:nvSpPr>
              <p:cNvPr id="28" name="Rectangle 1"/>
              <p:cNvSpPr>
                <a:spLocks noChangeArrowheads="1"/>
              </p:cNvSpPr>
              <p:nvPr/>
            </p:nvSpPr>
            <p:spPr bwMode="auto">
              <a:xfrm flipH="1">
                <a:off x="6008736" y="3051517"/>
                <a:ext cx="435506" cy="525778"/>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bIns="34289" lIns="68528" rIns="68528" tIns="34289" wrap="none">
                <a:spAutoFit/>
              </a:bodyPr>
              <a:lstStyle/>
              <a:p>
                <a:pPr eaLnBrk="0" fontAlgn="base" hangingPunct="0">
                  <a:spcBef>
                    <a:spcPct val="0"/>
                  </a:spcBef>
                  <a:spcAft>
                    <a:spcPct val="0"/>
                  </a:spcAft>
                  <a:defRPr/>
                </a:pPr>
                <a:r>
                  <a:rPr kern="0" lang="en-US" sz="3000">
                    <a:solidFill>
                      <a:srgbClr val="6C2B43"/>
                    </a:solidFill>
                    <a:latin charset="0" pitchFamily="2" typeface="Sosa"/>
                  </a:rPr>
                  <a:t>C </a:t>
                </a:r>
              </a:p>
            </p:txBody>
          </p:sp>
          <p:sp>
            <p:nvSpPr>
              <p:cNvPr id="29" name="Oval 127"/>
              <p:cNvSpPr/>
              <p:nvPr/>
            </p:nvSpPr>
            <p:spPr>
              <a:xfrm flipH="1">
                <a:off x="6004358" y="3929558"/>
                <a:ext cx="658415" cy="658416"/>
              </a:xfrm>
              <a:prstGeom prst="ellipse">
                <a:avLst/>
              </a:prstGeom>
              <a:noFill/>
              <a:ln algn="ctr" cap="flat" cmpd="sng" w="6350">
                <a:noFill/>
                <a:prstDash val="solid"/>
                <a:miter lim="800000"/>
              </a:ln>
              <a:effectLst/>
            </p:spPr>
            <p:txBody>
              <a:bodyPr anchor="ctr" bIns="34289" lIns="68528" rIns="68528" tIns="34289"/>
              <a:lstStyle/>
              <a:p>
                <a:pPr algn="ctr">
                  <a:defRPr/>
                </a:pPr>
                <a:r>
                  <a:rPr kern="0" lang="en-US" sz="3000">
                    <a:solidFill>
                      <a:srgbClr val="90BC33"/>
                    </a:solidFill>
                    <a:latin charset="0" pitchFamily="2" typeface="Sosa"/>
                  </a:rPr>
                  <a:t>D</a:t>
                </a:r>
              </a:p>
            </p:txBody>
          </p:sp>
          <p:sp>
            <p:nvSpPr>
              <p:cNvPr id="30" name="Oval 128"/>
              <p:cNvSpPr/>
              <p:nvPr/>
            </p:nvSpPr>
            <p:spPr>
              <a:xfrm flipH="1">
                <a:off x="5991227" y="1021556"/>
                <a:ext cx="657225" cy="658416"/>
              </a:xfrm>
              <a:prstGeom prst="ellipse">
                <a:avLst/>
              </a:prstGeom>
              <a:noFill/>
              <a:ln algn="ctr" cap="flat" cmpd="sng" w="6350">
                <a:noFill/>
                <a:prstDash val="solid"/>
                <a:miter lim="800000"/>
              </a:ln>
              <a:effectLst/>
            </p:spPr>
            <p:txBody>
              <a:bodyPr anchor="ctr" bIns="34289" lIns="68528" rIns="68528" tIns="34289"/>
              <a:lstStyle/>
              <a:p>
                <a:pPr algn="ctr">
                  <a:defRPr/>
                </a:pPr>
                <a:r>
                  <a:rPr kern="0" lang="en-US" sz="3000">
                    <a:solidFill>
                      <a:srgbClr val="FA9C00"/>
                    </a:solidFill>
                    <a:latin charset="0" pitchFamily="2" typeface="Sosa"/>
                  </a:rPr>
                  <a:t>A</a:t>
                </a:r>
              </a:p>
            </p:txBody>
          </p:sp>
        </p:grpSp>
        <p:grpSp>
          <p:nvGrpSpPr>
            <p:cNvPr id="185" name="Group 84"/>
            <p:cNvGrpSpPr/>
            <p:nvPr/>
          </p:nvGrpSpPr>
          <p:grpSpPr>
            <a:xfrm rot="-2559613">
              <a:off x="7172325" y="1391855"/>
              <a:ext cx="2781300" cy="2939653"/>
              <a:chOff x="2997200" y="769938"/>
              <a:chExt cx="5232401" cy="5481084"/>
            </a:xfrm>
          </p:grpSpPr>
          <p:sp>
            <p:nvSpPr>
              <p:cNvPr id="186" name="Freeform 85"/>
              <p:cNvSpPr/>
              <p:nvPr/>
            </p:nvSpPr>
            <p:spPr bwMode="auto">
              <a:xfrm>
                <a:off x="7556501" y="769938"/>
                <a:ext cx="673100" cy="641350"/>
              </a:xfrm>
              <a:custGeom>
                <a:gdLst>
                  <a:gd fmla="*/ 33338 w 424" name="T0"/>
                  <a:gd fmla="*/ 301625 h 404" name="T1"/>
                  <a:gd fmla="*/ 0 w 424" name="T2"/>
                  <a:gd fmla="*/ 0 h 404" name="T3"/>
                  <a:gd fmla="*/ 288925 w 424" name="T4"/>
                  <a:gd fmla="*/ 131763 h 404" name="T5"/>
                  <a:gd fmla="*/ 528638 w 424" name="T6"/>
                  <a:gd fmla="*/ 360363 h 404" name="T7"/>
                  <a:gd fmla="*/ 673100 w 424" name="T8"/>
                  <a:gd fmla="*/ 641350 h 404" name="T9"/>
                  <a:gd fmla="*/ 369888 w 424" name="T10"/>
                  <a:gd fmla="*/ 623888 h 404" name="T11"/>
                  <a:gd fmla="*/ 33338 w 424" name="T12"/>
                  <a:gd fmla="*/ 301625 h 404"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402" w="422">
                    <a:moveTo>
                      <a:pt x="21" y="190"/>
                    </a:moveTo>
                    <a:lnTo>
                      <a:pt x="0" y="0"/>
                    </a:lnTo>
                    <a:lnTo>
                      <a:pt x="182" y="83"/>
                    </a:lnTo>
                    <a:lnTo>
                      <a:pt x="333" y="227"/>
                    </a:lnTo>
                    <a:lnTo>
                      <a:pt x="424" y="404"/>
                    </a:lnTo>
                    <a:lnTo>
                      <a:pt x="233" y="393"/>
                    </a:lnTo>
                    <a:lnTo>
                      <a:pt x="21" y="190"/>
                    </a:lnTo>
                    <a:close/>
                  </a:path>
                </a:pathLst>
              </a:custGeom>
              <a:solidFill>
                <a:srgbClr val="BCA17D"/>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187" name="Freeform 86"/>
              <p:cNvSpPr/>
              <p:nvPr/>
            </p:nvSpPr>
            <p:spPr bwMode="auto">
              <a:xfrm>
                <a:off x="7556501" y="769938"/>
                <a:ext cx="673100" cy="641350"/>
              </a:xfrm>
              <a:custGeom>
                <a:gdLst>
                  <a:gd fmla="*/ 33338 w 424" name="T0"/>
                  <a:gd fmla="*/ 301625 h 404" name="T1"/>
                  <a:gd fmla="*/ 0 w 424" name="T2"/>
                  <a:gd fmla="*/ 0 h 404" name="T3"/>
                  <a:gd fmla="*/ 288925 w 424" name="T4"/>
                  <a:gd fmla="*/ 131763 h 404" name="T5"/>
                  <a:gd fmla="*/ 528638 w 424" name="T6"/>
                  <a:gd fmla="*/ 360363 h 404" name="T7"/>
                  <a:gd fmla="*/ 673100 w 424" name="T8"/>
                  <a:gd fmla="*/ 641350 h 404" name="T9"/>
                  <a:gd fmla="*/ 369888 w 424" name="T10"/>
                  <a:gd fmla="*/ 623888 h 404" name="T11"/>
                  <a:gd fmla="*/ 33338 w 424" name="T12"/>
                  <a:gd fmla="*/ 301625 h 404"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402" w="422">
                    <a:moveTo>
                      <a:pt x="21" y="190"/>
                    </a:moveTo>
                    <a:lnTo>
                      <a:pt x="0" y="0"/>
                    </a:lnTo>
                    <a:lnTo>
                      <a:pt x="182" y="83"/>
                    </a:lnTo>
                    <a:lnTo>
                      <a:pt x="333" y="227"/>
                    </a:lnTo>
                    <a:lnTo>
                      <a:pt x="424" y="404"/>
                    </a:lnTo>
                    <a:lnTo>
                      <a:pt x="233" y="393"/>
                    </a:lnTo>
                    <a:lnTo>
                      <a:pt x="21" y="19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188" name="Freeform 87"/>
              <p:cNvSpPr/>
              <p:nvPr/>
            </p:nvSpPr>
            <p:spPr bwMode="auto">
              <a:xfrm>
                <a:off x="2997200" y="4926013"/>
                <a:ext cx="1268413" cy="1296988"/>
              </a:xfrm>
              <a:custGeom>
                <a:gdLst>
                  <a:gd fmla="*/ 1122363 w 799" name="T0"/>
                  <a:gd fmla="*/ 795338 h 817" name="T1"/>
                  <a:gd fmla="*/ 0 w 799" name="T2"/>
                  <a:gd fmla="*/ 1296988 h 817" name="T3"/>
                  <a:gd fmla="*/ 449263 w 799" name="T4"/>
                  <a:gd fmla="*/ 152400 h 817" name="T5"/>
                  <a:gd fmla="*/ 593725 w 799" name="T6"/>
                  <a:gd fmla="*/ 0 h 817" name="T7"/>
                  <a:gd fmla="*/ 1268413 w 799" name="T8"/>
                  <a:gd fmla="*/ 641350 h 817" name="T9"/>
                  <a:gd fmla="*/ 1122363 w 799" name="T10"/>
                  <a:gd fmla="*/ 795338 h 817"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817" w="799">
                    <a:moveTo>
                      <a:pt x="707" y="501"/>
                    </a:moveTo>
                    <a:lnTo>
                      <a:pt x="0" y="817"/>
                    </a:lnTo>
                    <a:lnTo>
                      <a:pt x="283" y="96"/>
                    </a:lnTo>
                    <a:lnTo>
                      <a:pt x="374" y="0"/>
                    </a:lnTo>
                    <a:lnTo>
                      <a:pt x="799" y="404"/>
                    </a:lnTo>
                    <a:lnTo>
                      <a:pt x="707" y="501"/>
                    </a:lnTo>
                    <a:close/>
                  </a:path>
                </a:pathLst>
              </a:custGeom>
              <a:solidFill>
                <a:srgbClr val="D3AC8B"/>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189" name="Freeform 88"/>
              <p:cNvSpPr/>
              <p:nvPr/>
            </p:nvSpPr>
            <p:spPr bwMode="auto">
              <a:xfrm>
                <a:off x="2997200" y="4926013"/>
                <a:ext cx="1268413" cy="1296988"/>
              </a:xfrm>
              <a:custGeom>
                <a:gdLst>
                  <a:gd fmla="*/ 1122363 w 799" name="T0"/>
                  <a:gd fmla="*/ 795338 h 817" name="T1"/>
                  <a:gd fmla="*/ 0 w 799" name="T2"/>
                  <a:gd fmla="*/ 1296988 h 817" name="T3"/>
                  <a:gd fmla="*/ 449263 w 799" name="T4"/>
                  <a:gd fmla="*/ 152400 h 817" name="T5"/>
                  <a:gd fmla="*/ 593725 w 799" name="T6"/>
                  <a:gd fmla="*/ 0 h 817" name="T7"/>
                  <a:gd fmla="*/ 1268413 w 799" name="T8"/>
                  <a:gd fmla="*/ 641350 h 817" name="T9"/>
                  <a:gd fmla="*/ 1122363 w 799" name="T10"/>
                  <a:gd fmla="*/ 795338 h 817"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817" w="799">
                    <a:moveTo>
                      <a:pt x="707" y="501"/>
                    </a:moveTo>
                    <a:lnTo>
                      <a:pt x="0" y="817"/>
                    </a:lnTo>
                    <a:lnTo>
                      <a:pt x="283" y="96"/>
                    </a:lnTo>
                    <a:lnTo>
                      <a:pt x="374" y="0"/>
                    </a:lnTo>
                    <a:lnTo>
                      <a:pt x="799" y="404"/>
                    </a:lnTo>
                    <a:lnTo>
                      <a:pt x="707" y="501"/>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190" name="Freeform 89"/>
              <p:cNvSpPr/>
              <p:nvPr/>
            </p:nvSpPr>
            <p:spPr bwMode="auto">
              <a:xfrm>
                <a:off x="3428663" y="4019063"/>
                <a:ext cx="1249863" cy="1289797"/>
              </a:xfrm>
              <a:custGeom>
                <a:gdLst>
                  <a:gd fmla="*/ 554 w 675" name="T0"/>
                  <a:gd fmla="*/ 0 h 697" name="T1"/>
                  <a:gd fmla="*/ 18 w 675" name="T2"/>
                  <a:gd fmla="*/ 562 h 697" name="T3"/>
                  <a:gd fmla="*/ 4 w 675" name="T4"/>
                  <a:gd fmla="*/ 613 h 697" name="T5"/>
                  <a:gd fmla="*/ 14 w 675" name="T6"/>
                  <a:gd fmla="*/ 651 h 697" name="T7"/>
                  <a:gd fmla="*/ 51 w 675" name="T8"/>
                  <a:gd fmla="*/ 686 h 697" name="T9"/>
                  <a:gd fmla="*/ 88 w 675" name="T10"/>
                  <a:gd fmla="*/ 694 h 697" name="T11"/>
                  <a:gd fmla="*/ 139 w 675" name="T12"/>
                  <a:gd fmla="*/ 678 h 697" name="T13"/>
                  <a:gd fmla="*/ 675 w 675" name="T14"/>
                  <a:gd fmla="*/ 116 h 697" name="T15"/>
                  <a:gd fmla="*/ 554 w 675" name="T16"/>
                  <a:gd fmla="*/ 0 h 69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697" w="675">
                    <a:moveTo>
                      <a:pt x="554" y="0"/>
                    </a:moveTo>
                    <a:cubicBezTo>
                      <a:pt x="18" y="562"/>
                      <a:pt x="18" y="562"/>
                      <a:pt x="18" y="562"/>
                    </a:cubicBezTo>
                    <a:cubicBezTo>
                      <a:pt x="6" y="574"/>
                      <a:pt x="0" y="597"/>
                      <a:pt x="4" y="613"/>
                    </a:cubicBezTo>
                    <a:cubicBezTo>
                      <a:pt x="14" y="651"/>
                      <a:pt x="14" y="651"/>
                      <a:pt x="14" y="651"/>
                    </a:cubicBezTo>
                    <a:cubicBezTo>
                      <a:pt x="18" y="667"/>
                      <a:pt x="35" y="683"/>
                      <a:pt x="51" y="686"/>
                    </a:cubicBezTo>
                    <a:cubicBezTo>
                      <a:pt x="88" y="694"/>
                      <a:pt x="88" y="694"/>
                      <a:pt x="88" y="694"/>
                    </a:cubicBezTo>
                    <a:cubicBezTo>
                      <a:pt x="105" y="697"/>
                      <a:pt x="128" y="690"/>
                      <a:pt x="139" y="678"/>
                    </a:cubicBezTo>
                    <a:cubicBezTo>
                      <a:pt x="675" y="116"/>
                      <a:pt x="675" y="116"/>
                      <a:pt x="675" y="116"/>
                    </a:cubicBezTo>
                    <a:cubicBezTo>
                      <a:pt x="554" y="0"/>
                      <a:pt x="554" y="0"/>
                      <a:pt x="554" y="0"/>
                    </a:cubicBezTo>
                  </a:path>
                </a:pathLst>
              </a:custGeom>
              <a:solidFill>
                <a:srgbClr val="00B09B">
                  <a:lumMod val="40000"/>
                  <a:lumOff val="60000"/>
                </a:srgbClr>
              </a:solid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91" name="Freeform 90"/>
              <p:cNvSpPr/>
              <p:nvPr/>
            </p:nvSpPr>
            <p:spPr bwMode="auto">
              <a:xfrm>
                <a:off x="3653068" y="4233065"/>
                <a:ext cx="1249863" cy="1289798"/>
              </a:xfrm>
              <a:custGeom>
                <a:gdLst>
                  <a:gd fmla="*/ 554 w 675" name="T0"/>
                  <a:gd fmla="*/ 0 h 697" name="T1"/>
                  <a:gd fmla="*/ 18 w 675" name="T2"/>
                  <a:gd fmla="*/ 562 h 697" name="T3"/>
                  <a:gd fmla="*/ 5 w 675" name="T4"/>
                  <a:gd fmla="*/ 613 h 697" name="T5"/>
                  <a:gd fmla="*/ 14 w 675" name="T6"/>
                  <a:gd fmla="*/ 650 h 697" name="T7"/>
                  <a:gd fmla="*/ 51 w 675" name="T8"/>
                  <a:gd fmla="*/ 686 h 697" name="T9"/>
                  <a:gd fmla="*/ 89 w 675" name="T10"/>
                  <a:gd fmla="*/ 693 h 697" name="T11"/>
                  <a:gd fmla="*/ 139 w 675" name="T12"/>
                  <a:gd fmla="*/ 677 h 697" name="T13"/>
                  <a:gd fmla="*/ 675 w 675" name="T14"/>
                  <a:gd fmla="*/ 116 h 697" name="T15"/>
                  <a:gd fmla="*/ 554 w 675" name="T16"/>
                  <a:gd fmla="*/ 0 h 69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697" w="675">
                    <a:moveTo>
                      <a:pt x="554" y="0"/>
                    </a:moveTo>
                    <a:cubicBezTo>
                      <a:pt x="18" y="562"/>
                      <a:pt x="18" y="562"/>
                      <a:pt x="18" y="562"/>
                    </a:cubicBezTo>
                    <a:cubicBezTo>
                      <a:pt x="7" y="574"/>
                      <a:pt x="0" y="597"/>
                      <a:pt x="5" y="613"/>
                    </a:cubicBezTo>
                    <a:cubicBezTo>
                      <a:pt x="14" y="650"/>
                      <a:pt x="14" y="650"/>
                      <a:pt x="14" y="650"/>
                    </a:cubicBezTo>
                    <a:cubicBezTo>
                      <a:pt x="18" y="666"/>
                      <a:pt x="35" y="682"/>
                      <a:pt x="51" y="686"/>
                    </a:cubicBezTo>
                    <a:cubicBezTo>
                      <a:pt x="89" y="693"/>
                      <a:pt x="89" y="693"/>
                      <a:pt x="89" y="693"/>
                    </a:cubicBezTo>
                    <a:cubicBezTo>
                      <a:pt x="105" y="697"/>
                      <a:pt x="128" y="689"/>
                      <a:pt x="139" y="677"/>
                    </a:cubicBezTo>
                    <a:cubicBezTo>
                      <a:pt x="675" y="116"/>
                      <a:pt x="675" y="116"/>
                      <a:pt x="675" y="116"/>
                    </a:cubicBezTo>
                    <a:cubicBezTo>
                      <a:pt x="554" y="0"/>
                      <a:pt x="554" y="0"/>
                      <a:pt x="554" y="0"/>
                    </a:cubicBezTo>
                  </a:path>
                </a:pathLst>
              </a:custGeom>
              <a:solidFill>
                <a:srgbClr val="00B09B"/>
              </a:solid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92" name="Freeform 91"/>
              <p:cNvSpPr/>
              <p:nvPr/>
            </p:nvSpPr>
            <p:spPr bwMode="auto">
              <a:xfrm>
                <a:off x="3879850" y="4449763"/>
                <a:ext cx="1247775" cy="1287463"/>
              </a:xfrm>
              <a:custGeom>
                <a:gdLst>
                  <a:gd fmla="*/ 1023768 w 674" name="T0"/>
                  <a:gd fmla="*/ 0 h 696" name="T1"/>
                  <a:gd fmla="*/ 31472 w 674" name="T2"/>
                  <a:gd fmla="*/ 1037740 h 696" name="T3"/>
                  <a:gd fmla="*/ 7405 w 674" name="T4"/>
                  <a:gd fmla="*/ 1133929 h 696" name="T5"/>
                  <a:gd fmla="*/ 24067 w 674" name="T6"/>
                  <a:gd fmla="*/ 1202372 h 696" name="T7"/>
                  <a:gd fmla="*/ 92565 w 674" name="T8"/>
                  <a:gd fmla="*/ 1267115 h 696" name="T9"/>
                  <a:gd fmla="*/ 162914 w 674" name="T10"/>
                  <a:gd fmla="*/ 1281914 h 696" name="T11"/>
                  <a:gd fmla="*/ 255479 w 674" name="T12"/>
                  <a:gd fmla="*/ 1252317 h 696" name="T13"/>
                  <a:gd fmla="*/ 1247775 w 674" name="T14"/>
                  <a:gd fmla="*/ 212727 h 696" name="T15"/>
                  <a:gd fmla="*/ 1023768 w 674" name="T16"/>
                  <a:gd fmla="*/ 0 h 696"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696" w="674">
                    <a:moveTo>
                      <a:pt x="553" y="0"/>
                    </a:moveTo>
                    <a:cubicBezTo>
                      <a:pt x="17" y="561"/>
                      <a:pt x="17" y="561"/>
                      <a:pt x="17" y="561"/>
                    </a:cubicBezTo>
                    <a:cubicBezTo>
                      <a:pt x="6" y="573"/>
                      <a:pt x="0" y="597"/>
                      <a:pt x="4" y="613"/>
                    </a:cubicBezTo>
                    <a:cubicBezTo>
                      <a:pt x="13" y="650"/>
                      <a:pt x="13" y="650"/>
                      <a:pt x="13" y="650"/>
                    </a:cubicBezTo>
                    <a:cubicBezTo>
                      <a:pt x="17" y="666"/>
                      <a:pt x="34" y="682"/>
                      <a:pt x="50" y="685"/>
                    </a:cubicBezTo>
                    <a:cubicBezTo>
                      <a:pt x="88" y="693"/>
                      <a:pt x="88" y="693"/>
                      <a:pt x="88" y="693"/>
                    </a:cubicBezTo>
                    <a:cubicBezTo>
                      <a:pt x="104" y="696"/>
                      <a:pt x="127" y="689"/>
                      <a:pt x="138" y="677"/>
                    </a:cubicBezTo>
                    <a:cubicBezTo>
                      <a:pt x="674" y="115"/>
                      <a:pt x="674" y="115"/>
                      <a:pt x="674" y="115"/>
                    </a:cubicBezTo>
                    <a:cubicBezTo>
                      <a:pt x="553" y="0"/>
                      <a:pt x="553" y="0"/>
                      <a:pt x="553" y="0"/>
                    </a:cubicBezTo>
                  </a:path>
                </a:pathLst>
              </a:custGeom>
              <a:solidFill>
                <a:srgbClr val="B23B00"/>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193" name="Freeform 14"/>
              <p:cNvSpPr/>
              <p:nvPr/>
            </p:nvSpPr>
            <p:spPr bwMode="auto">
              <a:xfrm>
                <a:off x="4455755" y="2962381"/>
                <a:ext cx="1231944" cy="1272039"/>
              </a:xfrm>
              <a:custGeom>
                <a:gdLst>
                  <a:gd fmla="*/ 776 w 776" name="T0"/>
                  <a:gd fmla="*/ 135 h 801" name="T1"/>
                  <a:gd fmla="*/ 634 w 776" name="T2"/>
                  <a:gd fmla="*/ 0 h 801" name="T3"/>
                  <a:gd fmla="*/ 0 w 776" name="T4"/>
                  <a:gd fmla="*/ 665 h 801" name="T5"/>
                  <a:gd fmla="*/ 141 w 776" name="T6"/>
                  <a:gd fmla="*/ 801 h 801" name="T7"/>
                  <a:gd fmla="*/ 776 w 776" name="T8"/>
                  <a:gd fmla="*/ 135 h 801" name="T9"/>
                </a:gdLst>
                <a:cxnLst>
                  <a:cxn ang="0">
                    <a:pos x="T0" y="T1"/>
                  </a:cxn>
                  <a:cxn ang="0">
                    <a:pos x="T2" y="T3"/>
                  </a:cxn>
                  <a:cxn ang="0">
                    <a:pos x="T4" y="T5"/>
                  </a:cxn>
                  <a:cxn ang="0">
                    <a:pos x="T6" y="T7"/>
                  </a:cxn>
                  <a:cxn ang="0">
                    <a:pos x="T8" y="T9"/>
                  </a:cxn>
                </a:cxnLst>
                <a:rect b="b" l="0" r="r" t="0"/>
                <a:pathLst>
                  <a:path h="801" w="776">
                    <a:moveTo>
                      <a:pt x="776" y="135"/>
                    </a:moveTo>
                    <a:lnTo>
                      <a:pt x="634" y="0"/>
                    </a:lnTo>
                    <a:lnTo>
                      <a:pt x="0" y="665"/>
                    </a:lnTo>
                    <a:lnTo>
                      <a:pt x="141" y="801"/>
                    </a:lnTo>
                    <a:lnTo>
                      <a:pt x="776" y="135"/>
                    </a:lnTo>
                    <a:close/>
                  </a:path>
                </a:pathLst>
              </a:custGeom>
              <a:solidFill>
                <a:srgbClr val="FA9C00">
                  <a:lumMod val="40000"/>
                  <a:lumOff val="60000"/>
                </a:srgbClr>
              </a:solid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94" name="Freeform 15"/>
              <p:cNvSpPr/>
              <p:nvPr/>
            </p:nvSpPr>
            <p:spPr bwMode="auto">
              <a:xfrm>
                <a:off x="4456113" y="2963863"/>
                <a:ext cx="1231900" cy="1271588"/>
              </a:xfrm>
              <a:custGeom>
                <a:gdLst>
                  <a:gd fmla="*/ 1231900 w 776" name="T0"/>
                  <a:gd fmla="*/ 214313 h 801" name="T1"/>
                  <a:gd fmla="*/ 1006475 w 776" name="T2"/>
                  <a:gd fmla="*/ 0 h 801" name="T3"/>
                  <a:gd fmla="*/ 0 w 776" name="T4"/>
                  <a:gd fmla="*/ 1055688 h 801" name="T5"/>
                  <a:gd fmla="*/ 223838 w 776" name="T6"/>
                  <a:gd fmla="*/ 1271588 h 801" name="T7"/>
                  <a:gd fmla="*/ 1231900 w 776" name="T8"/>
                  <a:gd fmla="*/ 214313 h 80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801" w="776">
                    <a:moveTo>
                      <a:pt x="776" y="135"/>
                    </a:moveTo>
                    <a:lnTo>
                      <a:pt x="634" y="0"/>
                    </a:lnTo>
                    <a:lnTo>
                      <a:pt x="0" y="665"/>
                    </a:lnTo>
                    <a:lnTo>
                      <a:pt x="141" y="801"/>
                    </a:lnTo>
                    <a:lnTo>
                      <a:pt x="776" y="135"/>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195" name="Freeform 16"/>
              <p:cNvSpPr/>
              <p:nvPr/>
            </p:nvSpPr>
            <p:spPr bwMode="auto">
              <a:xfrm>
                <a:off x="4680161" y="3176385"/>
                <a:ext cx="1231944" cy="1272037"/>
              </a:xfrm>
              <a:custGeom>
                <a:gdLst>
                  <a:gd fmla="*/ 776 w 776" name="T0"/>
                  <a:gd fmla="*/ 135 h 801" name="T1"/>
                  <a:gd fmla="*/ 635 w 776" name="T2"/>
                  <a:gd fmla="*/ 0 h 801" name="T3"/>
                  <a:gd fmla="*/ 0 w 776" name="T4"/>
                  <a:gd fmla="*/ 666 h 801" name="T5"/>
                  <a:gd fmla="*/ 141 w 776" name="T6"/>
                  <a:gd fmla="*/ 801 h 801" name="T7"/>
                  <a:gd fmla="*/ 776 w 776" name="T8"/>
                  <a:gd fmla="*/ 135 h 801" name="T9"/>
                </a:gdLst>
                <a:cxnLst>
                  <a:cxn ang="0">
                    <a:pos x="T0" y="T1"/>
                  </a:cxn>
                  <a:cxn ang="0">
                    <a:pos x="T2" y="T3"/>
                  </a:cxn>
                  <a:cxn ang="0">
                    <a:pos x="T4" y="T5"/>
                  </a:cxn>
                  <a:cxn ang="0">
                    <a:pos x="T6" y="T7"/>
                  </a:cxn>
                  <a:cxn ang="0">
                    <a:pos x="T8" y="T9"/>
                  </a:cxn>
                </a:cxnLst>
                <a:rect b="b" l="0" r="r" t="0"/>
                <a:pathLst>
                  <a:path h="801" w="776">
                    <a:moveTo>
                      <a:pt x="776" y="135"/>
                    </a:moveTo>
                    <a:lnTo>
                      <a:pt x="635" y="0"/>
                    </a:lnTo>
                    <a:lnTo>
                      <a:pt x="0" y="666"/>
                    </a:lnTo>
                    <a:lnTo>
                      <a:pt x="141" y="801"/>
                    </a:lnTo>
                    <a:lnTo>
                      <a:pt x="776" y="135"/>
                    </a:lnTo>
                    <a:close/>
                  </a:path>
                </a:pathLst>
              </a:custGeom>
              <a:solidFill>
                <a:srgbClr val="FA9C00"/>
              </a:solid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96" name="Freeform 17"/>
              <p:cNvSpPr/>
              <p:nvPr/>
            </p:nvSpPr>
            <p:spPr bwMode="auto">
              <a:xfrm>
                <a:off x="4679950" y="3178175"/>
                <a:ext cx="1231900" cy="1271588"/>
              </a:xfrm>
              <a:custGeom>
                <a:gdLst>
                  <a:gd fmla="*/ 1231900 w 776" name="T0"/>
                  <a:gd fmla="*/ 214313 h 801" name="T1"/>
                  <a:gd fmla="*/ 1008063 w 776" name="T2"/>
                  <a:gd fmla="*/ 0 h 801" name="T3"/>
                  <a:gd fmla="*/ 0 w 776" name="T4"/>
                  <a:gd fmla="*/ 1057275 h 801" name="T5"/>
                  <a:gd fmla="*/ 223838 w 776" name="T6"/>
                  <a:gd fmla="*/ 1271588 h 801" name="T7"/>
                  <a:gd fmla="*/ 1231900 w 776" name="T8"/>
                  <a:gd fmla="*/ 214313 h 80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801" w="776">
                    <a:moveTo>
                      <a:pt x="776" y="135"/>
                    </a:moveTo>
                    <a:lnTo>
                      <a:pt x="635" y="0"/>
                    </a:lnTo>
                    <a:lnTo>
                      <a:pt x="0" y="666"/>
                    </a:lnTo>
                    <a:lnTo>
                      <a:pt x="141" y="801"/>
                    </a:lnTo>
                    <a:lnTo>
                      <a:pt x="776" y="135"/>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197" name="Freeform 18"/>
              <p:cNvSpPr/>
              <p:nvPr/>
            </p:nvSpPr>
            <p:spPr bwMode="auto">
              <a:xfrm>
                <a:off x="4903788" y="3392488"/>
                <a:ext cx="1231900" cy="1270000"/>
              </a:xfrm>
              <a:custGeom>
                <a:gdLst>
                  <a:gd fmla="*/ 1231900 w 776" name="T0"/>
                  <a:gd fmla="*/ 212725 h 800" name="T1"/>
                  <a:gd fmla="*/ 1008063 w 776" name="T2"/>
                  <a:gd fmla="*/ 0 h 800" name="T3"/>
                  <a:gd fmla="*/ 0 w 776" name="T4"/>
                  <a:gd fmla="*/ 1057275 h 800" name="T5"/>
                  <a:gd fmla="*/ 223838 w 776" name="T6"/>
                  <a:gd fmla="*/ 1270000 h 800" name="T7"/>
                  <a:gd fmla="*/ 1231900 w 776" name="T8"/>
                  <a:gd fmla="*/ 212725 h 80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800" w="776">
                    <a:moveTo>
                      <a:pt x="776" y="134"/>
                    </a:moveTo>
                    <a:lnTo>
                      <a:pt x="635" y="0"/>
                    </a:lnTo>
                    <a:lnTo>
                      <a:pt x="0" y="666"/>
                    </a:lnTo>
                    <a:lnTo>
                      <a:pt x="141" y="800"/>
                    </a:lnTo>
                    <a:lnTo>
                      <a:pt x="776" y="134"/>
                    </a:lnTo>
                    <a:close/>
                  </a:path>
                </a:pathLst>
              </a:custGeom>
              <a:solidFill>
                <a:srgbClr val="013A3D"/>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198" name="Freeform 19"/>
              <p:cNvSpPr/>
              <p:nvPr/>
            </p:nvSpPr>
            <p:spPr bwMode="auto">
              <a:xfrm>
                <a:off x="4903788" y="3392488"/>
                <a:ext cx="1231900" cy="1270000"/>
              </a:xfrm>
              <a:custGeom>
                <a:gdLst>
                  <a:gd fmla="*/ 1231900 w 776" name="T0"/>
                  <a:gd fmla="*/ 212725 h 800" name="T1"/>
                  <a:gd fmla="*/ 1008063 w 776" name="T2"/>
                  <a:gd fmla="*/ 0 h 800" name="T3"/>
                  <a:gd fmla="*/ 0 w 776" name="T4"/>
                  <a:gd fmla="*/ 1057275 h 800" name="T5"/>
                  <a:gd fmla="*/ 223838 w 776" name="T6"/>
                  <a:gd fmla="*/ 1270000 h 800" name="T7"/>
                  <a:gd fmla="*/ 1231900 w 776" name="T8"/>
                  <a:gd fmla="*/ 212725 h 80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800" w="776">
                    <a:moveTo>
                      <a:pt x="776" y="134"/>
                    </a:moveTo>
                    <a:lnTo>
                      <a:pt x="635" y="0"/>
                    </a:lnTo>
                    <a:lnTo>
                      <a:pt x="0" y="666"/>
                    </a:lnTo>
                    <a:lnTo>
                      <a:pt x="141" y="800"/>
                    </a:lnTo>
                    <a:lnTo>
                      <a:pt x="776" y="134"/>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199" name="Freeform 20"/>
              <p:cNvSpPr/>
              <p:nvPr/>
            </p:nvSpPr>
            <p:spPr bwMode="auto">
              <a:xfrm>
                <a:off x="5462376" y="1907037"/>
                <a:ext cx="1231944" cy="1269818"/>
              </a:xfrm>
              <a:custGeom>
                <a:gdLst>
                  <a:gd fmla="*/ 777 w 777" name="T0"/>
                  <a:gd fmla="*/ 134 h 800" name="T1"/>
                  <a:gd fmla="*/ 635 w 777" name="T2"/>
                  <a:gd fmla="*/ 0 h 800" name="T3"/>
                  <a:gd fmla="*/ 0 w 777" name="T4"/>
                  <a:gd fmla="*/ 665 h 800" name="T5"/>
                  <a:gd fmla="*/ 142 w 777" name="T6"/>
                  <a:gd fmla="*/ 800 h 800" name="T7"/>
                  <a:gd fmla="*/ 777 w 777" name="T8"/>
                  <a:gd fmla="*/ 134 h 800" name="T9"/>
                </a:gdLst>
                <a:cxnLst>
                  <a:cxn ang="0">
                    <a:pos x="T0" y="T1"/>
                  </a:cxn>
                  <a:cxn ang="0">
                    <a:pos x="T2" y="T3"/>
                  </a:cxn>
                  <a:cxn ang="0">
                    <a:pos x="T4" y="T5"/>
                  </a:cxn>
                  <a:cxn ang="0">
                    <a:pos x="T6" y="T7"/>
                  </a:cxn>
                  <a:cxn ang="0">
                    <a:pos x="T8" y="T9"/>
                  </a:cxn>
                </a:cxnLst>
                <a:rect b="b" l="0" r="r" t="0"/>
                <a:pathLst>
                  <a:path h="800" w="777">
                    <a:moveTo>
                      <a:pt x="777" y="134"/>
                    </a:moveTo>
                    <a:lnTo>
                      <a:pt x="635" y="0"/>
                    </a:lnTo>
                    <a:lnTo>
                      <a:pt x="0" y="665"/>
                    </a:lnTo>
                    <a:lnTo>
                      <a:pt x="142" y="800"/>
                    </a:lnTo>
                    <a:lnTo>
                      <a:pt x="777" y="134"/>
                    </a:lnTo>
                    <a:close/>
                  </a:path>
                </a:pathLst>
              </a:custGeom>
              <a:solidFill>
                <a:srgbClr val="6C2B43">
                  <a:lumMod val="40000"/>
                  <a:lumOff val="60000"/>
                </a:srgbClr>
              </a:solid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00" name="Freeform 21"/>
              <p:cNvSpPr/>
              <p:nvPr/>
            </p:nvSpPr>
            <p:spPr bwMode="auto">
              <a:xfrm>
                <a:off x="5462588" y="1908175"/>
                <a:ext cx="1233488" cy="1270000"/>
              </a:xfrm>
              <a:custGeom>
                <a:gdLst>
                  <a:gd fmla="*/ 1233488 w 777" name="T0"/>
                  <a:gd fmla="*/ 212725 h 800" name="T1"/>
                  <a:gd fmla="*/ 1008063 w 777" name="T2"/>
                  <a:gd fmla="*/ 0 h 800" name="T3"/>
                  <a:gd fmla="*/ 0 w 777" name="T4"/>
                  <a:gd fmla="*/ 1055688 h 800" name="T5"/>
                  <a:gd fmla="*/ 225425 w 777" name="T6"/>
                  <a:gd fmla="*/ 1270000 h 800" name="T7"/>
                  <a:gd fmla="*/ 1233488 w 777" name="T8"/>
                  <a:gd fmla="*/ 212725 h 80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800" w="777">
                    <a:moveTo>
                      <a:pt x="777" y="134"/>
                    </a:moveTo>
                    <a:lnTo>
                      <a:pt x="635" y="0"/>
                    </a:lnTo>
                    <a:lnTo>
                      <a:pt x="0" y="665"/>
                    </a:lnTo>
                    <a:lnTo>
                      <a:pt x="142" y="800"/>
                    </a:lnTo>
                    <a:lnTo>
                      <a:pt x="777" y="134"/>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201" name="Freeform 22"/>
              <p:cNvSpPr/>
              <p:nvPr/>
            </p:nvSpPr>
            <p:spPr bwMode="auto">
              <a:xfrm>
                <a:off x="5688013" y="2120900"/>
                <a:ext cx="1233488" cy="1271588"/>
              </a:xfrm>
              <a:custGeom>
                <a:gdLst>
                  <a:gd fmla="*/ 1233488 w 777" name="T0"/>
                  <a:gd fmla="*/ 214313 h 801" name="T1"/>
                  <a:gd fmla="*/ 1008063 w 777" name="T2"/>
                  <a:gd fmla="*/ 0 h 801" name="T3"/>
                  <a:gd fmla="*/ 0 w 777" name="T4"/>
                  <a:gd fmla="*/ 1057275 h 801" name="T5"/>
                  <a:gd fmla="*/ 223838 w 777" name="T6"/>
                  <a:gd fmla="*/ 1271588 h 801" name="T7"/>
                  <a:gd fmla="*/ 1233488 w 777" name="T8"/>
                  <a:gd fmla="*/ 214313 h 80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801" w="777">
                    <a:moveTo>
                      <a:pt x="777" y="135"/>
                    </a:moveTo>
                    <a:lnTo>
                      <a:pt x="635" y="0"/>
                    </a:lnTo>
                    <a:lnTo>
                      <a:pt x="0" y="666"/>
                    </a:lnTo>
                    <a:lnTo>
                      <a:pt x="141" y="801"/>
                    </a:lnTo>
                    <a:lnTo>
                      <a:pt x="777" y="135"/>
                    </a:lnTo>
                    <a:close/>
                  </a:path>
                </a:pathLst>
              </a:custGeom>
              <a:solidFill>
                <a:srgbClr val="6C2B43"/>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202" name="Freeform 23"/>
              <p:cNvSpPr/>
              <p:nvPr/>
            </p:nvSpPr>
            <p:spPr bwMode="auto">
              <a:xfrm>
                <a:off x="5688013" y="2120900"/>
                <a:ext cx="1233488" cy="1271588"/>
              </a:xfrm>
              <a:custGeom>
                <a:gdLst>
                  <a:gd fmla="*/ 1233488 w 777" name="T0"/>
                  <a:gd fmla="*/ 214313 h 801" name="T1"/>
                  <a:gd fmla="*/ 1008063 w 777" name="T2"/>
                  <a:gd fmla="*/ 0 h 801" name="T3"/>
                  <a:gd fmla="*/ 0 w 777" name="T4"/>
                  <a:gd fmla="*/ 1057275 h 801" name="T5"/>
                  <a:gd fmla="*/ 223838 w 777" name="T6"/>
                  <a:gd fmla="*/ 1271588 h 801" name="T7"/>
                  <a:gd fmla="*/ 1233488 w 777" name="T8"/>
                  <a:gd fmla="*/ 214313 h 80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801" w="777">
                    <a:moveTo>
                      <a:pt x="777" y="135"/>
                    </a:moveTo>
                    <a:lnTo>
                      <a:pt x="635" y="0"/>
                    </a:lnTo>
                    <a:lnTo>
                      <a:pt x="0" y="666"/>
                    </a:lnTo>
                    <a:lnTo>
                      <a:pt x="141" y="801"/>
                    </a:lnTo>
                    <a:lnTo>
                      <a:pt x="777" y="135"/>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203" name="Freeform 24"/>
              <p:cNvSpPr/>
              <p:nvPr/>
            </p:nvSpPr>
            <p:spPr bwMode="auto">
              <a:xfrm>
                <a:off x="5911851" y="2335213"/>
                <a:ext cx="1233488" cy="1270000"/>
              </a:xfrm>
              <a:custGeom>
                <a:gdLst>
                  <a:gd fmla="*/ 1233488 w 777" name="T0"/>
                  <a:gd fmla="*/ 212725 h 800" name="T1"/>
                  <a:gd fmla="*/ 1009650 w 777" name="T2"/>
                  <a:gd fmla="*/ 0 h 800" name="T3"/>
                  <a:gd fmla="*/ 0 w 777" name="T4"/>
                  <a:gd fmla="*/ 1057275 h 800" name="T5"/>
                  <a:gd fmla="*/ 223838 w 777" name="T6"/>
                  <a:gd fmla="*/ 1270000 h 800" name="T7"/>
                  <a:gd fmla="*/ 1233488 w 777" name="T8"/>
                  <a:gd fmla="*/ 212725 h 80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800" w="777">
                    <a:moveTo>
                      <a:pt x="777" y="134"/>
                    </a:moveTo>
                    <a:lnTo>
                      <a:pt x="636" y="0"/>
                    </a:lnTo>
                    <a:lnTo>
                      <a:pt x="0" y="666"/>
                    </a:lnTo>
                    <a:lnTo>
                      <a:pt x="141" y="800"/>
                    </a:lnTo>
                    <a:lnTo>
                      <a:pt x="777" y="134"/>
                    </a:lnTo>
                    <a:close/>
                  </a:path>
                </a:pathLst>
              </a:custGeom>
              <a:solidFill>
                <a:srgbClr val="0F8A93"/>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204" name="Freeform 25"/>
              <p:cNvSpPr/>
              <p:nvPr/>
            </p:nvSpPr>
            <p:spPr bwMode="auto">
              <a:xfrm>
                <a:off x="5911851" y="2335213"/>
                <a:ext cx="1233488" cy="1270000"/>
              </a:xfrm>
              <a:custGeom>
                <a:gdLst>
                  <a:gd fmla="*/ 1233488 w 777" name="T0"/>
                  <a:gd fmla="*/ 212725 h 800" name="T1"/>
                  <a:gd fmla="*/ 1009650 w 777" name="T2"/>
                  <a:gd fmla="*/ 0 h 800" name="T3"/>
                  <a:gd fmla="*/ 0 w 777" name="T4"/>
                  <a:gd fmla="*/ 1057275 h 800" name="T5"/>
                  <a:gd fmla="*/ 223838 w 777" name="T6"/>
                  <a:gd fmla="*/ 1270000 h 800" name="T7"/>
                  <a:gd fmla="*/ 1233488 w 777" name="T8"/>
                  <a:gd fmla="*/ 212725 h 80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800" w="777">
                    <a:moveTo>
                      <a:pt x="777" y="134"/>
                    </a:moveTo>
                    <a:lnTo>
                      <a:pt x="636" y="0"/>
                    </a:lnTo>
                    <a:lnTo>
                      <a:pt x="0" y="666"/>
                    </a:lnTo>
                    <a:lnTo>
                      <a:pt x="141" y="800"/>
                    </a:lnTo>
                    <a:lnTo>
                      <a:pt x="777" y="134"/>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205" name="Freeform 26"/>
              <p:cNvSpPr/>
              <p:nvPr/>
            </p:nvSpPr>
            <p:spPr bwMode="auto">
              <a:xfrm>
                <a:off x="6470479" y="768606"/>
                <a:ext cx="1231944" cy="1351956"/>
              </a:xfrm>
              <a:custGeom>
                <a:gdLst>
                  <a:gd fmla="*/ 777 w 777" name="T0"/>
                  <a:gd fmla="*/ 185 h 851" name="T1"/>
                  <a:gd fmla="*/ 684 w 777" name="T2"/>
                  <a:gd fmla="*/ 0 h 851" name="T3"/>
                  <a:gd fmla="*/ 0 w 777" name="T4"/>
                  <a:gd fmla="*/ 717 h 851" name="T5"/>
                  <a:gd fmla="*/ 142 w 777" name="T6"/>
                  <a:gd fmla="*/ 851 h 851" name="T7"/>
                  <a:gd fmla="*/ 777 w 777" name="T8"/>
                  <a:gd fmla="*/ 185 h 851" name="T9"/>
                </a:gdLst>
                <a:cxnLst>
                  <a:cxn ang="0">
                    <a:pos x="T0" y="T1"/>
                  </a:cxn>
                  <a:cxn ang="0">
                    <a:pos x="T2" y="T3"/>
                  </a:cxn>
                  <a:cxn ang="0">
                    <a:pos x="T4" y="T5"/>
                  </a:cxn>
                  <a:cxn ang="0">
                    <a:pos x="T6" y="T7"/>
                  </a:cxn>
                  <a:cxn ang="0">
                    <a:pos x="T8" y="T9"/>
                  </a:cxn>
                </a:cxnLst>
                <a:rect b="b" l="0" r="r" t="0"/>
                <a:pathLst>
                  <a:path h="851" w="777">
                    <a:moveTo>
                      <a:pt x="777" y="185"/>
                    </a:moveTo>
                    <a:lnTo>
                      <a:pt x="684" y="0"/>
                    </a:lnTo>
                    <a:lnTo>
                      <a:pt x="0" y="717"/>
                    </a:lnTo>
                    <a:lnTo>
                      <a:pt x="142" y="851"/>
                    </a:lnTo>
                    <a:lnTo>
                      <a:pt x="777" y="185"/>
                    </a:lnTo>
                    <a:close/>
                  </a:path>
                </a:pathLst>
              </a:custGeom>
              <a:solidFill>
                <a:srgbClr val="90BC33">
                  <a:lumMod val="60000"/>
                  <a:lumOff val="40000"/>
                </a:srgbClr>
              </a:solid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06" name="Freeform 27"/>
              <p:cNvSpPr/>
              <p:nvPr/>
            </p:nvSpPr>
            <p:spPr bwMode="auto">
              <a:xfrm>
                <a:off x="6470651" y="769938"/>
                <a:ext cx="1233488" cy="1350963"/>
              </a:xfrm>
              <a:custGeom>
                <a:gdLst>
                  <a:gd fmla="*/ 1233488 w 777" name="T0"/>
                  <a:gd fmla="*/ 293688 h 851" name="T1"/>
                  <a:gd fmla="*/ 1085850 w 777" name="T2"/>
                  <a:gd fmla="*/ 0 h 851" name="T3"/>
                  <a:gd fmla="*/ 0 w 777" name="T4"/>
                  <a:gd fmla="*/ 1138238 h 851" name="T5"/>
                  <a:gd fmla="*/ 225425 w 777" name="T6"/>
                  <a:gd fmla="*/ 1350963 h 851" name="T7"/>
                  <a:gd fmla="*/ 1233488 w 777" name="T8"/>
                  <a:gd fmla="*/ 293688 h 85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851" w="777">
                    <a:moveTo>
                      <a:pt x="777" y="185"/>
                    </a:moveTo>
                    <a:lnTo>
                      <a:pt x="684" y="0"/>
                    </a:lnTo>
                    <a:lnTo>
                      <a:pt x="0" y="717"/>
                    </a:lnTo>
                    <a:lnTo>
                      <a:pt x="142" y="851"/>
                    </a:lnTo>
                    <a:lnTo>
                      <a:pt x="777" y="185"/>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207" name="Freeform 28"/>
              <p:cNvSpPr/>
              <p:nvPr/>
            </p:nvSpPr>
            <p:spPr bwMode="auto">
              <a:xfrm>
                <a:off x="6694919" y="1061844"/>
                <a:ext cx="1231944" cy="1272037"/>
              </a:xfrm>
              <a:custGeom>
                <a:gdLst>
                  <a:gd fmla="*/ 776 w 776" name="T0"/>
                  <a:gd fmla="*/ 136 h 801" name="T1"/>
                  <a:gd fmla="*/ 635 w 776" name="T2"/>
                  <a:gd fmla="*/ 0 h 801" name="T3"/>
                  <a:gd fmla="*/ 0 w 776" name="T4"/>
                  <a:gd fmla="*/ 666 h 801" name="T5"/>
                  <a:gd fmla="*/ 142 w 776" name="T6"/>
                  <a:gd fmla="*/ 801 h 801" name="T7"/>
                  <a:gd fmla="*/ 776 w 776" name="T8"/>
                  <a:gd fmla="*/ 136 h 801" name="T9"/>
                </a:gdLst>
                <a:cxnLst>
                  <a:cxn ang="0">
                    <a:pos x="T0" y="T1"/>
                  </a:cxn>
                  <a:cxn ang="0">
                    <a:pos x="T2" y="T3"/>
                  </a:cxn>
                  <a:cxn ang="0">
                    <a:pos x="T4" y="T5"/>
                  </a:cxn>
                  <a:cxn ang="0">
                    <a:pos x="T6" y="T7"/>
                  </a:cxn>
                  <a:cxn ang="0">
                    <a:pos x="T8" y="T9"/>
                  </a:cxn>
                </a:cxnLst>
                <a:rect b="b" l="0" r="r" t="0"/>
                <a:pathLst>
                  <a:path h="801" w="776">
                    <a:moveTo>
                      <a:pt x="776" y="136"/>
                    </a:moveTo>
                    <a:lnTo>
                      <a:pt x="635" y="0"/>
                    </a:lnTo>
                    <a:lnTo>
                      <a:pt x="0" y="666"/>
                    </a:lnTo>
                    <a:lnTo>
                      <a:pt x="142" y="801"/>
                    </a:lnTo>
                    <a:lnTo>
                      <a:pt x="776" y="136"/>
                    </a:lnTo>
                    <a:close/>
                  </a:path>
                </a:pathLst>
              </a:custGeom>
              <a:solidFill>
                <a:srgbClr val="90BC33"/>
              </a:solid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08" name="Freeform 29"/>
              <p:cNvSpPr/>
              <p:nvPr/>
            </p:nvSpPr>
            <p:spPr bwMode="auto">
              <a:xfrm>
                <a:off x="6696076" y="1063625"/>
                <a:ext cx="1231900" cy="1271588"/>
              </a:xfrm>
              <a:custGeom>
                <a:gdLst>
                  <a:gd fmla="*/ 1231900 w 776" name="T0"/>
                  <a:gd fmla="*/ 215900 h 801" name="T1"/>
                  <a:gd fmla="*/ 1008063 w 776" name="T2"/>
                  <a:gd fmla="*/ 0 h 801" name="T3"/>
                  <a:gd fmla="*/ 0 w 776" name="T4"/>
                  <a:gd fmla="*/ 1057275 h 801" name="T5"/>
                  <a:gd fmla="*/ 225425 w 776" name="T6"/>
                  <a:gd fmla="*/ 1271588 h 801" name="T7"/>
                  <a:gd fmla="*/ 1231900 w 776" name="T8"/>
                  <a:gd fmla="*/ 215900 h 80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801" w="776">
                    <a:moveTo>
                      <a:pt x="776" y="136"/>
                    </a:moveTo>
                    <a:lnTo>
                      <a:pt x="635" y="0"/>
                    </a:lnTo>
                    <a:lnTo>
                      <a:pt x="0" y="666"/>
                    </a:lnTo>
                    <a:lnTo>
                      <a:pt x="142" y="801"/>
                    </a:lnTo>
                    <a:lnTo>
                      <a:pt x="776" y="136"/>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209" name="Freeform 30"/>
              <p:cNvSpPr/>
              <p:nvPr/>
            </p:nvSpPr>
            <p:spPr bwMode="auto">
              <a:xfrm>
                <a:off x="6921501" y="1279525"/>
                <a:ext cx="1308100" cy="1268413"/>
              </a:xfrm>
              <a:custGeom>
                <a:gdLst>
                  <a:gd fmla="*/ 1308100 w 824" name="T0"/>
                  <a:gd fmla="*/ 131763 h 799" name="T1"/>
                  <a:gd fmla="*/ 1006475 w 824" name="T2"/>
                  <a:gd fmla="*/ 0 h 799" name="T3"/>
                  <a:gd fmla="*/ 0 w 824" name="T4"/>
                  <a:gd fmla="*/ 1055688 h 799" name="T5"/>
                  <a:gd fmla="*/ 223838 w 824" name="T6"/>
                  <a:gd fmla="*/ 1268413 h 799" name="T7"/>
                  <a:gd fmla="*/ 1308100 w 824" name="T8"/>
                  <a:gd fmla="*/ 131763 h 799"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799" w="824">
                    <a:moveTo>
                      <a:pt x="824" y="83"/>
                    </a:moveTo>
                    <a:lnTo>
                      <a:pt x="634" y="0"/>
                    </a:lnTo>
                    <a:lnTo>
                      <a:pt x="0" y="665"/>
                    </a:lnTo>
                    <a:lnTo>
                      <a:pt x="141" y="799"/>
                    </a:lnTo>
                    <a:lnTo>
                      <a:pt x="824" y="83"/>
                    </a:lnTo>
                    <a:close/>
                  </a:path>
                </a:pathLst>
              </a:custGeom>
              <a:solidFill>
                <a:srgbClr val="ED970C"/>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210" name="Freeform 31"/>
              <p:cNvSpPr/>
              <p:nvPr/>
            </p:nvSpPr>
            <p:spPr bwMode="auto">
              <a:xfrm>
                <a:off x="6921501" y="1279525"/>
                <a:ext cx="1308100" cy="1268413"/>
              </a:xfrm>
              <a:custGeom>
                <a:gdLst>
                  <a:gd fmla="*/ 1308100 w 824" name="T0"/>
                  <a:gd fmla="*/ 131763 h 799" name="T1"/>
                  <a:gd fmla="*/ 1006475 w 824" name="T2"/>
                  <a:gd fmla="*/ 0 h 799" name="T3"/>
                  <a:gd fmla="*/ 0 w 824" name="T4"/>
                  <a:gd fmla="*/ 1055688 h 799" name="T5"/>
                  <a:gd fmla="*/ 223838 w 824" name="T6"/>
                  <a:gd fmla="*/ 1268413 h 799" name="T7"/>
                  <a:gd fmla="*/ 1308100 w 824" name="T8"/>
                  <a:gd fmla="*/ 131763 h 799"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799" w="824">
                    <a:moveTo>
                      <a:pt x="824" y="83"/>
                    </a:moveTo>
                    <a:lnTo>
                      <a:pt x="634" y="0"/>
                    </a:lnTo>
                    <a:lnTo>
                      <a:pt x="0" y="665"/>
                    </a:lnTo>
                    <a:lnTo>
                      <a:pt x="141" y="799"/>
                    </a:lnTo>
                    <a:lnTo>
                      <a:pt x="824" y="83"/>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211" name="Freeform 32"/>
              <p:cNvSpPr/>
              <p:nvPr/>
            </p:nvSpPr>
            <p:spPr bwMode="auto">
              <a:xfrm>
                <a:off x="7781926" y="984250"/>
                <a:ext cx="222250" cy="212725"/>
              </a:xfrm>
              <a:custGeom>
                <a:gdLst>
                  <a:gd fmla="*/ 207433 w 120" name="T0"/>
                  <a:gd fmla="*/ 197927 h 115" name="T1"/>
                  <a:gd fmla="*/ 85196 w 120" name="T2"/>
                  <a:gd fmla="*/ 135034 h 115" name="T3"/>
                  <a:gd fmla="*/ 14817 w 120" name="T4"/>
                  <a:gd fmla="*/ 14798 h 115" name="T5"/>
                  <a:gd fmla="*/ 137054 w 120" name="T6"/>
                  <a:gd fmla="*/ 79541 h 115" name="T7"/>
                  <a:gd fmla="*/ 207433 w 120" name="T8"/>
                  <a:gd fmla="*/ 197927 h 115"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15" w="120">
                    <a:moveTo>
                      <a:pt x="112" y="107"/>
                    </a:moveTo>
                    <a:cubicBezTo>
                      <a:pt x="104" y="115"/>
                      <a:pt x="74" y="100"/>
                      <a:pt x="46" y="73"/>
                    </a:cubicBezTo>
                    <a:cubicBezTo>
                      <a:pt x="17" y="45"/>
                      <a:pt x="0" y="17"/>
                      <a:pt x="8" y="8"/>
                    </a:cubicBezTo>
                    <a:cubicBezTo>
                      <a:pt x="16" y="0"/>
                      <a:pt x="46" y="15"/>
                      <a:pt x="74" y="43"/>
                    </a:cubicBezTo>
                    <a:cubicBezTo>
                      <a:pt x="103" y="70"/>
                      <a:pt x="120" y="99"/>
                      <a:pt x="112" y="107"/>
                    </a:cubicBezTo>
                    <a:close/>
                  </a:path>
                </a:pathLst>
              </a:custGeom>
              <a:solidFill>
                <a:srgbClr val="323133"/>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212" name="Freeform 37"/>
              <p:cNvSpPr>
                <a:spLocks noEditPoints="1"/>
              </p:cNvSpPr>
              <p:nvPr/>
            </p:nvSpPr>
            <p:spPr bwMode="auto">
              <a:xfrm>
                <a:off x="4181475" y="4449763"/>
                <a:ext cx="971550" cy="1206500"/>
              </a:xfrm>
              <a:custGeom>
                <a:gdLst>
                  <a:gd fmla="*/ 971550 w 525" name="T0"/>
                  <a:gd fmla="*/ 186896 h 652" name="T1"/>
                  <a:gd fmla="*/ 945642 w 525" name="T2"/>
                  <a:gd fmla="*/ 212803 h 652" name="T3"/>
                  <a:gd fmla="*/ 945642 w 525" name="T4"/>
                  <a:gd fmla="*/ 212803 h 652" name="T5"/>
                  <a:gd fmla="*/ 83276 w 525" name="T6"/>
                  <a:gd fmla="*/ 1117678 h 652" name="T7"/>
                  <a:gd fmla="*/ 83276 w 525" name="T8"/>
                  <a:gd fmla="*/ 1117678 h 652" name="T9"/>
                  <a:gd fmla="*/ 53667 w 525" name="T10"/>
                  <a:gd fmla="*/ 1149136 h 652" name="T11"/>
                  <a:gd fmla="*/ 0 w 525" name="T12"/>
                  <a:gd fmla="*/ 1206500 h 652" name="T13"/>
                  <a:gd fmla="*/ 971550 w 525" name="T14"/>
                  <a:gd fmla="*/ 186896 h 652" name="T15"/>
                  <a:gd fmla="*/ 971550 w 525" name="T16"/>
                  <a:gd fmla="*/ 186896 h 652" name="T17"/>
                  <a:gd fmla="*/ 721723 w 525" name="T18"/>
                  <a:gd fmla="*/ 0 h 652" name="T19"/>
                  <a:gd fmla="*/ 721723 w 525" name="T20"/>
                  <a:gd fmla="*/ 0 h 652" name="T21"/>
                  <a:gd fmla="*/ 879021 w 525" name="T22"/>
                  <a:gd fmla="*/ 148037 h 652" name="T23"/>
                  <a:gd fmla="*/ 721723 w 525" name="T24"/>
                  <a:gd fmla="*/ 0 h 652"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b="b" l="0" r="r" t="0"/>
                <a:pathLst>
                  <a:path h="652" w="525">
                    <a:moveTo>
                      <a:pt x="525" y="101"/>
                    </a:moveTo>
                    <a:cubicBezTo>
                      <a:pt x="511" y="115"/>
                      <a:pt x="511" y="115"/>
                      <a:pt x="511" y="115"/>
                    </a:cubicBezTo>
                    <a:cubicBezTo>
                      <a:pt x="511" y="115"/>
                      <a:pt x="511" y="115"/>
                      <a:pt x="511" y="115"/>
                    </a:cubicBezTo>
                    <a:cubicBezTo>
                      <a:pt x="45" y="604"/>
                      <a:pt x="45" y="604"/>
                      <a:pt x="45" y="604"/>
                    </a:cubicBezTo>
                    <a:cubicBezTo>
                      <a:pt x="45" y="604"/>
                      <a:pt x="45" y="604"/>
                      <a:pt x="45" y="604"/>
                    </a:cubicBezTo>
                    <a:cubicBezTo>
                      <a:pt x="29" y="621"/>
                      <a:pt x="29" y="621"/>
                      <a:pt x="29" y="621"/>
                    </a:cubicBezTo>
                    <a:cubicBezTo>
                      <a:pt x="19" y="631"/>
                      <a:pt x="10" y="641"/>
                      <a:pt x="0" y="652"/>
                    </a:cubicBezTo>
                    <a:cubicBezTo>
                      <a:pt x="525" y="101"/>
                      <a:pt x="525" y="101"/>
                      <a:pt x="525" y="101"/>
                    </a:cubicBezTo>
                    <a:cubicBezTo>
                      <a:pt x="525" y="101"/>
                      <a:pt x="525" y="101"/>
                      <a:pt x="525" y="101"/>
                    </a:cubicBezTo>
                    <a:moveTo>
                      <a:pt x="390" y="0"/>
                    </a:moveTo>
                    <a:cubicBezTo>
                      <a:pt x="390" y="0"/>
                      <a:pt x="390" y="0"/>
                      <a:pt x="390" y="0"/>
                    </a:cubicBezTo>
                    <a:cubicBezTo>
                      <a:pt x="475" y="80"/>
                      <a:pt x="475" y="80"/>
                      <a:pt x="475" y="80"/>
                    </a:cubicBezTo>
                    <a:cubicBezTo>
                      <a:pt x="390" y="0"/>
                      <a:pt x="390" y="0"/>
                      <a:pt x="390" y="0"/>
                    </a:cubicBezTo>
                  </a:path>
                </a:pathLst>
              </a:custGeom>
              <a:solidFill>
                <a:srgbClr val="C7C9CA"/>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213" name="Freeform 38"/>
              <p:cNvSpPr/>
              <p:nvPr/>
            </p:nvSpPr>
            <p:spPr bwMode="auto">
              <a:xfrm>
                <a:off x="4235450" y="5567363"/>
                <a:ext cx="30163" cy="31750"/>
              </a:xfrm>
              <a:custGeom>
                <a:gdLst>
                  <a:gd fmla="*/ 30163 w 16" name="T0"/>
                  <a:gd fmla="*/ 0 h 17" name="T1"/>
                  <a:gd fmla="*/ 24507 w 16" name="T2"/>
                  <a:gd fmla="*/ 7471 h 17" name="T3"/>
                  <a:gd fmla="*/ 0 w 16" name="T4"/>
                  <a:gd fmla="*/ 31750 h 17" name="T5"/>
                  <a:gd fmla="*/ 30163 w 16" name="T6"/>
                  <a:gd fmla="*/ 0 h 17"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17" w="16">
                    <a:moveTo>
                      <a:pt x="16" y="0"/>
                    </a:moveTo>
                    <a:cubicBezTo>
                      <a:pt x="13" y="4"/>
                      <a:pt x="13" y="4"/>
                      <a:pt x="13" y="4"/>
                    </a:cubicBezTo>
                    <a:cubicBezTo>
                      <a:pt x="9" y="8"/>
                      <a:pt x="4" y="12"/>
                      <a:pt x="0" y="17"/>
                    </a:cubicBezTo>
                    <a:cubicBezTo>
                      <a:pt x="16" y="0"/>
                      <a:pt x="16" y="0"/>
                      <a:pt x="16" y="0"/>
                    </a:cubicBezTo>
                  </a:path>
                </a:pathLst>
              </a:custGeom>
              <a:solidFill>
                <a:srgbClr val="A5886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214" name="Freeform 40"/>
              <p:cNvSpPr/>
              <p:nvPr/>
            </p:nvSpPr>
            <p:spPr bwMode="auto">
              <a:xfrm>
                <a:off x="3885877" y="4449454"/>
                <a:ext cx="1240903" cy="1283138"/>
              </a:xfrm>
              <a:custGeom>
                <a:gdLst>
                  <a:gd fmla="*/ 550 w 671" name="T0"/>
                  <a:gd fmla="*/ 0 h 694" name="T1"/>
                  <a:gd fmla="*/ 550 w 671" name="T2"/>
                  <a:gd fmla="*/ 0 h 694" name="T3"/>
                  <a:gd fmla="*/ 14 w 671" name="T4"/>
                  <a:gd fmla="*/ 561 h 694" name="T5"/>
                  <a:gd fmla="*/ 0 w 671" name="T6"/>
                  <a:gd fmla="*/ 602 h 694" name="T7"/>
                  <a:gd fmla="*/ 1 w 671" name="T8"/>
                  <a:gd fmla="*/ 613 h 694" name="T9"/>
                  <a:gd fmla="*/ 10 w 671" name="T10"/>
                  <a:gd fmla="*/ 650 h 694" name="T11"/>
                  <a:gd fmla="*/ 47 w 671" name="T12"/>
                  <a:gd fmla="*/ 685 h 694" name="T13"/>
                  <a:gd fmla="*/ 85 w 671" name="T14"/>
                  <a:gd fmla="*/ 693 h 694" name="T15"/>
                  <a:gd fmla="*/ 94 w 671" name="T16"/>
                  <a:gd fmla="*/ 694 h 694" name="T17"/>
                  <a:gd fmla="*/ 135 w 671" name="T18"/>
                  <a:gd fmla="*/ 677 h 694" name="T19"/>
                  <a:gd fmla="*/ 135 w 671" name="T20"/>
                  <a:gd fmla="*/ 677 h 694" name="T21"/>
                  <a:gd fmla="*/ 202 w 671" name="T22"/>
                  <a:gd fmla="*/ 608 h 694" name="T23"/>
                  <a:gd fmla="*/ 205 w 671" name="T24"/>
                  <a:gd fmla="*/ 604 h 694" name="T25"/>
                  <a:gd fmla="*/ 671 w 671" name="T26"/>
                  <a:gd fmla="*/ 115 h 694" name="T27"/>
                  <a:gd fmla="*/ 671 w 671" name="T28"/>
                  <a:gd fmla="*/ 115 h 694" name="T29"/>
                  <a:gd fmla="*/ 671 w 671" name="T30"/>
                  <a:gd fmla="*/ 115 h 694" name="T31"/>
                  <a:gd fmla="*/ 635 w 671" name="T32"/>
                  <a:gd fmla="*/ 80 h 694" name="T33"/>
                  <a:gd fmla="*/ 550 w 671" name="T34"/>
                  <a:gd fmla="*/ 0 h 69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694" w="671">
                    <a:moveTo>
                      <a:pt x="550" y="0"/>
                    </a:moveTo>
                    <a:cubicBezTo>
                      <a:pt x="550" y="0"/>
                      <a:pt x="550" y="0"/>
                      <a:pt x="550" y="0"/>
                    </a:cubicBezTo>
                    <a:cubicBezTo>
                      <a:pt x="14" y="561"/>
                      <a:pt x="14" y="561"/>
                      <a:pt x="14" y="561"/>
                    </a:cubicBezTo>
                    <a:cubicBezTo>
                      <a:pt x="5" y="571"/>
                      <a:pt x="0" y="587"/>
                      <a:pt x="0" y="602"/>
                    </a:cubicBezTo>
                    <a:cubicBezTo>
                      <a:pt x="0" y="606"/>
                      <a:pt x="0" y="609"/>
                      <a:pt x="1" y="613"/>
                    </a:cubicBezTo>
                    <a:cubicBezTo>
                      <a:pt x="10" y="650"/>
                      <a:pt x="10" y="650"/>
                      <a:pt x="10" y="650"/>
                    </a:cubicBezTo>
                    <a:cubicBezTo>
                      <a:pt x="14" y="666"/>
                      <a:pt x="31" y="682"/>
                      <a:pt x="47" y="685"/>
                    </a:cubicBezTo>
                    <a:cubicBezTo>
                      <a:pt x="85" y="693"/>
                      <a:pt x="85" y="693"/>
                      <a:pt x="85" y="693"/>
                    </a:cubicBezTo>
                    <a:cubicBezTo>
                      <a:pt x="88" y="693"/>
                      <a:pt x="91" y="694"/>
                      <a:pt x="94" y="694"/>
                    </a:cubicBezTo>
                    <a:cubicBezTo>
                      <a:pt x="108" y="694"/>
                      <a:pt x="126" y="687"/>
                      <a:pt x="135" y="677"/>
                    </a:cubicBezTo>
                    <a:cubicBezTo>
                      <a:pt x="135" y="677"/>
                      <a:pt x="135" y="677"/>
                      <a:pt x="135" y="677"/>
                    </a:cubicBezTo>
                    <a:cubicBezTo>
                      <a:pt x="202" y="608"/>
                      <a:pt x="202" y="608"/>
                      <a:pt x="202" y="608"/>
                    </a:cubicBezTo>
                    <a:cubicBezTo>
                      <a:pt x="205" y="604"/>
                      <a:pt x="205" y="604"/>
                      <a:pt x="205" y="604"/>
                    </a:cubicBezTo>
                    <a:cubicBezTo>
                      <a:pt x="671" y="115"/>
                      <a:pt x="671" y="115"/>
                      <a:pt x="671" y="115"/>
                    </a:cubicBezTo>
                    <a:cubicBezTo>
                      <a:pt x="671" y="115"/>
                      <a:pt x="671" y="115"/>
                      <a:pt x="671" y="115"/>
                    </a:cubicBezTo>
                    <a:cubicBezTo>
                      <a:pt x="671" y="115"/>
                      <a:pt x="671" y="115"/>
                      <a:pt x="671" y="115"/>
                    </a:cubicBezTo>
                    <a:cubicBezTo>
                      <a:pt x="635" y="80"/>
                      <a:pt x="635" y="80"/>
                      <a:pt x="635" y="80"/>
                    </a:cubicBezTo>
                    <a:cubicBezTo>
                      <a:pt x="550" y="0"/>
                      <a:pt x="550" y="0"/>
                      <a:pt x="550" y="0"/>
                    </a:cubicBezTo>
                  </a:path>
                </a:pathLst>
              </a:custGeom>
              <a:solidFill>
                <a:srgbClr val="00B09B">
                  <a:lumMod val="75000"/>
                </a:srgbClr>
              </a:solid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15" name="Freeform 41"/>
              <p:cNvSpPr/>
              <p:nvPr/>
            </p:nvSpPr>
            <p:spPr bwMode="auto">
              <a:xfrm>
                <a:off x="4902161" y="3390810"/>
                <a:ext cx="1231944" cy="1269818"/>
              </a:xfrm>
              <a:custGeom>
                <a:gdLst>
                  <a:gd fmla="*/ 635 w 776" name="T0"/>
                  <a:gd fmla="*/ 0 h 800" name="T1"/>
                  <a:gd fmla="*/ 635 w 776" name="T2"/>
                  <a:gd fmla="*/ 0 h 800" name="T3"/>
                  <a:gd fmla="*/ 0 w 776" name="T4"/>
                  <a:gd fmla="*/ 666 h 800" name="T5"/>
                  <a:gd fmla="*/ 99 w 776" name="T6"/>
                  <a:gd fmla="*/ 759 h 800" name="T7"/>
                  <a:gd fmla="*/ 141 w 776" name="T8"/>
                  <a:gd fmla="*/ 800 h 800" name="T9"/>
                  <a:gd fmla="*/ 157 w 776" name="T10"/>
                  <a:gd fmla="*/ 784 h 800" name="T11"/>
                  <a:gd fmla="*/ 157 w 776" name="T12"/>
                  <a:gd fmla="*/ 784 h 800" name="T13"/>
                  <a:gd fmla="*/ 776 w 776" name="T14"/>
                  <a:gd fmla="*/ 134 h 800" name="T15"/>
                  <a:gd fmla="*/ 635 w 776" name="T16"/>
                  <a:gd fmla="*/ 0 h 80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800" w="776">
                    <a:moveTo>
                      <a:pt x="635" y="0"/>
                    </a:moveTo>
                    <a:lnTo>
                      <a:pt x="635" y="0"/>
                    </a:lnTo>
                    <a:lnTo>
                      <a:pt x="0" y="666"/>
                    </a:lnTo>
                    <a:lnTo>
                      <a:pt x="99" y="759"/>
                    </a:lnTo>
                    <a:lnTo>
                      <a:pt x="141" y="800"/>
                    </a:lnTo>
                    <a:lnTo>
                      <a:pt x="157" y="784"/>
                    </a:lnTo>
                    <a:lnTo>
                      <a:pt x="157" y="784"/>
                    </a:lnTo>
                    <a:lnTo>
                      <a:pt x="776" y="134"/>
                    </a:lnTo>
                    <a:lnTo>
                      <a:pt x="635" y="0"/>
                    </a:lnTo>
                    <a:close/>
                  </a:path>
                </a:pathLst>
              </a:custGeom>
              <a:solidFill>
                <a:srgbClr val="FA9C00">
                  <a:lumMod val="75000"/>
                </a:srgbClr>
              </a:solid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16" name="Freeform 42"/>
              <p:cNvSpPr/>
              <p:nvPr/>
            </p:nvSpPr>
            <p:spPr bwMode="auto">
              <a:xfrm>
                <a:off x="4903788" y="3392488"/>
                <a:ext cx="1231900" cy="1270000"/>
              </a:xfrm>
              <a:custGeom>
                <a:gdLst>
                  <a:gd fmla="*/ 1008063 w 776" name="T0"/>
                  <a:gd fmla="*/ 0 h 800" name="T1"/>
                  <a:gd fmla="*/ 1008063 w 776" name="T2"/>
                  <a:gd fmla="*/ 0 h 800" name="T3"/>
                  <a:gd fmla="*/ 0 w 776" name="T4"/>
                  <a:gd fmla="*/ 1057275 h 800" name="T5"/>
                  <a:gd fmla="*/ 157163 w 776" name="T6"/>
                  <a:gd fmla="*/ 1204913 h 800" name="T7"/>
                  <a:gd fmla="*/ 223838 w 776" name="T8"/>
                  <a:gd fmla="*/ 1270000 h 800" name="T9"/>
                  <a:gd fmla="*/ 249238 w 776" name="T10"/>
                  <a:gd fmla="*/ 1244600 h 800" name="T11"/>
                  <a:gd fmla="*/ 249238 w 776" name="T12"/>
                  <a:gd fmla="*/ 1244600 h 800" name="T13"/>
                  <a:gd fmla="*/ 1231900 w 776" name="T14"/>
                  <a:gd fmla="*/ 212725 h 800" name="T15"/>
                  <a:gd fmla="*/ 1008063 w 776" name="T16"/>
                  <a:gd fmla="*/ 0 h 800"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800" w="776">
                    <a:moveTo>
                      <a:pt x="635" y="0"/>
                    </a:moveTo>
                    <a:lnTo>
                      <a:pt x="635" y="0"/>
                    </a:lnTo>
                    <a:lnTo>
                      <a:pt x="0" y="666"/>
                    </a:lnTo>
                    <a:lnTo>
                      <a:pt x="99" y="759"/>
                    </a:lnTo>
                    <a:lnTo>
                      <a:pt x="141" y="800"/>
                    </a:lnTo>
                    <a:lnTo>
                      <a:pt x="157" y="784"/>
                    </a:lnTo>
                    <a:lnTo>
                      <a:pt x="776" y="134"/>
                    </a:lnTo>
                    <a:lnTo>
                      <a:pt x="635"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217" name="Freeform 43"/>
              <p:cNvSpPr/>
              <p:nvPr/>
            </p:nvSpPr>
            <p:spPr bwMode="auto">
              <a:xfrm>
                <a:off x="5910761" y="2332659"/>
                <a:ext cx="1234183" cy="1269818"/>
              </a:xfrm>
              <a:custGeom>
                <a:gdLst>
                  <a:gd fmla="*/ 636 w 777" name="T0"/>
                  <a:gd fmla="*/ 0 h 800" name="T1"/>
                  <a:gd fmla="*/ 636 w 777" name="T2"/>
                  <a:gd fmla="*/ 0 h 800" name="T3"/>
                  <a:gd fmla="*/ 0 w 777" name="T4"/>
                  <a:gd fmla="*/ 666 h 800" name="T5"/>
                  <a:gd fmla="*/ 141 w 777" name="T6"/>
                  <a:gd fmla="*/ 800 h 800" name="T7"/>
                  <a:gd fmla="*/ 777 w 777" name="T8"/>
                  <a:gd fmla="*/ 134 h 800" name="T9"/>
                  <a:gd fmla="*/ 636 w 777" name="T10"/>
                  <a:gd fmla="*/ 0 h 800" name="T11"/>
                </a:gdLst>
                <a:cxnLst>
                  <a:cxn ang="0">
                    <a:pos x="T0" y="T1"/>
                  </a:cxn>
                  <a:cxn ang="0">
                    <a:pos x="T2" y="T3"/>
                  </a:cxn>
                  <a:cxn ang="0">
                    <a:pos x="T4" y="T5"/>
                  </a:cxn>
                  <a:cxn ang="0">
                    <a:pos x="T6" y="T7"/>
                  </a:cxn>
                  <a:cxn ang="0">
                    <a:pos x="T8" y="T9"/>
                  </a:cxn>
                  <a:cxn ang="0">
                    <a:pos x="T10" y="T11"/>
                  </a:cxn>
                </a:cxnLst>
                <a:rect b="b" l="0" r="r" t="0"/>
                <a:pathLst>
                  <a:path h="800" w="777">
                    <a:moveTo>
                      <a:pt x="636" y="0"/>
                    </a:moveTo>
                    <a:lnTo>
                      <a:pt x="636" y="0"/>
                    </a:lnTo>
                    <a:lnTo>
                      <a:pt x="0" y="666"/>
                    </a:lnTo>
                    <a:lnTo>
                      <a:pt x="141" y="800"/>
                    </a:lnTo>
                    <a:lnTo>
                      <a:pt x="777" y="134"/>
                    </a:lnTo>
                    <a:lnTo>
                      <a:pt x="636" y="0"/>
                    </a:lnTo>
                    <a:close/>
                  </a:path>
                </a:pathLst>
              </a:custGeom>
              <a:solidFill>
                <a:srgbClr val="6C2B43">
                  <a:lumMod val="75000"/>
                </a:srgbClr>
              </a:solid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18" name="Freeform 44"/>
              <p:cNvSpPr/>
              <p:nvPr/>
            </p:nvSpPr>
            <p:spPr bwMode="auto">
              <a:xfrm>
                <a:off x="5911851" y="2335213"/>
                <a:ext cx="1233488" cy="1270000"/>
              </a:xfrm>
              <a:custGeom>
                <a:gdLst>
                  <a:gd fmla="*/ 1009650 w 777" name="T0"/>
                  <a:gd fmla="*/ 0 h 800" name="T1"/>
                  <a:gd fmla="*/ 1009650 w 777" name="T2"/>
                  <a:gd fmla="*/ 0 h 800" name="T3"/>
                  <a:gd fmla="*/ 0 w 777" name="T4"/>
                  <a:gd fmla="*/ 1057275 h 800" name="T5"/>
                  <a:gd fmla="*/ 223838 w 777" name="T6"/>
                  <a:gd fmla="*/ 1270000 h 800" name="T7"/>
                  <a:gd fmla="*/ 1233488 w 777" name="T8"/>
                  <a:gd fmla="*/ 212725 h 800" name="T9"/>
                  <a:gd fmla="*/ 1009650 w 777" name="T10"/>
                  <a:gd fmla="*/ 0 h 800"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800" w="777">
                    <a:moveTo>
                      <a:pt x="636" y="0"/>
                    </a:moveTo>
                    <a:lnTo>
                      <a:pt x="636" y="0"/>
                    </a:lnTo>
                    <a:lnTo>
                      <a:pt x="0" y="666"/>
                    </a:lnTo>
                    <a:lnTo>
                      <a:pt x="141" y="800"/>
                    </a:lnTo>
                    <a:lnTo>
                      <a:pt x="777" y="134"/>
                    </a:lnTo>
                    <a:lnTo>
                      <a:pt x="636"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219" name="Freeform 45"/>
              <p:cNvSpPr/>
              <p:nvPr/>
            </p:nvSpPr>
            <p:spPr bwMode="auto">
              <a:xfrm>
                <a:off x="6920874" y="1278033"/>
                <a:ext cx="1308100" cy="1267597"/>
              </a:xfrm>
              <a:custGeom>
                <a:gdLst>
                  <a:gd fmla="*/ 634 w 824" name="T0"/>
                  <a:gd fmla="*/ 0 h 799" name="T1"/>
                  <a:gd fmla="*/ 634 w 824" name="T2"/>
                  <a:gd fmla="*/ 0 h 799" name="T3"/>
                  <a:gd fmla="*/ 0 w 824" name="T4"/>
                  <a:gd fmla="*/ 665 h 799" name="T5"/>
                  <a:gd fmla="*/ 141 w 824" name="T6"/>
                  <a:gd fmla="*/ 799 h 799" name="T7"/>
                  <a:gd fmla="*/ 824 w 824" name="T8"/>
                  <a:gd fmla="*/ 83 h 799" name="T9"/>
                  <a:gd fmla="*/ 634 w 824" name="T10"/>
                  <a:gd fmla="*/ 0 h 799" name="T11"/>
                </a:gdLst>
                <a:cxnLst>
                  <a:cxn ang="0">
                    <a:pos x="T0" y="T1"/>
                  </a:cxn>
                  <a:cxn ang="0">
                    <a:pos x="T2" y="T3"/>
                  </a:cxn>
                  <a:cxn ang="0">
                    <a:pos x="T4" y="T5"/>
                  </a:cxn>
                  <a:cxn ang="0">
                    <a:pos x="T6" y="T7"/>
                  </a:cxn>
                  <a:cxn ang="0">
                    <a:pos x="T8" y="T9"/>
                  </a:cxn>
                  <a:cxn ang="0">
                    <a:pos x="T10" y="T11"/>
                  </a:cxn>
                </a:cxnLst>
                <a:rect b="b" l="0" r="r" t="0"/>
                <a:pathLst>
                  <a:path h="799" w="824">
                    <a:moveTo>
                      <a:pt x="634" y="0"/>
                    </a:moveTo>
                    <a:lnTo>
                      <a:pt x="634" y="0"/>
                    </a:lnTo>
                    <a:lnTo>
                      <a:pt x="0" y="665"/>
                    </a:lnTo>
                    <a:lnTo>
                      <a:pt x="141" y="799"/>
                    </a:lnTo>
                    <a:lnTo>
                      <a:pt x="824" y="83"/>
                    </a:lnTo>
                    <a:lnTo>
                      <a:pt x="634" y="0"/>
                    </a:lnTo>
                    <a:close/>
                  </a:path>
                </a:pathLst>
              </a:custGeom>
              <a:solidFill>
                <a:srgbClr val="90BC33">
                  <a:lumMod val="75000"/>
                </a:srgbClr>
              </a:solid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20" name="Freeform 46"/>
              <p:cNvSpPr/>
              <p:nvPr/>
            </p:nvSpPr>
            <p:spPr bwMode="auto">
              <a:xfrm>
                <a:off x="6921501" y="1279525"/>
                <a:ext cx="1308100" cy="1268413"/>
              </a:xfrm>
              <a:custGeom>
                <a:gdLst>
                  <a:gd fmla="*/ 1006475 w 824" name="T0"/>
                  <a:gd fmla="*/ 0 h 799" name="T1"/>
                  <a:gd fmla="*/ 1006475 w 824" name="T2"/>
                  <a:gd fmla="*/ 0 h 799" name="T3"/>
                  <a:gd fmla="*/ 0 w 824" name="T4"/>
                  <a:gd fmla="*/ 1055688 h 799" name="T5"/>
                  <a:gd fmla="*/ 223838 w 824" name="T6"/>
                  <a:gd fmla="*/ 1268413 h 799" name="T7"/>
                  <a:gd fmla="*/ 1308100 w 824" name="T8"/>
                  <a:gd fmla="*/ 131763 h 799" name="T9"/>
                  <a:gd fmla="*/ 1006475 w 824" name="T10"/>
                  <a:gd fmla="*/ 0 h 799"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799" w="824">
                    <a:moveTo>
                      <a:pt x="634" y="0"/>
                    </a:moveTo>
                    <a:lnTo>
                      <a:pt x="634" y="0"/>
                    </a:lnTo>
                    <a:lnTo>
                      <a:pt x="0" y="665"/>
                    </a:lnTo>
                    <a:lnTo>
                      <a:pt x="141" y="799"/>
                    </a:lnTo>
                    <a:lnTo>
                      <a:pt x="824" y="83"/>
                    </a:lnTo>
                    <a:lnTo>
                      <a:pt x="634"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221" name="Freeform 22"/>
              <p:cNvSpPr/>
              <p:nvPr/>
            </p:nvSpPr>
            <p:spPr bwMode="auto">
              <a:xfrm rot="-2789196">
                <a:off x="2967610" y="5986058"/>
                <a:ext cx="298085" cy="231844"/>
              </a:xfrm>
              <a:custGeom>
                <a:gdLst>
                  <a:gd fmla="*/ 298085 w 114" name="T0"/>
                  <a:gd fmla="*/ 129095 h 88" name="T1"/>
                  <a:gd fmla="*/ 279782 w 114" name="T2"/>
                  <a:gd fmla="*/ 0 h 88" name="T3"/>
                  <a:gd fmla="*/ 0 w 114" name="T4"/>
                  <a:gd fmla="*/ 115922 h 88" name="T5"/>
                  <a:gd fmla="*/ 285011 w 114" name="T6"/>
                  <a:gd fmla="*/ 231844 h 88" name="T7"/>
                  <a:gd fmla="*/ 298085 w 114" name="T8"/>
                  <a:gd fmla="*/ 129095 h 8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88" w="114">
                    <a:moveTo>
                      <a:pt x="114" y="49"/>
                    </a:moveTo>
                    <a:cubicBezTo>
                      <a:pt x="114" y="32"/>
                      <a:pt x="111" y="15"/>
                      <a:pt x="107" y="0"/>
                    </a:cubicBezTo>
                    <a:cubicBezTo>
                      <a:pt x="0" y="44"/>
                      <a:pt x="0" y="44"/>
                      <a:pt x="0" y="44"/>
                    </a:cubicBezTo>
                    <a:cubicBezTo>
                      <a:pt x="109" y="88"/>
                      <a:pt x="109" y="88"/>
                      <a:pt x="109" y="88"/>
                    </a:cubicBezTo>
                    <a:cubicBezTo>
                      <a:pt x="112" y="76"/>
                      <a:pt x="114" y="63"/>
                      <a:pt x="114" y="49"/>
                    </a:cubicBezTo>
                    <a:close/>
                  </a:path>
                </a:pathLst>
              </a:custGeom>
              <a:solidFill>
                <a:srgbClr val="44546A"/>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grpSp>
      </p:grpSp>
    </p:spTree>
    <p:custDataLst>
      <p:tags r:id="rId3"/>
    </p:custDataLst>
    <p:extLst>
      <p:ext uri="{BB962C8B-B14F-4D97-AF65-F5344CB8AC3E}">
        <p14:creationId val="2169948549"/>
      </p:ext>
    </p:extLst>
  </p:cSld>
  <p:clrMapOvr>
    <a:masterClrMapping/>
  </p:clrMapOvr>
  <mc:AlternateContent>
    <mc:Choice Requires="p14">
      <p:transition p14:dur="1500" spd="slow">
        <p14:window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2" presetSubtype="4">
                                  <p:stCondLst>
                                    <p:cond delay="0"/>
                                  </p:stCondLst>
                                  <p:childTnLst>
                                    <p:set>
                                      <p:cBhvr>
                                        <p:cTn dur="1" fill="hold" id="6">
                                          <p:stCondLst>
                                            <p:cond delay="0"/>
                                          </p:stCondLst>
                                        </p:cTn>
                                        <p:tgtEl>
                                          <p:spTgt spid="4"/>
                                        </p:tgtEl>
                                        <p:attrNameLst>
                                          <p:attrName>style.visibility</p:attrName>
                                        </p:attrNameLst>
                                      </p:cBhvr>
                                      <p:to>
                                        <p:strVal val="visible"/>
                                      </p:to>
                                    </p:set>
                                    <p:animEffect filter="wipe(down)" transition="in">
                                      <p:cBhvr>
                                        <p:cTn dur="500" id="7"/>
                                        <p:tgtEl>
                                          <p:spTgt spid="4"/>
                                        </p:tgtEl>
                                      </p:cBhvr>
                                    </p:animEffect>
                                  </p:childTnLst>
                                </p:cTn>
                              </p:par>
                            </p:childTnLst>
                          </p:cTn>
                        </p:par>
                        <p:par>
                          <p:cTn fill="hold" id="8" nodeType="afterGroup">
                            <p:stCondLst>
                              <p:cond delay="500"/>
                            </p:stCondLst>
                            <p:childTnLst>
                              <p:par>
                                <p:cTn fill="hold" id="9" nodeType="afterEffect" presetClass="entr" presetID="42" presetSubtype="0">
                                  <p:stCondLst>
                                    <p:cond delay="0"/>
                                  </p:stCondLst>
                                  <p:childTnLst>
                                    <p:set>
                                      <p:cBhvr>
                                        <p:cTn dur="1" fill="hold" id="10">
                                          <p:stCondLst>
                                            <p:cond delay="0"/>
                                          </p:stCondLst>
                                        </p:cTn>
                                        <p:tgtEl>
                                          <p:spTgt spid="31"/>
                                        </p:tgtEl>
                                        <p:attrNameLst>
                                          <p:attrName>style.visibility</p:attrName>
                                        </p:attrNameLst>
                                      </p:cBhvr>
                                      <p:to>
                                        <p:strVal val="visible"/>
                                      </p:to>
                                    </p:set>
                                    <p:animEffect filter="fade" transition="in">
                                      <p:cBhvr>
                                        <p:cTn dur="1000" id="11"/>
                                        <p:tgtEl>
                                          <p:spTgt spid="31"/>
                                        </p:tgtEl>
                                      </p:cBhvr>
                                    </p:animEffect>
                                    <p:anim calcmode="lin" valueType="num">
                                      <p:cBhvr>
                                        <p:cTn dur="1000" fill="hold" id="12"/>
                                        <p:tgtEl>
                                          <p:spTgt spid="31"/>
                                        </p:tgtEl>
                                        <p:attrNameLst>
                                          <p:attrName>ppt_x</p:attrName>
                                        </p:attrNameLst>
                                      </p:cBhvr>
                                      <p:tavLst>
                                        <p:tav tm="0">
                                          <p:val>
                                            <p:strVal val="#ppt_x"/>
                                          </p:val>
                                        </p:tav>
                                        <p:tav tm="100000">
                                          <p:val>
                                            <p:strVal val="#ppt_x"/>
                                          </p:val>
                                        </p:tav>
                                      </p:tavLst>
                                    </p:anim>
                                    <p:anim calcmode="lin" valueType="num">
                                      <p:cBhvr>
                                        <p:cTn dur="1000" fill="hold" id="13"/>
                                        <p:tgtEl>
                                          <p:spTgt spid="31"/>
                                        </p:tgtEl>
                                        <p:attrNameLst>
                                          <p:attrName>ppt_y</p:attrName>
                                        </p:attrNameLst>
                                      </p:cBhvr>
                                      <p:tavLst>
                                        <p:tav tm="0">
                                          <p:val>
                                            <p:strVal val="#ppt_y+.1"/>
                                          </p:val>
                                        </p:tav>
                                        <p:tav tm="100000">
                                          <p:val>
                                            <p:strVal val="#ppt_y"/>
                                          </p:val>
                                        </p:tav>
                                      </p:tavLst>
                                    </p:anim>
                                  </p:childTnLst>
                                </p:cTn>
                              </p:par>
                            </p:childTnLst>
                          </p:cTn>
                        </p:par>
                        <p:par>
                          <p:cTn fill="hold" id="14" nodeType="afterGroup">
                            <p:stCondLst>
                              <p:cond delay="1500"/>
                            </p:stCondLst>
                            <p:childTnLst>
                              <p:par>
                                <p:cTn fill="hold" grpId="0" id="15" nodeType="afterEffect" presetClass="entr" presetID="2" presetSubtype="4">
                                  <p:stCondLst>
                                    <p:cond delay="0"/>
                                  </p:stCondLst>
                                  <p:childTnLst>
                                    <p:set>
                                      <p:cBhvr>
                                        <p:cTn dur="1" fill="hold" id="16">
                                          <p:stCondLst>
                                            <p:cond delay="0"/>
                                          </p:stCondLst>
                                        </p:cTn>
                                        <p:tgtEl>
                                          <p:spTgt spid="147"/>
                                        </p:tgtEl>
                                        <p:attrNameLst>
                                          <p:attrName>style.visibility</p:attrName>
                                        </p:attrNameLst>
                                      </p:cBhvr>
                                      <p:to>
                                        <p:strVal val="visible"/>
                                      </p:to>
                                    </p:set>
                                    <p:anim calcmode="lin" valueType="num">
                                      <p:cBhvr additive="base">
                                        <p:cTn dur="500" fill="hold" id="17"/>
                                        <p:tgtEl>
                                          <p:spTgt spid="147"/>
                                        </p:tgtEl>
                                        <p:attrNameLst>
                                          <p:attrName>ppt_x</p:attrName>
                                        </p:attrNameLst>
                                      </p:cBhvr>
                                      <p:tavLst>
                                        <p:tav tm="0">
                                          <p:val>
                                            <p:strVal val="#ppt_x"/>
                                          </p:val>
                                        </p:tav>
                                        <p:tav tm="100000">
                                          <p:val>
                                            <p:strVal val="#ppt_x"/>
                                          </p:val>
                                        </p:tav>
                                      </p:tavLst>
                                    </p:anim>
                                    <p:anim calcmode="lin" valueType="num">
                                      <p:cBhvr additive="base">
                                        <p:cTn dur="500" fill="hold" id="18"/>
                                        <p:tgtEl>
                                          <p:spTgt spid="147"/>
                                        </p:tgtEl>
                                        <p:attrNameLst>
                                          <p:attrName>ppt_y</p:attrName>
                                        </p:attrNameLst>
                                      </p:cBhvr>
                                      <p:tavLst>
                                        <p:tav tm="0">
                                          <p:val>
                                            <p:strVal val="1+#ppt_h/2"/>
                                          </p:val>
                                        </p:tav>
                                        <p:tav tm="100000">
                                          <p:val>
                                            <p:strVal val="#ppt_y"/>
                                          </p:val>
                                        </p:tav>
                                      </p:tavLst>
                                    </p:anim>
                                  </p:childTnLst>
                                </p:cTn>
                              </p:par>
                            </p:childTnLst>
                          </p:cTn>
                        </p:par>
                        <p:par>
                          <p:cTn fill="hold" id="19" nodeType="afterGroup">
                            <p:stCondLst>
                              <p:cond delay="2000"/>
                            </p:stCondLst>
                            <p:childTnLst>
                              <p:par>
                                <p:cTn fill="hold" id="20" nodeType="afterEffect" presetClass="entr" presetID="2" presetSubtype="4">
                                  <p:stCondLst>
                                    <p:cond delay="0"/>
                                  </p:stCondLst>
                                  <p:childTnLst>
                                    <p:set>
                                      <p:cBhvr>
                                        <p:cTn dur="1" fill="hold" id="21">
                                          <p:stCondLst>
                                            <p:cond delay="0"/>
                                          </p:stCondLst>
                                        </p:cTn>
                                        <p:tgtEl>
                                          <p:spTgt spid="49"/>
                                        </p:tgtEl>
                                        <p:attrNameLst>
                                          <p:attrName>style.visibility</p:attrName>
                                        </p:attrNameLst>
                                      </p:cBhvr>
                                      <p:to>
                                        <p:strVal val="visible"/>
                                      </p:to>
                                    </p:set>
                                    <p:anim calcmode="lin" valueType="num">
                                      <p:cBhvr additive="base">
                                        <p:cTn dur="500" fill="hold" id="22"/>
                                        <p:tgtEl>
                                          <p:spTgt spid="49"/>
                                        </p:tgtEl>
                                        <p:attrNameLst>
                                          <p:attrName>ppt_x</p:attrName>
                                        </p:attrNameLst>
                                      </p:cBhvr>
                                      <p:tavLst>
                                        <p:tav tm="0">
                                          <p:val>
                                            <p:strVal val="#ppt_x"/>
                                          </p:val>
                                        </p:tav>
                                        <p:tav tm="100000">
                                          <p:val>
                                            <p:strVal val="#ppt_x"/>
                                          </p:val>
                                        </p:tav>
                                      </p:tavLst>
                                    </p:anim>
                                    <p:anim calcmode="lin" valueType="num">
                                      <p:cBhvr additive="base">
                                        <p:cTn dur="500" fill="hold" id="23"/>
                                        <p:tgtEl>
                                          <p:spTgt spid="49"/>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7"/>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C:\Users\Administrator\Desktop\11111.tif" id="2050" name="Picture 2"/>
          <p:cNvPicPr>
            <a:picLocks noChangeArrowheads="1" noChangeAspect="1"/>
          </p:cNvPicPr>
          <p:nvPr/>
        </p:nvPicPr>
        <p:blipFill>
          <a:blip r:embed="rId2">
            <a:extLst>
              <a:ext uri="{28A0092B-C50C-407E-A947-70E740481C1C}">
                <a14:useLocalDpi val="0"/>
              </a:ext>
            </a:extLst>
          </a:blip>
          <a:srcRect b="91703"/>
          <a:stretch>
            <a:fillRect/>
          </a:stretch>
        </p:blipFill>
        <p:spPr bwMode="auto">
          <a:xfrm>
            <a:off x="0" y="0"/>
            <a:ext cx="9144000" cy="426720"/>
          </a:xfrm>
          <a:prstGeom prst="rect">
            <a:avLst/>
          </a:prstGeom>
          <a:noFill/>
          <a:extLst>
            <a:ext uri="{909E8E84-426E-40DD-AFC4-6F175D3DCCD1}">
              <a14:hiddenFill>
                <a:solidFill>
                  <a:srgbClr val="FFFFFF"/>
                </a:solidFill>
              </a14:hiddenFill>
            </a:ext>
          </a:extLst>
        </p:spPr>
      </p:pic>
      <p:cxnSp>
        <p:nvCxnSpPr>
          <p:cNvPr id="3" name="直接连接符 2"/>
          <p:cNvCxnSpPr/>
          <p:nvPr/>
        </p:nvCxnSpPr>
        <p:spPr>
          <a:xfrm>
            <a:off x="395536" y="483518"/>
            <a:ext cx="8748464" cy="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 name="TextBox 68"/>
          <p:cNvSpPr txBox="1">
            <a:spLocks noChangeArrowheads="1"/>
          </p:cNvSpPr>
          <p:nvPr/>
        </p:nvSpPr>
        <p:spPr bwMode="auto">
          <a:xfrm>
            <a:off x="2613114" y="51472"/>
            <a:ext cx="3917776" cy="9448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686" lIns="91372" rIns="91372" tIns="45686" wrap="square">
            <a:spAutoFit/>
          </a:bodyPr>
          <a:lstStyle>
            <a:defPPr>
              <a:defRPr lang="en-US"/>
            </a:defPPr>
            <a:lvl1pPr algn="l" eaLnBrk="0" fontAlgn="base" hangingPunct="0" rtl="0">
              <a:spcBef>
                <a:spcPct val="0"/>
              </a:spcBef>
              <a:spcAft>
                <a:spcPct val="0"/>
              </a:spcAft>
              <a:defRPr kern="1200">
                <a:solidFill>
                  <a:schemeClr val="tx1"/>
                </a:solidFill>
                <a:latin charset="0" panose="020f0502020204030204" pitchFamily="34" typeface="Calibri"/>
                <a:ea typeface="+mn-ea"/>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typeface="+mn-ea"/>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typeface="+mn-ea"/>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typeface="+mn-ea"/>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typeface="+mn-ea"/>
                <a:cs typeface="+mn-cs"/>
              </a:defRPr>
            </a:lvl5pPr>
            <a:lvl6pPr algn="l" defTabSz="914400" eaLnBrk="1" hangingPunct="1" latinLnBrk="0" marL="2286000" rtl="0">
              <a:defRPr kern="1200">
                <a:solidFill>
                  <a:schemeClr val="tx1"/>
                </a:solidFill>
                <a:latin charset="0" panose="020f0502020204030204" pitchFamily="34" typeface="Calibri"/>
                <a:ea typeface="+mn-ea"/>
                <a:cs typeface="+mn-cs"/>
              </a:defRPr>
            </a:lvl6pPr>
            <a:lvl7pPr algn="l" defTabSz="914400" eaLnBrk="1" hangingPunct="1" latinLnBrk="0" marL="2743200" rtl="0">
              <a:defRPr kern="1200">
                <a:solidFill>
                  <a:schemeClr val="tx1"/>
                </a:solidFill>
                <a:latin charset="0" panose="020f0502020204030204" pitchFamily="34" typeface="Calibri"/>
                <a:ea typeface="+mn-ea"/>
                <a:cs typeface="+mn-cs"/>
              </a:defRPr>
            </a:lvl7pPr>
            <a:lvl8pPr algn="l" defTabSz="914400" eaLnBrk="1" hangingPunct="1" latinLnBrk="0" marL="3200400" rtl="0">
              <a:defRPr kern="1200">
                <a:solidFill>
                  <a:schemeClr val="tx1"/>
                </a:solidFill>
                <a:latin charset="0" panose="020f0502020204030204" pitchFamily="34" typeface="Calibri"/>
                <a:ea typeface="+mn-ea"/>
                <a:cs typeface="+mn-cs"/>
              </a:defRPr>
            </a:lvl8pPr>
            <a:lvl9pPr algn="l" defTabSz="914400" eaLnBrk="1" hangingPunct="1" latinLnBrk="0" marL="3657600" rtl="0">
              <a:defRPr kern="1200">
                <a:solidFill>
                  <a:schemeClr val="tx1"/>
                </a:solidFill>
                <a:latin charset="0" panose="020f0502020204030204" pitchFamily="34" typeface="Calibri"/>
                <a:ea typeface="+mn-ea"/>
                <a:cs typeface="+mn-cs"/>
              </a:defRPr>
            </a:lvl9pPr>
          </a:lstStyle>
          <a:p>
            <a:pPr algn="ctr" eaLnBrk="1" hangingPunct="1"/>
            <a:r>
              <a:rPr altLang="zh-CN" b="1" lang="id-ID" sz="2800">
                <a:solidFill>
                  <a:schemeClr val="bg1"/>
                </a:solidFill>
                <a:latin charset="0" pitchFamily="2" typeface="Roboto"/>
                <a:ea charset="0" pitchFamily="2" typeface="Roboto"/>
                <a:cs charset="0" pitchFamily="2" typeface="Roboto"/>
              </a:rPr>
              <a:t>Company Presentation Name</a:t>
            </a:r>
          </a:p>
        </p:txBody>
      </p:sp>
      <p:sp>
        <p:nvSpPr>
          <p:cNvPr id="50" name="Rectangle 5"/>
          <p:cNvSpPr/>
          <p:nvPr/>
        </p:nvSpPr>
        <p:spPr>
          <a:xfrm>
            <a:off x="0" y="5032773"/>
            <a:ext cx="9144000" cy="110728"/>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9" lIns="68529" rIns="68529" tIns="34289"/>
          <a:lstStyle/>
          <a:p>
            <a:pPr algn="ctr">
              <a:defRPr/>
            </a:pPr>
            <a:endParaRPr lang="en-US"/>
          </a:p>
        </p:txBody>
      </p:sp>
      <p:grpSp>
        <p:nvGrpSpPr>
          <p:cNvPr id="6" name="Group 18"/>
          <p:cNvGrpSpPr>
            <a:grpSpLocks noChangeAspect="1"/>
          </p:cNvGrpSpPr>
          <p:nvPr/>
        </p:nvGrpSpPr>
        <p:grpSpPr>
          <a:xfrm>
            <a:off x="556024" y="653673"/>
            <a:ext cx="3639740" cy="4252913"/>
            <a:chOff x="2814" y="962"/>
            <a:chExt cx="2052" cy="2398"/>
          </a:xfrm>
        </p:grpSpPr>
        <p:sp>
          <p:nvSpPr>
            <p:cNvPr id="7" name="Freeform 19"/>
            <p:cNvSpPr/>
            <p:nvPr/>
          </p:nvSpPr>
          <p:spPr bwMode="auto">
            <a:xfrm>
              <a:off x="4415" y="1626"/>
              <a:ext cx="128" cy="168"/>
            </a:xfrm>
            <a:custGeom>
              <a:gdLst>
                <a:gd fmla="*/ 12 w 54" name="T0"/>
                <a:gd fmla="*/ 78 h 71" name="T1"/>
                <a:gd fmla="*/ 33 w 54" name="T2"/>
                <a:gd fmla="*/ 168 h 71" name="T3"/>
                <a:gd fmla="*/ 114 w 54" name="T4"/>
                <a:gd fmla="*/ 114 h 71" name="T5"/>
                <a:gd fmla="*/ 102 w 54" name="T6"/>
                <a:gd fmla="*/ 0 h 71" name="T7"/>
                <a:gd fmla="*/ 12 w 54" name="T8"/>
                <a:gd fmla="*/ 78 h 7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71" w="54">
                  <a:moveTo>
                    <a:pt x="5" y="33"/>
                  </a:moveTo>
                  <a:cubicBezTo>
                    <a:pt x="0" y="46"/>
                    <a:pt x="4" y="60"/>
                    <a:pt x="14" y="71"/>
                  </a:cubicBezTo>
                  <a:cubicBezTo>
                    <a:pt x="29" y="69"/>
                    <a:pt x="43" y="61"/>
                    <a:pt x="48" y="48"/>
                  </a:cubicBezTo>
                  <a:cubicBezTo>
                    <a:pt x="54" y="35"/>
                    <a:pt x="53" y="10"/>
                    <a:pt x="43" y="0"/>
                  </a:cubicBezTo>
                  <a:cubicBezTo>
                    <a:pt x="27" y="1"/>
                    <a:pt x="10" y="19"/>
                    <a:pt x="5" y="33"/>
                  </a:cubicBezTo>
                  <a:close/>
                </a:path>
              </a:pathLst>
            </a:custGeom>
            <a:solidFill>
              <a:srgbClr val="B3B0A1"/>
            </a:solidFill>
            <a:ln>
              <a:noFill/>
            </a:ln>
            <a:extLst>
              <a:ext uri="{91240B29-F687-4F45-9708-019B960494DF}">
                <a14:hiddenLine w="9525">
                  <a:solidFill>
                    <a:srgbClr val="000000"/>
                  </a:solidFill>
                  <a:round/>
                  <a:headEnd/>
                  <a:tailEnd/>
                </a14:hiddenLine>
              </a:ext>
            </a:extLst>
          </p:spPr>
          <p:txBody>
            <a:bodyPr/>
            <a:lstStyle/>
            <a:p>
              <a:pPr defTabSz="913703" eaLnBrk="0" fontAlgn="base" hangingPunct="0">
                <a:spcBef>
                  <a:spcPct val="0"/>
                </a:spcBef>
                <a:spcAft>
                  <a:spcPct val="0"/>
                </a:spcAft>
              </a:pPr>
              <a:endParaRPr altLang="en-US" kern="0" lang="zh-CN">
                <a:solidFill>
                  <a:srgbClr val="16294C"/>
                </a:solidFill>
              </a:endParaRPr>
            </a:p>
          </p:txBody>
        </p:sp>
        <p:sp>
          <p:nvSpPr>
            <p:cNvPr id="8" name="Freeform 20"/>
            <p:cNvSpPr/>
            <p:nvPr/>
          </p:nvSpPr>
          <p:spPr bwMode="auto">
            <a:xfrm>
              <a:off x="4261" y="1218"/>
              <a:ext cx="130" cy="166"/>
            </a:xfrm>
            <a:custGeom>
              <a:gdLst>
                <a:gd fmla="*/ 14 w 55" name="T0"/>
                <a:gd fmla="*/ 114 h 70" name="T1"/>
                <a:gd fmla="*/ 97 w 55" name="T2"/>
                <a:gd fmla="*/ 166 h 70" name="T3"/>
                <a:gd fmla="*/ 116 w 55" name="T4"/>
                <a:gd fmla="*/ 76 h 70" name="T5"/>
                <a:gd fmla="*/ 24 w 55" name="T6"/>
                <a:gd fmla="*/ 0 h 70" name="T7"/>
                <a:gd fmla="*/ 14 w 55" name="T8"/>
                <a:gd fmla="*/ 114 h 7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70" w="55">
                  <a:moveTo>
                    <a:pt x="6" y="48"/>
                  </a:moveTo>
                  <a:cubicBezTo>
                    <a:pt x="12" y="61"/>
                    <a:pt x="25" y="69"/>
                    <a:pt x="41" y="70"/>
                  </a:cubicBezTo>
                  <a:cubicBezTo>
                    <a:pt x="51" y="60"/>
                    <a:pt x="55" y="45"/>
                    <a:pt x="49" y="32"/>
                  </a:cubicBezTo>
                  <a:cubicBezTo>
                    <a:pt x="43" y="19"/>
                    <a:pt x="25" y="1"/>
                    <a:pt x="10" y="0"/>
                  </a:cubicBezTo>
                  <a:cubicBezTo>
                    <a:pt x="0" y="11"/>
                    <a:pt x="1" y="35"/>
                    <a:pt x="6" y="48"/>
                  </a:cubicBezTo>
                  <a:close/>
                </a:path>
              </a:pathLst>
            </a:custGeom>
            <a:solidFill>
              <a:srgbClr val="85859C"/>
            </a:solidFill>
            <a:ln>
              <a:noFill/>
            </a:ln>
            <a:extLst>
              <a:ext uri="{91240B29-F687-4F45-9708-019B960494DF}">
                <a14:hiddenLine w="9525">
                  <a:solidFill>
                    <a:srgbClr val="000000"/>
                  </a:solidFill>
                  <a:round/>
                  <a:headEnd/>
                  <a:tailEnd/>
                </a14:hiddenLine>
              </a:ext>
            </a:extLst>
          </p:spPr>
          <p:txBody>
            <a:bodyPr/>
            <a:lstStyle/>
            <a:p>
              <a:pPr defTabSz="913703" eaLnBrk="0" fontAlgn="base" hangingPunct="0">
                <a:spcBef>
                  <a:spcPct val="0"/>
                </a:spcBef>
                <a:spcAft>
                  <a:spcPct val="0"/>
                </a:spcAft>
              </a:pPr>
              <a:endParaRPr altLang="en-US" kern="0" lang="zh-CN">
                <a:solidFill>
                  <a:srgbClr val="16294C"/>
                </a:solidFill>
              </a:endParaRPr>
            </a:p>
          </p:txBody>
        </p:sp>
        <p:sp>
          <p:nvSpPr>
            <p:cNvPr id="9" name="Freeform 21"/>
            <p:cNvSpPr/>
            <p:nvPr/>
          </p:nvSpPr>
          <p:spPr bwMode="auto">
            <a:xfrm>
              <a:off x="3452" y="1220"/>
              <a:ext cx="121" cy="178"/>
            </a:xfrm>
            <a:custGeom>
              <a:gdLst>
                <a:gd fmla="*/ 7 w 51" name="T0"/>
                <a:gd fmla="*/ 93 h 75" name="T1"/>
                <a:gd fmla="*/ 45 w 51" name="T2"/>
                <a:gd fmla="*/ 178 h 75" name="T3"/>
                <a:gd fmla="*/ 114 w 51" name="T4"/>
                <a:gd fmla="*/ 112 h 75" name="T5"/>
                <a:gd fmla="*/ 81 w 51" name="T6"/>
                <a:gd fmla="*/ 0 h 75" name="T7"/>
                <a:gd fmla="*/ 7 w 51" name="T8"/>
                <a:gd fmla="*/ 93 h 75"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75" w="51">
                  <a:moveTo>
                    <a:pt x="3" y="39"/>
                  </a:moveTo>
                  <a:cubicBezTo>
                    <a:pt x="0" y="53"/>
                    <a:pt x="7" y="66"/>
                    <a:pt x="19" y="75"/>
                  </a:cubicBezTo>
                  <a:cubicBezTo>
                    <a:pt x="34" y="71"/>
                    <a:pt x="45" y="61"/>
                    <a:pt x="48" y="47"/>
                  </a:cubicBezTo>
                  <a:cubicBezTo>
                    <a:pt x="51" y="33"/>
                    <a:pt x="46" y="9"/>
                    <a:pt x="34" y="0"/>
                  </a:cubicBezTo>
                  <a:cubicBezTo>
                    <a:pt x="19" y="4"/>
                    <a:pt x="6" y="25"/>
                    <a:pt x="3" y="39"/>
                  </a:cubicBezTo>
                  <a:close/>
                </a:path>
              </a:pathLst>
            </a:custGeom>
            <a:solidFill>
              <a:srgbClr val="A2A1BF"/>
            </a:solidFill>
            <a:ln>
              <a:noFill/>
            </a:ln>
            <a:extLst>
              <a:ext uri="{91240B29-F687-4F45-9708-019B960494DF}">
                <a14:hiddenLine w="9525">
                  <a:solidFill>
                    <a:srgbClr val="000000"/>
                  </a:solidFill>
                  <a:round/>
                  <a:headEnd/>
                  <a:tailEnd/>
                </a14:hiddenLine>
              </a:ext>
            </a:extLst>
          </p:spPr>
          <p:txBody>
            <a:bodyPr/>
            <a:lstStyle/>
            <a:p>
              <a:pPr defTabSz="913703" eaLnBrk="0" fontAlgn="base" hangingPunct="0">
                <a:spcBef>
                  <a:spcPct val="0"/>
                </a:spcBef>
                <a:spcAft>
                  <a:spcPct val="0"/>
                </a:spcAft>
              </a:pPr>
              <a:endParaRPr altLang="en-US" kern="0" lang="zh-CN">
                <a:solidFill>
                  <a:srgbClr val="16294C"/>
                </a:solidFill>
              </a:endParaRPr>
            </a:p>
          </p:txBody>
        </p:sp>
        <p:sp>
          <p:nvSpPr>
            <p:cNvPr id="10" name="Freeform 22"/>
            <p:cNvSpPr/>
            <p:nvPr/>
          </p:nvSpPr>
          <p:spPr bwMode="auto">
            <a:xfrm>
              <a:off x="2912" y="1465"/>
              <a:ext cx="187" cy="113"/>
            </a:xfrm>
            <a:custGeom>
              <a:gdLst>
                <a:gd fmla="*/ 118 w 79" name="T0"/>
                <a:gd fmla="*/ 106 h 48" name="T1"/>
                <a:gd fmla="*/ 187 w 79" name="T2"/>
                <a:gd fmla="*/ 40 h 48" name="T3"/>
                <a:gd fmla="*/ 92 w 79" name="T4"/>
                <a:gd fmla="*/ 7 h 48" name="T5"/>
                <a:gd fmla="*/ 0 w 79" name="T6"/>
                <a:gd fmla="*/ 80 h 48" name="T7"/>
                <a:gd fmla="*/ 118 w 79" name="T8"/>
                <a:gd fmla="*/ 106 h 4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48" w="79">
                  <a:moveTo>
                    <a:pt x="50" y="45"/>
                  </a:moveTo>
                  <a:cubicBezTo>
                    <a:pt x="65" y="42"/>
                    <a:pt x="75" y="31"/>
                    <a:pt x="79" y="17"/>
                  </a:cubicBezTo>
                  <a:cubicBezTo>
                    <a:pt x="69" y="6"/>
                    <a:pt x="54" y="0"/>
                    <a:pt x="39" y="3"/>
                  </a:cubicBezTo>
                  <a:cubicBezTo>
                    <a:pt x="25" y="6"/>
                    <a:pt x="3" y="20"/>
                    <a:pt x="0" y="34"/>
                  </a:cubicBezTo>
                  <a:cubicBezTo>
                    <a:pt x="10" y="45"/>
                    <a:pt x="35" y="48"/>
                    <a:pt x="50" y="45"/>
                  </a:cubicBezTo>
                  <a:close/>
                </a:path>
              </a:pathLst>
            </a:custGeom>
            <a:solidFill>
              <a:srgbClr val="9B9A91"/>
            </a:solidFill>
            <a:ln>
              <a:noFill/>
            </a:ln>
            <a:extLst>
              <a:ext uri="{91240B29-F687-4F45-9708-019B960494DF}">
                <a14:hiddenLine w="9525">
                  <a:solidFill>
                    <a:srgbClr val="000000"/>
                  </a:solidFill>
                  <a:round/>
                  <a:headEnd/>
                  <a:tailEnd/>
                </a14:hiddenLine>
              </a:ext>
            </a:extLst>
          </p:spPr>
          <p:txBody>
            <a:bodyPr/>
            <a:lstStyle/>
            <a:p>
              <a:pPr defTabSz="913703" eaLnBrk="0" fontAlgn="base" hangingPunct="0">
                <a:spcBef>
                  <a:spcPct val="0"/>
                </a:spcBef>
                <a:spcAft>
                  <a:spcPct val="0"/>
                </a:spcAft>
              </a:pPr>
              <a:endParaRPr altLang="en-US" kern="0" lang="zh-CN">
                <a:solidFill>
                  <a:srgbClr val="16294C"/>
                </a:solidFill>
              </a:endParaRPr>
            </a:p>
          </p:txBody>
        </p:sp>
        <p:sp>
          <p:nvSpPr>
            <p:cNvPr id="11" name="Freeform 23"/>
            <p:cNvSpPr/>
            <p:nvPr/>
          </p:nvSpPr>
          <p:spPr bwMode="auto">
            <a:xfrm>
              <a:off x="3659" y="1071"/>
              <a:ext cx="173" cy="123"/>
            </a:xfrm>
            <a:custGeom>
              <a:gdLst>
                <a:gd fmla="*/ 73 w 73" name="T0"/>
                <a:gd fmla="*/ 109 h 52" name="T1"/>
                <a:gd fmla="*/ 173 w 73" name="T2"/>
                <a:gd fmla="*/ 97 h 52" name="T3"/>
                <a:gd fmla="*/ 121 w 73" name="T4"/>
                <a:gd fmla="*/ 19 h 52" name="T5"/>
                <a:gd fmla="*/ 0 w 73" name="T6"/>
                <a:gd fmla="*/ 19 h 52" name="T7"/>
                <a:gd fmla="*/ 73 w 73" name="T8"/>
                <a:gd fmla="*/ 109 h 52"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52" w="73">
                  <a:moveTo>
                    <a:pt x="31" y="46"/>
                  </a:moveTo>
                  <a:cubicBezTo>
                    <a:pt x="45" y="52"/>
                    <a:pt x="61" y="50"/>
                    <a:pt x="73" y="41"/>
                  </a:cubicBezTo>
                  <a:cubicBezTo>
                    <a:pt x="73" y="27"/>
                    <a:pt x="65" y="14"/>
                    <a:pt x="51" y="8"/>
                  </a:cubicBezTo>
                  <a:cubicBezTo>
                    <a:pt x="38" y="2"/>
                    <a:pt x="12" y="0"/>
                    <a:pt x="0" y="8"/>
                  </a:cubicBezTo>
                  <a:cubicBezTo>
                    <a:pt x="0" y="23"/>
                    <a:pt x="18" y="40"/>
                    <a:pt x="31" y="46"/>
                  </a:cubicBezTo>
                  <a:close/>
                </a:path>
              </a:pathLst>
            </a:custGeom>
            <a:solidFill>
              <a:srgbClr val="908FB3"/>
            </a:solidFill>
            <a:ln>
              <a:noFill/>
            </a:ln>
            <a:extLst>
              <a:ext uri="{91240B29-F687-4F45-9708-019B960494DF}">
                <a14:hiddenLine w="9525">
                  <a:solidFill>
                    <a:srgbClr val="000000"/>
                  </a:solidFill>
                  <a:round/>
                  <a:headEnd/>
                  <a:tailEnd/>
                </a14:hiddenLine>
              </a:ext>
            </a:extLst>
          </p:spPr>
          <p:txBody>
            <a:bodyPr/>
            <a:lstStyle/>
            <a:p>
              <a:pPr defTabSz="913703" eaLnBrk="0" fontAlgn="base" hangingPunct="0">
                <a:spcBef>
                  <a:spcPct val="0"/>
                </a:spcBef>
                <a:spcAft>
                  <a:spcPct val="0"/>
                </a:spcAft>
              </a:pPr>
              <a:endParaRPr altLang="en-US" kern="0" lang="zh-CN">
                <a:solidFill>
                  <a:srgbClr val="16294C"/>
                </a:solidFill>
              </a:endParaRPr>
            </a:p>
          </p:txBody>
        </p:sp>
        <p:sp>
          <p:nvSpPr>
            <p:cNvPr id="12" name="Freeform 24"/>
            <p:cNvSpPr/>
            <p:nvPr/>
          </p:nvSpPr>
          <p:spPr bwMode="auto">
            <a:xfrm>
              <a:off x="4702" y="1626"/>
              <a:ext cx="130" cy="168"/>
            </a:xfrm>
            <a:custGeom>
              <a:gdLst>
                <a:gd fmla="*/ 17 w 55" name="T0"/>
                <a:gd fmla="*/ 114 h 71" name="T1"/>
                <a:gd fmla="*/ 97 w 55" name="T2"/>
                <a:gd fmla="*/ 168 h 71" name="T3"/>
                <a:gd fmla="*/ 118 w 55" name="T4"/>
                <a:gd fmla="*/ 76 h 71" name="T5"/>
                <a:gd fmla="*/ 26 w 55" name="T6"/>
                <a:gd fmla="*/ 0 h 71" name="T7"/>
                <a:gd fmla="*/ 17 w 55" name="T8"/>
                <a:gd fmla="*/ 114 h 7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71" w="55">
                  <a:moveTo>
                    <a:pt x="7" y="48"/>
                  </a:moveTo>
                  <a:cubicBezTo>
                    <a:pt x="12" y="61"/>
                    <a:pt x="26" y="69"/>
                    <a:pt x="41" y="71"/>
                  </a:cubicBezTo>
                  <a:cubicBezTo>
                    <a:pt x="51" y="60"/>
                    <a:pt x="55" y="45"/>
                    <a:pt x="50" y="32"/>
                  </a:cubicBezTo>
                  <a:cubicBezTo>
                    <a:pt x="44" y="19"/>
                    <a:pt x="26" y="1"/>
                    <a:pt x="11" y="0"/>
                  </a:cubicBezTo>
                  <a:cubicBezTo>
                    <a:pt x="0" y="11"/>
                    <a:pt x="1" y="35"/>
                    <a:pt x="7" y="48"/>
                  </a:cubicBezTo>
                  <a:close/>
                </a:path>
              </a:pathLst>
            </a:custGeom>
            <a:solidFill>
              <a:srgbClr val="C7C8CA"/>
            </a:solidFill>
            <a:ln>
              <a:noFill/>
            </a:ln>
            <a:extLst>
              <a:ext uri="{91240B29-F687-4F45-9708-019B960494DF}">
                <a14:hiddenLine w="9525">
                  <a:solidFill>
                    <a:srgbClr val="000000"/>
                  </a:solidFill>
                  <a:round/>
                  <a:headEnd/>
                  <a:tailEnd/>
                </a14:hiddenLine>
              </a:ext>
            </a:extLst>
          </p:spPr>
          <p:txBody>
            <a:bodyPr/>
            <a:lstStyle/>
            <a:p>
              <a:pPr defTabSz="913703" eaLnBrk="0" fontAlgn="base" hangingPunct="0">
                <a:spcBef>
                  <a:spcPct val="0"/>
                </a:spcBef>
                <a:spcAft>
                  <a:spcPct val="0"/>
                </a:spcAft>
              </a:pPr>
              <a:endParaRPr altLang="en-US" kern="0" lang="zh-CN">
                <a:solidFill>
                  <a:srgbClr val="16294C"/>
                </a:solidFill>
              </a:endParaRPr>
            </a:p>
          </p:txBody>
        </p:sp>
        <p:sp>
          <p:nvSpPr>
            <p:cNvPr id="13" name="Freeform 25"/>
            <p:cNvSpPr/>
            <p:nvPr/>
          </p:nvSpPr>
          <p:spPr bwMode="auto">
            <a:xfrm>
              <a:off x="3194" y="1908"/>
              <a:ext cx="154" cy="151"/>
            </a:xfrm>
            <a:custGeom>
              <a:gdLst>
                <a:gd fmla="*/ 126 w 65" name="T0"/>
                <a:gd fmla="*/ 101 h 64" name="T1"/>
                <a:gd fmla="*/ 140 w 65" name="T2"/>
                <a:gd fmla="*/ 9 h 64" name="T3"/>
                <a:gd fmla="*/ 43 w 65" name="T4"/>
                <a:gd fmla="*/ 33 h 64" name="T5"/>
                <a:gd fmla="*/ 12 w 65" name="T6"/>
                <a:gd fmla="*/ 144 h 64" name="T7"/>
                <a:gd fmla="*/ 126 w 65" name="T8"/>
                <a:gd fmla="*/ 101 h 64"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64" w="65">
                  <a:moveTo>
                    <a:pt x="53" y="43"/>
                  </a:moveTo>
                  <a:cubicBezTo>
                    <a:pt x="63" y="32"/>
                    <a:pt x="65" y="17"/>
                    <a:pt x="59" y="4"/>
                  </a:cubicBezTo>
                  <a:cubicBezTo>
                    <a:pt x="44" y="0"/>
                    <a:pt x="28" y="4"/>
                    <a:pt x="18" y="14"/>
                  </a:cubicBezTo>
                  <a:cubicBezTo>
                    <a:pt x="8" y="24"/>
                    <a:pt x="0" y="47"/>
                    <a:pt x="5" y="61"/>
                  </a:cubicBezTo>
                  <a:cubicBezTo>
                    <a:pt x="20" y="64"/>
                    <a:pt x="43" y="53"/>
                    <a:pt x="53" y="43"/>
                  </a:cubicBezTo>
                  <a:close/>
                </a:path>
              </a:pathLst>
            </a:custGeom>
            <a:solidFill>
              <a:srgbClr val="E2F1E2"/>
            </a:solidFill>
            <a:ln>
              <a:noFill/>
            </a:ln>
            <a:extLst>
              <a:ext uri="{91240B29-F687-4F45-9708-019B960494DF}">
                <a14:hiddenLine w="9525">
                  <a:solidFill>
                    <a:srgbClr val="000000"/>
                  </a:solidFill>
                  <a:round/>
                  <a:headEnd/>
                  <a:tailEnd/>
                </a14:hiddenLine>
              </a:ext>
            </a:extLst>
          </p:spPr>
          <p:txBody>
            <a:bodyPr/>
            <a:lstStyle/>
            <a:p>
              <a:pPr defTabSz="913703" eaLnBrk="0" fontAlgn="base" hangingPunct="0">
                <a:spcBef>
                  <a:spcPct val="0"/>
                </a:spcBef>
                <a:spcAft>
                  <a:spcPct val="0"/>
                </a:spcAft>
              </a:pPr>
              <a:endParaRPr altLang="en-US" kern="0" lang="zh-CN">
                <a:solidFill>
                  <a:srgbClr val="16294C"/>
                </a:solidFill>
              </a:endParaRPr>
            </a:p>
          </p:txBody>
        </p:sp>
        <p:sp>
          <p:nvSpPr>
            <p:cNvPr id="14" name="Freeform 26"/>
            <p:cNvSpPr/>
            <p:nvPr/>
          </p:nvSpPr>
          <p:spPr bwMode="auto">
            <a:xfrm>
              <a:off x="2886" y="2505"/>
              <a:ext cx="1837" cy="855"/>
            </a:xfrm>
            <a:custGeom>
              <a:gdLst>
                <a:gd fmla="*/ 388 w 775" name="T0"/>
                <a:gd fmla="*/ 361 h 361" name="T1"/>
                <a:gd fmla="*/ 775 w 775" name="T2"/>
                <a:gd fmla="*/ 0 h 361" name="T3"/>
                <a:gd fmla="*/ 0 w 775" name="T4"/>
                <a:gd fmla="*/ 0 h 361" name="T5"/>
                <a:gd fmla="*/ 388 w 775" name="T6"/>
                <a:gd fmla="*/ 361 h 361" name="T7"/>
              </a:gdLst>
              <a:cxnLst>
                <a:cxn ang="0">
                  <a:pos x="T0" y="T1"/>
                </a:cxn>
                <a:cxn ang="0">
                  <a:pos x="T2" y="T3"/>
                </a:cxn>
                <a:cxn ang="0">
                  <a:pos x="T4" y="T5"/>
                </a:cxn>
                <a:cxn ang="0">
                  <a:pos x="T6" y="T7"/>
                </a:cxn>
              </a:cxnLst>
              <a:rect b="b" l="0" r="r" t="0"/>
              <a:pathLst>
                <a:path h="361" w="775">
                  <a:moveTo>
                    <a:pt x="388" y="361"/>
                  </a:moveTo>
                  <a:cubicBezTo>
                    <a:pt x="602" y="361"/>
                    <a:pt x="775" y="199"/>
                    <a:pt x="775" y="0"/>
                  </a:cubicBezTo>
                  <a:cubicBezTo>
                    <a:pt x="0" y="0"/>
                    <a:pt x="0" y="0"/>
                    <a:pt x="0" y="0"/>
                  </a:cubicBezTo>
                  <a:cubicBezTo>
                    <a:pt x="0" y="199"/>
                    <a:pt x="174" y="361"/>
                    <a:pt x="388" y="361"/>
                  </a:cubicBezTo>
                  <a:close/>
                </a:path>
              </a:pathLst>
            </a:custGeom>
            <a:solidFill>
              <a:srgbClr val="00B09B"/>
            </a:solidFill>
            <a:ln>
              <a:noFill/>
            </a:ln>
            <a:extLst>
              <a:ext uri="{91240B29-F687-4F45-9708-019B960494DF}">
                <a14:hiddenLine w="9525">
                  <a:solidFill>
                    <a:srgbClr val="000000"/>
                  </a:solidFill>
                  <a:round/>
                  <a:headEnd/>
                  <a:tailEnd/>
                </a14:hiddenLine>
              </a:ext>
            </a:extLst>
          </p:spPr>
          <p:txBody>
            <a:bodyPr/>
            <a:lstStyle/>
            <a:p>
              <a:pPr defTabSz="913703">
                <a:defRPr/>
              </a:pPr>
              <a:endParaRPr kern="0" lang="en-US">
                <a:solidFill>
                  <a:srgbClr val="16294C"/>
                </a:solidFill>
              </a:endParaRPr>
            </a:p>
          </p:txBody>
        </p:sp>
        <p:sp>
          <p:nvSpPr>
            <p:cNvPr id="15" name="Freeform 27"/>
            <p:cNvSpPr/>
            <p:nvPr/>
          </p:nvSpPr>
          <p:spPr bwMode="auto">
            <a:xfrm>
              <a:off x="3082" y="2505"/>
              <a:ext cx="1447" cy="675"/>
            </a:xfrm>
            <a:custGeom>
              <a:gdLst>
                <a:gd fmla="*/ 305 w 610" name="T0"/>
                <a:gd fmla="*/ 285 h 285" name="T1"/>
                <a:gd fmla="*/ 610 w 610" name="T2"/>
                <a:gd fmla="*/ 0 h 285" name="T3"/>
                <a:gd fmla="*/ 0 w 610" name="T4"/>
                <a:gd fmla="*/ 0 h 285" name="T5"/>
                <a:gd fmla="*/ 305 w 610" name="T6"/>
                <a:gd fmla="*/ 285 h 285" name="T7"/>
              </a:gdLst>
              <a:cxnLst>
                <a:cxn ang="0">
                  <a:pos x="T0" y="T1"/>
                </a:cxn>
                <a:cxn ang="0">
                  <a:pos x="T2" y="T3"/>
                </a:cxn>
                <a:cxn ang="0">
                  <a:pos x="T4" y="T5"/>
                </a:cxn>
                <a:cxn ang="0">
                  <a:pos x="T6" y="T7"/>
                </a:cxn>
              </a:cxnLst>
              <a:rect b="b" l="0" r="r" t="0"/>
              <a:pathLst>
                <a:path h="285" w="610">
                  <a:moveTo>
                    <a:pt x="305" y="285"/>
                  </a:moveTo>
                  <a:cubicBezTo>
                    <a:pt x="474" y="285"/>
                    <a:pt x="610" y="157"/>
                    <a:pt x="610" y="0"/>
                  </a:cubicBezTo>
                  <a:cubicBezTo>
                    <a:pt x="0" y="0"/>
                    <a:pt x="0" y="0"/>
                    <a:pt x="0" y="0"/>
                  </a:cubicBezTo>
                  <a:cubicBezTo>
                    <a:pt x="0" y="157"/>
                    <a:pt x="136" y="285"/>
                    <a:pt x="305" y="285"/>
                  </a:cubicBezTo>
                  <a:close/>
                </a:path>
              </a:pathLst>
            </a:custGeom>
            <a:solidFill>
              <a:srgbClr val="90BC33"/>
            </a:solidFill>
            <a:ln>
              <a:noFill/>
            </a:ln>
            <a:extLst>
              <a:ext uri="{91240B29-F687-4F45-9708-019B960494DF}">
                <a14:hiddenLine w="9525">
                  <a:solidFill>
                    <a:srgbClr val="000000"/>
                  </a:solidFill>
                  <a:round/>
                  <a:headEnd/>
                  <a:tailEnd/>
                </a14:hiddenLine>
              </a:ext>
            </a:extLst>
          </p:spPr>
          <p:txBody>
            <a:bodyPr/>
            <a:lstStyle/>
            <a:p>
              <a:pPr defTabSz="913703">
                <a:defRPr/>
              </a:pPr>
              <a:endParaRPr kern="0" lang="en-US">
                <a:solidFill>
                  <a:srgbClr val="16294C"/>
                </a:solidFill>
              </a:endParaRPr>
            </a:p>
          </p:txBody>
        </p:sp>
        <p:sp>
          <p:nvSpPr>
            <p:cNvPr id="16" name="Freeform 28"/>
            <p:cNvSpPr/>
            <p:nvPr/>
          </p:nvSpPr>
          <p:spPr bwMode="auto">
            <a:xfrm>
              <a:off x="3267" y="2505"/>
              <a:ext cx="1077" cy="502"/>
            </a:xfrm>
            <a:custGeom>
              <a:gdLst>
                <a:gd fmla="*/ 227 w 454" name="T0"/>
                <a:gd fmla="*/ 212 h 212" name="T1"/>
                <a:gd fmla="*/ 454 w 454" name="T2"/>
                <a:gd fmla="*/ 0 h 212" name="T3"/>
                <a:gd fmla="*/ 0 w 454" name="T4"/>
                <a:gd fmla="*/ 0 h 212" name="T5"/>
                <a:gd fmla="*/ 227 w 454" name="T6"/>
                <a:gd fmla="*/ 212 h 212" name="T7"/>
              </a:gdLst>
              <a:cxnLst>
                <a:cxn ang="0">
                  <a:pos x="T0" y="T1"/>
                </a:cxn>
                <a:cxn ang="0">
                  <a:pos x="T2" y="T3"/>
                </a:cxn>
                <a:cxn ang="0">
                  <a:pos x="T4" y="T5"/>
                </a:cxn>
                <a:cxn ang="0">
                  <a:pos x="T6" y="T7"/>
                </a:cxn>
              </a:cxnLst>
              <a:rect b="b" l="0" r="r" t="0"/>
              <a:pathLst>
                <a:path h="211" w="452">
                  <a:moveTo>
                    <a:pt x="227" y="212"/>
                  </a:moveTo>
                  <a:cubicBezTo>
                    <a:pt x="352" y="212"/>
                    <a:pt x="454" y="117"/>
                    <a:pt x="454" y="0"/>
                  </a:cubicBezTo>
                  <a:cubicBezTo>
                    <a:pt x="0" y="0"/>
                    <a:pt x="0" y="0"/>
                    <a:pt x="0" y="0"/>
                  </a:cubicBezTo>
                  <a:cubicBezTo>
                    <a:pt x="0" y="117"/>
                    <a:pt x="102" y="212"/>
                    <a:pt x="227" y="212"/>
                  </a:cubicBezTo>
                  <a:close/>
                </a:path>
              </a:pathLst>
            </a:custGeom>
            <a:solidFill>
              <a:srgbClr val="FA9C00"/>
            </a:solidFill>
            <a:ln>
              <a:noFill/>
            </a:ln>
            <a:extLst>
              <a:ext uri="{91240B29-F687-4F45-9708-019B960494DF}">
                <a14:hiddenLine w="9525">
                  <a:solidFill>
                    <a:srgbClr val="000000"/>
                  </a:solidFill>
                  <a:round/>
                  <a:headEnd/>
                  <a:tailEnd/>
                </a14:hiddenLine>
              </a:ext>
            </a:extLst>
          </p:spPr>
          <p:txBody>
            <a:bodyPr/>
            <a:lstStyle/>
            <a:p>
              <a:pPr defTabSz="913703">
                <a:defRPr/>
              </a:pPr>
              <a:endParaRPr kern="0" lang="en-US">
                <a:solidFill>
                  <a:srgbClr val="16294C"/>
                </a:solidFill>
              </a:endParaRPr>
            </a:p>
          </p:txBody>
        </p:sp>
        <p:sp>
          <p:nvSpPr>
            <p:cNvPr id="17" name="Freeform 29"/>
            <p:cNvSpPr/>
            <p:nvPr/>
          </p:nvSpPr>
          <p:spPr bwMode="auto">
            <a:xfrm>
              <a:off x="2814" y="962"/>
              <a:ext cx="2052" cy="1860"/>
            </a:xfrm>
            <a:custGeom>
              <a:gdLst>
                <a:gd fmla="*/ 2043 w 865" name="T0"/>
                <a:gd fmla="*/ 746 h 785" name="T1"/>
                <a:gd fmla="*/ 2043 w 865" name="T2"/>
                <a:gd fmla="*/ 751 h 785" name="T3"/>
                <a:gd fmla="*/ 1981 w 865" name="T4"/>
                <a:gd fmla="*/ 874 h 785" name="T5"/>
                <a:gd fmla="*/ 1680 w 865" name="T6"/>
                <a:gd fmla="*/ 955 h 785" name="T7"/>
                <a:gd fmla="*/ 1627 w 865" name="T8"/>
                <a:gd fmla="*/ 900 h 785" name="T9"/>
                <a:gd fmla="*/ 1801 w 865" name="T10"/>
                <a:gd fmla="*/ 798 h 785" name="T11"/>
                <a:gd fmla="*/ 1734 w 865" name="T12"/>
                <a:gd fmla="*/ 822 h 785" name="T13"/>
                <a:gd fmla="*/ 1497 w 865" name="T14"/>
                <a:gd fmla="*/ 915 h 785" name="T15"/>
                <a:gd fmla="*/ 1435 w 865" name="T16"/>
                <a:gd fmla="*/ 851 h 785" name="T17"/>
                <a:gd fmla="*/ 1589 w 865" name="T18"/>
                <a:gd fmla="*/ 652 h 785" name="T19"/>
                <a:gd fmla="*/ 1580 w 865" name="T20"/>
                <a:gd fmla="*/ 633 h 785" name="T21"/>
                <a:gd fmla="*/ 1454 w 865" name="T22"/>
                <a:gd fmla="*/ 784 h 785" name="T23"/>
                <a:gd fmla="*/ 1340 w 865" name="T24"/>
                <a:gd fmla="*/ 995 h 785" name="T25"/>
                <a:gd fmla="*/ 1051 w 865" name="T26"/>
                <a:gd fmla="*/ 1073 h 785" name="T27"/>
                <a:gd fmla="*/ 1079 w 865" name="T28"/>
                <a:gd fmla="*/ 945 h 785" name="T29"/>
                <a:gd fmla="*/ 1383 w 865" name="T30"/>
                <a:gd fmla="*/ 599 h 785" name="T31"/>
                <a:gd fmla="*/ 1509 w 865" name="T32"/>
                <a:gd fmla="*/ 545 h 785" name="T33"/>
                <a:gd fmla="*/ 1544 w 865" name="T34"/>
                <a:gd fmla="*/ 488 h 785" name="T35"/>
                <a:gd fmla="*/ 1376 w 865" name="T36"/>
                <a:gd fmla="*/ 573 h 785" name="T37"/>
                <a:gd fmla="*/ 1279 w 865" name="T38"/>
                <a:gd fmla="*/ 564 h 785" name="T39"/>
                <a:gd fmla="*/ 1440 w 865" name="T40"/>
                <a:gd fmla="*/ 246 h 785" name="T41"/>
                <a:gd fmla="*/ 1404 w 865" name="T42"/>
                <a:gd fmla="*/ 0 h 785" name="T43"/>
                <a:gd fmla="*/ 1435 w 865" name="T44"/>
                <a:gd fmla="*/ 213 h 785" name="T45"/>
                <a:gd fmla="*/ 1226 w 865" name="T46"/>
                <a:gd fmla="*/ 377 h 785" name="T47"/>
                <a:gd fmla="*/ 1075 w 865" name="T48"/>
                <a:gd fmla="*/ 235 h 785" name="T49"/>
                <a:gd fmla="*/ 1234 w 865" name="T50"/>
                <a:gd fmla="*/ 483 h 785" name="T51"/>
                <a:gd fmla="*/ 980 w 865" name="T52"/>
                <a:gd fmla="*/ 919 h 785" name="T53"/>
                <a:gd fmla="*/ 918 w 865" name="T54"/>
                <a:gd fmla="*/ 654 h 785" name="T55"/>
                <a:gd fmla="*/ 904 w 865" name="T56"/>
                <a:gd fmla="*/ 457 h 785" name="T57"/>
                <a:gd fmla="*/ 913 w 865" name="T58"/>
                <a:gd fmla="*/ 599 h 785" name="T59"/>
                <a:gd fmla="*/ 816 w 865" name="T60"/>
                <a:gd fmla="*/ 562 h 785" name="T61"/>
                <a:gd fmla="*/ 586 w 865" name="T62"/>
                <a:gd fmla="*/ 363 h 785" name="T63"/>
                <a:gd fmla="*/ 676 w 865" name="T64"/>
                <a:gd fmla="*/ 502 h 785" name="T65"/>
                <a:gd fmla="*/ 840 w 865" name="T66"/>
                <a:gd fmla="*/ 716 h 785" name="T67"/>
                <a:gd fmla="*/ 852 w 865" name="T68"/>
                <a:gd fmla="*/ 879 h 785" name="T69"/>
                <a:gd fmla="*/ 489 w 865" name="T70"/>
                <a:gd fmla="*/ 585 h 785" name="T71"/>
                <a:gd fmla="*/ 418 w 865" name="T72"/>
                <a:gd fmla="*/ 450 h 785" name="T73"/>
                <a:gd fmla="*/ 394 w 865" name="T74"/>
                <a:gd fmla="*/ 578 h 785" name="T75"/>
                <a:gd fmla="*/ 358 w 865" name="T76"/>
                <a:gd fmla="*/ 573 h 785" name="T77"/>
                <a:gd fmla="*/ 543 w 865" name="T78"/>
                <a:gd fmla="*/ 687 h 785" name="T79"/>
                <a:gd fmla="*/ 837 w 865" name="T80"/>
                <a:gd fmla="*/ 986 h 785" name="T81"/>
                <a:gd fmla="*/ 508 w 865" name="T82"/>
                <a:gd fmla="*/ 839 h 785" name="T83"/>
                <a:gd fmla="*/ 282 w 865" name="T84"/>
                <a:gd fmla="*/ 713 h 785" name="T85"/>
                <a:gd fmla="*/ 50 w 865" name="T86"/>
                <a:gd fmla="*/ 566 h 785" name="T87"/>
                <a:gd fmla="*/ 88 w 865" name="T88"/>
                <a:gd fmla="*/ 642 h 785" name="T89"/>
                <a:gd fmla="*/ 394 w 865" name="T90"/>
                <a:gd fmla="*/ 777 h 785" name="T91"/>
                <a:gd fmla="*/ 211 w 865" name="T92"/>
                <a:gd fmla="*/ 808 h 785" name="T93"/>
                <a:gd fmla="*/ 436 w 865" name="T94"/>
                <a:gd fmla="*/ 841 h 785" name="T95"/>
                <a:gd fmla="*/ 242 w 865" name="T96"/>
                <a:gd fmla="*/ 926 h 785" name="T97"/>
                <a:gd fmla="*/ 0 w 865" name="T98"/>
                <a:gd fmla="*/ 938 h 785" name="T99"/>
                <a:gd fmla="*/ 472 w 865" name="T100"/>
                <a:gd fmla="*/ 924 h 785" name="T101"/>
                <a:gd fmla="*/ 892 w 865" name="T102"/>
                <a:gd fmla="*/ 1154 h 785" name="T103"/>
                <a:gd fmla="*/ 897 w 865" name="T104"/>
                <a:gd fmla="*/ 1429 h 785" name="T105"/>
                <a:gd fmla="*/ 652 w 865" name="T106"/>
                <a:gd fmla="*/ 1542 h 785" name="T107"/>
                <a:gd fmla="*/ 1188 w 865" name="T108"/>
                <a:gd fmla="*/ 1542 h 785" name="T109"/>
                <a:gd fmla="*/ 1075 w 865" name="T110"/>
                <a:gd fmla="*/ 1329 h 785" name="T111"/>
                <a:gd fmla="*/ 1082 w 865" name="T112"/>
                <a:gd fmla="*/ 1168 h 785" name="T113"/>
                <a:gd fmla="*/ 1395 w 865" name="T114"/>
                <a:gd fmla="*/ 1031 h 785" name="T115"/>
                <a:gd fmla="*/ 1623 w 865" name="T116"/>
                <a:gd fmla="*/ 983 h 785" name="T117"/>
                <a:gd fmla="*/ 1995 w 865" name="T118"/>
                <a:gd fmla="*/ 877 h 785"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b="b" l="0" r="r" t="0"/>
              <a:pathLst>
                <a:path h="785" w="865">
                  <a:moveTo>
                    <a:pt x="861" y="315"/>
                  </a:moveTo>
                  <a:cubicBezTo>
                    <a:pt x="862" y="314"/>
                    <a:pt x="862" y="314"/>
                    <a:pt x="861" y="315"/>
                  </a:cubicBezTo>
                  <a:cubicBezTo>
                    <a:pt x="861" y="315"/>
                    <a:pt x="861" y="315"/>
                    <a:pt x="861" y="315"/>
                  </a:cubicBezTo>
                  <a:cubicBezTo>
                    <a:pt x="861" y="315"/>
                    <a:pt x="861" y="316"/>
                    <a:pt x="861" y="316"/>
                  </a:cubicBezTo>
                  <a:cubicBezTo>
                    <a:pt x="861" y="317"/>
                    <a:pt x="861" y="318"/>
                    <a:pt x="861" y="318"/>
                  </a:cubicBezTo>
                  <a:cubicBezTo>
                    <a:pt x="861" y="318"/>
                    <a:pt x="861" y="318"/>
                    <a:pt x="861" y="317"/>
                  </a:cubicBezTo>
                  <a:cubicBezTo>
                    <a:pt x="858" y="326"/>
                    <a:pt x="855" y="335"/>
                    <a:pt x="852" y="344"/>
                  </a:cubicBezTo>
                  <a:cubicBezTo>
                    <a:pt x="849" y="352"/>
                    <a:pt x="846" y="358"/>
                    <a:pt x="840" y="364"/>
                  </a:cubicBezTo>
                  <a:cubicBezTo>
                    <a:pt x="839" y="366"/>
                    <a:pt x="836" y="368"/>
                    <a:pt x="835" y="369"/>
                  </a:cubicBezTo>
                  <a:cubicBezTo>
                    <a:pt x="824" y="379"/>
                    <a:pt x="811" y="388"/>
                    <a:pt x="799" y="395"/>
                  </a:cubicBezTo>
                  <a:cubicBezTo>
                    <a:pt x="788" y="401"/>
                    <a:pt x="776" y="404"/>
                    <a:pt x="764" y="404"/>
                  </a:cubicBezTo>
                  <a:cubicBezTo>
                    <a:pt x="746" y="405"/>
                    <a:pt x="727" y="403"/>
                    <a:pt x="708" y="403"/>
                  </a:cubicBezTo>
                  <a:cubicBezTo>
                    <a:pt x="684" y="402"/>
                    <a:pt x="659" y="402"/>
                    <a:pt x="635" y="401"/>
                  </a:cubicBezTo>
                  <a:cubicBezTo>
                    <a:pt x="641" y="396"/>
                    <a:pt x="651" y="394"/>
                    <a:pt x="658" y="392"/>
                  </a:cubicBezTo>
                  <a:cubicBezTo>
                    <a:pt x="668" y="388"/>
                    <a:pt x="678" y="385"/>
                    <a:pt x="686" y="380"/>
                  </a:cubicBezTo>
                  <a:cubicBezTo>
                    <a:pt x="700" y="373"/>
                    <a:pt x="713" y="365"/>
                    <a:pt x="726" y="357"/>
                  </a:cubicBezTo>
                  <a:cubicBezTo>
                    <a:pt x="732" y="354"/>
                    <a:pt x="738" y="350"/>
                    <a:pt x="744" y="347"/>
                  </a:cubicBezTo>
                  <a:cubicBezTo>
                    <a:pt x="749" y="344"/>
                    <a:pt x="755" y="341"/>
                    <a:pt x="759" y="337"/>
                  </a:cubicBezTo>
                  <a:cubicBezTo>
                    <a:pt x="771" y="326"/>
                    <a:pt x="777" y="312"/>
                    <a:pt x="783" y="297"/>
                  </a:cubicBezTo>
                  <a:cubicBezTo>
                    <a:pt x="775" y="310"/>
                    <a:pt x="769" y="324"/>
                    <a:pt x="756" y="334"/>
                  </a:cubicBezTo>
                  <a:cubicBezTo>
                    <a:pt x="750" y="340"/>
                    <a:pt x="738" y="343"/>
                    <a:pt x="731" y="347"/>
                  </a:cubicBezTo>
                  <a:cubicBezTo>
                    <a:pt x="724" y="351"/>
                    <a:pt x="717" y="354"/>
                    <a:pt x="709" y="357"/>
                  </a:cubicBezTo>
                  <a:cubicBezTo>
                    <a:pt x="696" y="362"/>
                    <a:pt x="685" y="369"/>
                    <a:pt x="672" y="373"/>
                  </a:cubicBezTo>
                  <a:cubicBezTo>
                    <a:pt x="659" y="378"/>
                    <a:pt x="644" y="381"/>
                    <a:pt x="631" y="386"/>
                  </a:cubicBezTo>
                  <a:cubicBezTo>
                    <a:pt x="616" y="392"/>
                    <a:pt x="604" y="401"/>
                    <a:pt x="591" y="409"/>
                  </a:cubicBezTo>
                  <a:cubicBezTo>
                    <a:pt x="593" y="400"/>
                    <a:pt x="595" y="385"/>
                    <a:pt x="597" y="378"/>
                  </a:cubicBezTo>
                  <a:cubicBezTo>
                    <a:pt x="599" y="371"/>
                    <a:pt x="602" y="365"/>
                    <a:pt x="605" y="359"/>
                  </a:cubicBezTo>
                  <a:cubicBezTo>
                    <a:pt x="614" y="348"/>
                    <a:pt x="625" y="336"/>
                    <a:pt x="637" y="328"/>
                  </a:cubicBezTo>
                  <a:cubicBezTo>
                    <a:pt x="650" y="320"/>
                    <a:pt x="659" y="311"/>
                    <a:pt x="666" y="299"/>
                  </a:cubicBezTo>
                  <a:cubicBezTo>
                    <a:pt x="668" y="291"/>
                    <a:pt x="670" y="283"/>
                    <a:pt x="670" y="275"/>
                  </a:cubicBezTo>
                  <a:cubicBezTo>
                    <a:pt x="670" y="272"/>
                    <a:pt x="670" y="269"/>
                    <a:pt x="670" y="266"/>
                  </a:cubicBezTo>
                  <a:cubicBezTo>
                    <a:pt x="668" y="255"/>
                    <a:pt x="665" y="243"/>
                    <a:pt x="663" y="231"/>
                  </a:cubicBezTo>
                  <a:cubicBezTo>
                    <a:pt x="664" y="243"/>
                    <a:pt x="665" y="255"/>
                    <a:pt x="666" y="267"/>
                  </a:cubicBezTo>
                  <a:cubicBezTo>
                    <a:pt x="666" y="269"/>
                    <a:pt x="666" y="272"/>
                    <a:pt x="666" y="275"/>
                  </a:cubicBezTo>
                  <a:cubicBezTo>
                    <a:pt x="665" y="289"/>
                    <a:pt x="657" y="301"/>
                    <a:pt x="645" y="311"/>
                  </a:cubicBezTo>
                  <a:cubicBezTo>
                    <a:pt x="635" y="318"/>
                    <a:pt x="624" y="324"/>
                    <a:pt x="613" y="331"/>
                  </a:cubicBezTo>
                  <a:cubicBezTo>
                    <a:pt x="600" y="341"/>
                    <a:pt x="589" y="354"/>
                    <a:pt x="582" y="368"/>
                  </a:cubicBezTo>
                  <a:cubicBezTo>
                    <a:pt x="578" y="376"/>
                    <a:pt x="576" y="384"/>
                    <a:pt x="574" y="392"/>
                  </a:cubicBezTo>
                  <a:cubicBezTo>
                    <a:pt x="572" y="401"/>
                    <a:pt x="568" y="411"/>
                    <a:pt x="565" y="420"/>
                  </a:cubicBezTo>
                  <a:cubicBezTo>
                    <a:pt x="536" y="429"/>
                    <a:pt x="506" y="439"/>
                    <a:pt x="477" y="448"/>
                  </a:cubicBezTo>
                  <a:cubicBezTo>
                    <a:pt x="471" y="450"/>
                    <a:pt x="465" y="452"/>
                    <a:pt x="458" y="454"/>
                  </a:cubicBezTo>
                  <a:cubicBezTo>
                    <a:pt x="453" y="456"/>
                    <a:pt x="447" y="458"/>
                    <a:pt x="443" y="453"/>
                  </a:cubicBezTo>
                  <a:cubicBezTo>
                    <a:pt x="440" y="448"/>
                    <a:pt x="438" y="442"/>
                    <a:pt x="436" y="436"/>
                  </a:cubicBezTo>
                  <a:cubicBezTo>
                    <a:pt x="433" y="429"/>
                    <a:pt x="431" y="423"/>
                    <a:pt x="438" y="416"/>
                  </a:cubicBezTo>
                  <a:cubicBezTo>
                    <a:pt x="443" y="410"/>
                    <a:pt x="449" y="405"/>
                    <a:pt x="455" y="399"/>
                  </a:cubicBezTo>
                  <a:cubicBezTo>
                    <a:pt x="473" y="380"/>
                    <a:pt x="495" y="362"/>
                    <a:pt x="511" y="341"/>
                  </a:cubicBezTo>
                  <a:cubicBezTo>
                    <a:pt x="519" y="330"/>
                    <a:pt x="523" y="318"/>
                    <a:pt x="526" y="305"/>
                  </a:cubicBezTo>
                  <a:cubicBezTo>
                    <a:pt x="545" y="288"/>
                    <a:pt x="564" y="271"/>
                    <a:pt x="583" y="253"/>
                  </a:cubicBezTo>
                  <a:cubicBezTo>
                    <a:pt x="587" y="250"/>
                    <a:pt x="591" y="246"/>
                    <a:pt x="596" y="244"/>
                  </a:cubicBezTo>
                  <a:cubicBezTo>
                    <a:pt x="602" y="241"/>
                    <a:pt x="609" y="240"/>
                    <a:pt x="615" y="239"/>
                  </a:cubicBezTo>
                  <a:cubicBezTo>
                    <a:pt x="622" y="237"/>
                    <a:pt x="629" y="234"/>
                    <a:pt x="636" y="230"/>
                  </a:cubicBezTo>
                  <a:cubicBezTo>
                    <a:pt x="649" y="221"/>
                    <a:pt x="656" y="209"/>
                    <a:pt x="664" y="195"/>
                  </a:cubicBezTo>
                  <a:cubicBezTo>
                    <a:pt x="674" y="176"/>
                    <a:pt x="685" y="157"/>
                    <a:pt x="696" y="138"/>
                  </a:cubicBezTo>
                  <a:cubicBezTo>
                    <a:pt x="681" y="161"/>
                    <a:pt x="667" y="184"/>
                    <a:pt x="651" y="206"/>
                  </a:cubicBezTo>
                  <a:cubicBezTo>
                    <a:pt x="641" y="221"/>
                    <a:pt x="625" y="228"/>
                    <a:pt x="607" y="231"/>
                  </a:cubicBezTo>
                  <a:cubicBezTo>
                    <a:pt x="598" y="233"/>
                    <a:pt x="587" y="236"/>
                    <a:pt x="580" y="241"/>
                  </a:cubicBezTo>
                  <a:cubicBezTo>
                    <a:pt x="580" y="241"/>
                    <a:pt x="580" y="241"/>
                    <a:pt x="580" y="242"/>
                  </a:cubicBezTo>
                  <a:cubicBezTo>
                    <a:pt x="577" y="243"/>
                    <a:pt x="573" y="246"/>
                    <a:pt x="571" y="248"/>
                  </a:cubicBezTo>
                  <a:cubicBezTo>
                    <a:pt x="559" y="257"/>
                    <a:pt x="544" y="275"/>
                    <a:pt x="531" y="278"/>
                  </a:cubicBezTo>
                  <a:cubicBezTo>
                    <a:pt x="533" y="265"/>
                    <a:pt x="539" y="252"/>
                    <a:pt x="539" y="238"/>
                  </a:cubicBezTo>
                  <a:cubicBezTo>
                    <a:pt x="540" y="221"/>
                    <a:pt x="538" y="205"/>
                    <a:pt x="531" y="190"/>
                  </a:cubicBezTo>
                  <a:cubicBezTo>
                    <a:pt x="546" y="174"/>
                    <a:pt x="560" y="159"/>
                    <a:pt x="574" y="144"/>
                  </a:cubicBezTo>
                  <a:cubicBezTo>
                    <a:pt x="586" y="132"/>
                    <a:pt x="599" y="119"/>
                    <a:pt x="607" y="104"/>
                  </a:cubicBezTo>
                  <a:cubicBezTo>
                    <a:pt x="611" y="97"/>
                    <a:pt x="613" y="90"/>
                    <a:pt x="614" y="83"/>
                  </a:cubicBezTo>
                  <a:cubicBezTo>
                    <a:pt x="615" y="70"/>
                    <a:pt x="611" y="60"/>
                    <a:pt x="607" y="48"/>
                  </a:cubicBezTo>
                  <a:cubicBezTo>
                    <a:pt x="602" y="32"/>
                    <a:pt x="597" y="16"/>
                    <a:pt x="592" y="0"/>
                  </a:cubicBezTo>
                  <a:cubicBezTo>
                    <a:pt x="594" y="11"/>
                    <a:pt x="597" y="22"/>
                    <a:pt x="599" y="33"/>
                  </a:cubicBezTo>
                  <a:cubicBezTo>
                    <a:pt x="604" y="52"/>
                    <a:pt x="611" y="70"/>
                    <a:pt x="605" y="89"/>
                  </a:cubicBezTo>
                  <a:cubicBezTo>
                    <a:pt x="605" y="89"/>
                    <a:pt x="605" y="90"/>
                    <a:pt x="605" y="90"/>
                  </a:cubicBezTo>
                  <a:cubicBezTo>
                    <a:pt x="599" y="103"/>
                    <a:pt x="590" y="113"/>
                    <a:pt x="580" y="122"/>
                  </a:cubicBezTo>
                  <a:cubicBezTo>
                    <a:pt x="561" y="139"/>
                    <a:pt x="542" y="156"/>
                    <a:pt x="524" y="173"/>
                  </a:cubicBezTo>
                  <a:cubicBezTo>
                    <a:pt x="522" y="169"/>
                    <a:pt x="519" y="164"/>
                    <a:pt x="517" y="159"/>
                  </a:cubicBezTo>
                  <a:cubicBezTo>
                    <a:pt x="502" y="132"/>
                    <a:pt x="468" y="118"/>
                    <a:pt x="455" y="89"/>
                  </a:cubicBezTo>
                  <a:cubicBezTo>
                    <a:pt x="444" y="66"/>
                    <a:pt x="433" y="43"/>
                    <a:pt x="422" y="19"/>
                  </a:cubicBezTo>
                  <a:cubicBezTo>
                    <a:pt x="432" y="46"/>
                    <a:pt x="441" y="73"/>
                    <a:pt x="453" y="99"/>
                  </a:cubicBezTo>
                  <a:cubicBezTo>
                    <a:pt x="453" y="100"/>
                    <a:pt x="454" y="101"/>
                    <a:pt x="454" y="102"/>
                  </a:cubicBezTo>
                  <a:cubicBezTo>
                    <a:pt x="468" y="125"/>
                    <a:pt x="494" y="140"/>
                    <a:pt x="505" y="164"/>
                  </a:cubicBezTo>
                  <a:cubicBezTo>
                    <a:pt x="510" y="178"/>
                    <a:pt x="515" y="191"/>
                    <a:pt x="520" y="204"/>
                  </a:cubicBezTo>
                  <a:cubicBezTo>
                    <a:pt x="528" y="239"/>
                    <a:pt x="515" y="276"/>
                    <a:pt x="498" y="307"/>
                  </a:cubicBezTo>
                  <a:cubicBezTo>
                    <a:pt x="481" y="339"/>
                    <a:pt x="453" y="363"/>
                    <a:pt x="423" y="385"/>
                  </a:cubicBezTo>
                  <a:cubicBezTo>
                    <a:pt x="420" y="387"/>
                    <a:pt x="417" y="389"/>
                    <a:pt x="413" y="388"/>
                  </a:cubicBezTo>
                  <a:cubicBezTo>
                    <a:pt x="409" y="387"/>
                    <a:pt x="406" y="384"/>
                    <a:pt x="404" y="382"/>
                  </a:cubicBezTo>
                  <a:cubicBezTo>
                    <a:pt x="384" y="360"/>
                    <a:pt x="366" y="340"/>
                    <a:pt x="373" y="311"/>
                  </a:cubicBezTo>
                  <a:cubicBezTo>
                    <a:pt x="375" y="298"/>
                    <a:pt x="381" y="287"/>
                    <a:pt x="387" y="276"/>
                  </a:cubicBezTo>
                  <a:cubicBezTo>
                    <a:pt x="393" y="266"/>
                    <a:pt x="395" y="257"/>
                    <a:pt x="395" y="245"/>
                  </a:cubicBezTo>
                  <a:cubicBezTo>
                    <a:pt x="395" y="233"/>
                    <a:pt x="390" y="220"/>
                    <a:pt x="386" y="208"/>
                  </a:cubicBezTo>
                  <a:cubicBezTo>
                    <a:pt x="384" y="203"/>
                    <a:pt x="382" y="198"/>
                    <a:pt x="381" y="193"/>
                  </a:cubicBezTo>
                  <a:cubicBezTo>
                    <a:pt x="381" y="197"/>
                    <a:pt x="382" y="202"/>
                    <a:pt x="383" y="207"/>
                  </a:cubicBezTo>
                  <a:cubicBezTo>
                    <a:pt x="385" y="219"/>
                    <a:pt x="389" y="232"/>
                    <a:pt x="387" y="245"/>
                  </a:cubicBezTo>
                  <a:cubicBezTo>
                    <a:pt x="386" y="248"/>
                    <a:pt x="385" y="250"/>
                    <a:pt x="385" y="253"/>
                  </a:cubicBezTo>
                  <a:cubicBezTo>
                    <a:pt x="382" y="263"/>
                    <a:pt x="375" y="272"/>
                    <a:pt x="369" y="281"/>
                  </a:cubicBezTo>
                  <a:cubicBezTo>
                    <a:pt x="368" y="283"/>
                    <a:pt x="356" y="262"/>
                    <a:pt x="356" y="260"/>
                  </a:cubicBezTo>
                  <a:cubicBezTo>
                    <a:pt x="352" y="253"/>
                    <a:pt x="349" y="243"/>
                    <a:pt x="344" y="237"/>
                  </a:cubicBezTo>
                  <a:cubicBezTo>
                    <a:pt x="331" y="220"/>
                    <a:pt x="309" y="214"/>
                    <a:pt x="290" y="205"/>
                  </a:cubicBezTo>
                  <a:cubicBezTo>
                    <a:pt x="281" y="200"/>
                    <a:pt x="274" y="195"/>
                    <a:pt x="268" y="187"/>
                  </a:cubicBezTo>
                  <a:cubicBezTo>
                    <a:pt x="260" y="177"/>
                    <a:pt x="254" y="164"/>
                    <a:pt x="247" y="153"/>
                  </a:cubicBezTo>
                  <a:cubicBezTo>
                    <a:pt x="237" y="137"/>
                    <a:pt x="228" y="121"/>
                    <a:pt x="218" y="106"/>
                  </a:cubicBezTo>
                  <a:cubicBezTo>
                    <a:pt x="232" y="132"/>
                    <a:pt x="246" y="159"/>
                    <a:pt x="259" y="186"/>
                  </a:cubicBezTo>
                  <a:cubicBezTo>
                    <a:pt x="266" y="197"/>
                    <a:pt x="273" y="205"/>
                    <a:pt x="285" y="212"/>
                  </a:cubicBezTo>
                  <a:cubicBezTo>
                    <a:pt x="304" y="222"/>
                    <a:pt x="327" y="230"/>
                    <a:pt x="337" y="250"/>
                  </a:cubicBezTo>
                  <a:cubicBezTo>
                    <a:pt x="342" y="258"/>
                    <a:pt x="343" y="267"/>
                    <a:pt x="346" y="276"/>
                  </a:cubicBezTo>
                  <a:cubicBezTo>
                    <a:pt x="349" y="285"/>
                    <a:pt x="355" y="293"/>
                    <a:pt x="354" y="302"/>
                  </a:cubicBezTo>
                  <a:cubicBezTo>
                    <a:pt x="354" y="309"/>
                    <a:pt x="349" y="316"/>
                    <a:pt x="348" y="323"/>
                  </a:cubicBezTo>
                  <a:cubicBezTo>
                    <a:pt x="346" y="330"/>
                    <a:pt x="346" y="338"/>
                    <a:pt x="348" y="345"/>
                  </a:cubicBezTo>
                  <a:cubicBezTo>
                    <a:pt x="350" y="354"/>
                    <a:pt x="353" y="363"/>
                    <a:pt x="359" y="371"/>
                  </a:cubicBezTo>
                  <a:cubicBezTo>
                    <a:pt x="338" y="356"/>
                    <a:pt x="318" y="342"/>
                    <a:pt x="298" y="326"/>
                  </a:cubicBezTo>
                  <a:cubicBezTo>
                    <a:pt x="282" y="312"/>
                    <a:pt x="265" y="298"/>
                    <a:pt x="249" y="285"/>
                  </a:cubicBezTo>
                  <a:cubicBezTo>
                    <a:pt x="234" y="273"/>
                    <a:pt x="215" y="262"/>
                    <a:pt x="206" y="247"/>
                  </a:cubicBezTo>
                  <a:cubicBezTo>
                    <a:pt x="197" y="234"/>
                    <a:pt x="193" y="218"/>
                    <a:pt x="187" y="205"/>
                  </a:cubicBezTo>
                  <a:cubicBezTo>
                    <a:pt x="179" y="187"/>
                    <a:pt x="172" y="169"/>
                    <a:pt x="164" y="152"/>
                  </a:cubicBezTo>
                  <a:cubicBezTo>
                    <a:pt x="168" y="165"/>
                    <a:pt x="172" y="178"/>
                    <a:pt x="176" y="190"/>
                  </a:cubicBezTo>
                  <a:cubicBezTo>
                    <a:pt x="179" y="201"/>
                    <a:pt x="183" y="213"/>
                    <a:pt x="186" y="224"/>
                  </a:cubicBezTo>
                  <a:cubicBezTo>
                    <a:pt x="190" y="236"/>
                    <a:pt x="192" y="248"/>
                    <a:pt x="199" y="258"/>
                  </a:cubicBezTo>
                  <a:cubicBezTo>
                    <a:pt x="188" y="253"/>
                    <a:pt x="177" y="248"/>
                    <a:pt x="166" y="244"/>
                  </a:cubicBezTo>
                  <a:cubicBezTo>
                    <a:pt x="165" y="243"/>
                    <a:pt x="160" y="240"/>
                    <a:pt x="157" y="239"/>
                  </a:cubicBezTo>
                  <a:cubicBezTo>
                    <a:pt x="142" y="226"/>
                    <a:pt x="129" y="212"/>
                    <a:pt x="115" y="199"/>
                  </a:cubicBezTo>
                  <a:cubicBezTo>
                    <a:pt x="126" y="213"/>
                    <a:pt x="137" y="229"/>
                    <a:pt x="151" y="242"/>
                  </a:cubicBezTo>
                  <a:cubicBezTo>
                    <a:pt x="153" y="244"/>
                    <a:pt x="155" y="245"/>
                    <a:pt x="156" y="247"/>
                  </a:cubicBezTo>
                  <a:cubicBezTo>
                    <a:pt x="167" y="254"/>
                    <a:pt x="178" y="260"/>
                    <a:pt x="189" y="267"/>
                  </a:cubicBezTo>
                  <a:cubicBezTo>
                    <a:pt x="203" y="275"/>
                    <a:pt x="216" y="282"/>
                    <a:pt x="229" y="290"/>
                  </a:cubicBezTo>
                  <a:cubicBezTo>
                    <a:pt x="261" y="323"/>
                    <a:pt x="294" y="355"/>
                    <a:pt x="328" y="386"/>
                  </a:cubicBezTo>
                  <a:cubicBezTo>
                    <a:pt x="335" y="391"/>
                    <a:pt x="344" y="398"/>
                    <a:pt x="348" y="405"/>
                  </a:cubicBezTo>
                  <a:cubicBezTo>
                    <a:pt x="350" y="408"/>
                    <a:pt x="351" y="412"/>
                    <a:pt x="353" y="416"/>
                  </a:cubicBezTo>
                  <a:cubicBezTo>
                    <a:pt x="356" y="424"/>
                    <a:pt x="359" y="433"/>
                    <a:pt x="362" y="442"/>
                  </a:cubicBezTo>
                  <a:cubicBezTo>
                    <a:pt x="316" y="418"/>
                    <a:pt x="270" y="395"/>
                    <a:pt x="227" y="369"/>
                  </a:cubicBezTo>
                  <a:cubicBezTo>
                    <a:pt x="221" y="365"/>
                    <a:pt x="217" y="359"/>
                    <a:pt x="214" y="354"/>
                  </a:cubicBezTo>
                  <a:cubicBezTo>
                    <a:pt x="209" y="347"/>
                    <a:pt x="204" y="341"/>
                    <a:pt x="199" y="336"/>
                  </a:cubicBezTo>
                  <a:cubicBezTo>
                    <a:pt x="189" y="327"/>
                    <a:pt x="177" y="319"/>
                    <a:pt x="164" y="314"/>
                  </a:cubicBezTo>
                  <a:cubicBezTo>
                    <a:pt x="150" y="309"/>
                    <a:pt x="134" y="306"/>
                    <a:pt x="119" y="301"/>
                  </a:cubicBezTo>
                  <a:cubicBezTo>
                    <a:pt x="103" y="294"/>
                    <a:pt x="86" y="289"/>
                    <a:pt x="70" y="283"/>
                  </a:cubicBezTo>
                  <a:cubicBezTo>
                    <a:pt x="59" y="280"/>
                    <a:pt x="48" y="277"/>
                    <a:pt x="41" y="269"/>
                  </a:cubicBezTo>
                  <a:cubicBezTo>
                    <a:pt x="33" y="260"/>
                    <a:pt x="27" y="249"/>
                    <a:pt x="21" y="239"/>
                  </a:cubicBezTo>
                  <a:cubicBezTo>
                    <a:pt x="14" y="228"/>
                    <a:pt x="6" y="217"/>
                    <a:pt x="0" y="205"/>
                  </a:cubicBezTo>
                  <a:cubicBezTo>
                    <a:pt x="5" y="216"/>
                    <a:pt x="11" y="226"/>
                    <a:pt x="17" y="236"/>
                  </a:cubicBezTo>
                  <a:cubicBezTo>
                    <a:pt x="23" y="247"/>
                    <a:pt x="28" y="260"/>
                    <a:pt x="37" y="271"/>
                  </a:cubicBezTo>
                  <a:cubicBezTo>
                    <a:pt x="48" y="284"/>
                    <a:pt x="64" y="288"/>
                    <a:pt x="80" y="294"/>
                  </a:cubicBezTo>
                  <a:cubicBezTo>
                    <a:pt x="95" y="300"/>
                    <a:pt x="109" y="306"/>
                    <a:pt x="124" y="312"/>
                  </a:cubicBezTo>
                  <a:cubicBezTo>
                    <a:pt x="138" y="317"/>
                    <a:pt x="152" y="323"/>
                    <a:pt x="166" y="328"/>
                  </a:cubicBezTo>
                  <a:cubicBezTo>
                    <a:pt x="175" y="332"/>
                    <a:pt x="181" y="338"/>
                    <a:pt x="187" y="345"/>
                  </a:cubicBezTo>
                  <a:cubicBezTo>
                    <a:pt x="168" y="336"/>
                    <a:pt x="149" y="338"/>
                    <a:pt x="129" y="339"/>
                  </a:cubicBezTo>
                  <a:cubicBezTo>
                    <a:pt x="116" y="339"/>
                    <a:pt x="102" y="340"/>
                    <a:pt x="89" y="341"/>
                  </a:cubicBezTo>
                  <a:cubicBezTo>
                    <a:pt x="104" y="341"/>
                    <a:pt x="119" y="342"/>
                    <a:pt x="134" y="343"/>
                  </a:cubicBezTo>
                  <a:cubicBezTo>
                    <a:pt x="146" y="343"/>
                    <a:pt x="159" y="343"/>
                    <a:pt x="171" y="348"/>
                  </a:cubicBezTo>
                  <a:cubicBezTo>
                    <a:pt x="176" y="350"/>
                    <a:pt x="180" y="352"/>
                    <a:pt x="184" y="355"/>
                  </a:cubicBezTo>
                  <a:cubicBezTo>
                    <a:pt x="192" y="360"/>
                    <a:pt x="201" y="367"/>
                    <a:pt x="209" y="373"/>
                  </a:cubicBezTo>
                  <a:cubicBezTo>
                    <a:pt x="209" y="373"/>
                    <a:pt x="209" y="373"/>
                    <a:pt x="209" y="373"/>
                  </a:cubicBezTo>
                  <a:cubicBezTo>
                    <a:pt x="173" y="379"/>
                    <a:pt x="138" y="386"/>
                    <a:pt x="102" y="391"/>
                  </a:cubicBezTo>
                  <a:cubicBezTo>
                    <a:pt x="92" y="392"/>
                    <a:pt x="82" y="394"/>
                    <a:pt x="72" y="395"/>
                  </a:cubicBezTo>
                  <a:cubicBezTo>
                    <a:pt x="62" y="397"/>
                    <a:pt x="54" y="400"/>
                    <a:pt x="44" y="402"/>
                  </a:cubicBezTo>
                  <a:cubicBezTo>
                    <a:pt x="29" y="406"/>
                    <a:pt x="14" y="403"/>
                    <a:pt x="0" y="396"/>
                  </a:cubicBezTo>
                  <a:cubicBezTo>
                    <a:pt x="16" y="406"/>
                    <a:pt x="32" y="408"/>
                    <a:pt x="50" y="405"/>
                  </a:cubicBezTo>
                  <a:cubicBezTo>
                    <a:pt x="76" y="401"/>
                    <a:pt x="101" y="398"/>
                    <a:pt x="127" y="395"/>
                  </a:cubicBezTo>
                  <a:cubicBezTo>
                    <a:pt x="151" y="394"/>
                    <a:pt x="175" y="392"/>
                    <a:pt x="199" y="390"/>
                  </a:cubicBezTo>
                  <a:cubicBezTo>
                    <a:pt x="206" y="389"/>
                    <a:pt x="213" y="389"/>
                    <a:pt x="220" y="388"/>
                  </a:cubicBezTo>
                  <a:cubicBezTo>
                    <a:pt x="222" y="388"/>
                    <a:pt x="227" y="388"/>
                    <a:pt x="227" y="387"/>
                  </a:cubicBezTo>
                  <a:cubicBezTo>
                    <a:pt x="275" y="422"/>
                    <a:pt x="326" y="454"/>
                    <a:pt x="376" y="487"/>
                  </a:cubicBezTo>
                  <a:cubicBezTo>
                    <a:pt x="387" y="494"/>
                    <a:pt x="384" y="508"/>
                    <a:pt x="383" y="519"/>
                  </a:cubicBezTo>
                  <a:cubicBezTo>
                    <a:pt x="382" y="535"/>
                    <a:pt x="381" y="551"/>
                    <a:pt x="380" y="567"/>
                  </a:cubicBezTo>
                  <a:cubicBezTo>
                    <a:pt x="379" y="579"/>
                    <a:pt x="379" y="591"/>
                    <a:pt x="378" y="603"/>
                  </a:cubicBezTo>
                  <a:cubicBezTo>
                    <a:pt x="377" y="611"/>
                    <a:pt x="375" y="618"/>
                    <a:pt x="372" y="624"/>
                  </a:cubicBezTo>
                  <a:cubicBezTo>
                    <a:pt x="364" y="641"/>
                    <a:pt x="345" y="651"/>
                    <a:pt x="326" y="651"/>
                  </a:cubicBezTo>
                  <a:cubicBezTo>
                    <a:pt x="275" y="651"/>
                    <a:pt x="275" y="651"/>
                    <a:pt x="275" y="651"/>
                  </a:cubicBezTo>
                  <a:cubicBezTo>
                    <a:pt x="275" y="725"/>
                    <a:pt x="339" y="785"/>
                    <a:pt x="418" y="785"/>
                  </a:cubicBezTo>
                  <a:cubicBezTo>
                    <a:pt x="497" y="785"/>
                    <a:pt x="561" y="725"/>
                    <a:pt x="561" y="651"/>
                  </a:cubicBezTo>
                  <a:cubicBezTo>
                    <a:pt x="501" y="651"/>
                    <a:pt x="501" y="651"/>
                    <a:pt x="501" y="651"/>
                  </a:cubicBezTo>
                  <a:cubicBezTo>
                    <a:pt x="474" y="651"/>
                    <a:pt x="451" y="631"/>
                    <a:pt x="450" y="606"/>
                  </a:cubicBezTo>
                  <a:cubicBezTo>
                    <a:pt x="450" y="604"/>
                    <a:pt x="450" y="603"/>
                    <a:pt x="450" y="601"/>
                  </a:cubicBezTo>
                  <a:cubicBezTo>
                    <a:pt x="451" y="588"/>
                    <a:pt x="452" y="574"/>
                    <a:pt x="453" y="561"/>
                  </a:cubicBezTo>
                  <a:cubicBezTo>
                    <a:pt x="454" y="546"/>
                    <a:pt x="455" y="532"/>
                    <a:pt x="456" y="518"/>
                  </a:cubicBezTo>
                  <a:cubicBezTo>
                    <a:pt x="456" y="515"/>
                    <a:pt x="456" y="512"/>
                    <a:pt x="456" y="509"/>
                  </a:cubicBezTo>
                  <a:cubicBezTo>
                    <a:pt x="457" y="504"/>
                    <a:pt x="455" y="498"/>
                    <a:pt x="456" y="493"/>
                  </a:cubicBezTo>
                  <a:cubicBezTo>
                    <a:pt x="458" y="487"/>
                    <a:pt x="466" y="485"/>
                    <a:pt x="471" y="483"/>
                  </a:cubicBezTo>
                  <a:cubicBezTo>
                    <a:pt x="503" y="470"/>
                    <a:pt x="535" y="457"/>
                    <a:pt x="567" y="444"/>
                  </a:cubicBezTo>
                  <a:cubicBezTo>
                    <a:pt x="574" y="441"/>
                    <a:pt x="581" y="438"/>
                    <a:pt x="588" y="435"/>
                  </a:cubicBezTo>
                  <a:cubicBezTo>
                    <a:pt x="595" y="431"/>
                    <a:pt x="601" y="426"/>
                    <a:pt x="607" y="422"/>
                  </a:cubicBezTo>
                  <a:cubicBezTo>
                    <a:pt x="619" y="414"/>
                    <a:pt x="632" y="417"/>
                    <a:pt x="645" y="416"/>
                  </a:cubicBezTo>
                  <a:cubicBezTo>
                    <a:pt x="658" y="416"/>
                    <a:pt x="671" y="416"/>
                    <a:pt x="684" y="415"/>
                  </a:cubicBezTo>
                  <a:cubicBezTo>
                    <a:pt x="710" y="415"/>
                    <a:pt x="735" y="414"/>
                    <a:pt x="761" y="413"/>
                  </a:cubicBezTo>
                  <a:cubicBezTo>
                    <a:pt x="774" y="413"/>
                    <a:pt x="788" y="411"/>
                    <a:pt x="799" y="403"/>
                  </a:cubicBezTo>
                  <a:cubicBezTo>
                    <a:pt x="813" y="393"/>
                    <a:pt x="828" y="382"/>
                    <a:pt x="841" y="370"/>
                  </a:cubicBezTo>
                  <a:cubicBezTo>
                    <a:pt x="856" y="352"/>
                    <a:pt x="859" y="327"/>
                    <a:pt x="865" y="305"/>
                  </a:cubicBezTo>
                  <a:cubicBezTo>
                    <a:pt x="864" y="308"/>
                    <a:pt x="863" y="312"/>
                    <a:pt x="861" y="315"/>
                  </a:cubicBezTo>
                  <a:close/>
                </a:path>
              </a:pathLst>
            </a:custGeom>
            <a:solidFill>
              <a:srgbClr val="16294C"/>
            </a:solidFill>
            <a:ln>
              <a:noFill/>
            </a:ln>
            <a:extLst>
              <a:ext uri="{91240B29-F687-4F45-9708-019B960494DF}">
                <a14:hiddenLine w="9525">
                  <a:solidFill>
                    <a:srgbClr val="000000"/>
                  </a:solidFill>
                  <a:round/>
                  <a:headEnd/>
                  <a:tailEnd/>
                </a14:hiddenLine>
              </a:ext>
            </a:extLst>
          </p:spPr>
          <p:txBody>
            <a:bodyPr/>
            <a:lstStyle/>
            <a:p>
              <a:pPr defTabSz="913703" eaLnBrk="0" fontAlgn="base" hangingPunct="0">
                <a:spcBef>
                  <a:spcPct val="0"/>
                </a:spcBef>
                <a:spcAft>
                  <a:spcPct val="0"/>
                </a:spcAft>
              </a:pPr>
              <a:endParaRPr altLang="en-US" kern="0" lang="zh-CN">
                <a:solidFill>
                  <a:srgbClr val="16294C"/>
                </a:solidFill>
              </a:endParaRPr>
            </a:p>
          </p:txBody>
        </p:sp>
      </p:grpSp>
      <p:grpSp>
        <p:nvGrpSpPr>
          <p:cNvPr id="18" name="Group 31"/>
          <p:cNvGrpSpPr/>
          <p:nvPr/>
        </p:nvGrpSpPr>
        <p:grpSpPr>
          <a:xfrm>
            <a:off x="5538789" y="2802767"/>
            <a:ext cx="3027760" cy="1507331"/>
            <a:chOff x="1550119" y="4198421"/>
            <a:chExt cx="4037726" cy="2010104"/>
          </a:xfrm>
        </p:grpSpPr>
        <p:grpSp>
          <p:nvGrpSpPr>
            <p:cNvPr id="19" name="Group 32"/>
            <p:cNvGrpSpPr/>
            <p:nvPr/>
          </p:nvGrpSpPr>
          <p:grpSpPr>
            <a:xfrm>
              <a:off x="1582841" y="5213000"/>
              <a:ext cx="3222228" cy="400817"/>
              <a:chOff x="3994623" y="4554337"/>
              <a:chExt cx="3222228" cy="400817"/>
            </a:xfrm>
          </p:grpSpPr>
          <p:grpSp>
            <p:nvGrpSpPr>
              <p:cNvPr id="94" name="Group 106"/>
              <p:cNvGrpSpPr/>
              <p:nvPr/>
            </p:nvGrpSpPr>
            <p:grpSpPr>
              <a:xfrm>
                <a:off x="3994623" y="4793136"/>
                <a:ext cx="2598489" cy="162018"/>
                <a:chOff x="3994623" y="4793136"/>
                <a:chExt cx="2598489" cy="162018"/>
              </a:xfrm>
            </p:grpSpPr>
            <p:sp>
              <p:nvSpPr>
                <p:cNvPr id="96" name="Parallelogram 108"/>
                <p:cNvSpPr/>
                <p:nvPr/>
              </p:nvSpPr>
              <p:spPr>
                <a:xfrm>
                  <a:off x="3995245" y="4792501"/>
                  <a:ext cx="181007" cy="161952"/>
                </a:xfrm>
                <a:prstGeom prst="parallelogram">
                  <a:avLst>
                    <a:gd fmla="val 40973" name="adj"/>
                  </a:avLst>
                </a:prstGeom>
                <a:solidFill>
                  <a:srgbClr val="FA9C00"/>
                </a:solidFill>
                <a:ln algn="ctr" cap="flat" cmpd="sng" w="12700">
                  <a:noFill/>
                  <a:prstDash val="solid"/>
                  <a:miter lim="800000"/>
                </a:ln>
                <a:effectLst/>
              </p:spPr>
              <p:txBody>
                <a:bodyPr anchor="ctr"/>
                <a:lstStyle/>
                <a:p>
                  <a:pPr algn="ctr" defTabSz="913703">
                    <a:defRPr/>
                  </a:pPr>
                  <a:endParaRPr kern="0" lang="en-US" sz="1200">
                    <a:solidFill>
                      <a:srgbClr val="F5C24C"/>
                    </a:solidFill>
                    <a:latin typeface="Calibri"/>
                  </a:endParaRPr>
                </a:p>
              </p:txBody>
            </p:sp>
            <p:sp>
              <p:nvSpPr>
                <p:cNvPr id="97" name="Parallelogram 109"/>
                <p:cNvSpPr/>
                <p:nvPr/>
              </p:nvSpPr>
              <p:spPr>
                <a:xfrm>
                  <a:off x="4122268" y="4792501"/>
                  <a:ext cx="181007" cy="161952"/>
                </a:xfrm>
                <a:prstGeom prst="parallelogram">
                  <a:avLst>
                    <a:gd fmla="val 40973" name="adj"/>
                  </a:avLst>
                </a:prstGeom>
                <a:solidFill>
                  <a:srgbClr val="FA9C00"/>
                </a:solidFill>
                <a:ln algn="ctr" cap="flat" cmpd="sng" w="12700">
                  <a:noFill/>
                  <a:prstDash val="solid"/>
                  <a:miter lim="800000"/>
                </a:ln>
                <a:effectLst/>
              </p:spPr>
              <p:txBody>
                <a:bodyPr anchor="ctr"/>
                <a:lstStyle/>
                <a:p>
                  <a:pPr algn="ctr" defTabSz="913703">
                    <a:defRPr/>
                  </a:pPr>
                  <a:endParaRPr kern="0" lang="en-US" sz="1200">
                    <a:solidFill>
                      <a:srgbClr val="F5C24C"/>
                    </a:solidFill>
                    <a:latin typeface="Calibri"/>
                  </a:endParaRPr>
                </a:p>
              </p:txBody>
            </p:sp>
            <p:sp>
              <p:nvSpPr>
                <p:cNvPr id="98" name="Parallelogram 110"/>
                <p:cNvSpPr/>
                <p:nvPr/>
              </p:nvSpPr>
              <p:spPr>
                <a:xfrm>
                  <a:off x="4249290" y="4792501"/>
                  <a:ext cx="181007" cy="161952"/>
                </a:xfrm>
                <a:prstGeom prst="parallelogram">
                  <a:avLst>
                    <a:gd fmla="val 40973" name="adj"/>
                  </a:avLst>
                </a:prstGeom>
                <a:solidFill>
                  <a:srgbClr val="FA9C00"/>
                </a:solidFill>
                <a:ln algn="ctr" cap="flat" cmpd="sng" w="12700">
                  <a:noFill/>
                  <a:prstDash val="solid"/>
                  <a:miter lim="800000"/>
                </a:ln>
                <a:effectLst/>
              </p:spPr>
              <p:txBody>
                <a:bodyPr anchor="ctr"/>
                <a:lstStyle/>
                <a:p>
                  <a:pPr algn="ctr" defTabSz="913703">
                    <a:defRPr/>
                  </a:pPr>
                  <a:endParaRPr kern="0" lang="en-US" sz="1200">
                    <a:solidFill>
                      <a:srgbClr val="F5C24C"/>
                    </a:solidFill>
                    <a:latin typeface="Calibri"/>
                  </a:endParaRPr>
                </a:p>
              </p:txBody>
            </p:sp>
            <p:sp>
              <p:nvSpPr>
                <p:cNvPr id="99" name="Parallelogram 111"/>
                <p:cNvSpPr/>
                <p:nvPr/>
              </p:nvSpPr>
              <p:spPr>
                <a:xfrm>
                  <a:off x="4376312" y="4792501"/>
                  <a:ext cx="181007" cy="161952"/>
                </a:xfrm>
                <a:prstGeom prst="parallelogram">
                  <a:avLst>
                    <a:gd fmla="val 40973" name="adj"/>
                  </a:avLst>
                </a:prstGeom>
                <a:solidFill>
                  <a:srgbClr val="FA9C00"/>
                </a:solidFill>
                <a:ln algn="ctr" cap="flat" cmpd="sng" w="12700">
                  <a:noFill/>
                  <a:prstDash val="solid"/>
                  <a:miter lim="800000"/>
                </a:ln>
                <a:effectLst/>
              </p:spPr>
              <p:txBody>
                <a:bodyPr anchor="ctr"/>
                <a:lstStyle/>
                <a:p>
                  <a:pPr algn="ctr" defTabSz="913703">
                    <a:defRPr/>
                  </a:pPr>
                  <a:endParaRPr kern="0" lang="en-US" sz="1200">
                    <a:solidFill>
                      <a:srgbClr val="F5C24C"/>
                    </a:solidFill>
                    <a:latin typeface="Calibri"/>
                  </a:endParaRPr>
                </a:p>
              </p:txBody>
            </p:sp>
            <p:sp>
              <p:nvSpPr>
                <p:cNvPr id="100" name="Parallelogram 112"/>
                <p:cNvSpPr/>
                <p:nvPr/>
              </p:nvSpPr>
              <p:spPr>
                <a:xfrm>
                  <a:off x="4504922" y="4792501"/>
                  <a:ext cx="179420" cy="161952"/>
                </a:xfrm>
                <a:prstGeom prst="parallelogram">
                  <a:avLst>
                    <a:gd fmla="val 40973" name="adj"/>
                  </a:avLst>
                </a:prstGeom>
                <a:solidFill>
                  <a:srgbClr val="FA9C00"/>
                </a:solidFill>
                <a:ln algn="ctr" cap="flat" cmpd="sng" w="12700">
                  <a:noFill/>
                  <a:prstDash val="solid"/>
                  <a:miter lim="800000"/>
                </a:ln>
                <a:effectLst/>
              </p:spPr>
              <p:txBody>
                <a:bodyPr anchor="ctr"/>
                <a:lstStyle/>
                <a:p>
                  <a:pPr algn="ctr" defTabSz="913703">
                    <a:defRPr/>
                  </a:pPr>
                  <a:endParaRPr kern="0" lang="en-US" sz="1200">
                    <a:solidFill>
                      <a:srgbClr val="F5C24C"/>
                    </a:solidFill>
                    <a:latin typeface="Calibri"/>
                  </a:endParaRPr>
                </a:p>
              </p:txBody>
            </p:sp>
            <p:sp>
              <p:nvSpPr>
                <p:cNvPr id="101" name="Parallelogram 113"/>
                <p:cNvSpPr/>
                <p:nvPr/>
              </p:nvSpPr>
              <p:spPr>
                <a:xfrm>
                  <a:off x="4631945" y="4792501"/>
                  <a:ext cx="179420" cy="161952"/>
                </a:xfrm>
                <a:prstGeom prst="parallelogram">
                  <a:avLst>
                    <a:gd fmla="val 40973" name="adj"/>
                  </a:avLst>
                </a:prstGeom>
                <a:solidFill>
                  <a:srgbClr val="FA9C00"/>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102" name="Parallelogram 114"/>
                <p:cNvSpPr/>
                <p:nvPr/>
              </p:nvSpPr>
              <p:spPr>
                <a:xfrm>
                  <a:off x="4758967" y="4792501"/>
                  <a:ext cx="179420" cy="161952"/>
                </a:xfrm>
                <a:prstGeom prst="parallelogram">
                  <a:avLst>
                    <a:gd fmla="val 40973" name="adj"/>
                  </a:avLst>
                </a:prstGeom>
                <a:solidFill>
                  <a:srgbClr val="FA9C00"/>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103" name="Parallelogram 115"/>
                <p:cNvSpPr/>
                <p:nvPr/>
              </p:nvSpPr>
              <p:spPr>
                <a:xfrm>
                  <a:off x="4885989" y="4792501"/>
                  <a:ext cx="179420" cy="161952"/>
                </a:xfrm>
                <a:prstGeom prst="parallelogram">
                  <a:avLst>
                    <a:gd fmla="val 40973" name="adj"/>
                  </a:avLst>
                </a:prstGeom>
                <a:solidFill>
                  <a:srgbClr val="FA9C00"/>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104" name="Parallelogram 116"/>
                <p:cNvSpPr/>
                <p:nvPr/>
              </p:nvSpPr>
              <p:spPr>
                <a:xfrm>
                  <a:off x="5013012" y="4792501"/>
                  <a:ext cx="181007" cy="161952"/>
                </a:xfrm>
                <a:prstGeom prst="parallelogram">
                  <a:avLst>
                    <a:gd fmla="val 40973" name="adj"/>
                  </a:avLst>
                </a:prstGeom>
                <a:solidFill>
                  <a:srgbClr val="FA9C00"/>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105" name="Parallelogram 117"/>
                <p:cNvSpPr/>
                <p:nvPr/>
              </p:nvSpPr>
              <p:spPr>
                <a:xfrm>
                  <a:off x="5140034" y="4792501"/>
                  <a:ext cx="181007"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106" name="Parallelogram 118"/>
                <p:cNvSpPr/>
                <p:nvPr/>
              </p:nvSpPr>
              <p:spPr>
                <a:xfrm>
                  <a:off x="5267057" y="4792501"/>
                  <a:ext cx="181007"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107" name="Parallelogram 119"/>
                <p:cNvSpPr/>
                <p:nvPr/>
              </p:nvSpPr>
              <p:spPr>
                <a:xfrm>
                  <a:off x="5394079" y="4792501"/>
                  <a:ext cx="181007"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108" name="Parallelogram 120"/>
                <p:cNvSpPr/>
                <p:nvPr/>
              </p:nvSpPr>
              <p:spPr>
                <a:xfrm>
                  <a:off x="5522690" y="4792501"/>
                  <a:ext cx="179419"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109" name="Parallelogram 121"/>
                <p:cNvSpPr/>
                <p:nvPr/>
              </p:nvSpPr>
              <p:spPr>
                <a:xfrm>
                  <a:off x="5649712" y="4792501"/>
                  <a:ext cx="179419"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110" name="Parallelogram 122"/>
                <p:cNvSpPr/>
                <p:nvPr/>
              </p:nvSpPr>
              <p:spPr>
                <a:xfrm>
                  <a:off x="5776735" y="4792501"/>
                  <a:ext cx="179419"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111" name="Parallelogram 123"/>
                <p:cNvSpPr/>
                <p:nvPr/>
              </p:nvSpPr>
              <p:spPr>
                <a:xfrm>
                  <a:off x="5903757" y="4792501"/>
                  <a:ext cx="179419"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112" name="Parallelogram 124"/>
                <p:cNvSpPr/>
                <p:nvPr/>
              </p:nvSpPr>
              <p:spPr>
                <a:xfrm>
                  <a:off x="6030780" y="4792501"/>
                  <a:ext cx="181007"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113" name="Parallelogram 125"/>
                <p:cNvSpPr/>
                <p:nvPr/>
              </p:nvSpPr>
              <p:spPr>
                <a:xfrm>
                  <a:off x="6157802" y="4792501"/>
                  <a:ext cx="181007"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114" name="Parallelogram 126"/>
                <p:cNvSpPr/>
                <p:nvPr/>
              </p:nvSpPr>
              <p:spPr>
                <a:xfrm>
                  <a:off x="6284825" y="4792501"/>
                  <a:ext cx="181007"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115" name="Parallelogram 127"/>
                <p:cNvSpPr/>
                <p:nvPr/>
              </p:nvSpPr>
              <p:spPr>
                <a:xfrm>
                  <a:off x="6411847" y="4792501"/>
                  <a:ext cx="181007"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grpSp>
          <p:sp>
            <p:nvSpPr>
              <p:cNvPr id="95" name="TextBox 94"/>
              <p:cNvSpPr txBox="1"/>
              <p:nvPr/>
            </p:nvSpPr>
            <p:spPr>
              <a:xfrm>
                <a:off x="4011123" y="4554338"/>
                <a:ext cx="3205728" cy="284527"/>
              </a:xfrm>
              <a:prstGeom prst="rect">
                <a:avLst/>
              </a:prstGeom>
              <a:noFill/>
            </p:spPr>
            <p:txBody>
              <a:bodyPr>
                <a:spAutoFit/>
              </a:bodyPr>
              <a:lstStyle/>
              <a:p>
                <a:pPr algn="just" defTabSz="913703">
                  <a:defRPr/>
                </a:pPr>
                <a:r>
                  <a:rPr b="1" i="1" kern="0" lang="en-US" sz="800">
                    <a:solidFill>
                      <a:srgbClr val="44546A">
                        <a:lumMod val="60000"/>
                        <a:lumOff val="40000"/>
                      </a:srgbClr>
                    </a:solidFill>
                  </a:rPr>
                  <a:t>Feedback from customers</a:t>
                </a:r>
              </a:p>
            </p:txBody>
          </p:sp>
        </p:grpSp>
        <p:grpSp>
          <p:nvGrpSpPr>
            <p:cNvPr id="20" name="Group 33"/>
            <p:cNvGrpSpPr/>
            <p:nvPr/>
          </p:nvGrpSpPr>
          <p:grpSpPr>
            <a:xfrm>
              <a:off x="1623157" y="4719206"/>
              <a:ext cx="3194614" cy="400915"/>
              <a:chOff x="4034939" y="4060543"/>
              <a:chExt cx="3194614" cy="400915"/>
            </a:xfrm>
          </p:grpSpPr>
          <p:grpSp>
            <p:nvGrpSpPr>
              <p:cNvPr id="72" name="Group 84"/>
              <p:cNvGrpSpPr/>
              <p:nvPr/>
            </p:nvGrpSpPr>
            <p:grpSpPr>
              <a:xfrm>
                <a:off x="4046450" y="4299440"/>
                <a:ext cx="2587611" cy="162018"/>
                <a:chOff x="4046450" y="4299440"/>
                <a:chExt cx="2587611" cy="162018"/>
              </a:xfrm>
            </p:grpSpPr>
            <p:sp>
              <p:nvSpPr>
                <p:cNvPr id="74" name="Parallelogram 86"/>
                <p:cNvSpPr/>
                <p:nvPr/>
              </p:nvSpPr>
              <p:spPr>
                <a:xfrm>
                  <a:off x="4046054" y="4300295"/>
                  <a:ext cx="179419" cy="161952"/>
                </a:xfrm>
                <a:prstGeom prst="parallelogram">
                  <a:avLst>
                    <a:gd fmla="val 40973" name="adj"/>
                  </a:avLst>
                </a:prstGeom>
                <a:solidFill>
                  <a:srgbClr val="DF361F"/>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75" name="Parallelogram 87"/>
                <p:cNvSpPr/>
                <p:nvPr/>
              </p:nvSpPr>
              <p:spPr>
                <a:xfrm>
                  <a:off x="4173076" y="4300295"/>
                  <a:ext cx="179419" cy="161952"/>
                </a:xfrm>
                <a:prstGeom prst="parallelogram">
                  <a:avLst>
                    <a:gd fmla="val 40973" name="adj"/>
                  </a:avLst>
                </a:prstGeom>
                <a:solidFill>
                  <a:srgbClr val="DF361F"/>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76" name="Parallelogram 88"/>
                <p:cNvSpPr/>
                <p:nvPr/>
              </p:nvSpPr>
              <p:spPr>
                <a:xfrm>
                  <a:off x="4300099" y="4300295"/>
                  <a:ext cx="179419" cy="161952"/>
                </a:xfrm>
                <a:prstGeom prst="parallelogram">
                  <a:avLst>
                    <a:gd fmla="val 40973" name="adj"/>
                  </a:avLst>
                </a:prstGeom>
                <a:solidFill>
                  <a:srgbClr val="DF361F"/>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77" name="Parallelogram 89"/>
                <p:cNvSpPr/>
                <p:nvPr/>
              </p:nvSpPr>
              <p:spPr>
                <a:xfrm>
                  <a:off x="4425533" y="4300295"/>
                  <a:ext cx="181007" cy="161952"/>
                </a:xfrm>
                <a:prstGeom prst="parallelogram">
                  <a:avLst>
                    <a:gd fmla="val 40973" name="adj"/>
                  </a:avLst>
                </a:prstGeom>
                <a:solidFill>
                  <a:srgbClr val="DF361F"/>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78" name="Parallelogram 90"/>
                <p:cNvSpPr/>
                <p:nvPr/>
              </p:nvSpPr>
              <p:spPr>
                <a:xfrm>
                  <a:off x="4552555" y="4300295"/>
                  <a:ext cx="181007" cy="161952"/>
                </a:xfrm>
                <a:prstGeom prst="parallelogram">
                  <a:avLst>
                    <a:gd fmla="val 40973" name="adj"/>
                  </a:avLst>
                </a:prstGeom>
                <a:solidFill>
                  <a:srgbClr val="DF361F"/>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79" name="Parallelogram 91"/>
                <p:cNvSpPr/>
                <p:nvPr/>
              </p:nvSpPr>
              <p:spPr>
                <a:xfrm>
                  <a:off x="4679578" y="4300295"/>
                  <a:ext cx="179420" cy="161952"/>
                </a:xfrm>
                <a:prstGeom prst="parallelogram">
                  <a:avLst>
                    <a:gd fmla="val 40973" name="adj"/>
                  </a:avLst>
                </a:prstGeom>
                <a:solidFill>
                  <a:srgbClr val="DF361F"/>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80" name="Parallelogram 92"/>
                <p:cNvSpPr/>
                <p:nvPr/>
              </p:nvSpPr>
              <p:spPr>
                <a:xfrm>
                  <a:off x="4806600" y="4300295"/>
                  <a:ext cx="179420" cy="161952"/>
                </a:xfrm>
                <a:prstGeom prst="parallelogram">
                  <a:avLst>
                    <a:gd fmla="val 40973" name="adj"/>
                  </a:avLst>
                </a:prstGeom>
                <a:solidFill>
                  <a:srgbClr val="DF361F"/>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81" name="Parallelogram 93"/>
                <p:cNvSpPr/>
                <p:nvPr/>
              </p:nvSpPr>
              <p:spPr>
                <a:xfrm>
                  <a:off x="4933623" y="4300295"/>
                  <a:ext cx="179420" cy="161952"/>
                </a:xfrm>
                <a:prstGeom prst="parallelogram">
                  <a:avLst>
                    <a:gd fmla="val 40973" name="adj"/>
                  </a:avLst>
                </a:prstGeom>
                <a:solidFill>
                  <a:srgbClr val="DF361F"/>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82" name="Parallelogram 94"/>
                <p:cNvSpPr/>
                <p:nvPr/>
              </p:nvSpPr>
              <p:spPr>
                <a:xfrm>
                  <a:off x="5060645" y="4300295"/>
                  <a:ext cx="179420" cy="161952"/>
                </a:xfrm>
                <a:prstGeom prst="parallelogram">
                  <a:avLst>
                    <a:gd fmla="val 40973" name="adj"/>
                  </a:avLst>
                </a:prstGeom>
                <a:solidFill>
                  <a:srgbClr val="DF361F"/>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83" name="Parallelogram 95"/>
                <p:cNvSpPr/>
                <p:nvPr/>
              </p:nvSpPr>
              <p:spPr>
                <a:xfrm>
                  <a:off x="5186080" y="4300295"/>
                  <a:ext cx="181007" cy="161952"/>
                </a:xfrm>
                <a:prstGeom prst="parallelogram">
                  <a:avLst>
                    <a:gd fmla="val 40973" name="adj"/>
                  </a:avLst>
                </a:prstGeom>
                <a:solidFill>
                  <a:srgbClr val="DF361F"/>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84" name="Parallelogram 96"/>
                <p:cNvSpPr/>
                <p:nvPr/>
              </p:nvSpPr>
              <p:spPr>
                <a:xfrm>
                  <a:off x="5313103" y="4300295"/>
                  <a:ext cx="181007" cy="161952"/>
                </a:xfrm>
                <a:prstGeom prst="parallelogram">
                  <a:avLst>
                    <a:gd fmla="val 40973" name="adj"/>
                  </a:avLst>
                </a:prstGeom>
                <a:solidFill>
                  <a:srgbClr val="DF361F"/>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85" name="Parallelogram 97"/>
                <p:cNvSpPr/>
                <p:nvPr/>
              </p:nvSpPr>
              <p:spPr>
                <a:xfrm>
                  <a:off x="5440125" y="4300295"/>
                  <a:ext cx="179419" cy="161952"/>
                </a:xfrm>
                <a:prstGeom prst="parallelogram">
                  <a:avLst>
                    <a:gd fmla="val 40973" name="adj"/>
                  </a:avLst>
                </a:prstGeom>
                <a:solidFill>
                  <a:srgbClr val="DF361F"/>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86" name="Parallelogram 98"/>
                <p:cNvSpPr/>
                <p:nvPr/>
              </p:nvSpPr>
              <p:spPr>
                <a:xfrm>
                  <a:off x="5567148" y="4300295"/>
                  <a:ext cx="179419" cy="161952"/>
                </a:xfrm>
                <a:prstGeom prst="parallelogram">
                  <a:avLst>
                    <a:gd fmla="val 40973" name="adj"/>
                  </a:avLst>
                </a:prstGeom>
                <a:solidFill>
                  <a:srgbClr val="DF361F"/>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87" name="Parallelogram 99"/>
                <p:cNvSpPr/>
                <p:nvPr/>
              </p:nvSpPr>
              <p:spPr>
                <a:xfrm>
                  <a:off x="5694170" y="4300295"/>
                  <a:ext cx="179419" cy="161952"/>
                </a:xfrm>
                <a:prstGeom prst="parallelogram">
                  <a:avLst>
                    <a:gd fmla="val 40973" name="adj"/>
                  </a:avLst>
                </a:prstGeom>
                <a:solidFill>
                  <a:srgbClr val="DF361F"/>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88" name="Parallelogram 100"/>
                <p:cNvSpPr/>
                <p:nvPr/>
              </p:nvSpPr>
              <p:spPr>
                <a:xfrm>
                  <a:off x="5821192" y="4300295"/>
                  <a:ext cx="179419" cy="161952"/>
                </a:xfrm>
                <a:prstGeom prst="parallelogram">
                  <a:avLst>
                    <a:gd fmla="val 40973" name="adj"/>
                  </a:avLst>
                </a:prstGeom>
                <a:solidFill>
                  <a:srgbClr val="DF361F"/>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89" name="Parallelogram 101"/>
                <p:cNvSpPr/>
                <p:nvPr/>
              </p:nvSpPr>
              <p:spPr>
                <a:xfrm>
                  <a:off x="5946627" y="4300295"/>
                  <a:ext cx="181007"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90" name="Parallelogram 102"/>
                <p:cNvSpPr/>
                <p:nvPr/>
              </p:nvSpPr>
              <p:spPr>
                <a:xfrm>
                  <a:off x="6073649" y="4300295"/>
                  <a:ext cx="181007"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91" name="Parallelogram 103"/>
                <p:cNvSpPr/>
                <p:nvPr/>
              </p:nvSpPr>
              <p:spPr>
                <a:xfrm>
                  <a:off x="6200671" y="4300295"/>
                  <a:ext cx="179420"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92" name="Parallelogram 104"/>
                <p:cNvSpPr/>
                <p:nvPr/>
              </p:nvSpPr>
              <p:spPr>
                <a:xfrm>
                  <a:off x="6327694" y="4300295"/>
                  <a:ext cx="179420"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93" name="Parallelogram 105"/>
                <p:cNvSpPr/>
                <p:nvPr/>
              </p:nvSpPr>
              <p:spPr>
                <a:xfrm>
                  <a:off x="6454716" y="4300295"/>
                  <a:ext cx="179420"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grpSp>
          <p:sp>
            <p:nvSpPr>
              <p:cNvPr id="73" name="TextBox 72"/>
              <p:cNvSpPr txBox="1"/>
              <p:nvPr/>
            </p:nvSpPr>
            <p:spPr>
              <a:xfrm>
                <a:off x="4034939" y="4060543"/>
                <a:ext cx="3194614" cy="284527"/>
              </a:xfrm>
              <a:prstGeom prst="rect">
                <a:avLst/>
              </a:prstGeom>
              <a:noFill/>
            </p:spPr>
            <p:txBody>
              <a:bodyPr>
                <a:spAutoFit/>
              </a:bodyPr>
              <a:lstStyle/>
              <a:p>
                <a:pPr algn="just" defTabSz="913703">
                  <a:defRPr/>
                </a:pPr>
                <a:r>
                  <a:rPr b="1" i="1" kern="0" lang="en-US" sz="800">
                    <a:solidFill>
                      <a:srgbClr val="44546A">
                        <a:lumMod val="60000"/>
                        <a:lumOff val="40000"/>
                      </a:srgbClr>
                    </a:solidFill>
                  </a:rPr>
                  <a:t>Growth p/month</a:t>
                </a:r>
              </a:p>
            </p:txBody>
          </p:sp>
        </p:grpSp>
        <p:grpSp>
          <p:nvGrpSpPr>
            <p:cNvPr id="21" name="Group 34"/>
            <p:cNvGrpSpPr/>
            <p:nvPr/>
          </p:nvGrpSpPr>
          <p:grpSpPr>
            <a:xfrm>
              <a:off x="1550119" y="5708381"/>
              <a:ext cx="3223194" cy="400623"/>
              <a:chOff x="3961901" y="5143847"/>
              <a:chExt cx="3223194" cy="400623"/>
            </a:xfrm>
          </p:grpSpPr>
          <p:grpSp>
            <p:nvGrpSpPr>
              <p:cNvPr id="49" name="Group 62"/>
              <p:cNvGrpSpPr/>
              <p:nvPr/>
            </p:nvGrpSpPr>
            <p:grpSpPr>
              <a:xfrm>
                <a:off x="3961901" y="5382452"/>
                <a:ext cx="2598489" cy="162018"/>
                <a:chOff x="3961901" y="5382452"/>
                <a:chExt cx="2598489" cy="162018"/>
              </a:xfrm>
            </p:grpSpPr>
            <p:sp>
              <p:nvSpPr>
                <p:cNvPr id="52" name="Parallelogram 64"/>
                <p:cNvSpPr/>
                <p:nvPr/>
              </p:nvSpPr>
              <p:spPr>
                <a:xfrm>
                  <a:off x="3961901" y="5382011"/>
                  <a:ext cx="181007" cy="161952"/>
                </a:xfrm>
                <a:prstGeom prst="parallelogram">
                  <a:avLst>
                    <a:gd fmla="val 40973" name="adj"/>
                  </a:avLst>
                </a:prstGeom>
                <a:solidFill>
                  <a:srgbClr val="90BC33"/>
                </a:solidFill>
                <a:ln algn="ctr" cap="flat" cmpd="sng" w="12700">
                  <a:noFill/>
                  <a:prstDash val="solid"/>
                  <a:miter lim="800000"/>
                </a:ln>
                <a:effectLst/>
              </p:spPr>
              <p:txBody>
                <a:bodyPr anchor="ctr"/>
                <a:lstStyle/>
                <a:p>
                  <a:pPr algn="ctr" defTabSz="913703">
                    <a:defRPr/>
                  </a:pPr>
                  <a:endParaRPr kern="0" lang="en-US" sz="1200">
                    <a:solidFill>
                      <a:srgbClr val="F5C24C"/>
                    </a:solidFill>
                    <a:latin typeface="Calibri"/>
                  </a:endParaRPr>
                </a:p>
              </p:txBody>
            </p:sp>
            <p:sp>
              <p:nvSpPr>
                <p:cNvPr id="53" name="Parallelogram 65"/>
                <p:cNvSpPr/>
                <p:nvPr/>
              </p:nvSpPr>
              <p:spPr>
                <a:xfrm>
                  <a:off x="4088923" y="5382011"/>
                  <a:ext cx="181007" cy="161952"/>
                </a:xfrm>
                <a:prstGeom prst="parallelogram">
                  <a:avLst>
                    <a:gd fmla="val 40973" name="adj"/>
                  </a:avLst>
                </a:prstGeom>
                <a:solidFill>
                  <a:srgbClr val="90BC33"/>
                </a:solidFill>
                <a:ln algn="ctr" cap="flat" cmpd="sng" w="12700">
                  <a:noFill/>
                  <a:prstDash val="solid"/>
                  <a:miter lim="800000"/>
                </a:ln>
                <a:effectLst/>
              </p:spPr>
              <p:txBody>
                <a:bodyPr anchor="ctr"/>
                <a:lstStyle/>
                <a:p>
                  <a:pPr algn="ctr" defTabSz="913703">
                    <a:defRPr/>
                  </a:pPr>
                  <a:endParaRPr kern="0" lang="en-US" sz="1200">
                    <a:solidFill>
                      <a:srgbClr val="F5C24C"/>
                    </a:solidFill>
                    <a:latin typeface="Calibri"/>
                  </a:endParaRPr>
                </a:p>
              </p:txBody>
            </p:sp>
            <p:sp>
              <p:nvSpPr>
                <p:cNvPr id="54" name="Parallelogram 66"/>
                <p:cNvSpPr/>
                <p:nvPr/>
              </p:nvSpPr>
              <p:spPr>
                <a:xfrm>
                  <a:off x="4215946" y="5382011"/>
                  <a:ext cx="181007" cy="161952"/>
                </a:xfrm>
                <a:prstGeom prst="parallelogram">
                  <a:avLst>
                    <a:gd fmla="val 40973" name="adj"/>
                  </a:avLst>
                </a:prstGeom>
                <a:solidFill>
                  <a:srgbClr val="90BC33"/>
                </a:solidFill>
                <a:ln algn="ctr" cap="flat" cmpd="sng" w="12700">
                  <a:noFill/>
                  <a:prstDash val="solid"/>
                  <a:miter lim="800000"/>
                </a:ln>
                <a:effectLst/>
              </p:spPr>
              <p:txBody>
                <a:bodyPr anchor="ctr"/>
                <a:lstStyle/>
                <a:p>
                  <a:pPr algn="ctr" defTabSz="913703">
                    <a:defRPr/>
                  </a:pPr>
                  <a:endParaRPr kern="0" lang="en-US" sz="1200">
                    <a:solidFill>
                      <a:srgbClr val="F5C24C"/>
                    </a:solidFill>
                    <a:latin typeface="Calibri"/>
                  </a:endParaRPr>
                </a:p>
              </p:txBody>
            </p:sp>
            <p:sp>
              <p:nvSpPr>
                <p:cNvPr id="55" name="Parallelogram 67"/>
                <p:cNvSpPr/>
                <p:nvPr/>
              </p:nvSpPr>
              <p:spPr>
                <a:xfrm>
                  <a:off x="4344557" y="5382011"/>
                  <a:ext cx="179419" cy="161952"/>
                </a:xfrm>
                <a:prstGeom prst="parallelogram">
                  <a:avLst>
                    <a:gd fmla="val 40973" name="adj"/>
                  </a:avLst>
                </a:prstGeom>
                <a:solidFill>
                  <a:srgbClr val="90BC33"/>
                </a:solidFill>
                <a:ln algn="ctr" cap="flat" cmpd="sng" w="12700">
                  <a:noFill/>
                  <a:prstDash val="solid"/>
                  <a:miter lim="800000"/>
                </a:ln>
                <a:effectLst/>
              </p:spPr>
              <p:txBody>
                <a:bodyPr anchor="ctr"/>
                <a:lstStyle/>
                <a:p>
                  <a:pPr algn="ctr" defTabSz="913703">
                    <a:defRPr/>
                  </a:pPr>
                  <a:endParaRPr kern="0" lang="en-US" sz="1200">
                    <a:solidFill>
                      <a:srgbClr val="F5C24C"/>
                    </a:solidFill>
                    <a:latin typeface="Calibri"/>
                  </a:endParaRPr>
                </a:p>
              </p:txBody>
            </p:sp>
            <p:sp>
              <p:nvSpPr>
                <p:cNvPr id="56" name="Parallelogram 68"/>
                <p:cNvSpPr/>
                <p:nvPr/>
              </p:nvSpPr>
              <p:spPr>
                <a:xfrm>
                  <a:off x="4471579" y="5382011"/>
                  <a:ext cx="179419" cy="161952"/>
                </a:xfrm>
                <a:prstGeom prst="parallelogram">
                  <a:avLst>
                    <a:gd fmla="val 40973" name="adj"/>
                  </a:avLst>
                </a:prstGeom>
                <a:solidFill>
                  <a:srgbClr val="90BC33"/>
                </a:solidFill>
                <a:ln algn="ctr" cap="flat" cmpd="sng" w="12700">
                  <a:noFill/>
                  <a:prstDash val="solid"/>
                  <a:miter lim="800000"/>
                </a:ln>
                <a:effectLst/>
              </p:spPr>
              <p:txBody>
                <a:bodyPr anchor="ctr"/>
                <a:lstStyle/>
                <a:p>
                  <a:pPr algn="ctr" defTabSz="913703">
                    <a:defRPr/>
                  </a:pPr>
                  <a:endParaRPr kern="0" lang="en-US" sz="1200">
                    <a:solidFill>
                      <a:srgbClr val="F5C24C"/>
                    </a:solidFill>
                    <a:latin typeface="Calibri"/>
                  </a:endParaRPr>
                </a:p>
              </p:txBody>
            </p:sp>
            <p:sp>
              <p:nvSpPr>
                <p:cNvPr id="57" name="Parallelogram 69"/>
                <p:cNvSpPr/>
                <p:nvPr/>
              </p:nvSpPr>
              <p:spPr>
                <a:xfrm>
                  <a:off x="4598601" y="5382011"/>
                  <a:ext cx="181007" cy="161952"/>
                </a:xfrm>
                <a:prstGeom prst="parallelogram">
                  <a:avLst>
                    <a:gd fmla="val 40973" name="adj"/>
                  </a:avLst>
                </a:prstGeom>
                <a:solidFill>
                  <a:srgbClr val="90BC33"/>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58" name="Parallelogram 70"/>
                <p:cNvSpPr/>
                <p:nvPr/>
              </p:nvSpPr>
              <p:spPr>
                <a:xfrm>
                  <a:off x="4725624" y="5382011"/>
                  <a:ext cx="181007" cy="161952"/>
                </a:xfrm>
                <a:prstGeom prst="parallelogram">
                  <a:avLst>
                    <a:gd fmla="val 40973" name="adj"/>
                  </a:avLst>
                </a:prstGeom>
                <a:solidFill>
                  <a:srgbClr val="90BC33"/>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59" name="Parallelogram 71"/>
                <p:cNvSpPr/>
                <p:nvPr/>
              </p:nvSpPr>
              <p:spPr>
                <a:xfrm>
                  <a:off x="4852646" y="5382011"/>
                  <a:ext cx="181007" cy="161952"/>
                </a:xfrm>
                <a:prstGeom prst="parallelogram">
                  <a:avLst>
                    <a:gd fmla="val 40973" name="adj"/>
                  </a:avLst>
                </a:prstGeom>
                <a:solidFill>
                  <a:srgbClr val="90BC33"/>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60" name="Parallelogram 72"/>
                <p:cNvSpPr/>
                <p:nvPr/>
              </p:nvSpPr>
              <p:spPr>
                <a:xfrm>
                  <a:off x="4979669" y="5382011"/>
                  <a:ext cx="181007" cy="161952"/>
                </a:xfrm>
                <a:prstGeom prst="parallelogram">
                  <a:avLst>
                    <a:gd fmla="val 40973" name="adj"/>
                  </a:avLst>
                </a:prstGeom>
                <a:solidFill>
                  <a:srgbClr val="90BC33"/>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61" name="Parallelogram 73"/>
                <p:cNvSpPr/>
                <p:nvPr/>
              </p:nvSpPr>
              <p:spPr>
                <a:xfrm>
                  <a:off x="5108278" y="5382011"/>
                  <a:ext cx="179420" cy="161952"/>
                </a:xfrm>
                <a:prstGeom prst="parallelogram">
                  <a:avLst>
                    <a:gd fmla="val 40973" name="adj"/>
                  </a:avLst>
                </a:prstGeom>
                <a:solidFill>
                  <a:srgbClr val="90BC33"/>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62" name="Parallelogram 74"/>
                <p:cNvSpPr/>
                <p:nvPr/>
              </p:nvSpPr>
              <p:spPr>
                <a:xfrm>
                  <a:off x="5235301" y="5382011"/>
                  <a:ext cx="179420" cy="161952"/>
                </a:xfrm>
                <a:prstGeom prst="parallelogram">
                  <a:avLst>
                    <a:gd fmla="val 40973" name="adj"/>
                  </a:avLst>
                </a:prstGeom>
                <a:solidFill>
                  <a:srgbClr val="90BC33"/>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63" name="Parallelogram 75"/>
                <p:cNvSpPr/>
                <p:nvPr/>
              </p:nvSpPr>
              <p:spPr>
                <a:xfrm>
                  <a:off x="5362323" y="5382011"/>
                  <a:ext cx="181007" cy="161952"/>
                </a:xfrm>
                <a:prstGeom prst="parallelogram">
                  <a:avLst>
                    <a:gd fmla="val 40973" name="adj"/>
                  </a:avLst>
                </a:prstGeom>
                <a:solidFill>
                  <a:srgbClr val="90BC33"/>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64" name="Parallelogram 76"/>
                <p:cNvSpPr/>
                <p:nvPr/>
              </p:nvSpPr>
              <p:spPr>
                <a:xfrm>
                  <a:off x="5489346" y="5382011"/>
                  <a:ext cx="181007" cy="161952"/>
                </a:xfrm>
                <a:prstGeom prst="parallelogram">
                  <a:avLst>
                    <a:gd fmla="val 40973" name="adj"/>
                  </a:avLst>
                </a:prstGeom>
                <a:solidFill>
                  <a:srgbClr val="90BC33"/>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65" name="Parallelogram 77"/>
                <p:cNvSpPr/>
                <p:nvPr/>
              </p:nvSpPr>
              <p:spPr>
                <a:xfrm>
                  <a:off x="5616368" y="5382011"/>
                  <a:ext cx="181007" cy="161952"/>
                </a:xfrm>
                <a:prstGeom prst="parallelogram">
                  <a:avLst>
                    <a:gd fmla="val 40973" name="adj"/>
                  </a:avLst>
                </a:prstGeom>
                <a:solidFill>
                  <a:srgbClr val="90BC33"/>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66" name="Parallelogram 78"/>
                <p:cNvSpPr/>
                <p:nvPr/>
              </p:nvSpPr>
              <p:spPr>
                <a:xfrm>
                  <a:off x="5743391" y="5382011"/>
                  <a:ext cx="181007" cy="161952"/>
                </a:xfrm>
                <a:prstGeom prst="parallelogram">
                  <a:avLst>
                    <a:gd fmla="val 40973" name="adj"/>
                  </a:avLst>
                </a:prstGeom>
                <a:solidFill>
                  <a:srgbClr val="90BC33"/>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67" name="Parallelogram 79"/>
                <p:cNvSpPr/>
                <p:nvPr/>
              </p:nvSpPr>
              <p:spPr>
                <a:xfrm>
                  <a:off x="5872001" y="5382011"/>
                  <a:ext cx="179419"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68" name="Parallelogram 80"/>
                <p:cNvSpPr/>
                <p:nvPr/>
              </p:nvSpPr>
              <p:spPr>
                <a:xfrm>
                  <a:off x="5999024" y="5382011"/>
                  <a:ext cx="179419"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69" name="Parallelogram 81"/>
                <p:cNvSpPr/>
                <p:nvPr/>
              </p:nvSpPr>
              <p:spPr>
                <a:xfrm>
                  <a:off x="6126046" y="5382011"/>
                  <a:ext cx="181007"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70" name="Parallelogram 82"/>
                <p:cNvSpPr/>
                <p:nvPr/>
              </p:nvSpPr>
              <p:spPr>
                <a:xfrm>
                  <a:off x="6253069" y="5382011"/>
                  <a:ext cx="181007"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71" name="Parallelogram 83"/>
                <p:cNvSpPr/>
                <p:nvPr/>
              </p:nvSpPr>
              <p:spPr>
                <a:xfrm>
                  <a:off x="6380091" y="5382011"/>
                  <a:ext cx="181007"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grpSp>
          <p:sp>
            <p:nvSpPr>
              <p:cNvPr id="51" name="TextBox 50"/>
              <p:cNvSpPr txBox="1"/>
              <p:nvPr/>
            </p:nvSpPr>
            <p:spPr>
              <a:xfrm>
                <a:off x="3977779" y="5143846"/>
                <a:ext cx="3207317" cy="284527"/>
              </a:xfrm>
              <a:prstGeom prst="rect">
                <a:avLst/>
              </a:prstGeom>
              <a:noFill/>
            </p:spPr>
            <p:txBody>
              <a:bodyPr>
                <a:spAutoFit/>
              </a:bodyPr>
              <a:lstStyle/>
              <a:p>
                <a:pPr algn="just" defTabSz="913703">
                  <a:defRPr/>
                </a:pPr>
                <a:r>
                  <a:rPr b="1" i="1" kern="0" lang="en-US" sz="800">
                    <a:solidFill>
                      <a:srgbClr val="44546A">
                        <a:lumMod val="60000"/>
                        <a:lumOff val="40000"/>
                      </a:srgbClr>
                    </a:solidFill>
                  </a:rPr>
                  <a:t>Feedback from customers</a:t>
                </a:r>
              </a:p>
            </p:txBody>
          </p:sp>
        </p:grpSp>
        <p:grpSp>
          <p:nvGrpSpPr>
            <p:cNvPr id="22" name="Group 35"/>
            <p:cNvGrpSpPr/>
            <p:nvPr/>
          </p:nvGrpSpPr>
          <p:grpSpPr>
            <a:xfrm>
              <a:off x="1564409" y="4198421"/>
              <a:ext cx="3193026" cy="400471"/>
              <a:chOff x="3976191" y="3539758"/>
              <a:chExt cx="3193026" cy="400471"/>
            </a:xfrm>
          </p:grpSpPr>
          <p:grpSp>
            <p:nvGrpSpPr>
              <p:cNvPr id="27" name="Group 40"/>
              <p:cNvGrpSpPr/>
              <p:nvPr/>
            </p:nvGrpSpPr>
            <p:grpSpPr>
              <a:xfrm>
                <a:off x="3987128" y="3778211"/>
                <a:ext cx="2587611" cy="162018"/>
                <a:chOff x="3987128" y="3778211"/>
                <a:chExt cx="2587611" cy="162018"/>
              </a:xfrm>
            </p:grpSpPr>
            <p:sp>
              <p:nvSpPr>
                <p:cNvPr id="29" name="Parallelogram 42"/>
                <p:cNvSpPr/>
                <p:nvPr/>
              </p:nvSpPr>
              <p:spPr>
                <a:xfrm>
                  <a:off x="3987305" y="3777922"/>
                  <a:ext cx="179420" cy="161952"/>
                </a:xfrm>
                <a:prstGeom prst="parallelogram">
                  <a:avLst>
                    <a:gd fmla="val 40973" name="adj"/>
                  </a:avLst>
                </a:prstGeom>
                <a:solidFill>
                  <a:srgbClr val="6C2B43"/>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30" name="Parallelogram 43"/>
                <p:cNvSpPr/>
                <p:nvPr/>
              </p:nvSpPr>
              <p:spPr>
                <a:xfrm>
                  <a:off x="4114327" y="3777922"/>
                  <a:ext cx="179420" cy="161952"/>
                </a:xfrm>
                <a:prstGeom prst="parallelogram">
                  <a:avLst>
                    <a:gd fmla="val 40973" name="adj"/>
                  </a:avLst>
                </a:prstGeom>
                <a:solidFill>
                  <a:srgbClr val="6C2B43"/>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31" name="Parallelogram 44"/>
                <p:cNvSpPr/>
                <p:nvPr/>
              </p:nvSpPr>
              <p:spPr>
                <a:xfrm>
                  <a:off x="4241350" y="3777922"/>
                  <a:ext cx="179420" cy="161952"/>
                </a:xfrm>
                <a:prstGeom prst="parallelogram">
                  <a:avLst>
                    <a:gd fmla="val 40973" name="adj"/>
                  </a:avLst>
                </a:prstGeom>
                <a:solidFill>
                  <a:srgbClr val="6C2B43"/>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32" name="Parallelogram 45"/>
                <p:cNvSpPr/>
                <p:nvPr/>
              </p:nvSpPr>
              <p:spPr>
                <a:xfrm>
                  <a:off x="4366785" y="3777922"/>
                  <a:ext cx="179419" cy="161952"/>
                </a:xfrm>
                <a:prstGeom prst="parallelogram">
                  <a:avLst>
                    <a:gd fmla="val 40973" name="adj"/>
                  </a:avLst>
                </a:prstGeom>
                <a:solidFill>
                  <a:srgbClr val="6C2B43"/>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33" name="Parallelogram 46"/>
                <p:cNvSpPr/>
                <p:nvPr/>
              </p:nvSpPr>
              <p:spPr>
                <a:xfrm>
                  <a:off x="4493807" y="3777922"/>
                  <a:ext cx="179419" cy="161952"/>
                </a:xfrm>
                <a:prstGeom prst="parallelogram">
                  <a:avLst>
                    <a:gd fmla="val 40973" name="adj"/>
                  </a:avLst>
                </a:prstGeom>
                <a:solidFill>
                  <a:srgbClr val="6C2B43"/>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34" name="Parallelogram 47"/>
                <p:cNvSpPr/>
                <p:nvPr/>
              </p:nvSpPr>
              <p:spPr>
                <a:xfrm>
                  <a:off x="4620830" y="3777922"/>
                  <a:ext cx="179419" cy="161952"/>
                </a:xfrm>
                <a:prstGeom prst="parallelogram">
                  <a:avLst>
                    <a:gd fmla="val 40973" name="adj"/>
                  </a:avLst>
                </a:prstGeom>
                <a:solidFill>
                  <a:srgbClr val="6C2B43"/>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35" name="Parallelogram 48"/>
                <p:cNvSpPr/>
                <p:nvPr/>
              </p:nvSpPr>
              <p:spPr>
                <a:xfrm>
                  <a:off x="4747852" y="3777922"/>
                  <a:ext cx="179419" cy="161952"/>
                </a:xfrm>
                <a:prstGeom prst="parallelogram">
                  <a:avLst>
                    <a:gd fmla="val 40973" name="adj"/>
                  </a:avLst>
                </a:prstGeom>
                <a:solidFill>
                  <a:srgbClr val="6C2B43"/>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36" name="Parallelogram 49"/>
                <p:cNvSpPr/>
                <p:nvPr/>
              </p:nvSpPr>
              <p:spPr>
                <a:xfrm>
                  <a:off x="4873287" y="3777922"/>
                  <a:ext cx="181007" cy="161952"/>
                </a:xfrm>
                <a:prstGeom prst="parallelogram">
                  <a:avLst>
                    <a:gd fmla="val 40973" name="adj"/>
                  </a:avLst>
                </a:prstGeom>
                <a:solidFill>
                  <a:srgbClr val="6C2B43"/>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37" name="Parallelogram 50"/>
                <p:cNvSpPr/>
                <p:nvPr/>
              </p:nvSpPr>
              <p:spPr>
                <a:xfrm>
                  <a:off x="5000309" y="3777922"/>
                  <a:ext cx="179420" cy="161952"/>
                </a:xfrm>
                <a:prstGeom prst="parallelogram">
                  <a:avLst>
                    <a:gd fmla="val 40973" name="adj"/>
                  </a:avLst>
                </a:prstGeom>
                <a:solidFill>
                  <a:srgbClr val="6C2B43"/>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38" name="Parallelogram 51"/>
                <p:cNvSpPr/>
                <p:nvPr/>
              </p:nvSpPr>
              <p:spPr>
                <a:xfrm>
                  <a:off x="5127331" y="3777922"/>
                  <a:ext cx="179420" cy="161952"/>
                </a:xfrm>
                <a:prstGeom prst="parallelogram">
                  <a:avLst>
                    <a:gd fmla="val 40973" name="adj"/>
                  </a:avLst>
                </a:prstGeom>
                <a:solidFill>
                  <a:srgbClr val="6C2B43"/>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39" name="Parallelogram 52"/>
                <p:cNvSpPr/>
                <p:nvPr/>
              </p:nvSpPr>
              <p:spPr>
                <a:xfrm>
                  <a:off x="5254354" y="3777922"/>
                  <a:ext cx="179420" cy="161952"/>
                </a:xfrm>
                <a:prstGeom prst="parallelogram">
                  <a:avLst>
                    <a:gd fmla="val 40973" name="adj"/>
                  </a:avLst>
                </a:prstGeom>
                <a:solidFill>
                  <a:srgbClr val="6C2B43"/>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40" name="Parallelogram 53"/>
                <p:cNvSpPr/>
                <p:nvPr/>
              </p:nvSpPr>
              <p:spPr>
                <a:xfrm>
                  <a:off x="5381376" y="3777922"/>
                  <a:ext cx="179420" cy="161952"/>
                </a:xfrm>
                <a:prstGeom prst="parallelogram">
                  <a:avLst>
                    <a:gd fmla="val 40973" name="adj"/>
                  </a:avLst>
                </a:prstGeom>
                <a:solidFill>
                  <a:srgbClr val="6C2B43"/>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41" name="Parallelogram 54"/>
                <p:cNvSpPr/>
                <p:nvPr/>
              </p:nvSpPr>
              <p:spPr>
                <a:xfrm>
                  <a:off x="5506811" y="3777922"/>
                  <a:ext cx="181007" cy="161952"/>
                </a:xfrm>
                <a:prstGeom prst="parallelogram">
                  <a:avLst>
                    <a:gd fmla="val 40973" name="adj"/>
                  </a:avLst>
                </a:prstGeom>
                <a:solidFill>
                  <a:srgbClr val="6C2B43"/>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42" name="Parallelogram 55"/>
                <p:cNvSpPr/>
                <p:nvPr/>
              </p:nvSpPr>
              <p:spPr>
                <a:xfrm>
                  <a:off x="5633834" y="3777922"/>
                  <a:ext cx="179419" cy="161952"/>
                </a:xfrm>
                <a:prstGeom prst="parallelogram">
                  <a:avLst>
                    <a:gd fmla="val 40973" name="adj"/>
                  </a:avLst>
                </a:prstGeom>
                <a:solidFill>
                  <a:srgbClr val="6C2B43"/>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43" name="Parallelogram 56"/>
                <p:cNvSpPr/>
                <p:nvPr/>
              </p:nvSpPr>
              <p:spPr>
                <a:xfrm>
                  <a:off x="5760856" y="3777922"/>
                  <a:ext cx="179419"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44" name="Parallelogram 57"/>
                <p:cNvSpPr/>
                <p:nvPr/>
              </p:nvSpPr>
              <p:spPr>
                <a:xfrm>
                  <a:off x="5887879" y="3777922"/>
                  <a:ext cx="179419"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45" name="Parallelogram 58"/>
                <p:cNvSpPr/>
                <p:nvPr/>
              </p:nvSpPr>
              <p:spPr>
                <a:xfrm>
                  <a:off x="6014901" y="3777922"/>
                  <a:ext cx="179419"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46" name="Parallelogram 59"/>
                <p:cNvSpPr/>
                <p:nvPr/>
              </p:nvSpPr>
              <p:spPr>
                <a:xfrm>
                  <a:off x="6140335" y="3777922"/>
                  <a:ext cx="179420"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47" name="Parallelogram 60"/>
                <p:cNvSpPr/>
                <p:nvPr/>
              </p:nvSpPr>
              <p:spPr>
                <a:xfrm>
                  <a:off x="6267358" y="3777922"/>
                  <a:ext cx="179420"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sp>
              <p:nvSpPr>
                <p:cNvPr id="48" name="Parallelogram 61"/>
                <p:cNvSpPr/>
                <p:nvPr/>
              </p:nvSpPr>
              <p:spPr>
                <a:xfrm>
                  <a:off x="6394380" y="3777922"/>
                  <a:ext cx="179420" cy="161952"/>
                </a:xfrm>
                <a:prstGeom prst="parallelogram">
                  <a:avLst>
                    <a:gd fmla="val 40973" name="adj"/>
                  </a:avLst>
                </a:prstGeom>
                <a:solidFill>
                  <a:sysClr lastClr="FFFFFF" val="window">
                    <a:lumMod val="85000"/>
                  </a:sysClr>
                </a:solidFill>
                <a:ln algn="ctr" cap="flat" cmpd="sng" w="12700">
                  <a:noFill/>
                  <a:prstDash val="solid"/>
                  <a:miter lim="800000"/>
                </a:ln>
                <a:effectLst/>
              </p:spPr>
              <p:txBody>
                <a:bodyPr anchor="ctr"/>
                <a:lstStyle/>
                <a:p>
                  <a:pPr algn="ctr" defTabSz="913703">
                    <a:defRPr/>
                  </a:pPr>
                  <a:endParaRPr kern="0" lang="en-US" sz="1200">
                    <a:solidFill>
                      <a:prstClr val="white"/>
                    </a:solidFill>
                    <a:latin typeface="Calibri"/>
                  </a:endParaRPr>
                </a:p>
              </p:txBody>
            </p:sp>
          </p:grpSp>
          <p:sp>
            <p:nvSpPr>
              <p:cNvPr id="28" name="TextBox 27"/>
              <p:cNvSpPr txBox="1"/>
              <p:nvPr/>
            </p:nvSpPr>
            <p:spPr>
              <a:xfrm>
                <a:off x="3976191" y="3539758"/>
                <a:ext cx="3193026" cy="284527"/>
              </a:xfrm>
              <a:prstGeom prst="rect">
                <a:avLst/>
              </a:prstGeom>
              <a:noFill/>
            </p:spPr>
            <p:txBody>
              <a:bodyPr>
                <a:spAutoFit/>
              </a:bodyPr>
              <a:lstStyle/>
              <a:p>
                <a:pPr algn="just" defTabSz="913703">
                  <a:defRPr/>
                </a:pPr>
                <a:r>
                  <a:rPr b="1" i="1" kern="0" lang="id-ID" sz="800">
                    <a:solidFill>
                      <a:srgbClr val="44546A">
                        <a:lumMod val="60000"/>
                        <a:lumOff val="40000"/>
                      </a:srgbClr>
                    </a:solidFill>
                  </a:rPr>
                  <a:t>Correspondence</a:t>
                </a:r>
              </a:p>
            </p:txBody>
          </p:sp>
        </p:grpSp>
        <p:sp>
          <p:nvSpPr>
            <p:cNvPr id="23" name="Freeform 36"/>
            <p:cNvSpPr/>
            <p:nvPr/>
          </p:nvSpPr>
          <p:spPr>
            <a:xfrm>
              <a:off x="4732031" y="4341319"/>
              <a:ext cx="830410" cy="360422"/>
            </a:xfrm>
            <a:custGeom>
              <a:gdLst>
                <a:gd fmla="*/ 244545 w 1404375" name="connsiteX0"/>
                <a:gd fmla="*/ 0 h 610871" name="connsiteY0"/>
                <a:gd fmla="*/ 1404375 w 1404375" name="connsiteX1"/>
                <a:gd fmla="*/ 0 h 610871" name="connsiteY1"/>
                <a:gd fmla="*/ 1404375 w 1404375" name="connsiteX2"/>
                <a:gd fmla="*/ 610871 h 610871" name="connsiteY2"/>
                <a:gd fmla="*/ 244545 w 1404375" name="connsiteX3"/>
                <a:gd fmla="*/ 610871 h 610871" name="connsiteY3"/>
                <a:gd fmla="*/ 244545 w 1404375" name="connsiteX4"/>
                <a:gd fmla="*/ 447271 h 610871" name="connsiteY4"/>
                <a:gd fmla="*/ 0 w 1404375" name="connsiteX5"/>
                <a:gd fmla="*/ 305436 h 610871" name="connsiteY5"/>
                <a:gd fmla="*/ 244545 w 1404375" name="connsiteX6"/>
                <a:gd fmla="*/ 163600 h 61087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610871" w="1404375">
                  <a:moveTo>
                    <a:pt x="244545" y="0"/>
                  </a:moveTo>
                  <a:lnTo>
                    <a:pt x="1404375" y="0"/>
                  </a:lnTo>
                  <a:lnTo>
                    <a:pt x="1404375" y="610871"/>
                  </a:lnTo>
                  <a:lnTo>
                    <a:pt x="244545" y="610871"/>
                  </a:lnTo>
                  <a:lnTo>
                    <a:pt x="244545" y="447271"/>
                  </a:lnTo>
                  <a:lnTo>
                    <a:pt x="0" y="305436"/>
                  </a:lnTo>
                  <a:lnTo>
                    <a:pt x="244545" y="163600"/>
                  </a:lnTo>
                  <a:close/>
                </a:path>
              </a:pathLst>
            </a:custGeom>
            <a:solidFill>
              <a:srgbClr val="6C2B43"/>
            </a:solidFill>
            <a:ln algn="ctr" cap="flat" cmpd="sng" w="69850">
              <a:noFill/>
              <a:prstDash val="solid"/>
              <a:miter lim="800000"/>
            </a:ln>
            <a:effectLst/>
          </p:spPr>
          <p:txBody>
            <a:bodyPr anchor="ctr" lIns="252000"/>
            <a:lstStyle/>
            <a:p>
              <a:pPr algn="ctr" defTabSz="913703">
                <a:defRPr/>
              </a:pPr>
              <a:r>
                <a:rPr kern="0" lang="id-ID" sz="900">
                  <a:solidFill>
                    <a:prstClr val="white"/>
                  </a:solidFill>
                  <a:latin typeface="Calibri"/>
                </a:rPr>
                <a:t>$243</a:t>
              </a:r>
            </a:p>
          </p:txBody>
        </p:sp>
        <p:sp>
          <p:nvSpPr>
            <p:cNvPr id="24" name="Freeform 37"/>
            <p:cNvSpPr/>
            <p:nvPr/>
          </p:nvSpPr>
          <p:spPr>
            <a:xfrm>
              <a:off x="4757435" y="4858929"/>
              <a:ext cx="830410" cy="360422"/>
            </a:xfrm>
            <a:custGeom>
              <a:gdLst>
                <a:gd fmla="*/ 244545 w 1404375" name="connsiteX0"/>
                <a:gd fmla="*/ 0 h 610871" name="connsiteY0"/>
                <a:gd fmla="*/ 1404375 w 1404375" name="connsiteX1"/>
                <a:gd fmla="*/ 0 h 610871" name="connsiteY1"/>
                <a:gd fmla="*/ 1404375 w 1404375" name="connsiteX2"/>
                <a:gd fmla="*/ 610871 h 610871" name="connsiteY2"/>
                <a:gd fmla="*/ 244545 w 1404375" name="connsiteX3"/>
                <a:gd fmla="*/ 610871 h 610871" name="connsiteY3"/>
                <a:gd fmla="*/ 244545 w 1404375" name="connsiteX4"/>
                <a:gd fmla="*/ 447271 h 610871" name="connsiteY4"/>
                <a:gd fmla="*/ 0 w 1404375" name="connsiteX5"/>
                <a:gd fmla="*/ 305436 h 610871" name="connsiteY5"/>
                <a:gd fmla="*/ 244545 w 1404375" name="connsiteX6"/>
                <a:gd fmla="*/ 163600 h 61087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610871" w="1404375">
                  <a:moveTo>
                    <a:pt x="244545" y="0"/>
                  </a:moveTo>
                  <a:lnTo>
                    <a:pt x="1404375" y="0"/>
                  </a:lnTo>
                  <a:lnTo>
                    <a:pt x="1404375" y="610871"/>
                  </a:lnTo>
                  <a:lnTo>
                    <a:pt x="244545" y="610871"/>
                  </a:lnTo>
                  <a:lnTo>
                    <a:pt x="244545" y="447271"/>
                  </a:lnTo>
                  <a:lnTo>
                    <a:pt x="0" y="305436"/>
                  </a:lnTo>
                  <a:lnTo>
                    <a:pt x="244545" y="163600"/>
                  </a:lnTo>
                  <a:close/>
                </a:path>
              </a:pathLst>
            </a:custGeom>
            <a:solidFill>
              <a:srgbClr val="DF361F"/>
            </a:solidFill>
            <a:ln algn="ctr" cap="flat" cmpd="sng" w="69850">
              <a:noFill/>
              <a:prstDash val="solid"/>
              <a:miter lim="800000"/>
            </a:ln>
            <a:effectLst/>
          </p:spPr>
          <p:txBody>
            <a:bodyPr anchor="ctr" lIns="252000"/>
            <a:lstStyle/>
            <a:p>
              <a:pPr algn="ctr" defTabSz="913703">
                <a:defRPr/>
              </a:pPr>
              <a:r>
                <a:rPr kern="0" lang="id-ID" sz="900">
                  <a:solidFill>
                    <a:prstClr val="white"/>
                  </a:solidFill>
                  <a:latin typeface="Calibri"/>
                </a:rPr>
                <a:t>$598</a:t>
              </a:r>
            </a:p>
          </p:txBody>
        </p:sp>
        <p:sp>
          <p:nvSpPr>
            <p:cNvPr id="25" name="Freeform 38"/>
            <p:cNvSpPr/>
            <p:nvPr/>
          </p:nvSpPr>
          <p:spPr>
            <a:xfrm>
              <a:off x="4732031" y="5347959"/>
              <a:ext cx="830410" cy="360422"/>
            </a:xfrm>
            <a:custGeom>
              <a:gdLst>
                <a:gd fmla="*/ 244545 w 1404375" name="connsiteX0"/>
                <a:gd fmla="*/ 0 h 610871" name="connsiteY0"/>
                <a:gd fmla="*/ 1404375 w 1404375" name="connsiteX1"/>
                <a:gd fmla="*/ 0 h 610871" name="connsiteY1"/>
                <a:gd fmla="*/ 1404375 w 1404375" name="connsiteX2"/>
                <a:gd fmla="*/ 610871 h 610871" name="connsiteY2"/>
                <a:gd fmla="*/ 244545 w 1404375" name="connsiteX3"/>
                <a:gd fmla="*/ 610871 h 610871" name="connsiteY3"/>
                <a:gd fmla="*/ 244545 w 1404375" name="connsiteX4"/>
                <a:gd fmla="*/ 447271 h 610871" name="connsiteY4"/>
                <a:gd fmla="*/ 0 w 1404375" name="connsiteX5"/>
                <a:gd fmla="*/ 305436 h 610871" name="connsiteY5"/>
                <a:gd fmla="*/ 244545 w 1404375" name="connsiteX6"/>
                <a:gd fmla="*/ 163600 h 61087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610871" w="1404375">
                  <a:moveTo>
                    <a:pt x="244545" y="0"/>
                  </a:moveTo>
                  <a:lnTo>
                    <a:pt x="1404375" y="0"/>
                  </a:lnTo>
                  <a:lnTo>
                    <a:pt x="1404375" y="610871"/>
                  </a:lnTo>
                  <a:lnTo>
                    <a:pt x="244545" y="610871"/>
                  </a:lnTo>
                  <a:lnTo>
                    <a:pt x="244545" y="447271"/>
                  </a:lnTo>
                  <a:lnTo>
                    <a:pt x="0" y="305436"/>
                  </a:lnTo>
                  <a:lnTo>
                    <a:pt x="244545" y="163600"/>
                  </a:lnTo>
                  <a:close/>
                </a:path>
              </a:pathLst>
            </a:custGeom>
            <a:solidFill>
              <a:srgbClr val="FA9C00"/>
            </a:solidFill>
            <a:ln algn="ctr" cap="flat" cmpd="sng" w="69850">
              <a:noFill/>
              <a:prstDash val="solid"/>
              <a:miter lim="800000"/>
            </a:ln>
            <a:effectLst/>
          </p:spPr>
          <p:txBody>
            <a:bodyPr anchor="ctr" lIns="252000"/>
            <a:lstStyle/>
            <a:p>
              <a:pPr algn="ctr" defTabSz="913703">
                <a:defRPr/>
              </a:pPr>
              <a:r>
                <a:rPr kern="0" lang="id-ID" sz="900">
                  <a:solidFill>
                    <a:prstClr val="white"/>
                  </a:solidFill>
                  <a:latin typeface="Calibri"/>
                </a:rPr>
                <a:t>$587</a:t>
              </a:r>
            </a:p>
          </p:txBody>
        </p:sp>
        <p:sp>
          <p:nvSpPr>
            <p:cNvPr id="26" name="Freeform 39"/>
            <p:cNvSpPr/>
            <p:nvPr/>
          </p:nvSpPr>
          <p:spPr>
            <a:xfrm>
              <a:off x="4732031" y="5848104"/>
              <a:ext cx="830410" cy="360421"/>
            </a:xfrm>
            <a:custGeom>
              <a:gdLst>
                <a:gd fmla="*/ 244545 w 1404375" name="connsiteX0"/>
                <a:gd fmla="*/ 0 h 610871" name="connsiteY0"/>
                <a:gd fmla="*/ 1404375 w 1404375" name="connsiteX1"/>
                <a:gd fmla="*/ 0 h 610871" name="connsiteY1"/>
                <a:gd fmla="*/ 1404375 w 1404375" name="connsiteX2"/>
                <a:gd fmla="*/ 610871 h 610871" name="connsiteY2"/>
                <a:gd fmla="*/ 244545 w 1404375" name="connsiteX3"/>
                <a:gd fmla="*/ 610871 h 610871" name="connsiteY3"/>
                <a:gd fmla="*/ 244545 w 1404375" name="connsiteX4"/>
                <a:gd fmla="*/ 447271 h 610871" name="connsiteY4"/>
                <a:gd fmla="*/ 0 w 1404375" name="connsiteX5"/>
                <a:gd fmla="*/ 305436 h 610871" name="connsiteY5"/>
                <a:gd fmla="*/ 244545 w 1404375" name="connsiteX6"/>
                <a:gd fmla="*/ 163600 h 61087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610871" w="1404375">
                  <a:moveTo>
                    <a:pt x="244545" y="0"/>
                  </a:moveTo>
                  <a:lnTo>
                    <a:pt x="1404375" y="0"/>
                  </a:lnTo>
                  <a:lnTo>
                    <a:pt x="1404375" y="610871"/>
                  </a:lnTo>
                  <a:lnTo>
                    <a:pt x="244545" y="610871"/>
                  </a:lnTo>
                  <a:lnTo>
                    <a:pt x="244545" y="447271"/>
                  </a:lnTo>
                  <a:lnTo>
                    <a:pt x="0" y="305436"/>
                  </a:lnTo>
                  <a:lnTo>
                    <a:pt x="244545" y="163600"/>
                  </a:lnTo>
                  <a:close/>
                </a:path>
              </a:pathLst>
            </a:custGeom>
            <a:solidFill>
              <a:srgbClr val="90BC33"/>
            </a:solidFill>
            <a:ln algn="ctr" cap="flat" cmpd="sng" w="69850">
              <a:noFill/>
              <a:prstDash val="solid"/>
              <a:miter lim="800000"/>
            </a:ln>
            <a:effectLst/>
          </p:spPr>
          <p:txBody>
            <a:bodyPr anchor="ctr" lIns="252000"/>
            <a:lstStyle/>
            <a:p>
              <a:pPr algn="ctr" defTabSz="913703">
                <a:defRPr/>
              </a:pPr>
              <a:r>
                <a:rPr kern="0" lang="id-ID" sz="900">
                  <a:solidFill>
                    <a:prstClr val="white"/>
                  </a:solidFill>
                  <a:latin typeface="Calibri"/>
                </a:rPr>
                <a:t>$233</a:t>
              </a:r>
            </a:p>
          </p:txBody>
        </p:sp>
      </p:grpSp>
      <p:sp>
        <p:nvSpPr>
          <p:cNvPr id="116" name="Rectangle 128"/>
          <p:cNvSpPr/>
          <p:nvPr/>
        </p:nvSpPr>
        <p:spPr>
          <a:xfrm>
            <a:off x="5516166" y="1388270"/>
            <a:ext cx="3037284" cy="1326386"/>
          </a:xfrm>
          <a:prstGeom prst="rect">
            <a:avLst/>
          </a:prstGeom>
        </p:spPr>
        <p:txBody>
          <a:bodyPr bIns="34289" lIns="68528" rIns="68528" tIns="34289">
            <a:spAutoFit/>
          </a:bodyPr>
          <a:lstStyle/>
          <a:p>
            <a:pPr algn="just">
              <a:lnSpc>
                <a:spcPts val="1238"/>
              </a:lnSpc>
              <a:spcAft>
                <a:spcPts val="1125"/>
              </a:spcAft>
              <a:defRPr/>
            </a:pPr>
            <a:r>
              <a:rPr lang="en-US" sz="900">
                <a:solidFill>
                  <a:srgbClr val="16294C"/>
                </a:solidFill>
                <a:ea charset="0" panose="02020603050405020304" pitchFamily="18" typeface="Times New Roman"/>
              </a:rPr>
              <a:t>Lorem ipsum dolor sit amet, consectetur adipiscing elit. Nam viverra euismod odio, gravida pellentesque urna varius vitae. Sed dui lorem, adipiscing in adipiscing et, interdum nec metus. Mauris ultricies, justo eu convallis placerat, felis enim ornare nisi, vitae mattis nulla ante id dui. Ut lectus purus, commodo et tincidunt vel, interdum sed lectus. Vestibulum adipiscing tempor nisi id elementu sadips ipsums dolores uns fugiats gravida nam elit vols nulla dolores amet untras sitsers.</a:t>
            </a:r>
          </a:p>
        </p:txBody>
      </p:sp>
      <p:sp>
        <p:nvSpPr>
          <p:cNvPr id="117" name="Content Placeholder 2"/>
          <p:cNvSpPr txBox="1"/>
          <p:nvPr/>
        </p:nvSpPr>
        <p:spPr>
          <a:xfrm>
            <a:off x="3587389" y="967979"/>
            <a:ext cx="1560675" cy="417909"/>
          </a:xfrm>
          <a:prstGeom prst="rect">
            <a:avLst/>
          </a:prstGeom>
        </p:spPr>
        <p:txBody>
          <a:bodyPr bIns="34289" lIns="68528" rIns="68528" tIns="34289"/>
          <a:lstStyle>
            <a:lvl1pPr algn="l" defTabSz="914400" eaLnBrk="1" hangingPunct="1" indent="-342900" latinLnBrk="0" marL="342900" rtl="0">
              <a:spcBef>
                <a:spcPct val="20000"/>
              </a:spcBef>
              <a:buFont charset="0"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defTabSz="913703" indent="0" marL="0">
              <a:lnSpc>
                <a:spcPct val="150000"/>
              </a:lnSpc>
              <a:buNone/>
              <a:defRPr/>
            </a:pPr>
            <a:r>
              <a:rPr lang="en-US" sz="800">
                <a:solidFill>
                  <a:srgbClr val="16294C"/>
                </a:solidFill>
                <a:latin typeface="Calibri"/>
              </a:rPr>
              <a:t>Lorem ipsum dolor sit amet, consectetur adipiscing elit. Sed imperdiet tincidunt.</a:t>
            </a:r>
          </a:p>
        </p:txBody>
      </p:sp>
      <p:sp>
        <p:nvSpPr>
          <p:cNvPr id="118" name="Content Placeholder 2"/>
          <p:cNvSpPr txBox="1"/>
          <p:nvPr/>
        </p:nvSpPr>
        <p:spPr>
          <a:xfrm>
            <a:off x="4216008" y="1969296"/>
            <a:ext cx="1322781" cy="417910"/>
          </a:xfrm>
          <a:prstGeom prst="rect">
            <a:avLst/>
          </a:prstGeom>
        </p:spPr>
        <p:txBody>
          <a:bodyPr bIns="34289" lIns="68528" rIns="68528" tIns="34289"/>
          <a:lstStyle>
            <a:lvl1pPr algn="l" defTabSz="914400" eaLnBrk="1" hangingPunct="1" indent="-342900" latinLnBrk="0" marL="342900" rtl="0">
              <a:spcBef>
                <a:spcPct val="20000"/>
              </a:spcBef>
              <a:buFont charset="0"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defTabSz="913703" indent="0" marL="0">
              <a:lnSpc>
                <a:spcPct val="150000"/>
              </a:lnSpc>
              <a:buNone/>
              <a:defRPr/>
            </a:pPr>
            <a:r>
              <a:rPr lang="en-US" sz="800">
                <a:solidFill>
                  <a:srgbClr val="16294C"/>
                </a:solidFill>
                <a:latin typeface="Calibri"/>
              </a:rPr>
              <a:t>Lorem ipsum dolor sit amet, consectetur adipiscing elit. Sed imperdiet tincidunt.</a:t>
            </a:r>
          </a:p>
        </p:txBody>
      </p:sp>
      <p:sp>
        <p:nvSpPr>
          <p:cNvPr id="119" name="Content Placeholder 2"/>
          <p:cNvSpPr txBox="1"/>
          <p:nvPr/>
        </p:nvSpPr>
        <p:spPr>
          <a:xfrm>
            <a:off x="79415" y="2605089"/>
            <a:ext cx="1468249" cy="417910"/>
          </a:xfrm>
          <a:prstGeom prst="rect">
            <a:avLst/>
          </a:prstGeom>
        </p:spPr>
        <p:txBody>
          <a:bodyPr bIns="34289" lIns="68528" rIns="68528" tIns="34289"/>
          <a:lstStyle>
            <a:lvl1pPr algn="l" defTabSz="914400" eaLnBrk="1" hangingPunct="1" indent="-342900" latinLnBrk="0" marL="342900" rtl="0">
              <a:spcBef>
                <a:spcPct val="20000"/>
              </a:spcBef>
              <a:buFont charset="0"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r" defTabSz="913703" indent="0" marL="0">
              <a:lnSpc>
                <a:spcPct val="150000"/>
              </a:lnSpc>
              <a:buNone/>
              <a:defRPr/>
            </a:pPr>
            <a:r>
              <a:rPr lang="en-US" sz="800">
                <a:solidFill>
                  <a:srgbClr val="16294C"/>
                </a:solidFill>
                <a:latin typeface="Calibri"/>
              </a:rPr>
              <a:t>Lorem ipsum dolor sit amet, consectetur adipiscing elit. Sed imperdiet tincidunt.</a:t>
            </a:r>
          </a:p>
        </p:txBody>
      </p:sp>
      <p:sp>
        <p:nvSpPr>
          <p:cNvPr id="120" name="Content Placeholder 2"/>
          <p:cNvSpPr txBox="1"/>
          <p:nvPr/>
        </p:nvSpPr>
        <p:spPr>
          <a:xfrm>
            <a:off x="-1413" y="860822"/>
            <a:ext cx="1333053" cy="419100"/>
          </a:xfrm>
          <a:prstGeom prst="rect">
            <a:avLst/>
          </a:prstGeom>
        </p:spPr>
        <p:txBody>
          <a:bodyPr bIns="34289" lIns="68528" rIns="68528" tIns="34289"/>
          <a:lstStyle>
            <a:lvl1pPr algn="l" defTabSz="914400" eaLnBrk="1" hangingPunct="1" indent="-342900" latinLnBrk="0" marL="342900" rtl="0">
              <a:spcBef>
                <a:spcPct val="20000"/>
              </a:spcBef>
              <a:buFont charset="0"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r" defTabSz="913703" indent="0" marL="0">
              <a:lnSpc>
                <a:spcPct val="150000"/>
              </a:lnSpc>
              <a:buNone/>
              <a:defRPr/>
            </a:pPr>
            <a:r>
              <a:rPr lang="en-US" sz="800">
                <a:solidFill>
                  <a:srgbClr val="16294C"/>
                </a:solidFill>
                <a:latin typeface="Calibri"/>
              </a:rPr>
              <a:t>Lorem ipsum dolor sit amet, consectetur adipiscing elit. Sed imperdiet tincidunt.</a:t>
            </a:r>
          </a:p>
        </p:txBody>
      </p:sp>
      <p:sp>
        <p:nvSpPr>
          <p:cNvPr id="121" name="TextBox 120"/>
          <p:cNvSpPr txBox="1"/>
          <p:nvPr/>
        </p:nvSpPr>
        <p:spPr>
          <a:xfrm>
            <a:off x="2024023" y="4324354"/>
            <a:ext cx="537106" cy="236218"/>
          </a:xfrm>
          <a:prstGeom prst="rect">
            <a:avLst/>
          </a:prstGeom>
          <a:noFill/>
        </p:spPr>
        <p:txBody>
          <a:bodyPr bIns="34289" lIns="68528" rIns="68528" tIns="34289" wrap="none">
            <a:spAutoFit/>
          </a:bodyPr>
          <a:lstStyle/>
          <a:p>
            <a:pPr algn="ctr">
              <a:defRPr/>
            </a:pPr>
            <a:r>
              <a:rPr b="1" lang="id-ID" sz="1100">
                <a:solidFill>
                  <a:prstClr val="white"/>
                </a:solidFill>
                <a:latin panose="020f0302020204030204" typeface="Calibri Light"/>
              </a:rPr>
              <a:t>Honest</a:t>
            </a:r>
          </a:p>
        </p:txBody>
      </p:sp>
      <p:sp>
        <p:nvSpPr>
          <p:cNvPr id="122" name="TextBox 121"/>
          <p:cNvSpPr txBox="1"/>
          <p:nvPr/>
        </p:nvSpPr>
        <p:spPr>
          <a:xfrm>
            <a:off x="1988674" y="3962404"/>
            <a:ext cx="710143" cy="236218"/>
          </a:xfrm>
          <a:prstGeom prst="rect">
            <a:avLst/>
          </a:prstGeom>
          <a:noFill/>
        </p:spPr>
        <p:txBody>
          <a:bodyPr bIns="34289" lIns="68528" rIns="68528" tIns="34289" wrap="none">
            <a:spAutoFit/>
          </a:bodyPr>
          <a:lstStyle/>
          <a:p>
            <a:pPr algn="ctr">
              <a:defRPr/>
            </a:pPr>
            <a:r>
              <a:rPr b="1" lang="id-ID" sz="1100">
                <a:solidFill>
                  <a:prstClr val="white"/>
                </a:solidFill>
                <a:latin panose="020f0302020204030204" typeface="Calibri Light"/>
              </a:rPr>
              <a:t>Publishing</a:t>
            </a:r>
          </a:p>
        </p:txBody>
      </p:sp>
    </p:spTree>
    <p:custDataLst>
      <p:tags r:id="rId3"/>
    </p:custDataLst>
    <p:extLst>
      <p:ext uri="{BB962C8B-B14F-4D97-AF65-F5344CB8AC3E}">
        <p14:creationId val="2169948549"/>
      </p:ext>
    </p:extLst>
  </p:cSld>
  <p:clrMapOvr>
    <a:masterClrMapping/>
  </p:clrMapOvr>
  <mc:AlternateContent>
    <mc:Choice Requires="p14">
      <p:transition p14:dur="1500" spd="slow">
        <p14:window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4">
                                  <p:stCondLst>
                                    <p:cond delay="0"/>
                                  </p:stCondLst>
                                  <p:childTnLst>
                                    <p:set>
                                      <p:cBhvr>
                                        <p:cTn dur="1" fill="hold" id="6">
                                          <p:stCondLst>
                                            <p:cond delay="0"/>
                                          </p:stCondLst>
                                        </p:cTn>
                                        <p:tgtEl>
                                          <p:spTgt spid="6"/>
                                        </p:tgtEl>
                                        <p:attrNameLst>
                                          <p:attrName>style.visibility</p:attrName>
                                        </p:attrNameLst>
                                      </p:cBhvr>
                                      <p:to>
                                        <p:strVal val="visible"/>
                                      </p:to>
                                    </p:set>
                                    <p:animEffect filter="wipe(down)" transition="in">
                                      <p:cBhvr>
                                        <p:cTn dur="500" id="7"/>
                                        <p:tgtEl>
                                          <p:spTgt spid="6"/>
                                        </p:tgtEl>
                                      </p:cBhvr>
                                    </p:animEffect>
                                  </p:childTnLst>
                                </p:cTn>
                              </p:par>
                            </p:childTnLst>
                          </p:cTn>
                        </p:par>
                        <p:par>
                          <p:cTn fill="hold" id="8" nodeType="afterGroup">
                            <p:stCondLst>
                              <p:cond delay="500"/>
                            </p:stCondLst>
                            <p:childTnLst>
                              <p:par>
                                <p:cTn fill="hold" grpId="0" id="9" nodeType="afterEffect" presetClass="entr" presetID="42" presetSubtype="0">
                                  <p:stCondLst>
                                    <p:cond delay="0"/>
                                  </p:stCondLst>
                                  <p:childTnLst>
                                    <p:set>
                                      <p:cBhvr>
                                        <p:cTn dur="1" fill="hold" id="10">
                                          <p:stCondLst>
                                            <p:cond delay="0"/>
                                          </p:stCondLst>
                                        </p:cTn>
                                        <p:tgtEl>
                                          <p:spTgt spid="120"/>
                                        </p:tgtEl>
                                        <p:attrNameLst>
                                          <p:attrName>style.visibility</p:attrName>
                                        </p:attrNameLst>
                                      </p:cBhvr>
                                      <p:to>
                                        <p:strVal val="visible"/>
                                      </p:to>
                                    </p:set>
                                    <p:animEffect filter="fade" transition="in">
                                      <p:cBhvr>
                                        <p:cTn dur="1000" id="11"/>
                                        <p:tgtEl>
                                          <p:spTgt spid="120"/>
                                        </p:tgtEl>
                                      </p:cBhvr>
                                    </p:animEffect>
                                    <p:anim calcmode="lin" valueType="num">
                                      <p:cBhvr>
                                        <p:cTn dur="1000" fill="hold" id="12"/>
                                        <p:tgtEl>
                                          <p:spTgt spid="120"/>
                                        </p:tgtEl>
                                        <p:attrNameLst>
                                          <p:attrName>ppt_x</p:attrName>
                                        </p:attrNameLst>
                                      </p:cBhvr>
                                      <p:tavLst>
                                        <p:tav tm="0">
                                          <p:val>
                                            <p:strVal val="#ppt_x"/>
                                          </p:val>
                                        </p:tav>
                                        <p:tav tm="100000">
                                          <p:val>
                                            <p:strVal val="#ppt_x"/>
                                          </p:val>
                                        </p:tav>
                                      </p:tavLst>
                                    </p:anim>
                                    <p:anim calcmode="lin" valueType="num">
                                      <p:cBhvr>
                                        <p:cTn dur="1000" fill="hold" id="13"/>
                                        <p:tgtEl>
                                          <p:spTgt spid="120"/>
                                        </p:tgtEl>
                                        <p:attrNameLst>
                                          <p:attrName>ppt_y</p:attrName>
                                        </p:attrNameLst>
                                      </p:cBhvr>
                                      <p:tavLst>
                                        <p:tav tm="0">
                                          <p:val>
                                            <p:strVal val="#ppt_y+.1"/>
                                          </p:val>
                                        </p:tav>
                                        <p:tav tm="100000">
                                          <p:val>
                                            <p:strVal val="#ppt_y"/>
                                          </p:val>
                                        </p:tav>
                                      </p:tavLst>
                                    </p:anim>
                                  </p:childTnLst>
                                </p:cTn>
                              </p:par>
                            </p:childTnLst>
                          </p:cTn>
                        </p:par>
                        <p:par>
                          <p:cTn fill="hold" id="14" nodeType="afterGroup">
                            <p:stCondLst>
                              <p:cond delay="1500"/>
                            </p:stCondLst>
                            <p:childTnLst>
                              <p:par>
                                <p:cTn fill="hold" grpId="0" id="15" nodeType="afterEffect" presetClass="entr" presetID="42" presetSubtype="0">
                                  <p:stCondLst>
                                    <p:cond delay="0"/>
                                  </p:stCondLst>
                                  <p:childTnLst>
                                    <p:set>
                                      <p:cBhvr>
                                        <p:cTn dur="1" fill="hold" id="16">
                                          <p:stCondLst>
                                            <p:cond delay="0"/>
                                          </p:stCondLst>
                                        </p:cTn>
                                        <p:tgtEl>
                                          <p:spTgt spid="119"/>
                                        </p:tgtEl>
                                        <p:attrNameLst>
                                          <p:attrName>style.visibility</p:attrName>
                                        </p:attrNameLst>
                                      </p:cBhvr>
                                      <p:to>
                                        <p:strVal val="visible"/>
                                      </p:to>
                                    </p:set>
                                    <p:animEffect filter="fade" transition="in">
                                      <p:cBhvr>
                                        <p:cTn dur="1000" id="17"/>
                                        <p:tgtEl>
                                          <p:spTgt spid="119"/>
                                        </p:tgtEl>
                                      </p:cBhvr>
                                    </p:animEffect>
                                    <p:anim calcmode="lin" valueType="num">
                                      <p:cBhvr>
                                        <p:cTn dur="1000" fill="hold" id="18"/>
                                        <p:tgtEl>
                                          <p:spTgt spid="119"/>
                                        </p:tgtEl>
                                        <p:attrNameLst>
                                          <p:attrName>ppt_x</p:attrName>
                                        </p:attrNameLst>
                                      </p:cBhvr>
                                      <p:tavLst>
                                        <p:tav tm="0">
                                          <p:val>
                                            <p:strVal val="#ppt_x"/>
                                          </p:val>
                                        </p:tav>
                                        <p:tav tm="100000">
                                          <p:val>
                                            <p:strVal val="#ppt_x"/>
                                          </p:val>
                                        </p:tav>
                                      </p:tavLst>
                                    </p:anim>
                                    <p:anim calcmode="lin" valueType="num">
                                      <p:cBhvr>
                                        <p:cTn dur="1000" fill="hold" id="19"/>
                                        <p:tgtEl>
                                          <p:spTgt spid="119"/>
                                        </p:tgtEl>
                                        <p:attrNameLst>
                                          <p:attrName>ppt_y</p:attrName>
                                        </p:attrNameLst>
                                      </p:cBhvr>
                                      <p:tavLst>
                                        <p:tav tm="0">
                                          <p:val>
                                            <p:strVal val="#ppt_y+.1"/>
                                          </p:val>
                                        </p:tav>
                                        <p:tav tm="100000">
                                          <p:val>
                                            <p:strVal val="#ppt_y"/>
                                          </p:val>
                                        </p:tav>
                                      </p:tavLst>
                                    </p:anim>
                                  </p:childTnLst>
                                </p:cTn>
                              </p:par>
                            </p:childTnLst>
                          </p:cTn>
                        </p:par>
                        <p:par>
                          <p:cTn fill="hold" id="20" nodeType="afterGroup">
                            <p:stCondLst>
                              <p:cond delay="2500"/>
                            </p:stCondLst>
                            <p:childTnLst>
                              <p:par>
                                <p:cTn fill="hold" grpId="0" id="21" nodeType="afterEffect" presetClass="entr" presetID="42" presetSubtype="0">
                                  <p:stCondLst>
                                    <p:cond delay="0"/>
                                  </p:stCondLst>
                                  <p:childTnLst>
                                    <p:set>
                                      <p:cBhvr>
                                        <p:cTn dur="1" fill="hold" id="22">
                                          <p:stCondLst>
                                            <p:cond delay="0"/>
                                          </p:stCondLst>
                                        </p:cTn>
                                        <p:tgtEl>
                                          <p:spTgt spid="117"/>
                                        </p:tgtEl>
                                        <p:attrNameLst>
                                          <p:attrName>style.visibility</p:attrName>
                                        </p:attrNameLst>
                                      </p:cBhvr>
                                      <p:to>
                                        <p:strVal val="visible"/>
                                      </p:to>
                                    </p:set>
                                    <p:animEffect filter="fade" transition="in">
                                      <p:cBhvr>
                                        <p:cTn dur="1000" id="23"/>
                                        <p:tgtEl>
                                          <p:spTgt spid="117"/>
                                        </p:tgtEl>
                                      </p:cBhvr>
                                    </p:animEffect>
                                    <p:anim calcmode="lin" valueType="num">
                                      <p:cBhvr>
                                        <p:cTn dur="1000" fill="hold" id="24"/>
                                        <p:tgtEl>
                                          <p:spTgt spid="117"/>
                                        </p:tgtEl>
                                        <p:attrNameLst>
                                          <p:attrName>ppt_x</p:attrName>
                                        </p:attrNameLst>
                                      </p:cBhvr>
                                      <p:tavLst>
                                        <p:tav tm="0">
                                          <p:val>
                                            <p:strVal val="#ppt_x"/>
                                          </p:val>
                                        </p:tav>
                                        <p:tav tm="100000">
                                          <p:val>
                                            <p:strVal val="#ppt_x"/>
                                          </p:val>
                                        </p:tav>
                                      </p:tavLst>
                                    </p:anim>
                                    <p:anim calcmode="lin" valueType="num">
                                      <p:cBhvr>
                                        <p:cTn dur="1000" fill="hold" id="25"/>
                                        <p:tgtEl>
                                          <p:spTgt spid="117"/>
                                        </p:tgtEl>
                                        <p:attrNameLst>
                                          <p:attrName>ppt_y</p:attrName>
                                        </p:attrNameLst>
                                      </p:cBhvr>
                                      <p:tavLst>
                                        <p:tav tm="0">
                                          <p:val>
                                            <p:strVal val="#ppt_y+.1"/>
                                          </p:val>
                                        </p:tav>
                                        <p:tav tm="100000">
                                          <p:val>
                                            <p:strVal val="#ppt_y"/>
                                          </p:val>
                                        </p:tav>
                                      </p:tavLst>
                                    </p:anim>
                                  </p:childTnLst>
                                </p:cTn>
                              </p:par>
                            </p:childTnLst>
                          </p:cTn>
                        </p:par>
                        <p:par>
                          <p:cTn fill="hold" id="26" nodeType="afterGroup">
                            <p:stCondLst>
                              <p:cond delay="3500"/>
                            </p:stCondLst>
                            <p:childTnLst>
                              <p:par>
                                <p:cTn fill="hold" grpId="0" id="27" nodeType="afterEffect" presetClass="entr" presetID="42" presetSubtype="0">
                                  <p:stCondLst>
                                    <p:cond delay="0"/>
                                  </p:stCondLst>
                                  <p:childTnLst>
                                    <p:set>
                                      <p:cBhvr>
                                        <p:cTn dur="1" fill="hold" id="28">
                                          <p:stCondLst>
                                            <p:cond delay="0"/>
                                          </p:stCondLst>
                                        </p:cTn>
                                        <p:tgtEl>
                                          <p:spTgt spid="118"/>
                                        </p:tgtEl>
                                        <p:attrNameLst>
                                          <p:attrName>style.visibility</p:attrName>
                                        </p:attrNameLst>
                                      </p:cBhvr>
                                      <p:to>
                                        <p:strVal val="visible"/>
                                      </p:to>
                                    </p:set>
                                    <p:animEffect filter="fade" transition="in">
                                      <p:cBhvr>
                                        <p:cTn dur="1000" id="29"/>
                                        <p:tgtEl>
                                          <p:spTgt spid="118"/>
                                        </p:tgtEl>
                                      </p:cBhvr>
                                    </p:animEffect>
                                    <p:anim calcmode="lin" valueType="num">
                                      <p:cBhvr>
                                        <p:cTn dur="1000" fill="hold" id="30"/>
                                        <p:tgtEl>
                                          <p:spTgt spid="118"/>
                                        </p:tgtEl>
                                        <p:attrNameLst>
                                          <p:attrName>ppt_x</p:attrName>
                                        </p:attrNameLst>
                                      </p:cBhvr>
                                      <p:tavLst>
                                        <p:tav tm="0">
                                          <p:val>
                                            <p:strVal val="#ppt_x"/>
                                          </p:val>
                                        </p:tav>
                                        <p:tav tm="100000">
                                          <p:val>
                                            <p:strVal val="#ppt_x"/>
                                          </p:val>
                                        </p:tav>
                                      </p:tavLst>
                                    </p:anim>
                                    <p:anim calcmode="lin" valueType="num">
                                      <p:cBhvr>
                                        <p:cTn dur="1000" fill="hold" id="31"/>
                                        <p:tgtEl>
                                          <p:spTgt spid="118"/>
                                        </p:tgtEl>
                                        <p:attrNameLst>
                                          <p:attrName>ppt_y</p:attrName>
                                        </p:attrNameLst>
                                      </p:cBhvr>
                                      <p:tavLst>
                                        <p:tav tm="0">
                                          <p:val>
                                            <p:strVal val="#ppt_y+.1"/>
                                          </p:val>
                                        </p:tav>
                                        <p:tav tm="100000">
                                          <p:val>
                                            <p:strVal val="#ppt_y"/>
                                          </p:val>
                                        </p:tav>
                                      </p:tavLst>
                                    </p:anim>
                                  </p:childTnLst>
                                </p:cTn>
                              </p:par>
                            </p:childTnLst>
                          </p:cTn>
                        </p:par>
                        <p:par>
                          <p:cTn fill="hold" id="32" nodeType="afterGroup">
                            <p:stCondLst>
                              <p:cond delay="4500"/>
                            </p:stCondLst>
                            <p:childTnLst>
                              <p:par>
                                <p:cTn fill="hold" grpId="0" id="33" nodeType="afterEffect" presetClass="entr" presetID="2" presetSubtype="4">
                                  <p:stCondLst>
                                    <p:cond delay="0"/>
                                  </p:stCondLst>
                                  <p:childTnLst>
                                    <p:set>
                                      <p:cBhvr>
                                        <p:cTn dur="1" fill="hold" id="34">
                                          <p:stCondLst>
                                            <p:cond delay="0"/>
                                          </p:stCondLst>
                                        </p:cTn>
                                        <p:tgtEl>
                                          <p:spTgt spid="116"/>
                                        </p:tgtEl>
                                        <p:attrNameLst>
                                          <p:attrName>style.visibility</p:attrName>
                                        </p:attrNameLst>
                                      </p:cBhvr>
                                      <p:to>
                                        <p:strVal val="visible"/>
                                      </p:to>
                                    </p:set>
                                    <p:anim calcmode="lin" valueType="num">
                                      <p:cBhvr additive="base">
                                        <p:cTn dur="500" fill="hold" id="35"/>
                                        <p:tgtEl>
                                          <p:spTgt spid="116"/>
                                        </p:tgtEl>
                                        <p:attrNameLst>
                                          <p:attrName>ppt_x</p:attrName>
                                        </p:attrNameLst>
                                      </p:cBhvr>
                                      <p:tavLst>
                                        <p:tav tm="0">
                                          <p:val>
                                            <p:strVal val="#ppt_x"/>
                                          </p:val>
                                        </p:tav>
                                        <p:tav tm="100000">
                                          <p:val>
                                            <p:strVal val="#ppt_x"/>
                                          </p:val>
                                        </p:tav>
                                      </p:tavLst>
                                    </p:anim>
                                    <p:anim calcmode="lin" valueType="num">
                                      <p:cBhvr additive="base">
                                        <p:cTn dur="500" fill="hold" id="36"/>
                                        <p:tgtEl>
                                          <p:spTgt spid="116"/>
                                        </p:tgtEl>
                                        <p:attrNameLst>
                                          <p:attrName>ppt_y</p:attrName>
                                        </p:attrNameLst>
                                      </p:cBhvr>
                                      <p:tavLst>
                                        <p:tav tm="0">
                                          <p:val>
                                            <p:strVal val="1+#ppt_h/2"/>
                                          </p:val>
                                        </p:tav>
                                        <p:tav tm="100000">
                                          <p:val>
                                            <p:strVal val="#ppt_y"/>
                                          </p:val>
                                        </p:tav>
                                      </p:tavLst>
                                    </p:anim>
                                  </p:childTnLst>
                                </p:cTn>
                              </p:par>
                            </p:childTnLst>
                          </p:cTn>
                        </p:par>
                        <p:par>
                          <p:cTn fill="hold" id="37" nodeType="afterGroup">
                            <p:stCondLst>
                              <p:cond delay="5000"/>
                            </p:stCondLst>
                            <p:childTnLst>
                              <p:par>
                                <p:cTn fill="hold" id="38" nodeType="afterEffect" presetClass="entr" presetID="16" presetSubtype="21">
                                  <p:stCondLst>
                                    <p:cond delay="0"/>
                                  </p:stCondLst>
                                  <p:childTnLst>
                                    <p:set>
                                      <p:cBhvr>
                                        <p:cTn dur="1" fill="hold" id="39">
                                          <p:stCondLst>
                                            <p:cond delay="0"/>
                                          </p:stCondLst>
                                        </p:cTn>
                                        <p:tgtEl>
                                          <p:spTgt spid="18"/>
                                        </p:tgtEl>
                                        <p:attrNameLst>
                                          <p:attrName>style.visibility</p:attrName>
                                        </p:attrNameLst>
                                      </p:cBhvr>
                                      <p:to>
                                        <p:strVal val="visible"/>
                                      </p:to>
                                    </p:set>
                                    <p:animEffect filter="barn(inVertical)" transition="in">
                                      <p:cBhvr>
                                        <p:cTn dur="500" id="40"/>
                                        <p:tgtEl>
                                          <p:spTgt spid="1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6"/>
      <p:bldP grpId="0" spid="117"/>
      <p:bldP grpId="0" spid="118"/>
      <p:bldP grpId="0" spid="119"/>
      <p:bldP grpId="0" spid="120"/>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C:\Users\Administrator\Desktop\11111.tif" id="2050" name="Picture 2"/>
          <p:cNvPicPr>
            <a:picLocks noChangeArrowheads="1" noChangeAspect="1"/>
          </p:cNvPicPr>
          <p:nvPr/>
        </p:nvPicPr>
        <p:blipFill>
          <a:blip r:embed="rId2">
            <a:extLst>
              <a:ext uri="{28A0092B-C50C-407E-A947-70E740481C1C}">
                <a14:useLocalDpi val="0"/>
              </a:ext>
            </a:extLst>
          </a:blip>
          <a:srcRect b="91703"/>
          <a:stretch>
            <a:fillRect/>
          </a:stretch>
        </p:blipFill>
        <p:spPr bwMode="auto">
          <a:xfrm>
            <a:off x="0" y="0"/>
            <a:ext cx="9144000" cy="426720"/>
          </a:xfrm>
          <a:prstGeom prst="rect">
            <a:avLst/>
          </a:prstGeom>
          <a:noFill/>
          <a:extLst>
            <a:ext uri="{909E8E84-426E-40DD-AFC4-6F175D3DCCD1}">
              <a14:hiddenFill>
                <a:solidFill>
                  <a:srgbClr val="FFFFFF"/>
                </a:solidFill>
              </a14:hiddenFill>
            </a:ext>
          </a:extLst>
        </p:spPr>
      </p:pic>
      <p:cxnSp>
        <p:nvCxnSpPr>
          <p:cNvPr id="3" name="直接连接符 2"/>
          <p:cNvCxnSpPr/>
          <p:nvPr/>
        </p:nvCxnSpPr>
        <p:spPr>
          <a:xfrm>
            <a:off x="395536" y="483518"/>
            <a:ext cx="8748464" cy="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 name="TextBox 68"/>
          <p:cNvSpPr txBox="1">
            <a:spLocks noChangeArrowheads="1"/>
          </p:cNvSpPr>
          <p:nvPr/>
        </p:nvSpPr>
        <p:spPr bwMode="auto">
          <a:xfrm>
            <a:off x="2613114" y="51472"/>
            <a:ext cx="3917776" cy="9448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686" lIns="91372" rIns="91372" tIns="45686" wrap="square">
            <a:spAutoFit/>
          </a:bodyPr>
          <a:lstStyle>
            <a:defPPr>
              <a:defRPr lang="en-US"/>
            </a:defPPr>
            <a:lvl1pPr algn="l" eaLnBrk="0" fontAlgn="base" hangingPunct="0" rtl="0">
              <a:spcBef>
                <a:spcPct val="0"/>
              </a:spcBef>
              <a:spcAft>
                <a:spcPct val="0"/>
              </a:spcAft>
              <a:defRPr kern="1200">
                <a:solidFill>
                  <a:schemeClr val="tx1"/>
                </a:solidFill>
                <a:latin charset="0" panose="020f0502020204030204" pitchFamily="34" typeface="Calibri"/>
                <a:ea typeface="+mn-ea"/>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typeface="+mn-ea"/>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typeface="+mn-ea"/>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typeface="+mn-ea"/>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typeface="+mn-ea"/>
                <a:cs typeface="+mn-cs"/>
              </a:defRPr>
            </a:lvl5pPr>
            <a:lvl6pPr algn="l" defTabSz="914400" eaLnBrk="1" hangingPunct="1" latinLnBrk="0" marL="2286000" rtl="0">
              <a:defRPr kern="1200">
                <a:solidFill>
                  <a:schemeClr val="tx1"/>
                </a:solidFill>
                <a:latin charset="0" panose="020f0502020204030204" pitchFamily="34" typeface="Calibri"/>
                <a:ea typeface="+mn-ea"/>
                <a:cs typeface="+mn-cs"/>
              </a:defRPr>
            </a:lvl6pPr>
            <a:lvl7pPr algn="l" defTabSz="914400" eaLnBrk="1" hangingPunct="1" latinLnBrk="0" marL="2743200" rtl="0">
              <a:defRPr kern="1200">
                <a:solidFill>
                  <a:schemeClr val="tx1"/>
                </a:solidFill>
                <a:latin charset="0" panose="020f0502020204030204" pitchFamily="34" typeface="Calibri"/>
                <a:ea typeface="+mn-ea"/>
                <a:cs typeface="+mn-cs"/>
              </a:defRPr>
            </a:lvl7pPr>
            <a:lvl8pPr algn="l" defTabSz="914400" eaLnBrk="1" hangingPunct="1" latinLnBrk="0" marL="3200400" rtl="0">
              <a:defRPr kern="1200">
                <a:solidFill>
                  <a:schemeClr val="tx1"/>
                </a:solidFill>
                <a:latin charset="0" panose="020f0502020204030204" pitchFamily="34" typeface="Calibri"/>
                <a:ea typeface="+mn-ea"/>
                <a:cs typeface="+mn-cs"/>
              </a:defRPr>
            </a:lvl8pPr>
            <a:lvl9pPr algn="l" defTabSz="914400" eaLnBrk="1" hangingPunct="1" latinLnBrk="0" marL="3657600" rtl="0">
              <a:defRPr kern="1200">
                <a:solidFill>
                  <a:schemeClr val="tx1"/>
                </a:solidFill>
                <a:latin charset="0" panose="020f0502020204030204" pitchFamily="34" typeface="Calibri"/>
                <a:ea typeface="+mn-ea"/>
                <a:cs typeface="+mn-cs"/>
              </a:defRPr>
            </a:lvl9pPr>
          </a:lstStyle>
          <a:p>
            <a:pPr algn="ctr" eaLnBrk="1" hangingPunct="1"/>
            <a:r>
              <a:rPr altLang="zh-CN" b="1" lang="id-ID" sz="2800">
                <a:solidFill>
                  <a:schemeClr val="bg1"/>
                </a:solidFill>
                <a:latin charset="0" pitchFamily="2" typeface="Roboto"/>
                <a:ea charset="0" pitchFamily="2" typeface="Roboto"/>
                <a:cs charset="0" pitchFamily="2" typeface="Roboto"/>
              </a:rPr>
              <a:t>Company Presentation Name</a:t>
            </a:r>
          </a:p>
        </p:txBody>
      </p:sp>
      <p:sp>
        <p:nvSpPr>
          <p:cNvPr id="50" name="Rectangle 5"/>
          <p:cNvSpPr/>
          <p:nvPr/>
        </p:nvSpPr>
        <p:spPr>
          <a:xfrm>
            <a:off x="0" y="5032773"/>
            <a:ext cx="9144000" cy="110728"/>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9" lIns="68529" rIns="68529" tIns="34289"/>
          <a:lstStyle/>
          <a:p>
            <a:pPr algn="ctr">
              <a:defRPr/>
            </a:pPr>
            <a:endParaRPr lang="en-US"/>
          </a:p>
        </p:txBody>
      </p:sp>
      <p:grpSp>
        <p:nvGrpSpPr>
          <p:cNvPr id="6" name="Group 6"/>
          <p:cNvGrpSpPr/>
          <p:nvPr/>
        </p:nvGrpSpPr>
        <p:grpSpPr>
          <a:xfrm>
            <a:off x="3751694" y="3738781"/>
            <a:ext cx="4976813" cy="129778"/>
            <a:chOff x="3649517" y="6019293"/>
            <a:chExt cx="6636034" cy="171701"/>
          </a:xfrm>
        </p:grpSpPr>
        <p:cxnSp>
          <p:nvCxnSpPr>
            <p:cNvPr id="7" name="Straight Connector 7"/>
            <p:cNvCxnSpPr/>
            <p:nvPr/>
          </p:nvCxnSpPr>
          <p:spPr>
            <a:xfrm>
              <a:off x="3805099" y="6104356"/>
              <a:ext cx="6480452" cy="0"/>
            </a:xfrm>
            <a:prstGeom prst="line">
              <a:avLst/>
            </a:prstGeom>
            <a:noFill/>
            <a:ln algn="ctr" cap="flat" cmpd="sng" w="12700">
              <a:solidFill>
                <a:sysClr lastClr="FFFFFF" val="window">
                  <a:lumMod val="85000"/>
                </a:sysClr>
              </a:solidFill>
              <a:prstDash val="dash"/>
              <a:miter lim="800000"/>
              <a:tailEnd type="oval"/>
            </a:ln>
            <a:effectLst/>
          </p:spPr>
        </p:cxnSp>
        <p:grpSp>
          <p:nvGrpSpPr>
            <p:cNvPr id="8" name="Group 8"/>
            <p:cNvGrpSpPr/>
            <p:nvPr/>
          </p:nvGrpSpPr>
          <p:grpSpPr>
            <a:xfrm>
              <a:off x="3649517" y="6019293"/>
              <a:ext cx="172215" cy="171701"/>
              <a:chOff x="2138511" y="2464802"/>
              <a:chExt cx="354012" cy="352956"/>
            </a:xfrm>
            <a:solidFill>
              <a:sysClr lastClr="FFFFFF" val="window">
                <a:lumMod val="50000"/>
              </a:sysClr>
            </a:solidFill>
          </p:grpSpPr>
          <p:sp>
            <p:nvSpPr>
              <p:cNvPr id="9" name="Oval 9"/>
              <p:cNvSpPr>
                <a:spLocks noChangeArrowheads="1"/>
              </p:cNvSpPr>
              <p:nvPr/>
            </p:nvSpPr>
            <p:spPr bwMode="auto">
              <a:xfrm>
                <a:off x="2229830" y="2555417"/>
                <a:ext cx="171376" cy="171727"/>
              </a:xfrm>
              <a:prstGeom prst="ellipse">
                <a:avLst/>
              </a:prstGeom>
              <a:grpFill/>
              <a:ln>
                <a:noFill/>
              </a:ln>
              <a:extLst/>
            </p:spPr>
            <p:txBody>
              <a:bodyPr/>
              <a:lstStyle/>
              <a:p>
                <a:pPr defTabSz="685239">
                  <a:defRPr/>
                </a:pPr>
                <a:endParaRPr kern="0" lang="id-ID">
                  <a:solidFill>
                    <a:prstClr val="black"/>
                  </a:solidFill>
                </a:endParaRPr>
              </a:p>
            </p:txBody>
          </p:sp>
          <p:sp>
            <p:nvSpPr>
              <p:cNvPr id="10" name="Freeform 10"/>
              <p:cNvSpPr>
                <a:spLocks noEditPoints="1"/>
              </p:cNvSpPr>
              <p:nvPr/>
            </p:nvSpPr>
            <p:spPr bwMode="auto">
              <a:xfrm>
                <a:off x="2138511" y="2464802"/>
                <a:ext cx="354012" cy="352956"/>
              </a:xfrm>
              <a:custGeom>
                <a:gdLst>
                  <a:gd fmla="*/ 212 w 423" name="T0"/>
                  <a:gd fmla="*/ 0 h 424" name="T1"/>
                  <a:gd fmla="*/ 0 w 423" name="T2"/>
                  <a:gd fmla="*/ 212 h 424" name="T3"/>
                  <a:gd fmla="*/ 212 w 423" name="T4"/>
                  <a:gd fmla="*/ 424 h 424" name="T5"/>
                  <a:gd fmla="*/ 423 w 423" name="T6"/>
                  <a:gd fmla="*/ 212 h 424" name="T7"/>
                  <a:gd fmla="*/ 212 w 423" name="T8"/>
                  <a:gd fmla="*/ 0 h 424" name="T9"/>
                  <a:gd fmla="*/ 212 w 423" name="T10"/>
                  <a:gd fmla="*/ 386 h 424" name="T11"/>
                  <a:gd fmla="*/ 38 w 423" name="T12"/>
                  <a:gd fmla="*/ 212 h 424" name="T13"/>
                  <a:gd fmla="*/ 212 w 423" name="T14"/>
                  <a:gd fmla="*/ 38 h 424" name="T15"/>
                  <a:gd fmla="*/ 386 w 423" name="T16"/>
                  <a:gd fmla="*/ 212 h 424" name="T17"/>
                  <a:gd fmla="*/ 212 w 423" name="T18"/>
                  <a:gd fmla="*/ 386 h 42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22" w="422">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grpFill/>
              <a:ln>
                <a:noFill/>
              </a:ln>
              <a:extLst/>
            </p:spPr>
            <p:txBody>
              <a:bodyPr/>
              <a:lstStyle/>
              <a:p>
                <a:pPr defTabSz="685239">
                  <a:defRPr/>
                </a:pPr>
                <a:endParaRPr kern="0" lang="id-ID">
                  <a:solidFill>
                    <a:prstClr val="black"/>
                  </a:solidFill>
                </a:endParaRPr>
              </a:p>
            </p:txBody>
          </p:sp>
        </p:grpSp>
      </p:grpSp>
      <p:cxnSp>
        <p:nvCxnSpPr>
          <p:cNvPr id="11" name="Straight Connector 11"/>
          <p:cNvCxnSpPr/>
          <p:nvPr/>
        </p:nvCxnSpPr>
        <p:spPr>
          <a:xfrm flipH="1">
            <a:off x="3815954" y="3216129"/>
            <a:ext cx="0" cy="489347"/>
          </a:xfrm>
          <a:prstGeom prst="line">
            <a:avLst/>
          </a:prstGeom>
          <a:noFill/>
          <a:ln algn="ctr" cap="flat" cmpd="sng" w="9525">
            <a:solidFill>
              <a:sysClr lastClr="FFFFFF" val="window">
                <a:lumMod val="75000"/>
              </a:sysClr>
            </a:solidFill>
            <a:prstDash val="solid"/>
            <a:miter lim="800000"/>
          </a:ln>
          <a:effectLst/>
        </p:spPr>
      </p:cxnSp>
      <p:grpSp>
        <p:nvGrpSpPr>
          <p:cNvPr id="12" name="Group 12"/>
          <p:cNvGrpSpPr/>
          <p:nvPr/>
        </p:nvGrpSpPr>
        <p:grpSpPr>
          <a:xfrm>
            <a:off x="3751694" y="3062506"/>
            <a:ext cx="4976813" cy="129778"/>
            <a:chOff x="3649517" y="5117655"/>
            <a:chExt cx="6636034" cy="171701"/>
          </a:xfrm>
        </p:grpSpPr>
        <p:cxnSp>
          <p:nvCxnSpPr>
            <p:cNvPr id="13" name="Straight Connector 13"/>
            <p:cNvCxnSpPr/>
            <p:nvPr/>
          </p:nvCxnSpPr>
          <p:spPr>
            <a:xfrm>
              <a:off x="3805099" y="5193267"/>
              <a:ext cx="6480452" cy="0"/>
            </a:xfrm>
            <a:prstGeom prst="line">
              <a:avLst/>
            </a:prstGeom>
            <a:noFill/>
            <a:ln algn="ctr" cap="flat" cmpd="sng" w="12700">
              <a:solidFill>
                <a:sysClr lastClr="FFFFFF" val="window">
                  <a:lumMod val="85000"/>
                </a:sysClr>
              </a:solidFill>
              <a:prstDash val="dash"/>
              <a:miter lim="800000"/>
              <a:tailEnd type="oval"/>
            </a:ln>
            <a:effectLst/>
          </p:spPr>
        </p:cxnSp>
        <p:grpSp>
          <p:nvGrpSpPr>
            <p:cNvPr id="14" name="Group 14"/>
            <p:cNvGrpSpPr/>
            <p:nvPr/>
          </p:nvGrpSpPr>
          <p:grpSpPr>
            <a:xfrm>
              <a:off x="3649517" y="5117655"/>
              <a:ext cx="172215" cy="171701"/>
              <a:chOff x="2138511" y="2464802"/>
              <a:chExt cx="354012" cy="352956"/>
            </a:xfrm>
            <a:solidFill>
              <a:sysClr lastClr="FFFFFF" val="window">
                <a:lumMod val="50000"/>
              </a:sysClr>
            </a:solidFill>
          </p:grpSpPr>
          <p:sp>
            <p:nvSpPr>
              <p:cNvPr id="15" name="Oval 15"/>
              <p:cNvSpPr>
                <a:spLocks noChangeArrowheads="1"/>
              </p:cNvSpPr>
              <p:nvPr/>
            </p:nvSpPr>
            <p:spPr bwMode="auto">
              <a:xfrm>
                <a:off x="2229830" y="2555417"/>
                <a:ext cx="171376" cy="171727"/>
              </a:xfrm>
              <a:prstGeom prst="ellipse">
                <a:avLst/>
              </a:prstGeom>
              <a:grpFill/>
              <a:ln>
                <a:noFill/>
              </a:ln>
              <a:extLst/>
            </p:spPr>
            <p:txBody>
              <a:bodyPr/>
              <a:lstStyle/>
              <a:p>
                <a:pPr defTabSz="685239">
                  <a:defRPr/>
                </a:pPr>
                <a:endParaRPr kern="0" lang="id-ID">
                  <a:solidFill>
                    <a:prstClr val="black"/>
                  </a:solidFill>
                </a:endParaRPr>
              </a:p>
            </p:txBody>
          </p:sp>
          <p:sp>
            <p:nvSpPr>
              <p:cNvPr id="16" name="Freeform 16"/>
              <p:cNvSpPr>
                <a:spLocks noEditPoints="1"/>
              </p:cNvSpPr>
              <p:nvPr/>
            </p:nvSpPr>
            <p:spPr bwMode="auto">
              <a:xfrm>
                <a:off x="2138511" y="2464802"/>
                <a:ext cx="354012" cy="352956"/>
              </a:xfrm>
              <a:custGeom>
                <a:gdLst>
                  <a:gd fmla="*/ 212 w 423" name="T0"/>
                  <a:gd fmla="*/ 0 h 424" name="T1"/>
                  <a:gd fmla="*/ 0 w 423" name="T2"/>
                  <a:gd fmla="*/ 212 h 424" name="T3"/>
                  <a:gd fmla="*/ 212 w 423" name="T4"/>
                  <a:gd fmla="*/ 424 h 424" name="T5"/>
                  <a:gd fmla="*/ 423 w 423" name="T6"/>
                  <a:gd fmla="*/ 212 h 424" name="T7"/>
                  <a:gd fmla="*/ 212 w 423" name="T8"/>
                  <a:gd fmla="*/ 0 h 424" name="T9"/>
                  <a:gd fmla="*/ 212 w 423" name="T10"/>
                  <a:gd fmla="*/ 386 h 424" name="T11"/>
                  <a:gd fmla="*/ 38 w 423" name="T12"/>
                  <a:gd fmla="*/ 212 h 424" name="T13"/>
                  <a:gd fmla="*/ 212 w 423" name="T14"/>
                  <a:gd fmla="*/ 38 h 424" name="T15"/>
                  <a:gd fmla="*/ 386 w 423" name="T16"/>
                  <a:gd fmla="*/ 212 h 424" name="T17"/>
                  <a:gd fmla="*/ 212 w 423" name="T18"/>
                  <a:gd fmla="*/ 386 h 42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22" w="422">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grpFill/>
              <a:ln>
                <a:noFill/>
              </a:ln>
              <a:extLst/>
            </p:spPr>
            <p:txBody>
              <a:bodyPr/>
              <a:lstStyle/>
              <a:p>
                <a:pPr defTabSz="685239">
                  <a:defRPr/>
                </a:pPr>
                <a:endParaRPr kern="0" lang="id-ID">
                  <a:solidFill>
                    <a:prstClr val="black"/>
                  </a:solidFill>
                </a:endParaRPr>
              </a:p>
            </p:txBody>
          </p:sp>
        </p:grpSp>
      </p:grpSp>
      <p:cxnSp>
        <p:nvCxnSpPr>
          <p:cNvPr id="17" name="Straight Connector 17"/>
          <p:cNvCxnSpPr/>
          <p:nvPr/>
        </p:nvCxnSpPr>
        <p:spPr>
          <a:xfrm flipH="1">
            <a:off x="3815954" y="2539854"/>
            <a:ext cx="0" cy="489347"/>
          </a:xfrm>
          <a:prstGeom prst="line">
            <a:avLst/>
          </a:prstGeom>
          <a:noFill/>
          <a:ln algn="ctr" cap="flat" cmpd="sng" w="9525">
            <a:solidFill>
              <a:sysClr lastClr="FFFFFF" val="window">
                <a:lumMod val="75000"/>
              </a:sysClr>
            </a:solidFill>
            <a:prstDash val="solid"/>
            <a:miter lim="800000"/>
          </a:ln>
          <a:effectLst/>
        </p:spPr>
      </p:cxnSp>
      <p:grpSp>
        <p:nvGrpSpPr>
          <p:cNvPr id="18" name="Group 18"/>
          <p:cNvGrpSpPr/>
          <p:nvPr/>
        </p:nvGrpSpPr>
        <p:grpSpPr>
          <a:xfrm>
            <a:off x="3751694" y="2392181"/>
            <a:ext cx="4976813" cy="128588"/>
            <a:chOff x="3649517" y="4222959"/>
            <a:chExt cx="6636034" cy="171701"/>
          </a:xfrm>
        </p:grpSpPr>
        <p:cxnSp>
          <p:nvCxnSpPr>
            <p:cNvPr id="19" name="Straight Connector 19"/>
            <p:cNvCxnSpPr/>
            <p:nvPr/>
          </p:nvCxnSpPr>
          <p:spPr>
            <a:xfrm>
              <a:off x="3805099" y="4308810"/>
              <a:ext cx="6480452" cy="0"/>
            </a:xfrm>
            <a:prstGeom prst="line">
              <a:avLst/>
            </a:prstGeom>
            <a:noFill/>
            <a:ln algn="ctr" cap="flat" cmpd="sng" w="12700">
              <a:solidFill>
                <a:sysClr lastClr="FFFFFF" val="window">
                  <a:lumMod val="85000"/>
                </a:sysClr>
              </a:solidFill>
              <a:prstDash val="dash"/>
              <a:miter lim="800000"/>
              <a:tailEnd type="oval"/>
            </a:ln>
            <a:effectLst/>
          </p:spPr>
        </p:cxnSp>
        <p:grpSp>
          <p:nvGrpSpPr>
            <p:cNvPr id="20" name="Group 20"/>
            <p:cNvGrpSpPr/>
            <p:nvPr/>
          </p:nvGrpSpPr>
          <p:grpSpPr>
            <a:xfrm>
              <a:off x="3649517" y="4222959"/>
              <a:ext cx="172215" cy="171701"/>
              <a:chOff x="2138511" y="2464802"/>
              <a:chExt cx="354012" cy="352956"/>
            </a:xfrm>
            <a:solidFill>
              <a:sysClr lastClr="FFFFFF" val="window">
                <a:lumMod val="50000"/>
              </a:sysClr>
            </a:solidFill>
          </p:grpSpPr>
          <p:sp>
            <p:nvSpPr>
              <p:cNvPr id="21" name="Oval 21"/>
              <p:cNvSpPr>
                <a:spLocks noChangeArrowheads="1"/>
              </p:cNvSpPr>
              <p:nvPr/>
            </p:nvSpPr>
            <p:spPr bwMode="auto">
              <a:xfrm>
                <a:off x="2229830" y="2555417"/>
                <a:ext cx="171376" cy="171727"/>
              </a:xfrm>
              <a:prstGeom prst="ellipse">
                <a:avLst/>
              </a:prstGeom>
              <a:grpFill/>
              <a:ln>
                <a:noFill/>
              </a:ln>
              <a:extLst/>
            </p:spPr>
            <p:txBody>
              <a:bodyPr/>
              <a:lstStyle/>
              <a:p>
                <a:pPr defTabSz="685239">
                  <a:defRPr/>
                </a:pPr>
                <a:endParaRPr kern="0" lang="id-ID">
                  <a:solidFill>
                    <a:prstClr val="black"/>
                  </a:solidFill>
                </a:endParaRPr>
              </a:p>
            </p:txBody>
          </p:sp>
          <p:sp>
            <p:nvSpPr>
              <p:cNvPr id="22" name="Freeform 22"/>
              <p:cNvSpPr>
                <a:spLocks noEditPoints="1"/>
              </p:cNvSpPr>
              <p:nvPr/>
            </p:nvSpPr>
            <p:spPr bwMode="auto">
              <a:xfrm>
                <a:off x="2138511" y="2464802"/>
                <a:ext cx="354012" cy="352956"/>
              </a:xfrm>
              <a:custGeom>
                <a:gdLst>
                  <a:gd fmla="*/ 212 w 423" name="T0"/>
                  <a:gd fmla="*/ 0 h 424" name="T1"/>
                  <a:gd fmla="*/ 0 w 423" name="T2"/>
                  <a:gd fmla="*/ 212 h 424" name="T3"/>
                  <a:gd fmla="*/ 212 w 423" name="T4"/>
                  <a:gd fmla="*/ 424 h 424" name="T5"/>
                  <a:gd fmla="*/ 423 w 423" name="T6"/>
                  <a:gd fmla="*/ 212 h 424" name="T7"/>
                  <a:gd fmla="*/ 212 w 423" name="T8"/>
                  <a:gd fmla="*/ 0 h 424" name="T9"/>
                  <a:gd fmla="*/ 212 w 423" name="T10"/>
                  <a:gd fmla="*/ 386 h 424" name="T11"/>
                  <a:gd fmla="*/ 38 w 423" name="T12"/>
                  <a:gd fmla="*/ 212 h 424" name="T13"/>
                  <a:gd fmla="*/ 212 w 423" name="T14"/>
                  <a:gd fmla="*/ 38 h 424" name="T15"/>
                  <a:gd fmla="*/ 386 w 423" name="T16"/>
                  <a:gd fmla="*/ 212 h 424" name="T17"/>
                  <a:gd fmla="*/ 212 w 423" name="T18"/>
                  <a:gd fmla="*/ 386 h 42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22" w="422">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grpFill/>
              <a:ln>
                <a:noFill/>
              </a:ln>
              <a:extLst/>
            </p:spPr>
            <p:txBody>
              <a:bodyPr/>
              <a:lstStyle/>
              <a:p>
                <a:pPr defTabSz="685239">
                  <a:defRPr/>
                </a:pPr>
                <a:endParaRPr kern="0" lang="id-ID">
                  <a:solidFill>
                    <a:prstClr val="black"/>
                  </a:solidFill>
                </a:endParaRPr>
              </a:p>
            </p:txBody>
          </p:sp>
        </p:grpSp>
      </p:grpSp>
      <p:cxnSp>
        <p:nvCxnSpPr>
          <p:cNvPr id="23" name="Straight Connector 23"/>
          <p:cNvCxnSpPr/>
          <p:nvPr/>
        </p:nvCxnSpPr>
        <p:spPr>
          <a:xfrm flipH="1">
            <a:off x="3815954" y="1862365"/>
            <a:ext cx="0" cy="489347"/>
          </a:xfrm>
          <a:prstGeom prst="line">
            <a:avLst/>
          </a:prstGeom>
          <a:noFill/>
          <a:ln algn="ctr" cap="flat" cmpd="sng" w="9525">
            <a:solidFill>
              <a:sysClr lastClr="FFFFFF" val="window">
                <a:lumMod val="75000"/>
              </a:sysClr>
            </a:solidFill>
            <a:prstDash val="solid"/>
            <a:miter lim="800000"/>
          </a:ln>
          <a:effectLst/>
        </p:spPr>
      </p:cxnSp>
      <p:grpSp>
        <p:nvGrpSpPr>
          <p:cNvPr id="24" name="Group 24"/>
          <p:cNvGrpSpPr/>
          <p:nvPr/>
        </p:nvGrpSpPr>
        <p:grpSpPr>
          <a:xfrm>
            <a:off x="3751694" y="1714718"/>
            <a:ext cx="4976813" cy="128588"/>
            <a:chOff x="3649517" y="3320293"/>
            <a:chExt cx="6636034" cy="171701"/>
          </a:xfrm>
        </p:grpSpPr>
        <p:cxnSp>
          <p:nvCxnSpPr>
            <p:cNvPr id="25" name="Straight Connector 25"/>
            <p:cNvCxnSpPr/>
            <p:nvPr/>
          </p:nvCxnSpPr>
          <p:spPr>
            <a:xfrm>
              <a:off x="3805099" y="3417272"/>
              <a:ext cx="6480452" cy="0"/>
            </a:xfrm>
            <a:prstGeom prst="line">
              <a:avLst/>
            </a:prstGeom>
            <a:noFill/>
            <a:ln algn="ctr" cap="flat" cmpd="sng" w="12700">
              <a:solidFill>
                <a:sysClr lastClr="FFFFFF" val="window">
                  <a:lumMod val="85000"/>
                </a:sysClr>
              </a:solidFill>
              <a:prstDash val="dash"/>
              <a:miter lim="800000"/>
              <a:tailEnd type="oval"/>
            </a:ln>
            <a:effectLst/>
          </p:spPr>
        </p:cxnSp>
        <p:grpSp>
          <p:nvGrpSpPr>
            <p:cNvPr id="26" name="Group 26"/>
            <p:cNvGrpSpPr/>
            <p:nvPr/>
          </p:nvGrpSpPr>
          <p:grpSpPr>
            <a:xfrm>
              <a:off x="3649517" y="3320293"/>
              <a:ext cx="172215" cy="171701"/>
              <a:chOff x="2138511" y="2464802"/>
              <a:chExt cx="354012" cy="352956"/>
            </a:xfrm>
            <a:solidFill>
              <a:sysClr lastClr="FFFFFF" val="window">
                <a:lumMod val="50000"/>
              </a:sysClr>
            </a:solidFill>
          </p:grpSpPr>
          <p:sp>
            <p:nvSpPr>
              <p:cNvPr id="27" name="Oval 27"/>
              <p:cNvSpPr>
                <a:spLocks noChangeArrowheads="1"/>
              </p:cNvSpPr>
              <p:nvPr/>
            </p:nvSpPr>
            <p:spPr bwMode="auto">
              <a:xfrm>
                <a:off x="2229830" y="2555417"/>
                <a:ext cx="171376" cy="171727"/>
              </a:xfrm>
              <a:prstGeom prst="ellipse">
                <a:avLst/>
              </a:prstGeom>
              <a:grpFill/>
              <a:ln>
                <a:noFill/>
              </a:ln>
              <a:extLst/>
            </p:spPr>
            <p:txBody>
              <a:bodyPr/>
              <a:lstStyle/>
              <a:p>
                <a:pPr defTabSz="685239">
                  <a:defRPr/>
                </a:pPr>
                <a:endParaRPr kern="0" lang="id-ID">
                  <a:solidFill>
                    <a:prstClr val="black"/>
                  </a:solidFill>
                </a:endParaRPr>
              </a:p>
            </p:txBody>
          </p:sp>
          <p:sp>
            <p:nvSpPr>
              <p:cNvPr id="28" name="Freeform 28"/>
              <p:cNvSpPr>
                <a:spLocks noEditPoints="1"/>
              </p:cNvSpPr>
              <p:nvPr/>
            </p:nvSpPr>
            <p:spPr bwMode="auto">
              <a:xfrm>
                <a:off x="2138511" y="2464802"/>
                <a:ext cx="354012" cy="352956"/>
              </a:xfrm>
              <a:custGeom>
                <a:gdLst>
                  <a:gd fmla="*/ 212 w 423" name="T0"/>
                  <a:gd fmla="*/ 0 h 424" name="T1"/>
                  <a:gd fmla="*/ 0 w 423" name="T2"/>
                  <a:gd fmla="*/ 212 h 424" name="T3"/>
                  <a:gd fmla="*/ 212 w 423" name="T4"/>
                  <a:gd fmla="*/ 424 h 424" name="T5"/>
                  <a:gd fmla="*/ 423 w 423" name="T6"/>
                  <a:gd fmla="*/ 212 h 424" name="T7"/>
                  <a:gd fmla="*/ 212 w 423" name="T8"/>
                  <a:gd fmla="*/ 0 h 424" name="T9"/>
                  <a:gd fmla="*/ 212 w 423" name="T10"/>
                  <a:gd fmla="*/ 386 h 424" name="T11"/>
                  <a:gd fmla="*/ 38 w 423" name="T12"/>
                  <a:gd fmla="*/ 212 h 424" name="T13"/>
                  <a:gd fmla="*/ 212 w 423" name="T14"/>
                  <a:gd fmla="*/ 38 h 424" name="T15"/>
                  <a:gd fmla="*/ 386 w 423" name="T16"/>
                  <a:gd fmla="*/ 212 h 424" name="T17"/>
                  <a:gd fmla="*/ 212 w 423" name="T18"/>
                  <a:gd fmla="*/ 386 h 42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22" w="422">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grpFill/>
              <a:ln>
                <a:noFill/>
              </a:ln>
              <a:extLst/>
            </p:spPr>
            <p:txBody>
              <a:bodyPr/>
              <a:lstStyle/>
              <a:p>
                <a:pPr defTabSz="685239">
                  <a:defRPr/>
                </a:pPr>
                <a:endParaRPr kern="0" lang="id-ID">
                  <a:solidFill>
                    <a:prstClr val="black"/>
                  </a:solidFill>
                </a:endParaRPr>
              </a:p>
            </p:txBody>
          </p:sp>
        </p:grpSp>
      </p:grpSp>
      <p:cxnSp>
        <p:nvCxnSpPr>
          <p:cNvPr id="29" name="Straight Connector 29"/>
          <p:cNvCxnSpPr/>
          <p:nvPr/>
        </p:nvCxnSpPr>
        <p:spPr>
          <a:xfrm flipH="1">
            <a:off x="3815954" y="1188494"/>
            <a:ext cx="0" cy="489347"/>
          </a:xfrm>
          <a:prstGeom prst="line">
            <a:avLst/>
          </a:prstGeom>
          <a:noFill/>
          <a:ln algn="ctr" cap="flat" cmpd="sng" w="9525">
            <a:solidFill>
              <a:sysClr lastClr="FFFFFF" val="window">
                <a:lumMod val="75000"/>
              </a:sysClr>
            </a:solidFill>
            <a:prstDash val="solid"/>
            <a:miter lim="800000"/>
          </a:ln>
          <a:effectLst/>
        </p:spPr>
      </p:cxnSp>
      <p:grpSp>
        <p:nvGrpSpPr>
          <p:cNvPr id="30" name="Group 30"/>
          <p:cNvGrpSpPr/>
          <p:nvPr/>
        </p:nvGrpSpPr>
        <p:grpSpPr>
          <a:xfrm>
            <a:off x="3751694" y="1040822"/>
            <a:ext cx="4976813" cy="128588"/>
            <a:chOff x="3649517" y="2421483"/>
            <a:chExt cx="6636034" cy="171701"/>
          </a:xfrm>
        </p:grpSpPr>
        <p:cxnSp>
          <p:nvCxnSpPr>
            <p:cNvPr id="31" name="Straight Connector 31"/>
            <p:cNvCxnSpPr/>
            <p:nvPr/>
          </p:nvCxnSpPr>
          <p:spPr>
            <a:xfrm>
              <a:off x="3805099" y="2512102"/>
              <a:ext cx="6480452" cy="0"/>
            </a:xfrm>
            <a:prstGeom prst="line">
              <a:avLst/>
            </a:prstGeom>
            <a:noFill/>
            <a:ln algn="ctr" cap="flat" cmpd="sng" w="12700">
              <a:solidFill>
                <a:sysClr lastClr="FFFFFF" val="window">
                  <a:lumMod val="85000"/>
                </a:sysClr>
              </a:solidFill>
              <a:prstDash val="dash"/>
              <a:miter lim="800000"/>
              <a:tailEnd type="oval"/>
            </a:ln>
            <a:effectLst/>
          </p:spPr>
        </p:cxnSp>
        <p:grpSp>
          <p:nvGrpSpPr>
            <p:cNvPr id="32" name="Group 32"/>
            <p:cNvGrpSpPr/>
            <p:nvPr/>
          </p:nvGrpSpPr>
          <p:grpSpPr>
            <a:xfrm>
              <a:off x="3649517" y="2421483"/>
              <a:ext cx="172215" cy="171701"/>
              <a:chOff x="2138511" y="2464802"/>
              <a:chExt cx="354012" cy="352956"/>
            </a:xfrm>
            <a:solidFill>
              <a:sysClr lastClr="FFFFFF" val="window">
                <a:lumMod val="50000"/>
              </a:sysClr>
            </a:solidFill>
          </p:grpSpPr>
          <p:sp>
            <p:nvSpPr>
              <p:cNvPr id="33" name="Oval 33"/>
              <p:cNvSpPr>
                <a:spLocks noChangeArrowheads="1"/>
              </p:cNvSpPr>
              <p:nvPr/>
            </p:nvSpPr>
            <p:spPr bwMode="auto">
              <a:xfrm>
                <a:off x="2229830" y="2555417"/>
                <a:ext cx="171376" cy="171727"/>
              </a:xfrm>
              <a:prstGeom prst="ellipse">
                <a:avLst/>
              </a:prstGeom>
              <a:grpFill/>
              <a:ln>
                <a:noFill/>
              </a:ln>
              <a:extLst/>
            </p:spPr>
            <p:txBody>
              <a:bodyPr/>
              <a:lstStyle/>
              <a:p>
                <a:pPr defTabSz="685239">
                  <a:defRPr/>
                </a:pPr>
                <a:endParaRPr kern="0" lang="id-ID">
                  <a:solidFill>
                    <a:prstClr val="black"/>
                  </a:solidFill>
                </a:endParaRPr>
              </a:p>
            </p:txBody>
          </p:sp>
          <p:sp>
            <p:nvSpPr>
              <p:cNvPr id="34" name="Freeform 34"/>
              <p:cNvSpPr>
                <a:spLocks noEditPoints="1"/>
              </p:cNvSpPr>
              <p:nvPr/>
            </p:nvSpPr>
            <p:spPr bwMode="auto">
              <a:xfrm>
                <a:off x="2138511" y="2464802"/>
                <a:ext cx="354012" cy="352956"/>
              </a:xfrm>
              <a:custGeom>
                <a:gdLst>
                  <a:gd fmla="*/ 212 w 423" name="T0"/>
                  <a:gd fmla="*/ 0 h 424" name="T1"/>
                  <a:gd fmla="*/ 0 w 423" name="T2"/>
                  <a:gd fmla="*/ 212 h 424" name="T3"/>
                  <a:gd fmla="*/ 212 w 423" name="T4"/>
                  <a:gd fmla="*/ 424 h 424" name="T5"/>
                  <a:gd fmla="*/ 423 w 423" name="T6"/>
                  <a:gd fmla="*/ 212 h 424" name="T7"/>
                  <a:gd fmla="*/ 212 w 423" name="T8"/>
                  <a:gd fmla="*/ 0 h 424" name="T9"/>
                  <a:gd fmla="*/ 212 w 423" name="T10"/>
                  <a:gd fmla="*/ 386 h 424" name="T11"/>
                  <a:gd fmla="*/ 38 w 423" name="T12"/>
                  <a:gd fmla="*/ 212 h 424" name="T13"/>
                  <a:gd fmla="*/ 212 w 423" name="T14"/>
                  <a:gd fmla="*/ 38 h 424" name="T15"/>
                  <a:gd fmla="*/ 386 w 423" name="T16"/>
                  <a:gd fmla="*/ 212 h 424" name="T17"/>
                  <a:gd fmla="*/ 212 w 423" name="T18"/>
                  <a:gd fmla="*/ 386 h 42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22" w="422">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grpFill/>
              <a:ln>
                <a:noFill/>
              </a:ln>
              <a:extLst/>
            </p:spPr>
            <p:txBody>
              <a:bodyPr/>
              <a:lstStyle/>
              <a:p>
                <a:pPr defTabSz="685239">
                  <a:defRPr/>
                </a:pPr>
                <a:endParaRPr kern="0" lang="id-ID">
                  <a:solidFill>
                    <a:prstClr val="black"/>
                  </a:solidFill>
                </a:endParaRPr>
              </a:p>
            </p:txBody>
          </p:sp>
        </p:grpSp>
      </p:grpSp>
      <p:sp>
        <p:nvSpPr>
          <p:cNvPr id="35" name="Rectangle 35"/>
          <p:cNvSpPr>
            <a:spLocks noChangeArrowheads="1"/>
          </p:cNvSpPr>
          <p:nvPr/>
        </p:nvSpPr>
        <p:spPr bwMode="auto">
          <a:xfrm>
            <a:off x="4301730" y="3870971"/>
            <a:ext cx="543458" cy="34289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9" lIns="68529" rIns="68529" tIns="34289" wrap="none">
            <a:spAutoFit/>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defTabSz="685239" fontAlgn="base">
              <a:spcBef>
                <a:spcPct val="0"/>
              </a:spcBef>
              <a:spcAft>
                <a:spcPct val="0"/>
              </a:spcAft>
            </a:pPr>
            <a:r>
              <a:rPr altLang="zh-CN" b="1" lang="id-ID">
                <a:solidFill>
                  <a:srgbClr val="44546A"/>
                </a:solidFill>
                <a:latin charset="0" pitchFamily="34" typeface="Raleway"/>
              </a:rPr>
              <a:t>45%</a:t>
            </a:r>
          </a:p>
        </p:txBody>
      </p:sp>
      <p:sp>
        <p:nvSpPr>
          <p:cNvPr id="36" name="Rectangle 36"/>
          <p:cNvSpPr>
            <a:spLocks noChangeArrowheads="1"/>
          </p:cNvSpPr>
          <p:nvPr/>
        </p:nvSpPr>
        <p:spPr bwMode="auto">
          <a:xfrm>
            <a:off x="4995863" y="3870971"/>
            <a:ext cx="560921" cy="34289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9" lIns="68529" rIns="68529" tIns="34289" wrap="none">
            <a:spAutoFit/>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defTabSz="685239" fontAlgn="base">
              <a:spcBef>
                <a:spcPct val="0"/>
              </a:spcBef>
              <a:spcAft>
                <a:spcPct val="0"/>
              </a:spcAft>
            </a:pPr>
            <a:r>
              <a:rPr altLang="zh-CN" b="1" lang="id-ID">
                <a:solidFill>
                  <a:srgbClr val="44546A"/>
                </a:solidFill>
                <a:latin charset="0" pitchFamily="34" typeface="Raleway"/>
              </a:rPr>
              <a:t>50%</a:t>
            </a:r>
          </a:p>
        </p:txBody>
      </p:sp>
      <p:sp>
        <p:nvSpPr>
          <p:cNvPr id="37" name="Rectangle 37"/>
          <p:cNvSpPr>
            <a:spLocks noChangeArrowheads="1"/>
          </p:cNvSpPr>
          <p:nvPr/>
        </p:nvSpPr>
        <p:spPr bwMode="auto">
          <a:xfrm>
            <a:off x="5884069" y="3881687"/>
            <a:ext cx="557746" cy="34289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9" lIns="68529" rIns="68529" tIns="34289" wrap="none">
            <a:spAutoFit/>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defTabSz="685239" fontAlgn="base">
              <a:spcBef>
                <a:spcPct val="0"/>
              </a:spcBef>
              <a:spcAft>
                <a:spcPct val="0"/>
              </a:spcAft>
            </a:pPr>
            <a:r>
              <a:rPr altLang="zh-CN" b="1" lang="id-ID">
                <a:solidFill>
                  <a:srgbClr val="44546A"/>
                </a:solidFill>
                <a:latin charset="0" pitchFamily="34" typeface="Raleway"/>
              </a:rPr>
              <a:t>65%</a:t>
            </a:r>
          </a:p>
        </p:txBody>
      </p:sp>
      <p:sp>
        <p:nvSpPr>
          <p:cNvPr id="38" name="Rectangle 38"/>
          <p:cNvSpPr>
            <a:spLocks noChangeArrowheads="1"/>
          </p:cNvSpPr>
          <p:nvPr/>
        </p:nvSpPr>
        <p:spPr bwMode="auto">
          <a:xfrm>
            <a:off x="6818710" y="3879307"/>
            <a:ext cx="570446" cy="34289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9" lIns="68529" rIns="68529" tIns="34289" wrap="none">
            <a:spAutoFit/>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defTabSz="685239" fontAlgn="base">
              <a:spcBef>
                <a:spcPct val="0"/>
              </a:spcBef>
              <a:spcAft>
                <a:spcPct val="0"/>
              </a:spcAft>
            </a:pPr>
            <a:r>
              <a:rPr altLang="zh-CN" b="1" lang="id-ID">
                <a:solidFill>
                  <a:srgbClr val="44546A"/>
                </a:solidFill>
                <a:latin charset="0" pitchFamily="34" typeface="Raleway"/>
              </a:rPr>
              <a:t>90%</a:t>
            </a:r>
          </a:p>
        </p:txBody>
      </p:sp>
      <p:sp>
        <p:nvSpPr>
          <p:cNvPr id="39" name="Rectangle 39"/>
          <p:cNvSpPr>
            <a:spLocks noChangeArrowheads="1"/>
          </p:cNvSpPr>
          <p:nvPr/>
        </p:nvSpPr>
        <p:spPr bwMode="auto">
          <a:xfrm>
            <a:off x="7705727" y="3874545"/>
            <a:ext cx="670458" cy="34289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9" lIns="68529" rIns="68529" tIns="34289" wrap="none">
            <a:spAutoFit/>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defTabSz="685239" fontAlgn="base">
              <a:spcBef>
                <a:spcPct val="0"/>
              </a:spcBef>
              <a:spcAft>
                <a:spcPct val="0"/>
              </a:spcAft>
            </a:pPr>
            <a:r>
              <a:rPr altLang="zh-CN" b="1" lang="id-ID">
                <a:solidFill>
                  <a:srgbClr val="44546A"/>
                </a:solidFill>
                <a:latin charset="0" pitchFamily="34" typeface="Raleway"/>
              </a:rPr>
              <a:t>100%</a:t>
            </a:r>
          </a:p>
        </p:txBody>
      </p:sp>
      <p:grpSp>
        <p:nvGrpSpPr>
          <p:cNvPr id="40" name="Group 40"/>
          <p:cNvGrpSpPr/>
          <p:nvPr/>
        </p:nvGrpSpPr>
        <p:grpSpPr>
          <a:xfrm>
            <a:off x="4263663" y="1074160"/>
            <a:ext cx="531019" cy="2750344"/>
            <a:chOff x="4849617" y="2421499"/>
            <a:chExt cx="707353" cy="3666920"/>
          </a:xfrm>
        </p:grpSpPr>
        <p:sp>
          <p:nvSpPr>
            <p:cNvPr id="41" name="Rectangle 16"/>
            <p:cNvSpPr>
              <a:spLocks noChangeArrowheads="1"/>
            </p:cNvSpPr>
            <p:nvPr/>
          </p:nvSpPr>
          <p:spPr bwMode="auto">
            <a:xfrm>
              <a:off x="4849617" y="2541466"/>
              <a:ext cx="707353" cy="2537418"/>
            </a:xfrm>
            <a:prstGeom prst="rect">
              <a:avLst/>
            </a:prstGeom>
            <a:solidFill>
              <a:srgbClr val="E6E7E8"/>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defTabSz="685239" fontAlgn="base">
                <a:spcBef>
                  <a:spcPct val="0"/>
                </a:spcBef>
                <a:spcAft>
                  <a:spcPct val="0"/>
                </a:spcAft>
              </a:pPr>
              <a:endParaRPr altLang="zh-CN" kern="0" lang="zh-CN">
                <a:solidFill>
                  <a:prstClr val="black"/>
                </a:solidFill>
              </a:endParaRPr>
            </a:p>
          </p:txBody>
        </p:sp>
        <p:sp>
          <p:nvSpPr>
            <p:cNvPr id="42" name="Oval 17"/>
            <p:cNvSpPr>
              <a:spLocks noChangeArrowheads="1"/>
            </p:cNvSpPr>
            <p:nvPr/>
          </p:nvSpPr>
          <p:spPr bwMode="auto">
            <a:xfrm>
              <a:off x="4849617" y="5845089"/>
              <a:ext cx="707353" cy="243330"/>
            </a:xfrm>
            <a:prstGeom prst="ellipse">
              <a:avLst/>
            </a:prstGeom>
            <a:solidFill>
              <a:srgbClr val="16294C"/>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defTabSz="685239" fontAlgn="base">
                <a:spcBef>
                  <a:spcPct val="0"/>
                </a:spcBef>
                <a:spcAft>
                  <a:spcPct val="0"/>
                </a:spcAft>
              </a:pPr>
              <a:endParaRPr altLang="zh-CN" kern="0" lang="zh-CN">
                <a:solidFill>
                  <a:prstClr val="black"/>
                </a:solidFill>
              </a:endParaRPr>
            </a:p>
          </p:txBody>
        </p:sp>
        <p:sp>
          <p:nvSpPr>
            <p:cNvPr id="43" name="Rectangle 18"/>
            <p:cNvSpPr>
              <a:spLocks noChangeArrowheads="1"/>
            </p:cNvSpPr>
            <p:nvPr/>
          </p:nvSpPr>
          <p:spPr bwMode="auto">
            <a:xfrm>
              <a:off x="4849617" y="5038141"/>
              <a:ext cx="707353" cy="926916"/>
            </a:xfrm>
            <a:prstGeom prst="rect">
              <a:avLst/>
            </a:prstGeom>
            <a:solidFill>
              <a:srgbClr val="16294C"/>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defTabSz="685239" fontAlgn="base">
                <a:spcBef>
                  <a:spcPct val="0"/>
                </a:spcBef>
                <a:spcAft>
                  <a:spcPct val="0"/>
                </a:spcAft>
              </a:pPr>
              <a:endParaRPr altLang="zh-CN" kern="0" lang="zh-CN">
                <a:solidFill>
                  <a:prstClr val="black"/>
                </a:solidFill>
              </a:endParaRPr>
            </a:p>
          </p:txBody>
        </p:sp>
        <p:sp>
          <p:nvSpPr>
            <p:cNvPr id="44" name="Rectangle 19"/>
            <p:cNvSpPr>
              <a:spLocks noChangeArrowheads="1"/>
            </p:cNvSpPr>
            <p:nvPr/>
          </p:nvSpPr>
          <p:spPr bwMode="auto">
            <a:xfrm>
              <a:off x="4849617" y="4934018"/>
              <a:ext cx="707353" cy="926916"/>
            </a:xfrm>
            <a:prstGeom prst="rect">
              <a:avLst/>
            </a:prstGeom>
            <a:solidFill>
              <a:srgbClr val="16294C"/>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defTabSz="685239" fontAlgn="base">
                <a:spcBef>
                  <a:spcPct val="0"/>
                </a:spcBef>
                <a:spcAft>
                  <a:spcPct val="0"/>
                </a:spcAft>
              </a:pPr>
              <a:endParaRPr altLang="zh-CN" kern="0" lang="zh-CN">
                <a:solidFill>
                  <a:prstClr val="black"/>
                </a:solidFill>
              </a:endParaRPr>
            </a:p>
          </p:txBody>
        </p:sp>
        <p:sp>
          <p:nvSpPr>
            <p:cNvPr id="45" name="Oval 20"/>
            <p:cNvSpPr>
              <a:spLocks noChangeArrowheads="1"/>
            </p:cNvSpPr>
            <p:nvPr/>
          </p:nvSpPr>
          <p:spPr bwMode="auto">
            <a:xfrm>
              <a:off x="4849617" y="4812140"/>
              <a:ext cx="707353" cy="244461"/>
            </a:xfrm>
            <a:prstGeom prst="ellipse">
              <a:avLst/>
            </a:prstGeom>
            <a:solidFill>
              <a:srgbClr val="0B1527"/>
            </a:solidFill>
            <a:ln>
              <a:noFill/>
            </a:ln>
            <a:extLst>
              <a:ext uri="{91240B29-F687-4F45-9708-019B960494DF}">
                <a14:hiddenLine w="9525">
                  <a:solidFill>
                    <a:srgbClr val="000000"/>
                  </a:solidFill>
                  <a:round/>
                  <a:headEnd/>
                  <a:tailEnd/>
                </a14:hiddenLine>
              </a:ext>
            </a:extLst>
          </p:spPr>
          <p:txBody>
            <a:bodyPr/>
            <a:lstStyle/>
            <a:p>
              <a:pPr defTabSz="685239">
                <a:defRPr/>
              </a:pPr>
              <a:endParaRPr kern="0" lang="en-US">
                <a:solidFill>
                  <a:prstClr val="black"/>
                </a:solidFill>
              </a:endParaRPr>
            </a:p>
          </p:txBody>
        </p:sp>
        <p:sp>
          <p:nvSpPr>
            <p:cNvPr id="46" name="Oval 21"/>
            <p:cNvSpPr>
              <a:spLocks noChangeArrowheads="1"/>
            </p:cNvSpPr>
            <p:nvPr/>
          </p:nvSpPr>
          <p:spPr bwMode="auto">
            <a:xfrm>
              <a:off x="4849617" y="2421499"/>
              <a:ext cx="707353" cy="243330"/>
            </a:xfrm>
            <a:prstGeom prst="ellipse">
              <a:avLst/>
            </a:prstGeom>
            <a:solidFill>
              <a:srgbClr val="D1D3D4"/>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defTabSz="685239" fontAlgn="base">
                <a:spcBef>
                  <a:spcPct val="0"/>
                </a:spcBef>
                <a:spcAft>
                  <a:spcPct val="0"/>
                </a:spcAft>
              </a:pPr>
              <a:endParaRPr altLang="zh-CN" kern="0" lang="zh-CN">
                <a:solidFill>
                  <a:prstClr val="black"/>
                </a:solidFill>
              </a:endParaRPr>
            </a:p>
          </p:txBody>
        </p:sp>
        <p:sp>
          <p:nvSpPr>
            <p:cNvPr id="47" name="Freeform 40"/>
            <p:cNvSpPr/>
            <p:nvPr/>
          </p:nvSpPr>
          <p:spPr bwMode="auto">
            <a:xfrm>
              <a:off x="5047676" y="2684069"/>
              <a:ext cx="270492" cy="380273"/>
            </a:xfrm>
            <a:custGeom>
              <a:gdLst>
                <a:gd fmla="*/ 133907 w 101" name="T0"/>
                <a:gd fmla="*/ 380273 h 142" name="T1"/>
                <a:gd fmla="*/ 40172 w 101" name="T2"/>
                <a:gd fmla="*/ 342781 h 142" name="T3"/>
                <a:gd fmla="*/ 0 w 101" name="T4"/>
                <a:gd fmla="*/ 251730 h 142" name="T5"/>
                <a:gd fmla="*/ 133907 w 101" name="T6"/>
                <a:gd fmla="*/ 0 h 142" name="T7"/>
                <a:gd fmla="*/ 136585 w 101" name="T8"/>
                <a:gd fmla="*/ 0 h 142" name="T9"/>
                <a:gd fmla="*/ 270492 w 101" name="T10"/>
                <a:gd fmla="*/ 251730 h 142" name="T11"/>
                <a:gd fmla="*/ 230320 w 101" name="T12"/>
                <a:gd fmla="*/ 342781 h 142" name="T13"/>
                <a:gd fmla="*/ 133907 w 101" name="T14"/>
                <a:gd fmla="*/ 380273 h 142"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142" w="100">
                  <a:moveTo>
                    <a:pt x="50" y="142"/>
                  </a:moveTo>
                  <a:cubicBezTo>
                    <a:pt x="37" y="142"/>
                    <a:pt x="24" y="137"/>
                    <a:pt x="15" y="128"/>
                  </a:cubicBezTo>
                  <a:cubicBezTo>
                    <a:pt x="5" y="118"/>
                    <a:pt x="0" y="106"/>
                    <a:pt x="0" y="94"/>
                  </a:cubicBezTo>
                  <a:cubicBezTo>
                    <a:pt x="0" y="59"/>
                    <a:pt x="45" y="30"/>
                    <a:pt x="50" y="0"/>
                  </a:cubicBezTo>
                  <a:cubicBezTo>
                    <a:pt x="51" y="0"/>
                    <a:pt x="51" y="0"/>
                    <a:pt x="51" y="0"/>
                  </a:cubicBezTo>
                  <a:cubicBezTo>
                    <a:pt x="56" y="30"/>
                    <a:pt x="101" y="59"/>
                    <a:pt x="101" y="94"/>
                  </a:cubicBezTo>
                  <a:cubicBezTo>
                    <a:pt x="101" y="106"/>
                    <a:pt x="96" y="118"/>
                    <a:pt x="86" y="128"/>
                  </a:cubicBezTo>
                  <a:cubicBezTo>
                    <a:pt x="76" y="137"/>
                    <a:pt x="63" y="142"/>
                    <a:pt x="50" y="142"/>
                  </a:cubicBezTo>
                  <a:close/>
                </a:path>
              </a:pathLst>
            </a:custGeom>
            <a:solidFill>
              <a:srgbClr val="0B1527"/>
            </a:solidFill>
            <a:ln>
              <a:noFill/>
            </a:ln>
            <a:extLst>
              <a:ext uri="{91240B29-F687-4F45-9708-019B960494DF}">
                <a14:hiddenLine w="9525">
                  <a:solidFill>
                    <a:srgbClr val="000000"/>
                  </a:solidFill>
                  <a:round/>
                  <a:headEnd/>
                  <a:tailEnd/>
                </a14:hiddenLine>
              </a:ext>
            </a:extLst>
          </p:spPr>
          <p:txBody>
            <a:bodyPr/>
            <a:lstStyle/>
            <a:p>
              <a:pPr defTabSz="685239" eaLnBrk="0" fontAlgn="base" hangingPunct="0">
                <a:spcBef>
                  <a:spcPct val="0"/>
                </a:spcBef>
                <a:spcAft>
                  <a:spcPct val="0"/>
                </a:spcAft>
              </a:pPr>
              <a:endParaRPr altLang="en-US" kern="0" lang="zh-CN">
                <a:solidFill>
                  <a:prstClr val="black"/>
                </a:solidFill>
              </a:endParaRPr>
            </a:p>
          </p:txBody>
        </p:sp>
        <p:sp>
          <p:nvSpPr>
            <p:cNvPr id="48" name="Freeform 41"/>
            <p:cNvSpPr/>
            <p:nvPr/>
          </p:nvSpPr>
          <p:spPr bwMode="auto">
            <a:xfrm>
              <a:off x="5077102" y="2768951"/>
              <a:ext cx="96200" cy="236539"/>
            </a:xfrm>
            <a:custGeom>
              <a:gdLst>
                <a:gd fmla="*/ 8017 w 36" name="T0"/>
                <a:gd fmla="*/ 204284 h 88" name="T1"/>
                <a:gd fmla="*/ 0 w 36" name="T2"/>
                <a:gd fmla="*/ 172028 h 88" name="T3"/>
                <a:gd fmla="*/ 2672 w 36" name="T4"/>
                <a:gd fmla="*/ 139773 h 88" name="T5"/>
                <a:gd fmla="*/ 18706 w 36" name="T6"/>
                <a:gd fmla="*/ 104830 h 88" name="T7"/>
                <a:gd fmla="*/ 80167 w 36" name="T8"/>
                <a:gd fmla="*/ 21504 h 88" name="T9"/>
                <a:gd fmla="*/ 96200 w 36" name="T10"/>
                <a:gd fmla="*/ 0 h 88" name="T11"/>
                <a:gd fmla="*/ 34739 w 36" name="T12"/>
                <a:gd fmla="*/ 99454 h 88" name="T13"/>
                <a:gd fmla="*/ 21378 w 36" name="T14"/>
                <a:gd fmla="*/ 142461 h 88" name="T15"/>
                <a:gd fmla="*/ 16033 w 36" name="T16"/>
                <a:gd fmla="*/ 182780 h 88" name="T17"/>
                <a:gd fmla="*/ 24050 w 36" name="T18"/>
                <a:gd fmla="*/ 220411 h 88" name="T19"/>
                <a:gd fmla="*/ 29394 w 36" name="T20"/>
                <a:gd fmla="*/ 236539 h 88" name="T21"/>
                <a:gd fmla="*/ 16033 w 36" name="T22"/>
                <a:gd fmla="*/ 223099 h 88" name="T23"/>
                <a:gd fmla="*/ 8017 w 36" name="T24"/>
                <a:gd fmla="*/ 204284 h 88"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b="b" l="0" r="r" t="0"/>
              <a:pathLst>
                <a:path h="88" w="36">
                  <a:moveTo>
                    <a:pt x="3" y="76"/>
                  </a:moveTo>
                  <a:cubicBezTo>
                    <a:pt x="1" y="72"/>
                    <a:pt x="0" y="68"/>
                    <a:pt x="0" y="64"/>
                  </a:cubicBezTo>
                  <a:cubicBezTo>
                    <a:pt x="0" y="60"/>
                    <a:pt x="0" y="56"/>
                    <a:pt x="1" y="52"/>
                  </a:cubicBezTo>
                  <a:cubicBezTo>
                    <a:pt x="3" y="47"/>
                    <a:pt x="5" y="43"/>
                    <a:pt x="7" y="39"/>
                  </a:cubicBezTo>
                  <a:cubicBezTo>
                    <a:pt x="14" y="28"/>
                    <a:pt x="22" y="18"/>
                    <a:pt x="30" y="8"/>
                  </a:cubicBezTo>
                  <a:cubicBezTo>
                    <a:pt x="32" y="5"/>
                    <a:pt x="34" y="3"/>
                    <a:pt x="36" y="0"/>
                  </a:cubicBezTo>
                  <a:cubicBezTo>
                    <a:pt x="28" y="12"/>
                    <a:pt x="20" y="24"/>
                    <a:pt x="13" y="37"/>
                  </a:cubicBezTo>
                  <a:cubicBezTo>
                    <a:pt x="11" y="42"/>
                    <a:pt x="9" y="47"/>
                    <a:pt x="8" y="53"/>
                  </a:cubicBezTo>
                  <a:cubicBezTo>
                    <a:pt x="6" y="58"/>
                    <a:pt x="6" y="62"/>
                    <a:pt x="6" y="68"/>
                  </a:cubicBezTo>
                  <a:cubicBezTo>
                    <a:pt x="6" y="73"/>
                    <a:pt x="7" y="77"/>
                    <a:pt x="9" y="82"/>
                  </a:cubicBezTo>
                  <a:cubicBezTo>
                    <a:pt x="10" y="85"/>
                    <a:pt x="11" y="86"/>
                    <a:pt x="11" y="88"/>
                  </a:cubicBezTo>
                  <a:cubicBezTo>
                    <a:pt x="10" y="87"/>
                    <a:pt x="8" y="85"/>
                    <a:pt x="6" y="83"/>
                  </a:cubicBezTo>
                  <a:cubicBezTo>
                    <a:pt x="5" y="80"/>
                    <a:pt x="4" y="78"/>
                    <a:pt x="3" y="76"/>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pPr defTabSz="685239" eaLnBrk="0" fontAlgn="base" hangingPunct="0">
                <a:spcBef>
                  <a:spcPct val="0"/>
                </a:spcBef>
                <a:spcAft>
                  <a:spcPct val="0"/>
                </a:spcAft>
              </a:pPr>
              <a:endParaRPr altLang="en-US" kern="0" lang="zh-CN">
                <a:solidFill>
                  <a:prstClr val="black"/>
                </a:solidFill>
              </a:endParaRPr>
            </a:p>
          </p:txBody>
        </p:sp>
      </p:grpSp>
      <p:grpSp>
        <p:nvGrpSpPr>
          <p:cNvPr id="49" name="Group 49"/>
          <p:cNvGrpSpPr/>
          <p:nvPr/>
        </p:nvGrpSpPr>
        <p:grpSpPr>
          <a:xfrm>
            <a:off x="5898390" y="1090831"/>
            <a:ext cx="529829" cy="2750344"/>
            <a:chOff x="6829075" y="2421499"/>
            <a:chExt cx="706222" cy="3666920"/>
          </a:xfrm>
        </p:grpSpPr>
        <p:sp>
          <p:nvSpPr>
            <p:cNvPr id="51" name="Freeform 28"/>
            <p:cNvSpPr/>
            <p:nvPr/>
          </p:nvSpPr>
          <p:spPr bwMode="auto">
            <a:xfrm>
              <a:off x="6829075" y="2541466"/>
              <a:ext cx="706222" cy="2537418"/>
            </a:xfrm>
            <a:custGeom>
              <a:gdLst>
                <a:gd fmla="*/ 0 w 264" name="T0"/>
                <a:gd fmla="*/ 2537418 h 947" name="T1"/>
                <a:gd fmla="*/ 706222 w 264" name="T2"/>
                <a:gd fmla="*/ 2537418 h 947" name="T3"/>
                <a:gd fmla="*/ 706222 w 264" name="T4"/>
                <a:gd fmla="*/ 0 h 947" name="T5"/>
                <a:gd fmla="*/ 0 w 264" name="T6"/>
                <a:gd fmla="*/ 0 h 947" name="T7"/>
                <a:gd fmla="*/ 0 w 264" name="T8"/>
                <a:gd fmla="*/ 2537418 h 947"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945" w="264">
                  <a:moveTo>
                    <a:pt x="0" y="947"/>
                  </a:moveTo>
                  <a:cubicBezTo>
                    <a:pt x="88" y="947"/>
                    <a:pt x="176" y="947"/>
                    <a:pt x="264" y="947"/>
                  </a:cubicBezTo>
                  <a:cubicBezTo>
                    <a:pt x="264" y="632"/>
                    <a:pt x="264" y="316"/>
                    <a:pt x="264" y="0"/>
                  </a:cubicBezTo>
                  <a:cubicBezTo>
                    <a:pt x="176" y="0"/>
                    <a:pt x="88" y="0"/>
                    <a:pt x="0" y="0"/>
                  </a:cubicBezTo>
                  <a:cubicBezTo>
                    <a:pt x="0" y="316"/>
                    <a:pt x="0" y="632"/>
                    <a:pt x="0" y="947"/>
                  </a:cubicBezTo>
                  <a:close/>
                </a:path>
              </a:pathLst>
            </a:custGeom>
            <a:solidFill>
              <a:srgbClr val="E6E7E8"/>
            </a:solidFill>
            <a:ln>
              <a:noFill/>
            </a:ln>
            <a:extLst>
              <a:ext uri="{91240B29-F687-4F45-9708-019B960494DF}">
                <a14:hiddenLine w="9525">
                  <a:solidFill>
                    <a:srgbClr val="000000"/>
                  </a:solidFill>
                  <a:round/>
                  <a:headEnd/>
                  <a:tailEnd/>
                </a14:hiddenLine>
              </a:ext>
            </a:extLst>
          </p:spPr>
          <p:txBody>
            <a:bodyPr/>
            <a:lstStyle/>
            <a:p>
              <a:pPr defTabSz="685239" eaLnBrk="0" fontAlgn="base" hangingPunct="0">
                <a:spcBef>
                  <a:spcPct val="0"/>
                </a:spcBef>
                <a:spcAft>
                  <a:spcPct val="0"/>
                </a:spcAft>
              </a:pPr>
              <a:endParaRPr altLang="en-US" kern="0" lang="zh-CN">
                <a:solidFill>
                  <a:prstClr val="black"/>
                </a:solidFill>
              </a:endParaRPr>
            </a:p>
          </p:txBody>
        </p:sp>
        <p:sp>
          <p:nvSpPr>
            <p:cNvPr id="52" name="Oval 29"/>
            <p:cNvSpPr>
              <a:spLocks noChangeArrowheads="1"/>
            </p:cNvSpPr>
            <p:nvPr/>
          </p:nvSpPr>
          <p:spPr bwMode="auto">
            <a:xfrm>
              <a:off x="6829075" y="5845545"/>
              <a:ext cx="706222" cy="242874"/>
            </a:xfrm>
            <a:prstGeom prst="ellipse">
              <a:avLst/>
            </a:prstGeom>
            <a:solidFill>
              <a:srgbClr val="FA9C00"/>
            </a:solidFill>
            <a:ln>
              <a:noFill/>
            </a:ln>
            <a:extLst>
              <a:ext uri="{91240B29-F687-4F45-9708-019B960494DF}">
                <a14:hiddenLine w="9525">
                  <a:solidFill>
                    <a:srgbClr val="000000"/>
                  </a:solidFill>
                  <a:round/>
                  <a:headEnd/>
                  <a:tailEnd/>
                </a14:hiddenLine>
              </a:ext>
            </a:extLst>
          </p:spPr>
          <p:txBody>
            <a:bodyPr/>
            <a:lstStyle/>
            <a:p>
              <a:pPr defTabSz="685239">
                <a:defRPr/>
              </a:pPr>
              <a:endParaRPr kern="0" lang="en-US">
                <a:solidFill>
                  <a:prstClr val="black"/>
                </a:solidFill>
              </a:endParaRPr>
            </a:p>
          </p:txBody>
        </p:sp>
        <p:sp>
          <p:nvSpPr>
            <p:cNvPr id="53" name="Freeform 30"/>
            <p:cNvSpPr/>
            <p:nvPr/>
          </p:nvSpPr>
          <p:spPr bwMode="auto">
            <a:xfrm>
              <a:off x="6829075" y="5037553"/>
              <a:ext cx="706222" cy="927048"/>
            </a:xfrm>
            <a:custGeom>
              <a:gdLst>
                <a:gd fmla="*/ 0 w 264" name="T0"/>
                <a:gd fmla="*/ 0 h 346" name="T1"/>
                <a:gd fmla="*/ 264 w 264" name="T2"/>
                <a:gd fmla="*/ 0 h 346" name="T3"/>
                <a:gd fmla="*/ 264 w 264" name="T4"/>
                <a:gd fmla="*/ 346 h 346" name="T5"/>
                <a:gd fmla="*/ 0 w 264" name="T6"/>
                <a:gd fmla="*/ 346 h 346" name="T7"/>
                <a:gd fmla="*/ 0 w 264" name="T8"/>
                <a:gd fmla="*/ 0 h 346" name="T9"/>
              </a:gdLst>
              <a:cxnLst>
                <a:cxn ang="0">
                  <a:pos x="T0" y="T1"/>
                </a:cxn>
                <a:cxn ang="0">
                  <a:pos x="T2" y="T3"/>
                </a:cxn>
                <a:cxn ang="0">
                  <a:pos x="T4" y="T5"/>
                </a:cxn>
                <a:cxn ang="0">
                  <a:pos x="T6" y="T7"/>
                </a:cxn>
                <a:cxn ang="0">
                  <a:pos x="T8" y="T9"/>
                </a:cxn>
              </a:cxnLst>
              <a:rect b="b" l="0" r="r" t="0"/>
              <a:pathLst>
                <a:path h="346" w="264">
                  <a:moveTo>
                    <a:pt x="0" y="0"/>
                  </a:moveTo>
                  <a:cubicBezTo>
                    <a:pt x="88" y="0"/>
                    <a:pt x="176" y="0"/>
                    <a:pt x="264" y="0"/>
                  </a:cubicBezTo>
                  <a:cubicBezTo>
                    <a:pt x="264" y="116"/>
                    <a:pt x="264" y="231"/>
                    <a:pt x="264" y="346"/>
                  </a:cubicBezTo>
                  <a:cubicBezTo>
                    <a:pt x="176" y="346"/>
                    <a:pt x="88" y="346"/>
                    <a:pt x="0" y="346"/>
                  </a:cubicBezTo>
                  <a:cubicBezTo>
                    <a:pt x="0" y="231"/>
                    <a:pt x="0" y="116"/>
                    <a:pt x="0" y="0"/>
                  </a:cubicBezTo>
                  <a:close/>
                </a:path>
              </a:pathLst>
            </a:custGeom>
            <a:solidFill>
              <a:srgbClr val="FA9C00"/>
            </a:solidFill>
            <a:ln>
              <a:noFill/>
            </a:ln>
            <a:extLst>
              <a:ext uri="{91240B29-F687-4F45-9708-019B960494DF}">
                <a14:hiddenLine w="9525">
                  <a:solidFill>
                    <a:srgbClr val="000000"/>
                  </a:solidFill>
                  <a:round/>
                  <a:headEnd/>
                  <a:tailEnd/>
                </a14:hiddenLine>
              </a:ext>
            </a:extLst>
          </p:spPr>
          <p:txBody>
            <a:bodyPr/>
            <a:lstStyle/>
            <a:p>
              <a:pPr defTabSz="685239">
                <a:defRPr/>
              </a:pPr>
              <a:endParaRPr kern="0" lang="en-US">
                <a:solidFill>
                  <a:prstClr val="black"/>
                </a:solidFill>
              </a:endParaRPr>
            </a:p>
          </p:txBody>
        </p:sp>
        <p:sp>
          <p:nvSpPr>
            <p:cNvPr id="54" name="Freeform 31"/>
            <p:cNvSpPr/>
            <p:nvPr/>
          </p:nvSpPr>
          <p:spPr bwMode="auto">
            <a:xfrm>
              <a:off x="6829075" y="3229491"/>
              <a:ext cx="706222" cy="1966803"/>
            </a:xfrm>
            <a:custGeom>
              <a:gdLst>
                <a:gd fmla="*/ 0 w 264" name="T0"/>
                <a:gd fmla="*/ 0 h 734" name="T1"/>
                <a:gd fmla="*/ 264 w 264" name="T2"/>
                <a:gd fmla="*/ 0 h 734" name="T3"/>
                <a:gd fmla="*/ 264 w 264" name="T4"/>
                <a:gd fmla="*/ 734 h 734" name="T5"/>
                <a:gd fmla="*/ 0 w 264" name="T6"/>
                <a:gd fmla="*/ 734 h 734" name="T7"/>
                <a:gd fmla="*/ 0 w 264" name="T8"/>
                <a:gd fmla="*/ 0 h 734" name="T9"/>
              </a:gdLst>
              <a:cxnLst>
                <a:cxn ang="0">
                  <a:pos x="T0" y="T1"/>
                </a:cxn>
                <a:cxn ang="0">
                  <a:pos x="T2" y="T3"/>
                </a:cxn>
                <a:cxn ang="0">
                  <a:pos x="T4" y="T5"/>
                </a:cxn>
                <a:cxn ang="0">
                  <a:pos x="T6" y="T7"/>
                </a:cxn>
                <a:cxn ang="0">
                  <a:pos x="T8" y="T9"/>
                </a:cxn>
              </a:cxnLst>
              <a:rect b="b" l="0" r="r" t="0"/>
              <a:pathLst>
                <a:path h="734" w="264">
                  <a:moveTo>
                    <a:pt x="0" y="0"/>
                  </a:moveTo>
                  <a:cubicBezTo>
                    <a:pt x="88" y="0"/>
                    <a:pt x="176" y="0"/>
                    <a:pt x="264" y="0"/>
                  </a:cubicBezTo>
                  <a:cubicBezTo>
                    <a:pt x="264" y="245"/>
                    <a:pt x="264" y="490"/>
                    <a:pt x="264" y="734"/>
                  </a:cubicBezTo>
                  <a:cubicBezTo>
                    <a:pt x="176" y="734"/>
                    <a:pt x="88" y="734"/>
                    <a:pt x="0" y="734"/>
                  </a:cubicBezTo>
                  <a:cubicBezTo>
                    <a:pt x="0" y="490"/>
                    <a:pt x="0" y="245"/>
                    <a:pt x="0" y="0"/>
                  </a:cubicBezTo>
                  <a:close/>
                </a:path>
              </a:pathLst>
            </a:custGeom>
            <a:solidFill>
              <a:srgbClr val="FA9C00"/>
            </a:solidFill>
            <a:ln>
              <a:noFill/>
            </a:ln>
            <a:extLst>
              <a:ext uri="{91240B29-F687-4F45-9708-019B960494DF}">
                <a14:hiddenLine w="9525">
                  <a:solidFill>
                    <a:srgbClr val="000000"/>
                  </a:solidFill>
                  <a:round/>
                  <a:headEnd/>
                  <a:tailEnd/>
                </a14:hiddenLine>
              </a:ext>
            </a:extLst>
          </p:spPr>
          <p:txBody>
            <a:bodyPr/>
            <a:lstStyle/>
            <a:p>
              <a:pPr defTabSz="685239">
                <a:defRPr/>
              </a:pPr>
              <a:endParaRPr kern="0" lang="en-US">
                <a:solidFill>
                  <a:prstClr val="black"/>
                </a:solidFill>
              </a:endParaRPr>
            </a:p>
          </p:txBody>
        </p:sp>
        <p:sp>
          <p:nvSpPr>
            <p:cNvPr id="55" name="Oval 32"/>
            <p:cNvSpPr>
              <a:spLocks noChangeArrowheads="1"/>
            </p:cNvSpPr>
            <p:nvPr/>
          </p:nvSpPr>
          <p:spPr bwMode="auto">
            <a:xfrm>
              <a:off x="6829075" y="3108848"/>
              <a:ext cx="706222" cy="244461"/>
            </a:xfrm>
            <a:prstGeom prst="ellipse">
              <a:avLst/>
            </a:prstGeom>
            <a:solidFill>
              <a:srgbClr val="FA9C00">
                <a:lumMod val="75000"/>
              </a:srgbClr>
            </a:solidFill>
            <a:ln>
              <a:noFill/>
            </a:ln>
            <a:extLst>
              <a:ext uri="{91240B29-F687-4F45-9708-019B960494DF}">
                <a14:hiddenLine w="9525">
                  <a:solidFill>
                    <a:srgbClr val="000000"/>
                  </a:solidFill>
                  <a:round/>
                  <a:headEnd/>
                  <a:tailEnd/>
                </a14:hiddenLine>
              </a:ext>
            </a:extLst>
          </p:spPr>
          <p:txBody>
            <a:bodyPr/>
            <a:lstStyle/>
            <a:p>
              <a:pPr defTabSz="685239">
                <a:defRPr/>
              </a:pPr>
              <a:endParaRPr kern="0" lang="en-US">
                <a:solidFill>
                  <a:prstClr val="black"/>
                </a:solidFill>
              </a:endParaRPr>
            </a:p>
          </p:txBody>
        </p:sp>
        <p:sp>
          <p:nvSpPr>
            <p:cNvPr id="56" name="Oval 33"/>
            <p:cNvSpPr>
              <a:spLocks noChangeArrowheads="1"/>
            </p:cNvSpPr>
            <p:nvPr/>
          </p:nvSpPr>
          <p:spPr bwMode="auto">
            <a:xfrm>
              <a:off x="6829075" y="2421499"/>
              <a:ext cx="706222" cy="243330"/>
            </a:xfrm>
            <a:prstGeom prst="ellipse">
              <a:avLst/>
            </a:prstGeom>
            <a:solidFill>
              <a:srgbClr val="D1D3D4"/>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defTabSz="685239" fontAlgn="base">
                <a:spcBef>
                  <a:spcPct val="0"/>
                </a:spcBef>
                <a:spcAft>
                  <a:spcPct val="0"/>
                </a:spcAft>
              </a:pPr>
              <a:endParaRPr altLang="zh-CN" kern="0" lang="zh-CN">
                <a:solidFill>
                  <a:prstClr val="black"/>
                </a:solidFill>
              </a:endParaRPr>
            </a:p>
          </p:txBody>
        </p:sp>
        <p:sp>
          <p:nvSpPr>
            <p:cNvPr id="57" name="Freeform 42"/>
            <p:cNvSpPr/>
            <p:nvPr/>
          </p:nvSpPr>
          <p:spPr bwMode="auto">
            <a:xfrm>
              <a:off x="7044909" y="2683421"/>
              <a:ext cx="274554" cy="380979"/>
            </a:xfrm>
            <a:custGeom>
              <a:gdLst>
                <a:gd fmla="*/ 51 w 102" name="T0"/>
                <a:gd fmla="*/ 142 h 142" name="T1"/>
                <a:gd fmla="*/ 15 w 102" name="T2"/>
                <a:gd fmla="*/ 128 h 142" name="T3"/>
                <a:gd fmla="*/ 0 w 102" name="T4"/>
                <a:gd fmla="*/ 94 h 142" name="T5"/>
                <a:gd fmla="*/ 51 w 102" name="T6"/>
                <a:gd fmla="*/ 0 h 142" name="T7"/>
                <a:gd fmla="*/ 51 w 102" name="T8"/>
                <a:gd fmla="*/ 0 h 142" name="T9"/>
                <a:gd fmla="*/ 102 w 102" name="T10"/>
                <a:gd fmla="*/ 94 h 142" name="T11"/>
                <a:gd fmla="*/ 87 w 102" name="T12"/>
                <a:gd fmla="*/ 128 h 142" name="T13"/>
                <a:gd fmla="*/ 51 w 102" name="T14"/>
                <a:gd fmla="*/ 142 h 14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42" w="102">
                  <a:moveTo>
                    <a:pt x="51" y="142"/>
                  </a:moveTo>
                  <a:cubicBezTo>
                    <a:pt x="38" y="142"/>
                    <a:pt x="25" y="137"/>
                    <a:pt x="15" y="128"/>
                  </a:cubicBezTo>
                  <a:cubicBezTo>
                    <a:pt x="5" y="118"/>
                    <a:pt x="0" y="106"/>
                    <a:pt x="0" y="94"/>
                  </a:cubicBezTo>
                  <a:cubicBezTo>
                    <a:pt x="0" y="59"/>
                    <a:pt x="45" y="30"/>
                    <a:pt x="51" y="0"/>
                  </a:cubicBezTo>
                  <a:cubicBezTo>
                    <a:pt x="51" y="0"/>
                    <a:pt x="51" y="0"/>
                    <a:pt x="51" y="0"/>
                  </a:cubicBezTo>
                  <a:cubicBezTo>
                    <a:pt x="56" y="30"/>
                    <a:pt x="102" y="59"/>
                    <a:pt x="102" y="94"/>
                  </a:cubicBezTo>
                  <a:cubicBezTo>
                    <a:pt x="102" y="106"/>
                    <a:pt x="97" y="118"/>
                    <a:pt x="87" y="128"/>
                  </a:cubicBezTo>
                  <a:cubicBezTo>
                    <a:pt x="77" y="137"/>
                    <a:pt x="64" y="142"/>
                    <a:pt x="51" y="142"/>
                  </a:cubicBezTo>
                  <a:close/>
                </a:path>
              </a:pathLst>
            </a:custGeom>
            <a:solidFill>
              <a:srgbClr val="FA9C00"/>
            </a:solidFill>
            <a:ln>
              <a:noFill/>
            </a:ln>
            <a:extLst>
              <a:ext uri="{91240B29-F687-4F45-9708-019B960494DF}">
                <a14:hiddenLine w="9525">
                  <a:solidFill>
                    <a:srgbClr val="000000"/>
                  </a:solidFill>
                  <a:round/>
                  <a:headEnd/>
                  <a:tailEnd/>
                </a14:hiddenLine>
              </a:ext>
            </a:extLst>
          </p:spPr>
          <p:txBody>
            <a:bodyPr/>
            <a:lstStyle/>
            <a:p>
              <a:pPr defTabSz="685239">
                <a:defRPr/>
              </a:pPr>
              <a:endParaRPr kern="0" lang="en-US">
                <a:solidFill>
                  <a:prstClr val="black"/>
                </a:solidFill>
              </a:endParaRPr>
            </a:p>
          </p:txBody>
        </p:sp>
        <p:sp>
          <p:nvSpPr>
            <p:cNvPr id="58" name="Freeform 43"/>
            <p:cNvSpPr/>
            <p:nvPr/>
          </p:nvSpPr>
          <p:spPr bwMode="auto">
            <a:xfrm>
              <a:off x="7074668" y="2768951"/>
              <a:ext cx="96200" cy="236539"/>
            </a:xfrm>
            <a:custGeom>
              <a:gdLst>
                <a:gd fmla="*/ 8017 w 36" name="T0"/>
                <a:gd fmla="*/ 204284 h 88" name="T1"/>
                <a:gd fmla="*/ 0 w 36" name="T2"/>
                <a:gd fmla="*/ 172028 h 88" name="T3"/>
                <a:gd fmla="*/ 5344 w 36" name="T4"/>
                <a:gd fmla="*/ 139773 h 88" name="T5"/>
                <a:gd fmla="*/ 21378 w 36" name="T6"/>
                <a:gd fmla="*/ 104830 h 88" name="T7"/>
                <a:gd fmla="*/ 80167 w 36" name="T8"/>
                <a:gd fmla="*/ 21504 h 88" name="T9"/>
                <a:gd fmla="*/ 96200 w 36" name="T10"/>
                <a:gd fmla="*/ 0 h 88" name="T11"/>
                <a:gd fmla="*/ 37411 w 36" name="T12"/>
                <a:gd fmla="*/ 99454 h 88" name="T13"/>
                <a:gd fmla="*/ 21378 w 36" name="T14"/>
                <a:gd fmla="*/ 142461 h 88" name="T15"/>
                <a:gd fmla="*/ 16033 w 36" name="T16"/>
                <a:gd fmla="*/ 182780 h 88" name="T17"/>
                <a:gd fmla="*/ 24050 w 36" name="T18"/>
                <a:gd fmla="*/ 220411 h 88" name="T19"/>
                <a:gd fmla="*/ 32067 w 36" name="T20"/>
                <a:gd fmla="*/ 236539 h 88" name="T21"/>
                <a:gd fmla="*/ 18706 w 36" name="T22"/>
                <a:gd fmla="*/ 223099 h 88" name="T23"/>
                <a:gd fmla="*/ 8017 w 36" name="T24"/>
                <a:gd fmla="*/ 204284 h 88"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b="b" l="0" r="r" t="0"/>
              <a:pathLst>
                <a:path h="88" w="36">
                  <a:moveTo>
                    <a:pt x="3" y="76"/>
                  </a:moveTo>
                  <a:cubicBezTo>
                    <a:pt x="1" y="72"/>
                    <a:pt x="1" y="68"/>
                    <a:pt x="0" y="64"/>
                  </a:cubicBezTo>
                  <a:cubicBezTo>
                    <a:pt x="0" y="60"/>
                    <a:pt x="1" y="56"/>
                    <a:pt x="2" y="52"/>
                  </a:cubicBezTo>
                  <a:cubicBezTo>
                    <a:pt x="3" y="47"/>
                    <a:pt x="5" y="43"/>
                    <a:pt x="8" y="39"/>
                  </a:cubicBezTo>
                  <a:cubicBezTo>
                    <a:pt x="14" y="28"/>
                    <a:pt x="22" y="18"/>
                    <a:pt x="30" y="8"/>
                  </a:cubicBezTo>
                  <a:cubicBezTo>
                    <a:pt x="32" y="5"/>
                    <a:pt x="34" y="3"/>
                    <a:pt x="36" y="0"/>
                  </a:cubicBezTo>
                  <a:cubicBezTo>
                    <a:pt x="28" y="12"/>
                    <a:pt x="20" y="24"/>
                    <a:pt x="14" y="37"/>
                  </a:cubicBezTo>
                  <a:cubicBezTo>
                    <a:pt x="11" y="42"/>
                    <a:pt x="9" y="47"/>
                    <a:pt x="8" y="53"/>
                  </a:cubicBezTo>
                  <a:cubicBezTo>
                    <a:pt x="7" y="58"/>
                    <a:pt x="6" y="62"/>
                    <a:pt x="6" y="68"/>
                  </a:cubicBezTo>
                  <a:cubicBezTo>
                    <a:pt x="7" y="73"/>
                    <a:pt x="8" y="77"/>
                    <a:pt x="9" y="82"/>
                  </a:cubicBezTo>
                  <a:cubicBezTo>
                    <a:pt x="10" y="85"/>
                    <a:pt x="11" y="86"/>
                    <a:pt x="12" y="88"/>
                  </a:cubicBezTo>
                  <a:cubicBezTo>
                    <a:pt x="10" y="87"/>
                    <a:pt x="8" y="85"/>
                    <a:pt x="7" y="83"/>
                  </a:cubicBezTo>
                  <a:cubicBezTo>
                    <a:pt x="5" y="80"/>
                    <a:pt x="4" y="78"/>
                    <a:pt x="3" y="76"/>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pPr defTabSz="685239" eaLnBrk="0" fontAlgn="base" hangingPunct="0">
                <a:spcBef>
                  <a:spcPct val="0"/>
                </a:spcBef>
                <a:spcAft>
                  <a:spcPct val="0"/>
                </a:spcAft>
              </a:pPr>
              <a:endParaRPr altLang="en-US" kern="0" lang="zh-CN">
                <a:solidFill>
                  <a:prstClr val="black"/>
                </a:solidFill>
              </a:endParaRPr>
            </a:p>
          </p:txBody>
        </p:sp>
      </p:grpSp>
      <p:grpSp>
        <p:nvGrpSpPr>
          <p:cNvPr id="59" name="Group 58"/>
          <p:cNvGrpSpPr/>
          <p:nvPr/>
        </p:nvGrpSpPr>
        <p:grpSpPr>
          <a:xfrm>
            <a:off x="5085194" y="1074160"/>
            <a:ext cx="531019" cy="2750344"/>
            <a:chOff x="5837648" y="2421499"/>
            <a:chExt cx="707353" cy="3666920"/>
          </a:xfrm>
        </p:grpSpPr>
        <p:grpSp>
          <p:nvGrpSpPr>
            <p:cNvPr id="60" name="Group 59"/>
            <p:cNvGrpSpPr>
              <a:grpSpLocks noChangeAspect="1"/>
            </p:cNvGrpSpPr>
            <p:nvPr/>
          </p:nvGrpSpPr>
          <p:grpSpPr>
            <a:xfrm>
              <a:off x="5871903" y="5534090"/>
              <a:ext cx="298132" cy="280035"/>
              <a:chOff x="5160963" y="4846638"/>
              <a:chExt cx="496887" cy="466725"/>
            </a:xfrm>
            <a:solidFill>
              <a:sysClr lastClr="FFFFFF" val="window"/>
            </a:solidFill>
          </p:grpSpPr>
          <p:sp>
            <p:nvSpPr>
              <p:cNvPr id="69" name="Oval 17"/>
              <p:cNvSpPr>
                <a:spLocks noChangeArrowheads="1"/>
              </p:cNvSpPr>
              <p:nvPr/>
            </p:nvSpPr>
            <p:spPr bwMode="auto">
              <a:xfrm>
                <a:off x="5402263" y="5102226"/>
                <a:ext cx="60325" cy="60325"/>
              </a:xfrm>
              <a:prstGeom prst="ellipse">
                <a:avLst/>
              </a:prstGeom>
              <a:grpFill/>
              <a:ln>
                <a:noFill/>
              </a:ln>
              <a:extLst>
                <a:ext uri="{91240B29-F687-4F45-9708-019B960494DF}">
                  <a14:hiddenLine w="9525">
                    <a:solidFill>
                      <a:srgbClr val="000000"/>
                    </a:solidFill>
                    <a:round/>
                    <a:headEnd/>
                    <a:tailEnd/>
                  </a14:hiddenLine>
                </a:ext>
              </a:extLst>
            </p:spPr>
            <p:txBody>
              <a:bodyPr/>
              <a:lstStyle/>
              <a:p>
                <a:pPr defTabSz="685239">
                  <a:defRPr/>
                </a:pPr>
                <a:endParaRPr kern="0" lang="id-ID">
                  <a:solidFill>
                    <a:prstClr val="black"/>
                  </a:solidFill>
                </a:endParaRPr>
              </a:p>
            </p:txBody>
          </p:sp>
          <p:sp>
            <p:nvSpPr>
              <p:cNvPr id="70" name="Freeform 18"/>
              <p:cNvSpPr>
                <a:spLocks noEditPoints="1"/>
              </p:cNvSpPr>
              <p:nvPr/>
            </p:nvSpPr>
            <p:spPr bwMode="auto">
              <a:xfrm>
                <a:off x="5160963" y="4846638"/>
                <a:ext cx="496887" cy="466725"/>
              </a:xfrm>
              <a:custGeom>
                <a:gdLst>
                  <a:gd fmla="*/ 116 w 132" name="T0"/>
                  <a:gd fmla="*/ 48 h 124" name="T1"/>
                  <a:gd fmla="*/ 116 w 132" name="T2"/>
                  <a:gd fmla="*/ 22 h 124" name="T3"/>
                  <a:gd fmla="*/ 104 w 132" name="T4"/>
                  <a:gd fmla="*/ 0 h 124" name="T5"/>
                  <a:gd fmla="*/ 22 w 132" name="T6"/>
                  <a:gd fmla="*/ 0 h 124" name="T7"/>
                  <a:gd fmla="*/ 0 w 132" name="T8"/>
                  <a:gd fmla="*/ 102 h 124" name="T9"/>
                  <a:gd fmla="*/ 94 w 132" name="T10"/>
                  <a:gd fmla="*/ 124 h 124" name="T11"/>
                  <a:gd fmla="*/ 116 w 132" name="T12"/>
                  <a:gd fmla="*/ 96 h 124" name="T13"/>
                  <a:gd fmla="*/ 116 w 132" name="T14"/>
                  <a:gd fmla="*/ 48 h 124" name="T15"/>
                  <a:gd fmla="*/ 88 w 132" name="T16"/>
                  <a:gd fmla="*/ 8 h 124" name="T17"/>
                  <a:gd fmla="*/ 108 w 132" name="T18"/>
                  <a:gd fmla="*/ 12 h 124" name="T19"/>
                  <a:gd fmla="*/ 108 w 132" name="T20"/>
                  <a:gd fmla="*/ 24 h 124" name="T21"/>
                  <a:gd fmla="*/ 104 w 132" name="T22"/>
                  <a:gd fmla="*/ 36 h 124" name="T23"/>
                  <a:gd fmla="*/ 104 w 132" name="T24"/>
                  <a:gd fmla="*/ 32 h 124" name="T25"/>
                  <a:gd fmla="*/ 104 w 132" name="T26"/>
                  <a:gd fmla="*/ 16 h 124" name="T27"/>
                  <a:gd fmla="*/ 16 w 132" name="T28"/>
                  <a:gd fmla="*/ 12 h 124" name="T29"/>
                  <a:gd fmla="*/ 12 w 132" name="T30"/>
                  <a:gd fmla="*/ 24 h 124" name="T31"/>
                  <a:gd fmla="*/ 8 w 132" name="T32"/>
                  <a:gd fmla="*/ 22 h 124" name="T33"/>
                  <a:gd fmla="*/ 100 w 132" name="T34"/>
                  <a:gd fmla="*/ 20 h 124" name="T35"/>
                  <a:gd fmla="*/ 16 w 132" name="T36"/>
                  <a:gd fmla="*/ 16 h 124" name="T37"/>
                  <a:gd fmla="*/ 100 w 132" name="T38"/>
                  <a:gd fmla="*/ 20 h 124" name="T39"/>
                  <a:gd fmla="*/ 100 w 132" name="T40"/>
                  <a:gd fmla="*/ 28 h 124" name="T41"/>
                  <a:gd fmla="*/ 16 w 132" name="T42"/>
                  <a:gd fmla="*/ 24 h 124" name="T43"/>
                  <a:gd fmla="*/ 100 w 132" name="T44"/>
                  <a:gd fmla="*/ 32 h 124" name="T45"/>
                  <a:gd fmla="*/ 88 w 132" name="T46"/>
                  <a:gd fmla="*/ 36 h 124" name="T47"/>
                  <a:gd fmla="*/ 16 w 132" name="T48"/>
                  <a:gd fmla="*/ 35 h 124" name="T49"/>
                  <a:gd fmla="*/ 100 w 132" name="T50"/>
                  <a:gd fmla="*/ 32 h 124" name="T51"/>
                  <a:gd fmla="*/ 94 w 132" name="T52"/>
                  <a:gd fmla="*/ 116 h 124" name="T53"/>
                  <a:gd fmla="*/ 8 w 132" name="T54"/>
                  <a:gd fmla="*/ 102 h 124" name="T55"/>
                  <a:gd fmla="*/ 22 w 132" name="T56"/>
                  <a:gd fmla="*/ 44 h 124" name="T57"/>
                  <a:gd fmla="*/ 104 w 132" name="T58"/>
                  <a:gd fmla="*/ 44 h 124" name="T59"/>
                  <a:gd fmla="*/ 108 w 132" name="T60"/>
                  <a:gd fmla="*/ 56 h 124" name="T61"/>
                  <a:gd fmla="*/ 52 w 132" name="T62"/>
                  <a:gd fmla="*/ 76 h 124" name="T63"/>
                  <a:gd fmla="*/ 108 w 132" name="T64"/>
                  <a:gd fmla="*/ 96 h 124" name="T65"/>
                  <a:gd fmla="*/ 113 w 132" name="T66"/>
                  <a:gd fmla="*/ 88 h 124" name="T67"/>
                  <a:gd fmla="*/ 60 w 132" name="T68"/>
                  <a:gd fmla="*/ 76 h 124" name="T69"/>
                  <a:gd fmla="*/ 108 w 132" name="T70"/>
                  <a:gd fmla="*/ 64 h 124" name="T71"/>
                  <a:gd fmla="*/ 115 w 132" name="T72"/>
                  <a:gd fmla="*/ 59 h 124" name="T73"/>
                  <a:gd fmla="*/ 120 w 132" name="T74"/>
                  <a:gd fmla="*/ 72 h 124"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124" w="132">
                    <a:moveTo>
                      <a:pt x="116" y="48"/>
                    </a:moveTo>
                    <a:cubicBezTo>
                      <a:pt x="116" y="48"/>
                      <a:pt x="116" y="48"/>
                      <a:pt x="116" y="48"/>
                    </a:cubicBezTo>
                    <a:cubicBezTo>
                      <a:pt x="116" y="24"/>
                      <a:pt x="116" y="24"/>
                      <a:pt x="116" y="24"/>
                    </a:cubicBezTo>
                    <a:cubicBezTo>
                      <a:pt x="116" y="22"/>
                      <a:pt x="116" y="22"/>
                      <a:pt x="116" y="22"/>
                    </a:cubicBezTo>
                    <a:cubicBezTo>
                      <a:pt x="116" y="12"/>
                      <a:pt x="116" y="12"/>
                      <a:pt x="116" y="12"/>
                    </a:cubicBezTo>
                    <a:cubicBezTo>
                      <a:pt x="116" y="5"/>
                      <a:pt x="111" y="0"/>
                      <a:pt x="104" y="0"/>
                    </a:cubicBezTo>
                    <a:cubicBezTo>
                      <a:pt x="88" y="0"/>
                      <a:pt x="88" y="0"/>
                      <a:pt x="88" y="0"/>
                    </a:cubicBezTo>
                    <a:cubicBezTo>
                      <a:pt x="22" y="0"/>
                      <a:pt x="22" y="0"/>
                      <a:pt x="22" y="0"/>
                    </a:cubicBezTo>
                    <a:cubicBezTo>
                      <a:pt x="10" y="0"/>
                      <a:pt x="0" y="10"/>
                      <a:pt x="0" y="22"/>
                    </a:cubicBezTo>
                    <a:cubicBezTo>
                      <a:pt x="0" y="102"/>
                      <a:pt x="0" y="102"/>
                      <a:pt x="0" y="102"/>
                    </a:cubicBezTo>
                    <a:cubicBezTo>
                      <a:pt x="0" y="114"/>
                      <a:pt x="10" y="124"/>
                      <a:pt x="22" y="124"/>
                    </a:cubicBezTo>
                    <a:cubicBezTo>
                      <a:pt x="94" y="124"/>
                      <a:pt x="94" y="124"/>
                      <a:pt x="94" y="124"/>
                    </a:cubicBezTo>
                    <a:cubicBezTo>
                      <a:pt x="106" y="124"/>
                      <a:pt x="116" y="114"/>
                      <a:pt x="116" y="102"/>
                    </a:cubicBezTo>
                    <a:cubicBezTo>
                      <a:pt x="116" y="96"/>
                      <a:pt x="116" y="96"/>
                      <a:pt x="116" y="96"/>
                    </a:cubicBezTo>
                    <a:cubicBezTo>
                      <a:pt x="116" y="96"/>
                      <a:pt x="116" y="96"/>
                      <a:pt x="116" y="96"/>
                    </a:cubicBezTo>
                    <a:cubicBezTo>
                      <a:pt x="132" y="84"/>
                      <a:pt x="132" y="60"/>
                      <a:pt x="116" y="48"/>
                    </a:cubicBezTo>
                    <a:close/>
                    <a:moveTo>
                      <a:pt x="22" y="8"/>
                    </a:moveTo>
                    <a:cubicBezTo>
                      <a:pt x="88" y="8"/>
                      <a:pt x="88" y="8"/>
                      <a:pt x="88" y="8"/>
                    </a:cubicBezTo>
                    <a:cubicBezTo>
                      <a:pt x="104" y="8"/>
                      <a:pt x="104" y="8"/>
                      <a:pt x="104" y="8"/>
                    </a:cubicBezTo>
                    <a:cubicBezTo>
                      <a:pt x="106" y="8"/>
                      <a:pt x="108" y="10"/>
                      <a:pt x="108" y="12"/>
                    </a:cubicBezTo>
                    <a:cubicBezTo>
                      <a:pt x="108" y="22"/>
                      <a:pt x="108" y="22"/>
                      <a:pt x="108" y="22"/>
                    </a:cubicBezTo>
                    <a:cubicBezTo>
                      <a:pt x="108" y="24"/>
                      <a:pt x="108" y="24"/>
                      <a:pt x="108" y="24"/>
                    </a:cubicBezTo>
                    <a:cubicBezTo>
                      <a:pt x="108" y="37"/>
                      <a:pt x="108" y="37"/>
                      <a:pt x="108" y="37"/>
                    </a:cubicBezTo>
                    <a:cubicBezTo>
                      <a:pt x="107" y="36"/>
                      <a:pt x="105" y="36"/>
                      <a:pt x="104" y="36"/>
                    </a:cubicBezTo>
                    <a:cubicBezTo>
                      <a:pt x="104" y="36"/>
                      <a:pt x="104" y="36"/>
                      <a:pt x="104" y="36"/>
                    </a:cubicBezTo>
                    <a:cubicBezTo>
                      <a:pt x="104" y="32"/>
                      <a:pt x="104" y="32"/>
                      <a:pt x="104" y="32"/>
                    </a:cubicBezTo>
                    <a:cubicBezTo>
                      <a:pt x="104" y="24"/>
                      <a:pt x="104" y="24"/>
                      <a:pt x="104" y="24"/>
                    </a:cubicBezTo>
                    <a:cubicBezTo>
                      <a:pt x="104" y="16"/>
                      <a:pt x="104" y="16"/>
                      <a:pt x="104" y="16"/>
                    </a:cubicBezTo>
                    <a:cubicBezTo>
                      <a:pt x="104" y="14"/>
                      <a:pt x="102" y="12"/>
                      <a:pt x="100" y="12"/>
                    </a:cubicBezTo>
                    <a:cubicBezTo>
                      <a:pt x="16" y="12"/>
                      <a:pt x="16" y="12"/>
                      <a:pt x="16" y="12"/>
                    </a:cubicBezTo>
                    <a:cubicBezTo>
                      <a:pt x="14" y="12"/>
                      <a:pt x="12" y="14"/>
                      <a:pt x="12" y="16"/>
                    </a:cubicBezTo>
                    <a:cubicBezTo>
                      <a:pt x="12" y="24"/>
                      <a:pt x="12" y="24"/>
                      <a:pt x="12" y="24"/>
                    </a:cubicBezTo>
                    <a:cubicBezTo>
                      <a:pt x="12" y="32"/>
                      <a:pt x="12" y="32"/>
                      <a:pt x="12" y="32"/>
                    </a:cubicBezTo>
                    <a:cubicBezTo>
                      <a:pt x="10" y="29"/>
                      <a:pt x="8" y="26"/>
                      <a:pt x="8" y="22"/>
                    </a:cubicBezTo>
                    <a:cubicBezTo>
                      <a:pt x="8" y="14"/>
                      <a:pt x="14" y="8"/>
                      <a:pt x="22" y="8"/>
                    </a:cubicBezTo>
                    <a:close/>
                    <a:moveTo>
                      <a:pt x="100" y="20"/>
                    </a:moveTo>
                    <a:cubicBezTo>
                      <a:pt x="16" y="20"/>
                      <a:pt x="16" y="20"/>
                      <a:pt x="16" y="20"/>
                    </a:cubicBezTo>
                    <a:cubicBezTo>
                      <a:pt x="16" y="16"/>
                      <a:pt x="16" y="16"/>
                      <a:pt x="16" y="16"/>
                    </a:cubicBezTo>
                    <a:cubicBezTo>
                      <a:pt x="100" y="16"/>
                      <a:pt x="100" y="16"/>
                      <a:pt x="100" y="16"/>
                    </a:cubicBezTo>
                    <a:lnTo>
                      <a:pt x="100" y="20"/>
                    </a:lnTo>
                    <a:close/>
                    <a:moveTo>
                      <a:pt x="100" y="24"/>
                    </a:moveTo>
                    <a:cubicBezTo>
                      <a:pt x="100" y="28"/>
                      <a:pt x="100" y="28"/>
                      <a:pt x="100" y="28"/>
                    </a:cubicBezTo>
                    <a:cubicBezTo>
                      <a:pt x="16" y="28"/>
                      <a:pt x="16" y="28"/>
                      <a:pt x="16" y="28"/>
                    </a:cubicBezTo>
                    <a:cubicBezTo>
                      <a:pt x="16" y="24"/>
                      <a:pt x="16" y="24"/>
                      <a:pt x="16" y="24"/>
                    </a:cubicBezTo>
                    <a:lnTo>
                      <a:pt x="100" y="24"/>
                    </a:lnTo>
                    <a:close/>
                    <a:moveTo>
                      <a:pt x="100" y="32"/>
                    </a:moveTo>
                    <a:cubicBezTo>
                      <a:pt x="100" y="36"/>
                      <a:pt x="100" y="36"/>
                      <a:pt x="100" y="36"/>
                    </a:cubicBezTo>
                    <a:cubicBezTo>
                      <a:pt x="88" y="36"/>
                      <a:pt x="88" y="36"/>
                      <a:pt x="88" y="36"/>
                    </a:cubicBezTo>
                    <a:cubicBezTo>
                      <a:pt x="22" y="36"/>
                      <a:pt x="22" y="36"/>
                      <a:pt x="22" y="36"/>
                    </a:cubicBezTo>
                    <a:cubicBezTo>
                      <a:pt x="20" y="36"/>
                      <a:pt x="18" y="35"/>
                      <a:pt x="16" y="35"/>
                    </a:cubicBezTo>
                    <a:cubicBezTo>
                      <a:pt x="16" y="32"/>
                      <a:pt x="16" y="32"/>
                      <a:pt x="16" y="32"/>
                    </a:cubicBezTo>
                    <a:lnTo>
                      <a:pt x="100" y="32"/>
                    </a:lnTo>
                    <a:close/>
                    <a:moveTo>
                      <a:pt x="108" y="102"/>
                    </a:moveTo>
                    <a:cubicBezTo>
                      <a:pt x="108" y="110"/>
                      <a:pt x="102" y="116"/>
                      <a:pt x="94" y="116"/>
                    </a:cubicBezTo>
                    <a:cubicBezTo>
                      <a:pt x="22" y="116"/>
                      <a:pt x="22" y="116"/>
                      <a:pt x="22" y="116"/>
                    </a:cubicBezTo>
                    <a:cubicBezTo>
                      <a:pt x="14" y="116"/>
                      <a:pt x="8" y="110"/>
                      <a:pt x="8" y="102"/>
                    </a:cubicBezTo>
                    <a:cubicBezTo>
                      <a:pt x="8" y="39"/>
                      <a:pt x="8" y="39"/>
                      <a:pt x="8" y="39"/>
                    </a:cubicBezTo>
                    <a:cubicBezTo>
                      <a:pt x="12" y="42"/>
                      <a:pt x="17" y="44"/>
                      <a:pt x="22" y="44"/>
                    </a:cubicBezTo>
                    <a:cubicBezTo>
                      <a:pt x="88" y="44"/>
                      <a:pt x="88" y="44"/>
                      <a:pt x="88" y="44"/>
                    </a:cubicBezTo>
                    <a:cubicBezTo>
                      <a:pt x="104" y="44"/>
                      <a:pt x="104" y="44"/>
                      <a:pt x="104" y="44"/>
                    </a:cubicBezTo>
                    <a:cubicBezTo>
                      <a:pt x="106" y="44"/>
                      <a:pt x="108" y="46"/>
                      <a:pt x="108" y="48"/>
                    </a:cubicBezTo>
                    <a:cubicBezTo>
                      <a:pt x="108" y="56"/>
                      <a:pt x="108" y="56"/>
                      <a:pt x="108" y="56"/>
                    </a:cubicBezTo>
                    <a:cubicBezTo>
                      <a:pt x="72" y="56"/>
                      <a:pt x="72" y="56"/>
                      <a:pt x="72" y="56"/>
                    </a:cubicBezTo>
                    <a:cubicBezTo>
                      <a:pt x="61" y="56"/>
                      <a:pt x="52" y="65"/>
                      <a:pt x="52" y="76"/>
                    </a:cubicBezTo>
                    <a:cubicBezTo>
                      <a:pt x="52" y="87"/>
                      <a:pt x="61" y="96"/>
                      <a:pt x="72" y="96"/>
                    </a:cubicBezTo>
                    <a:cubicBezTo>
                      <a:pt x="108" y="96"/>
                      <a:pt x="108" y="96"/>
                      <a:pt x="108" y="96"/>
                    </a:cubicBezTo>
                    <a:lnTo>
                      <a:pt x="108" y="102"/>
                    </a:lnTo>
                    <a:close/>
                    <a:moveTo>
                      <a:pt x="113" y="88"/>
                    </a:moveTo>
                    <a:cubicBezTo>
                      <a:pt x="72" y="88"/>
                      <a:pt x="72" y="88"/>
                      <a:pt x="72" y="88"/>
                    </a:cubicBezTo>
                    <a:cubicBezTo>
                      <a:pt x="65" y="88"/>
                      <a:pt x="60" y="83"/>
                      <a:pt x="60" y="76"/>
                    </a:cubicBezTo>
                    <a:cubicBezTo>
                      <a:pt x="60" y="69"/>
                      <a:pt x="65" y="64"/>
                      <a:pt x="72" y="64"/>
                    </a:cubicBezTo>
                    <a:cubicBezTo>
                      <a:pt x="108" y="64"/>
                      <a:pt x="108" y="64"/>
                      <a:pt x="108" y="64"/>
                    </a:cubicBezTo>
                    <a:cubicBezTo>
                      <a:pt x="110" y="64"/>
                      <a:pt x="113" y="63"/>
                      <a:pt x="114" y="61"/>
                    </a:cubicBezTo>
                    <a:cubicBezTo>
                      <a:pt x="115" y="60"/>
                      <a:pt x="115" y="60"/>
                      <a:pt x="115" y="59"/>
                    </a:cubicBezTo>
                    <a:cubicBezTo>
                      <a:pt x="115" y="59"/>
                      <a:pt x="116" y="59"/>
                      <a:pt x="116" y="59"/>
                    </a:cubicBezTo>
                    <a:cubicBezTo>
                      <a:pt x="118" y="62"/>
                      <a:pt x="120" y="67"/>
                      <a:pt x="120" y="72"/>
                    </a:cubicBezTo>
                    <a:cubicBezTo>
                      <a:pt x="120" y="78"/>
                      <a:pt x="118" y="84"/>
                      <a:pt x="113" y="88"/>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239">
                  <a:defRPr/>
                </a:pPr>
                <a:endParaRPr kern="0" lang="id-ID">
                  <a:solidFill>
                    <a:prstClr val="black"/>
                  </a:solidFill>
                </a:endParaRPr>
              </a:p>
            </p:txBody>
          </p:sp>
        </p:grpSp>
        <p:sp>
          <p:nvSpPr>
            <p:cNvPr id="61" name="Freeform 22"/>
            <p:cNvSpPr/>
            <p:nvPr/>
          </p:nvSpPr>
          <p:spPr bwMode="auto">
            <a:xfrm>
              <a:off x="5837648" y="2541466"/>
              <a:ext cx="707353" cy="2537418"/>
            </a:xfrm>
            <a:custGeom>
              <a:gdLst>
                <a:gd fmla="*/ 0 w 264" name="T0"/>
                <a:gd fmla="*/ 2537418 h 947" name="T1"/>
                <a:gd fmla="*/ 707353 w 264" name="T2"/>
                <a:gd fmla="*/ 2537418 h 947" name="T3"/>
                <a:gd fmla="*/ 707353 w 264" name="T4"/>
                <a:gd fmla="*/ 0 h 947" name="T5"/>
                <a:gd fmla="*/ 0 w 264" name="T6"/>
                <a:gd fmla="*/ 0 h 947" name="T7"/>
                <a:gd fmla="*/ 0 w 264" name="T8"/>
                <a:gd fmla="*/ 2537418 h 947"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945" w="264">
                  <a:moveTo>
                    <a:pt x="0" y="947"/>
                  </a:moveTo>
                  <a:cubicBezTo>
                    <a:pt x="88" y="947"/>
                    <a:pt x="176" y="947"/>
                    <a:pt x="264" y="947"/>
                  </a:cubicBezTo>
                  <a:cubicBezTo>
                    <a:pt x="264" y="632"/>
                    <a:pt x="264" y="316"/>
                    <a:pt x="264" y="0"/>
                  </a:cubicBezTo>
                  <a:cubicBezTo>
                    <a:pt x="176" y="0"/>
                    <a:pt x="88" y="0"/>
                    <a:pt x="0" y="0"/>
                  </a:cubicBezTo>
                  <a:cubicBezTo>
                    <a:pt x="0" y="316"/>
                    <a:pt x="0" y="632"/>
                    <a:pt x="0" y="947"/>
                  </a:cubicBezTo>
                  <a:close/>
                </a:path>
              </a:pathLst>
            </a:custGeom>
            <a:solidFill>
              <a:srgbClr val="E6E7E8"/>
            </a:solidFill>
            <a:ln>
              <a:noFill/>
            </a:ln>
            <a:extLst>
              <a:ext uri="{91240B29-F687-4F45-9708-019B960494DF}">
                <a14:hiddenLine w="9525">
                  <a:solidFill>
                    <a:srgbClr val="000000"/>
                  </a:solidFill>
                  <a:round/>
                  <a:headEnd/>
                  <a:tailEnd/>
                </a14:hiddenLine>
              </a:ext>
            </a:extLst>
          </p:spPr>
          <p:txBody>
            <a:bodyPr/>
            <a:lstStyle/>
            <a:p>
              <a:pPr defTabSz="685239" eaLnBrk="0" fontAlgn="base" hangingPunct="0">
                <a:spcBef>
                  <a:spcPct val="0"/>
                </a:spcBef>
                <a:spcAft>
                  <a:spcPct val="0"/>
                </a:spcAft>
              </a:pPr>
              <a:endParaRPr altLang="en-US" kern="0" lang="zh-CN">
                <a:solidFill>
                  <a:prstClr val="black"/>
                </a:solidFill>
              </a:endParaRPr>
            </a:p>
          </p:txBody>
        </p:sp>
        <p:sp>
          <p:nvSpPr>
            <p:cNvPr id="62" name="Oval 23"/>
            <p:cNvSpPr>
              <a:spLocks noChangeArrowheads="1"/>
            </p:cNvSpPr>
            <p:nvPr/>
          </p:nvSpPr>
          <p:spPr bwMode="auto">
            <a:xfrm>
              <a:off x="5837648" y="5845089"/>
              <a:ext cx="707353" cy="243330"/>
            </a:xfrm>
            <a:prstGeom prst="ellipse">
              <a:avLst/>
            </a:prstGeom>
            <a:solidFill>
              <a:srgbClr val="DF361F"/>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defTabSz="685239" fontAlgn="base">
                <a:spcBef>
                  <a:spcPct val="0"/>
                </a:spcBef>
                <a:spcAft>
                  <a:spcPct val="0"/>
                </a:spcAft>
              </a:pPr>
              <a:endParaRPr altLang="zh-CN" kern="0" lang="zh-CN">
                <a:solidFill>
                  <a:prstClr val="black"/>
                </a:solidFill>
              </a:endParaRPr>
            </a:p>
          </p:txBody>
        </p:sp>
        <p:sp>
          <p:nvSpPr>
            <p:cNvPr id="63" name="Freeform 24"/>
            <p:cNvSpPr/>
            <p:nvPr/>
          </p:nvSpPr>
          <p:spPr bwMode="auto">
            <a:xfrm>
              <a:off x="5837648" y="5038141"/>
              <a:ext cx="707353" cy="926916"/>
            </a:xfrm>
            <a:custGeom>
              <a:gdLst>
                <a:gd fmla="*/ 0 w 264" name="T0"/>
                <a:gd fmla="*/ 0 h 346" name="T1"/>
                <a:gd fmla="*/ 707353 w 264" name="T2"/>
                <a:gd fmla="*/ 0 h 346" name="T3"/>
                <a:gd fmla="*/ 707353 w 264" name="T4"/>
                <a:gd fmla="*/ 926916 h 346" name="T5"/>
                <a:gd fmla="*/ 0 w 264" name="T6"/>
                <a:gd fmla="*/ 926916 h 346" name="T7"/>
                <a:gd fmla="*/ 0 w 264" name="T8"/>
                <a:gd fmla="*/ 0 h 346"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346" w="264">
                  <a:moveTo>
                    <a:pt x="0" y="0"/>
                  </a:moveTo>
                  <a:cubicBezTo>
                    <a:pt x="88" y="0"/>
                    <a:pt x="176" y="0"/>
                    <a:pt x="264" y="0"/>
                  </a:cubicBezTo>
                  <a:cubicBezTo>
                    <a:pt x="264" y="116"/>
                    <a:pt x="264" y="231"/>
                    <a:pt x="264" y="346"/>
                  </a:cubicBezTo>
                  <a:cubicBezTo>
                    <a:pt x="176" y="346"/>
                    <a:pt x="88" y="346"/>
                    <a:pt x="0" y="346"/>
                  </a:cubicBezTo>
                  <a:cubicBezTo>
                    <a:pt x="0" y="231"/>
                    <a:pt x="0" y="116"/>
                    <a:pt x="0" y="0"/>
                  </a:cubicBezTo>
                  <a:close/>
                </a:path>
              </a:pathLst>
            </a:custGeom>
            <a:solidFill>
              <a:srgbClr val="DF361F"/>
            </a:solidFill>
            <a:ln>
              <a:noFill/>
            </a:ln>
            <a:extLst>
              <a:ext uri="{91240B29-F687-4F45-9708-019B960494DF}">
                <a14:hiddenLine w="9525">
                  <a:solidFill>
                    <a:srgbClr val="000000"/>
                  </a:solidFill>
                  <a:round/>
                  <a:headEnd/>
                  <a:tailEnd/>
                </a14:hiddenLine>
              </a:ext>
            </a:extLst>
          </p:spPr>
          <p:txBody>
            <a:bodyPr/>
            <a:lstStyle/>
            <a:p>
              <a:pPr defTabSz="685239" eaLnBrk="0" fontAlgn="base" hangingPunct="0">
                <a:spcBef>
                  <a:spcPct val="0"/>
                </a:spcBef>
                <a:spcAft>
                  <a:spcPct val="0"/>
                </a:spcAft>
              </a:pPr>
              <a:endParaRPr altLang="en-US" kern="0" lang="zh-CN">
                <a:solidFill>
                  <a:prstClr val="black"/>
                </a:solidFill>
              </a:endParaRPr>
            </a:p>
          </p:txBody>
        </p:sp>
        <p:sp>
          <p:nvSpPr>
            <p:cNvPr id="64" name="Freeform 25"/>
            <p:cNvSpPr/>
            <p:nvPr/>
          </p:nvSpPr>
          <p:spPr bwMode="auto">
            <a:xfrm>
              <a:off x="5837648" y="3940328"/>
              <a:ext cx="707353" cy="1179300"/>
            </a:xfrm>
            <a:custGeom>
              <a:gdLst>
                <a:gd fmla="*/ 0 w 264" name="T0"/>
                <a:gd fmla="*/ 0 h 440" name="T1"/>
                <a:gd fmla="*/ 707353 w 264" name="T2"/>
                <a:gd fmla="*/ 0 h 440" name="T3"/>
                <a:gd fmla="*/ 707353 w 264" name="T4"/>
                <a:gd fmla="*/ 1179300 h 440" name="T5"/>
                <a:gd fmla="*/ 0 w 264" name="T6"/>
                <a:gd fmla="*/ 1179300 h 440" name="T7"/>
                <a:gd fmla="*/ 0 w 264" name="T8"/>
                <a:gd fmla="*/ 0 h 44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440" w="264">
                  <a:moveTo>
                    <a:pt x="0" y="0"/>
                  </a:moveTo>
                  <a:cubicBezTo>
                    <a:pt x="88" y="0"/>
                    <a:pt x="176" y="0"/>
                    <a:pt x="264" y="0"/>
                  </a:cubicBezTo>
                  <a:cubicBezTo>
                    <a:pt x="264" y="147"/>
                    <a:pt x="264" y="293"/>
                    <a:pt x="264" y="440"/>
                  </a:cubicBezTo>
                  <a:cubicBezTo>
                    <a:pt x="176" y="440"/>
                    <a:pt x="88" y="440"/>
                    <a:pt x="0" y="440"/>
                  </a:cubicBezTo>
                  <a:cubicBezTo>
                    <a:pt x="0" y="293"/>
                    <a:pt x="0" y="147"/>
                    <a:pt x="0" y="0"/>
                  </a:cubicBezTo>
                  <a:close/>
                </a:path>
              </a:pathLst>
            </a:custGeom>
            <a:solidFill>
              <a:srgbClr val="DF361F"/>
            </a:solidFill>
            <a:ln>
              <a:noFill/>
            </a:ln>
            <a:extLst>
              <a:ext uri="{91240B29-F687-4F45-9708-019B960494DF}">
                <a14:hiddenLine w="9525">
                  <a:solidFill>
                    <a:srgbClr val="000000"/>
                  </a:solidFill>
                  <a:round/>
                  <a:headEnd/>
                  <a:tailEnd/>
                </a14:hiddenLine>
              </a:ext>
            </a:extLst>
          </p:spPr>
          <p:txBody>
            <a:bodyPr/>
            <a:lstStyle/>
            <a:p>
              <a:pPr defTabSz="685239" eaLnBrk="0" fontAlgn="base" hangingPunct="0">
                <a:spcBef>
                  <a:spcPct val="0"/>
                </a:spcBef>
                <a:spcAft>
                  <a:spcPct val="0"/>
                </a:spcAft>
              </a:pPr>
              <a:endParaRPr altLang="en-US" kern="0" lang="zh-CN">
                <a:solidFill>
                  <a:prstClr val="black"/>
                </a:solidFill>
              </a:endParaRPr>
            </a:p>
          </p:txBody>
        </p:sp>
        <p:sp>
          <p:nvSpPr>
            <p:cNvPr id="65" name="Oval 26"/>
            <p:cNvSpPr>
              <a:spLocks noChangeArrowheads="1"/>
            </p:cNvSpPr>
            <p:nvPr/>
          </p:nvSpPr>
          <p:spPr bwMode="auto">
            <a:xfrm>
              <a:off x="5837648" y="3796197"/>
              <a:ext cx="707353" cy="242873"/>
            </a:xfrm>
            <a:prstGeom prst="ellipse">
              <a:avLst/>
            </a:prstGeom>
            <a:solidFill>
              <a:srgbClr val="DF361F">
                <a:lumMod val="75000"/>
              </a:srgbClr>
            </a:solidFill>
            <a:ln>
              <a:noFill/>
            </a:ln>
            <a:extLst>
              <a:ext uri="{91240B29-F687-4F45-9708-019B960494DF}">
                <a14:hiddenLine w="9525">
                  <a:solidFill>
                    <a:srgbClr val="000000"/>
                  </a:solidFill>
                  <a:round/>
                  <a:headEnd/>
                  <a:tailEnd/>
                </a14:hiddenLine>
              </a:ext>
            </a:extLst>
          </p:spPr>
          <p:txBody>
            <a:bodyPr/>
            <a:lstStyle/>
            <a:p>
              <a:pPr defTabSz="685239">
                <a:defRPr/>
              </a:pPr>
              <a:endParaRPr kern="0" lang="en-US">
                <a:solidFill>
                  <a:prstClr val="black"/>
                </a:solidFill>
              </a:endParaRPr>
            </a:p>
          </p:txBody>
        </p:sp>
        <p:sp>
          <p:nvSpPr>
            <p:cNvPr id="66" name="Oval 27"/>
            <p:cNvSpPr>
              <a:spLocks noChangeArrowheads="1"/>
            </p:cNvSpPr>
            <p:nvPr/>
          </p:nvSpPr>
          <p:spPr bwMode="auto">
            <a:xfrm>
              <a:off x="5837648" y="2421499"/>
              <a:ext cx="707353" cy="243330"/>
            </a:xfrm>
            <a:prstGeom prst="ellipse">
              <a:avLst/>
            </a:prstGeom>
            <a:solidFill>
              <a:srgbClr val="D1D3D4"/>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defTabSz="685239" fontAlgn="base">
                <a:spcBef>
                  <a:spcPct val="0"/>
                </a:spcBef>
                <a:spcAft>
                  <a:spcPct val="0"/>
                </a:spcAft>
              </a:pPr>
              <a:endParaRPr altLang="zh-CN" kern="0" lang="zh-CN">
                <a:solidFill>
                  <a:prstClr val="black"/>
                </a:solidFill>
              </a:endParaRPr>
            </a:p>
          </p:txBody>
        </p:sp>
        <p:sp>
          <p:nvSpPr>
            <p:cNvPr id="67" name="Freeform 44"/>
            <p:cNvSpPr/>
            <p:nvPr/>
          </p:nvSpPr>
          <p:spPr bwMode="auto">
            <a:xfrm>
              <a:off x="6057211" y="2684069"/>
              <a:ext cx="270492" cy="380273"/>
            </a:xfrm>
            <a:custGeom>
              <a:gdLst>
                <a:gd fmla="*/ 133907 w 101" name="T0"/>
                <a:gd fmla="*/ 380273 h 142" name="T1"/>
                <a:gd fmla="*/ 37494 w 101" name="T2"/>
                <a:gd fmla="*/ 342781 h 142" name="T3"/>
                <a:gd fmla="*/ 0 w 101" name="T4"/>
                <a:gd fmla="*/ 251730 h 142" name="T5"/>
                <a:gd fmla="*/ 133907 w 101" name="T6"/>
                <a:gd fmla="*/ 0 h 142" name="T7"/>
                <a:gd fmla="*/ 133907 w 101" name="T8"/>
                <a:gd fmla="*/ 0 h 142" name="T9"/>
                <a:gd fmla="*/ 270492 w 101" name="T10"/>
                <a:gd fmla="*/ 251730 h 142" name="T11"/>
                <a:gd fmla="*/ 230320 w 101" name="T12"/>
                <a:gd fmla="*/ 342781 h 142" name="T13"/>
                <a:gd fmla="*/ 133907 w 101" name="T14"/>
                <a:gd fmla="*/ 380273 h 142"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142" w="100">
                  <a:moveTo>
                    <a:pt x="50" y="142"/>
                  </a:moveTo>
                  <a:cubicBezTo>
                    <a:pt x="37" y="142"/>
                    <a:pt x="24" y="137"/>
                    <a:pt x="14" y="128"/>
                  </a:cubicBezTo>
                  <a:cubicBezTo>
                    <a:pt x="5" y="118"/>
                    <a:pt x="0" y="106"/>
                    <a:pt x="0" y="94"/>
                  </a:cubicBezTo>
                  <a:cubicBezTo>
                    <a:pt x="0" y="59"/>
                    <a:pt x="45" y="30"/>
                    <a:pt x="50" y="0"/>
                  </a:cubicBezTo>
                  <a:cubicBezTo>
                    <a:pt x="50" y="0"/>
                    <a:pt x="50" y="0"/>
                    <a:pt x="50" y="0"/>
                  </a:cubicBezTo>
                  <a:cubicBezTo>
                    <a:pt x="56" y="30"/>
                    <a:pt x="101" y="59"/>
                    <a:pt x="101" y="94"/>
                  </a:cubicBezTo>
                  <a:cubicBezTo>
                    <a:pt x="101" y="106"/>
                    <a:pt x="96" y="118"/>
                    <a:pt x="86" y="128"/>
                  </a:cubicBezTo>
                  <a:cubicBezTo>
                    <a:pt x="76" y="137"/>
                    <a:pt x="63" y="142"/>
                    <a:pt x="50" y="142"/>
                  </a:cubicBezTo>
                  <a:close/>
                </a:path>
              </a:pathLst>
            </a:custGeom>
            <a:solidFill>
              <a:srgbClr val="DF361F"/>
            </a:solidFill>
            <a:ln>
              <a:noFill/>
            </a:ln>
            <a:extLst>
              <a:ext uri="{91240B29-F687-4F45-9708-019B960494DF}">
                <a14:hiddenLine w="9525">
                  <a:solidFill>
                    <a:srgbClr val="000000"/>
                  </a:solidFill>
                  <a:round/>
                  <a:headEnd/>
                  <a:tailEnd/>
                </a14:hiddenLine>
              </a:ext>
            </a:extLst>
          </p:spPr>
          <p:txBody>
            <a:bodyPr/>
            <a:lstStyle/>
            <a:p>
              <a:pPr defTabSz="685239" eaLnBrk="0" fontAlgn="base" hangingPunct="0">
                <a:spcBef>
                  <a:spcPct val="0"/>
                </a:spcBef>
                <a:spcAft>
                  <a:spcPct val="0"/>
                </a:spcAft>
              </a:pPr>
              <a:endParaRPr altLang="en-US" kern="0" lang="zh-CN">
                <a:solidFill>
                  <a:prstClr val="black"/>
                </a:solidFill>
              </a:endParaRPr>
            </a:p>
          </p:txBody>
        </p:sp>
        <p:sp>
          <p:nvSpPr>
            <p:cNvPr id="68" name="Freeform 45"/>
            <p:cNvSpPr/>
            <p:nvPr/>
          </p:nvSpPr>
          <p:spPr bwMode="auto">
            <a:xfrm>
              <a:off x="6086636" y="2768951"/>
              <a:ext cx="93937" cy="236539"/>
            </a:xfrm>
            <a:custGeom>
              <a:gdLst>
                <a:gd fmla="*/ 8052 w 35" name="T0"/>
                <a:gd fmla="*/ 204284 h 88" name="T1"/>
                <a:gd fmla="*/ 0 w 35" name="T2"/>
                <a:gd fmla="*/ 172028 h 88" name="T3"/>
                <a:gd fmla="*/ 2684 w 35" name="T4"/>
                <a:gd fmla="*/ 139773 h 88" name="T5"/>
                <a:gd fmla="*/ 18787 w 35" name="T6"/>
                <a:gd fmla="*/ 104830 h 88" name="T7"/>
                <a:gd fmla="*/ 80517 w 35" name="T8"/>
                <a:gd fmla="*/ 21504 h 88" name="T9"/>
                <a:gd fmla="*/ 93937 w 35" name="T10"/>
                <a:gd fmla="*/ 0 h 88" name="T11"/>
                <a:gd fmla="*/ 34891 w 35" name="T12"/>
                <a:gd fmla="*/ 99454 h 88" name="T13"/>
                <a:gd fmla="*/ 18787 w 35" name="T14"/>
                <a:gd fmla="*/ 142461 h 88" name="T15"/>
                <a:gd fmla="*/ 16103 w 35" name="T16"/>
                <a:gd fmla="*/ 182780 h 88" name="T17"/>
                <a:gd fmla="*/ 24155 w 35" name="T18"/>
                <a:gd fmla="*/ 220411 h 88" name="T19"/>
                <a:gd fmla="*/ 29523 w 35" name="T20"/>
                <a:gd fmla="*/ 236539 h 88" name="T21"/>
                <a:gd fmla="*/ 16103 w 35" name="T22"/>
                <a:gd fmla="*/ 223099 h 88" name="T23"/>
                <a:gd fmla="*/ 8052 w 35" name="T24"/>
                <a:gd fmla="*/ 204284 h 88"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b="b" l="0" r="r" t="0"/>
              <a:pathLst>
                <a:path h="88" w="35">
                  <a:moveTo>
                    <a:pt x="3" y="76"/>
                  </a:moveTo>
                  <a:cubicBezTo>
                    <a:pt x="1" y="72"/>
                    <a:pt x="0" y="68"/>
                    <a:pt x="0" y="64"/>
                  </a:cubicBezTo>
                  <a:cubicBezTo>
                    <a:pt x="0" y="60"/>
                    <a:pt x="0" y="56"/>
                    <a:pt x="1" y="52"/>
                  </a:cubicBezTo>
                  <a:cubicBezTo>
                    <a:pt x="3" y="47"/>
                    <a:pt x="5" y="43"/>
                    <a:pt x="7" y="39"/>
                  </a:cubicBezTo>
                  <a:cubicBezTo>
                    <a:pt x="14" y="28"/>
                    <a:pt x="22" y="18"/>
                    <a:pt x="30" y="8"/>
                  </a:cubicBezTo>
                  <a:cubicBezTo>
                    <a:pt x="32" y="5"/>
                    <a:pt x="33" y="3"/>
                    <a:pt x="35" y="0"/>
                  </a:cubicBezTo>
                  <a:cubicBezTo>
                    <a:pt x="28" y="12"/>
                    <a:pt x="20" y="24"/>
                    <a:pt x="13" y="37"/>
                  </a:cubicBezTo>
                  <a:cubicBezTo>
                    <a:pt x="11" y="42"/>
                    <a:pt x="9" y="47"/>
                    <a:pt x="7" y="53"/>
                  </a:cubicBezTo>
                  <a:cubicBezTo>
                    <a:pt x="6" y="58"/>
                    <a:pt x="6" y="62"/>
                    <a:pt x="6" y="68"/>
                  </a:cubicBezTo>
                  <a:cubicBezTo>
                    <a:pt x="6" y="73"/>
                    <a:pt x="7" y="77"/>
                    <a:pt x="9" y="82"/>
                  </a:cubicBezTo>
                  <a:cubicBezTo>
                    <a:pt x="9" y="85"/>
                    <a:pt x="10" y="86"/>
                    <a:pt x="11" y="88"/>
                  </a:cubicBezTo>
                  <a:cubicBezTo>
                    <a:pt x="9" y="87"/>
                    <a:pt x="8" y="85"/>
                    <a:pt x="6" y="83"/>
                  </a:cubicBezTo>
                  <a:cubicBezTo>
                    <a:pt x="5" y="80"/>
                    <a:pt x="4" y="78"/>
                    <a:pt x="3" y="76"/>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pPr defTabSz="685239" eaLnBrk="0" fontAlgn="base" hangingPunct="0">
                <a:spcBef>
                  <a:spcPct val="0"/>
                </a:spcBef>
                <a:spcAft>
                  <a:spcPct val="0"/>
                </a:spcAft>
              </a:pPr>
              <a:endParaRPr altLang="en-US" kern="0" lang="zh-CN">
                <a:solidFill>
                  <a:prstClr val="black"/>
                </a:solidFill>
              </a:endParaRPr>
            </a:p>
          </p:txBody>
        </p:sp>
      </p:grpSp>
      <p:grpSp>
        <p:nvGrpSpPr>
          <p:cNvPr id="71" name="Group 70"/>
          <p:cNvGrpSpPr/>
          <p:nvPr/>
        </p:nvGrpSpPr>
        <p:grpSpPr>
          <a:xfrm>
            <a:off x="6752035" y="1090831"/>
            <a:ext cx="528638" cy="2750344"/>
            <a:chOff x="7819369" y="2421499"/>
            <a:chExt cx="705090" cy="3666920"/>
          </a:xfrm>
        </p:grpSpPr>
        <p:sp>
          <p:nvSpPr>
            <p:cNvPr id="72" name="Rectangle 34"/>
            <p:cNvSpPr>
              <a:spLocks noChangeArrowheads="1"/>
            </p:cNvSpPr>
            <p:nvPr/>
          </p:nvSpPr>
          <p:spPr bwMode="auto">
            <a:xfrm>
              <a:off x="7819369" y="2541466"/>
              <a:ext cx="705090" cy="2537418"/>
            </a:xfrm>
            <a:prstGeom prst="rect">
              <a:avLst/>
            </a:prstGeom>
            <a:solidFill>
              <a:srgbClr val="E6E7E8"/>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defTabSz="685239" fontAlgn="base">
                <a:spcBef>
                  <a:spcPct val="0"/>
                </a:spcBef>
                <a:spcAft>
                  <a:spcPct val="0"/>
                </a:spcAft>
              </a:pPr>
              <a:endParaRPr altLang="zh-CN" kern="0" lang="zh-CN">
                <a:solidFill>
                  <a:prstClr val="black"/>
                </a:solidFill>
              </a:endParaRPr>
            </a:p>
          </p:txBody>
        </p:sp>
        <p:sp>
          <p:nvSpPr>
            <p:cNvPr id="73" name="Oval 35"/>
            <p:cNvSpPr>
              <a:spLocks noChangeArrowheads="1"/>
            </p:cNvSpPr>
            <p:nvPr/>
          </p:nvSpPr>
          <p:spPr bwMode="auto">
            <a:xfrm>
              <a:off x="7819369" y="5845545"/>
              <a:ext cx="705090" cy="242874"/>
            </a:xfrm>
            <a:prstGeom prst="ellipse">
              <a:avLst/>
            </a:prstGeom>
            <a:solidFill>
              <a:srgbClr val="90BC33"/>
            </a:solidFill>
            <a:ln>
              <a:noFill/>
            </a:ln>
            <a:extLst>
              <a:ext uri="{91240B29-F687-4F45-9708-019B960494DF}">
                <a14:hiddenLine w="9525">
                  <a:solidFill>
                    <a:srgbClr val="000000"/>
                  </a:solidFill>
                  <a:round/>
                  <a:headEnd/>
                  <a:tailEnd/>
                </a14:hiddenLine>
              </a:ext>
            </a:extLst>
          </p:spPr>
          <p:txBody>
            <a:bodyPr/>
            <a:lstStyle/>
            <a:p>
              <a:pPr defTabSz="685239">
                <a:defRPr/>
              </a:pPr>
              <a:endParaRPr kern="0" lang="en-US">
                <a:solidFill>
                  <a:prstClr val="black"/>
                </a:solidFill>
              </a:endParaRPr>
            </a:p>
          </p:txBody>
        </p:sp>
        <p:sp>
          <p:nvSpPr>
            <p:cNvPr id="74" name="Rectangle 36"/>
            <p:cNvSpPr>
              <a:spLocks noChangeArrowheads="1"/>
            </p:cNvSpPr>
            <p:nvPr/>
          </p:nvSpPr>
          <p:spPr bwMode="auto">
            <a:xfrm>
              <a:off x="7819369" y="5059777"/>
              <a:ext cx="705090" cy="927048"/>
            </a:xfrm>
            <a:prstGeom prst="rect">
              <a:avLst/>
            </a:prstGeom>
            <a:solidFill>
              <a:srgbClr val="90BC33"/>
            </a:solidFill>
            <a:ln>
              <a:noFill/>
            </a:ln>
            <a:extLst>
              <a:ext uri="{91240B29-F687-4F45-9708-019B960494DF}">
                <a14:hiddenLine w="9525">
                  <a:solidFill>
                    <a:srgbClr val="000000"/>
                  </a:solidFill>
                  <a:miter lim="800000"/>
                  <a:headEnd/>
                  <a:tailEnd/>
                </a14:hiddenLine>
              </a:ext>
            </a:extLst>
          </p:spPr>
          <p:txBody>
            <a:bodyPr/>
            <a:lstStyle/>
            <a:p>
              <a:pPr defTabSz="685239">
                <a:defRPr/>
              </a:pPr>
              <a:endParaRPr kern="0" lang="en-US">
                <a:solidFill>
                  <a:prstClr val="black"/>
                </a:solidFill>
              </a:endParaRPr>
            </a:p>
          </p:txBody>
        </p:sp>
        <p:sp>
          <p:nvSpPr>
            <p:cNvPr id="75" name="Rectangle 37"/>
            <p:cNvSpPr>
              <a:spLocks noChangeArrowheads="1"/>
            </p:cNvSpPr>
            <p:nvPr/>
          </p:nvSpPr>
          <p:spPr bwMode="auto">
            <a:xfrm>
              <a:off x="7819369" y="4596252"/>
              <a:ext cx="705090" cy="927048"/>
            </a:xfrm>
            <a:prstGeom prst="rect">
              <a:avLst/>
            </a:prstGeom>
            <a:solidFill>
              <a:srgbClr val="90BC33"/>
            </a:solidFill>
            <a:ln>
              <a:noFill/>
            </a:ln>
            <a:extLst>
              <a:ext uri="{91240B29-F687-4F45-9708-019B960494DF}">
                <a14:hiddenLine w="9525">
                  <a:solidFill>
                    <a:srgbClr val="000000"/>
                  </a:solidFill>
                  <a:miter lim="800000"/>
                  <a:headEnd/>
                  <a:tailEnd/>
                </a14:hiddenLine>
              </a:ext>
            </a:extLst>
          </p:spPr>
          <p:txBody>
            <a:bodyPr/>
            <a:lstStyle/>
            <a:p>
              <a:pPr defTabSz="685239">
                <a:defRPr/>
              </a:pPr>
              <a:endParaRPr kern="0" lang="en-US">
                <a:solidFill>
                  <a:prstClr val="black"/>
                </a:solidFill>
              </a:endParaRPr>
            </a:p>
          </p:txBody>
        </p:sp>
        <p:sp>
          <p:nvSpPr>
            <p:cNvPr id="76" name="Oval 38"/>
            <p:cNvSpPr>
              <a:spLocks noChangeArrowheads="1"/>
            </p:cNvSpPr>
            <p:nvPr/>
          </p:nvSpPr>
          <p:spPr bwMode="auto">
            <a:xfrm>
              <a:off x="7819369" y="4475609"/>
              <a:ext cx="705090" cy="242873"/>
            </a:xfrm>
            <a:prstGeom prst="ellipse">
              <a:avLst/>
            </a:prstGeom>
            <a:solidFill>
              <a:srgbClr val="90BC33">
                <a:lumMod val="75000"/>
              </a:srgbClr>
            </a:solidFill>
            <a:ln>
              <a:noFill/>
            </a:ln>
            <a:extLst>
              <a:ext uri="{91240B29-F687-4F45-9708-019B960494DF}">
                <a14:hiddenLine w="9525">
                  <a:solidFill>
                    <a:srgbClr val="000000"/>
                  </a:solidFill>
                  <a:round/>
                  <a:headEnd/>
                  <a:tailEnd/>
                </a14:hiddenLine>
              </a:ext>
            </a:extLst>
          </p:spPr>
          <p:txBody>
            <a:bodyPr/>
            <a:lstStyle/>
            <a:p>
              <a:pPr defTabSz="685239">
                <a:defRPr/>
              </a:pPr>
              <a:endParaRPr kern="0" lang="en-US">
                <a:solidFill>
                  <a:prstClr val="black"/>
                </a:solidFill>
              </a:endParaRPr>
            </a:p>
          </p:txBody>
        </p:sp>
        <p:sp>
          <p:nvSpPr>
            <p:cNvPr id="77" name="Oval 39"/>
            <p:cNvSpPr>
              <a:spLocks noChangeArrowheads="1"/>
            </p:cNvSpPr>
            <p:nvPr/>
          </p:nvSpPr>
          <p:spPr bwMode="auto">
            <a:xfrm>
              <a:off x="7819369" y="2421499"/>
              <a:ext cx="705090" cy="243330"/>
            </a:xfrm>
            <a:prstGeom prst="ellipse">
              <a:avLst/>
            </a:prstGeom>
            <a:solidFill>
              <a:srgbClr val="D1D3D4"/>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defTabSz="685239" fontAlgn="base">
                <a:spcBef>
                  <a:spcPct val="0"/>
                </a:spcBef>
                <a:spcAft>
                  <a:spcPct val="0"/>
                </a:spcAft>
              </a:pPr>
              <a:endParaRPr altLang="zh-CN" kern="0" lang="zh-CN">
                <a:solidFill>
                  <a:prstClr val="black"/>
                </a:solidFill>
              </a:endParaRPr>
            </a:p>
          </p:txBody>
        </p:sp>
        <p:sp>
          <p:nvSpPr>
            <p:cNvPr id="78" name="Freeform 46"/>
            <p:cNvSpPr/>
            <p:nvPr/>
          </p:nvSpPr>
          <p:spPr bwMode="auto">
            <a:xfrm>
              <a:off x="8036930" y="2683421"/>
              <a:ext cx="269967" cy="380979"/>
            </a:xfrm>
            <a:custGeom>
              <a:gdLst>
                <a:gd fmla="*/ 50 w 101" name="T0"/>
                <a:gd fmla="*/ 142 h 142" name="T1"/>
                <a:gd fmla="*/ 15 w 101" name="T2"/>
                <a:gd fmla="*/ 128 h 142" name="T3"/>
                <a:gd fmla="*/ 0 w 101" name="T4"/>
                <a:gd fmla="*/ 94 h 142" name="T5"/>
                <a:gd fmla="*/ 50 w 101" name="T6"/>
                <a:gd fmla="*/ 0 h 142" name="T7"/>
                <a:gd fmla="*/ 51 w 101" name="T8"/>
                <a:gd fmla="*/ 0 h 142" name="T9"/>
                <a:gd fmla="*/ 101 w 101" name="T10"/>
                <a:gd fmla="*/ 94 h 142" name="T11"/>
                <a:gd fmla="*/ 86 w 101" name="T12"/>
                <a:gd fmla="*/ 128 h 142" name="T13"/>
                <a:gd fmla="*/ 50 w 101" name="T14"/>
                <a:gd fmla="*/ 142 h 14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42" w="100">
                  <a:moveTo>
                    <a:pt x="50" y="142"/>
                  </a:moveTo>
                  <a:cubicBezTo>
                    <a:pt x="37" y="142"/>
                    <a:pt x="24" y="137"/>
                    <a:pt x="15" y="128"/>
                  </a:cubicBezTo>
                  <a:cubicBezTo>
                    <a:pt x="5" y="118"/>
                    <a:pt x="0" y="106"/>
                    <a:pt x="0" y="94"/>
                  </a:cubicBezTo>
                  <a:cubicBezTo>
                    <a:pt x="0" y="59"/>
                    <a:pt x="45" y="30"/>
                    <a:pt x="50" y="0"/>
                  </a:cubicBezTo>
                  <a:cubicBezTo>
                    <a:pt x="51" y="0"/>
                    <a:pt x="51" y="0"/>
                    <a:pt x="51" y="0"/>
                  </a:cubicBezTo>
                  <a:cubicBezTo>
                    <a:pt x="56" y="30"/>
                    <a:pt x="101" y="59"/>
                    <a:pt x="101" y="94"/>
                  </a:cubicBezTo>
                  <a:cubicBezTo>
                    <a:pt x="101" y="106"/>
                    <a:pt x="96" y="118"/>
                    <a:pt x="86" y="128"/>
                  </a:cubicBezTo>
                  <a:cubicBezTo>
                    <a:pt x="76" y="137"/>
                    <a:pt x="63" y="142"/>
                    <a:pt x="50" y="142"/>
                  </a:cubicBezTo>
                  <a:close/>
                </a:path>
              </a:pathLst>
            </a:custGeom>
            <a:solidFill>
              <a:srgbClr val="90BC33"/>
            </a:solidFill>
            <a:ln>
              <a:noFill/>
            </a:ln>
            <a:extLst>
              <a:ext uri="{91240B29-F687-4F45-9708-019B960494DF}">
                <a14:hiddenLine w="9525">
                  <a:solidFill>
                    <a:srgbClr val="000000"/>
                  </a:solidFill>
                  <a:round/>
                  <a:headEnd/>
                  <a:tailEnd/>
                </a14:hiddenLine>
              </a:ext>
            </a:extLst>
          </p:spPr>
          <p:txBody>
            <a:bodyPr/>
            <a:lstStyle/>
            <a:p>
              <a:pPr defTabSz="685239">
                <a:defRPr/>
              </a:pPr>
              <a:endParaRPr kern="0" lang="en-US">
                <a:solidFill>
                  <a:prstClr val="black"/>
                </a:solidFill>
              </a:endParaRPr>
            </a:p>
          </p:txBody>
        </p:sp>
        <p:sp>
          <p:nvSpPr>
            <p:cNvPr id="79" name="Freeform 47"/>
            <p:cNvSpPr/>
            <p:nvPr/>
          </p:nvSpPr>
          <p:spPr bwMode="auto">
            <a:xfrm>
              <a:off x="8066094" y="2768951"/>
              <a:ext cx="96200" cy="236539"/>
            </a:xfrm>
            <a:custGeom>
              <a:gdLst>
                <a:gd fmla="*/ 8017 w 36" name="T0"/>
                <a:gd fmla="*/ 204284 h 88" name="T1"/>
                <a:gd fmla="*/ 0 w 36" name="T2"/>
                <a:gd fmla="*/ 172028 h 88" name="T3"/>
                <a:gd fmla="*/ 2672 w 36" name="T4"/>
                <a:gd fmla="*/ 139773 h 88" name="T5"/>
                <a:gd fmla="*/ 18706 w 36" name="T6"/>
                <a:gd fmla="*/ 104830 h 88" name="T7"/>
                <a:gd fmla="*/ 80167 w 36" name="T8"/>
                <a:gd fmla="*/ 21504 h 88" name="T9"/>
                <a:gd fmla="*/ 96200 w 36" name="T10"/>
                <a:gd fmla="*/ 0 h 88" name="T11"/>
                <a:gd fmla="*/ 34739 w 36" name="T12"/>
                <a:gd fmla="*/ 99454 h 88" name="T13"/>
                <a:gd fmla="*/ 21378 w 36" name="T14"/>
                <a:gd fmla="*/ 142461 h 88" name="T15"/>
                <a:gd fmla="*/ 16033 w 36" name="T16"/>
                <a:gd fmla="*/ 182780 h 88" name="T17"/>
                <a:gd fmla="*/ 24050 w 36" name="T18"/>
                <a:gd fmla="*/ 220411 h 88" name="T19"/>
                <a:gd fmla="*/ 29394 w 36" name="T20"/>
                <a:gd fmla="*/ 236539 h 88" name="T21"/>
                <a:gd fmla="*/ 16033 w 36" name="T22"/>
                <a:gd fmla="*/ 223099 h 88" name="T23"/>
                <a:gd fmla="*/ 8017 w 36" name="T24"/>
                <a:gd fmla="*/ 204284 h 88"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b="b" l="0" r="r" t="0"/>
              <a:pathLst>
                <a:path h="88" w="36">
                  <a:moveTo>
                    <a:pt x="3" y="76"/>
                  </a:moveTo>
                  <a:cubicBezTo>
                    <a:pt x="1" y="72"/>
                    <a:pt x="0" y="68"/>
                    <a:pt x="0" y="64"/>
                  </a:cubicBezTo>
                  <a:cubicBezTo>
                    <a:pt x="0" y="60"/>
                    <a:pt x="0" y="56"/>
                    <a:pt x="1" y="52"/>
                  </a:cubicBezTo>
                  <a:cubicBezTo>
                    <a:pt x="3" y="47"/>
                    <a:pt x="5" y="43"/>
                    <a:pt x="7" y="39"/>
                  </a:cubicBezTo>
                  <a:cubicBezTo>
                    <a:pt x="14" y="28"/>
                    <a:pt x="22" y="18"/>
                    <a:pt x="30" y="8"/>
                  </a:cubicBezTo>
                  <a:cubicBezTo>
                    <a:pt x="32" y="5"/>
                    <a:pt x="34" y="3"/>
                    <a:pt x="36" y="0"/>
                  </a:cubicBezTo>
                  <a:cubicBezTo>
                    <a:pt x="28" y="12"/>
                    <a:pt x="20" y="24"/>
                    <a:pt x="13" y="37"/>
                  </a:cubicBezTo>
                  <a:cubicBezTo>
                    <a:pt x="11" y="42"/>
                    <a:pt x="9" y="47"/>
                    <a:pt x="8" y="53"/>
                  </a:cubicBezTo>
                  <a:cubicBezTo>
                    <a:pt x="6" y="58"/>
                    <a:pt x="6" y="62"/>
                    <a:pt x="6" y="68"/>
                  </a:cubicBezTo>
                  <a:cubicBezTo>
                    <a:pt x="6" y="73"/>
                    <a:pt x="7" y="77"/>
                    <a:pt x="9" y="82"/>
                  </a:cubicBezTo>
                  <a:cubicBezTo>
                    <a:pt x="10" y="85"/>
                    <a:pt x="11" y="86"/>
                    <a:pt x="11" y="88"/>
                  </a:cubicBezTo>
                  <a:cubicBezTo>
                    <a:pt x="10" y="87"/>
                    <a:pt x="8" y="85"/>
                    <a:pt x="6" y="83"/>
                  </a:cubicBezTo>
                  <a:cubicBezTo>
                    <a:pt x="5" y="80"/>
                    <a:pt x="4" y="78"/>
                    <a:pt x="3" y="76"/>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pPr defTabSz="685239" eaLnBrk="0" fontAlgn="base" hangingPunct="0">
                <a:spcBef>
                  <a:spcPct val="0"/>
                </a:spcBef>
                <a:spcAft>
                  <a:spcPct val="0"/>
                </a:spcAft>
              </a:pPr>
              <a:endParaRPr altLang="en-US" kern="0" lang="zh-CN">
                <a:solidFill>
                  <a:prstClr val="black"/>
                </a:solidFill>
              </a:endParaRPr>
            </a:p>
          </p:txBody>
        </p:sp>
      </p:grpSp>
      <p:grpSp>
        <p:nvGrpSpPr>
          <p:cNvPr id="80" name="Group 79"/>
          <p:cNvGrpSpPr/>
          <p:nvPr/>
        </p:nvGrpSpPr>
        <p:grpSpPr>
          <a:xfrm>
            <a:off x="7655753" y="1105117"/>
            <a:ext cx="531019" cy="2750344"/>
            <a:chOff x="5837648" y="2421499"/>
            <a:chExt cx="707353" cy="3666920"/>
          </a:xfrm>
        </p:grpSpPr>
        <p:grpSp>
          <p:nvGrpSpPr>
            <p:cNvPr id="81" name="Group 80"/>
            <p:cNvGrpSpPr>
              <a:grpSpLocks noChangeAspect="1"/>
            </p:cNvGrpSpPr>
            <p:nvPr/>
          </p:nvGrpSpPr>
          <p:grpSpPr>
            <a:xfrm>
              <a:off x="5871903" y="5534090"/>
              <a:ext cx="298132" cy="280035"/>
              <a:chOff x="5160963" y="4846638"/>
              <a:chExt cx="496887" cy="466725"/>
            </a:xfrm>
            <a:solidFill>
              <a:sysClr lastClr="FFFFFF" val="window"/>
            </a:solidFill>
          </p:grpSpPr>
          <p:sp>
            <p:nvSpPr>
              <p:cNvPr id="90" name="Oval 17"/>
              <p:cNvSpPr>
                <a:spLocks noChangeArrowheads="1"/>
              </p:cNvSpPr>
              <p:nvPr/>
            </p:nvSpPr>
            <p:spPr bwMode="auto">
              <a:xfrm>
                <a:off x="5402263" y="5102226"/>
                <a:ext cx="60325" cy="60325"/>
              </a:xfrm>
              <a:prstGeom prst="ellipse">
                <a:avLst/>
              </a:prstGeom>
              <a:grpFill/>
              <a:ln>
                <a:noFill/>
              </a:ln>
              <a:extLst>
                <a:ext uri="{91240B29-F687-4F45-9708-019B960494DF}">
                  <a14:hiddenLine w="9525">
                    <a:solidFill>
                      <a:srgbClr val="000000"/>
                    </a:solidFill>
                    <a:round/>
                    <a:headEnd/>
                    <a:tailEnd/>
                  </a14:hiddenLine>
                </a:ext>
              </a:extLst>
            </p:spPr>
            <p:txBody>
              <a:bodyPr/>
              <a:lstStyle/>
              <a:p>
                <a:pPr defTabSz="685239">
                  <a:defRPr/>
                </a:pPr>
                <a:endParaRPr kern="0" lang="id-ID">
                  <a:solidFill>
                    <a:prstClr val="black"/>
                  </a:solidFill>
                </a:endParaRPr>
              </a:p>
            </p:txBody>
          </p:sp>
          <p:sp>
            <p:nvSpPr>
              <p:cNvPr id="91" name="Freeform 18"/>
              <p:cNvSpPr>
                <a:spLocks noEditPoints="1"/>
              </p:cNvSpPr>
              <p:nvPr/>
            </p:nvSpPr>
            <p:spPr bwMode="auto">
              <a:xfrm>
                <a:off x="5160963" y="4846638"/>
                <a:ext cx="496887" cy="466725"/>
              </a:xfrm>
              <a:custGeom>
                <a:gdLst>
                  <a:gd fmla="*/ 116 w 132" name="T0"/>
                  <a:gd fmla="*/ 48 h 124" name="T1"/>
                  <a:gd fmla="*/ 116 w 132" name="T2"/>
                  <a:gd fmla="*/ 22 h 124" name="T3"/>
                  <a:gd fmla="*/ 104 w 132" name="T4"/>
                  <a:gd fmla="*/ 0 h 124" name="T5"/>
                  <a:gd fmla="*/ 22 w 132" name="T6"/>
                  <a:gd fmla="*/ 0 h 124" name="T7"/>
                  <a:gd fmla="*/ 0 w 132" name="T8"/>
                  <a:gd fmla="*/ 102 h 124" name="T9"/>
                  <a:gd fmla="*/ 94 w 132" name="T10"/>
                  <a:gd fmla="*/ 124 h 124" name="T11"/>
                  <a:gd fmla="*/ 116 w 132" name="T12"/>
                  <a:gd fmla="*/ 96 h 124" name="T13"/>
                  <a:gd fmla="*/ 116 w 132" name="T14"/>
                  <a:gd fmla="*/ 48 h 124" name="T15"/>
                  <a:gd fmla="*/ 88 w 132" name="T16"/>
                  <a:gd fmla="*/ 8 h 124" name="T17"/>
                  <a:gd fmla="*/ 108 w 132" name="T18"/>
                  <a:gd fmla="*/ 12 h 124" name="T19"/>
                  <a:gd fmla="*/ 108 w 132" name="T20"/>
                  <a:gd fmla="*/ 24 h 124" name="T21"/>
                  <a:gd fmla="*/ 104 w 132" name="T22"/>
                  <a:gd fmla="*/ 36 h 124" name="T23"/>
                  <a:gd fmla="*/ 104 w 132" name="T24"/>
                  <a:gd fmla="*/ 32 h 124" name="T25"/>
                  <a:gd fmla="*/ 104 w 132" name="T26"/>
                  <a:gd fmla="*/ 16 h 124" name="T27"/>
                  <a:gd fmla="*/ 16 w 132" name="T28"/>
                  <a:gd fmla="*/ 12 h 124" name="T29"/>
                  <a:gd fmla="*/ 12 w 132" name="T30"/>
                  <a:gd fmla="*/ 24 h 124" name="T31"/>
                  <a:gd fmla="*/ 8 w 132" name="T32"/>
                  <a:gd fmla="*/ 22 h 124" name="T33"/>
                  <a:gd fmla="*/ 100 w 132" name="T34"/>
                  <a:gd fmla="*/ 20 h 124" name="T35"/>
                  <a:gd fmla="*/ 16 w 132" name="T36"/>
                  <a:gd fmla="*/ 16 h 124" name="T37"/>
                  <a:gd fmla="*/ 100 w 132" name="T38"/>
                  <a:gd fmla="*/ 20 h 124" name="T39"/>
                  <a:gd fmla="*/ 100 w 132" name="T40"/>
                  <a:gd fmla="*/ 28 h 124" name="T41"/>
                  <a:gd fmla="*/ 16 w 132" name="T42"/>
                  <a:gd fmla="*/ 24 h 124" name="T43"/>
                  <a:gd fmla="*/ 100 w 132" name="T44"/>
                  <a:gd fmla="*/ 32 h 124" name="T45"/>
                  <a:gd fmla="*/ 88 w 132" name="T46"/>
                  <a:gd fmla="*/ 36 h 124" name="T47"/>
                  <a:gd fmla="*/ 16 w 132" name="T48"/>
                  <a:gd fmla="*/ 35 h 124" name="T49"/>
                  <a:gd fmla="*/ 100 w 132" name="T50"/>
                  <a:gd fmla="*/ 32 h 124" name="T51"/>
                  <a:gd fmla="*/ 94 w 132" name="T52"/>
                  <a:gd fmla="*/ 116 h 124" name="T53"/>
                  <a:gd fmla="*/ 8 w 132" name="T54"/>
                  <a:gd fmla="*/ 102 h 124" name="T55"/>
                  <a:gd fmla="*/ 22 w 132" name="T56"/>
                  <a:gd fmla="*/ 44 h 124" name="T57"/>
                  <a:gd fmla="*/ 104 w 132" name="T58"/>
                  <a:gd fmla="*/ 44 h 124" name="T59"/>
                  <a:gd fmla="*/ 108 w 132" name="T60"/>
                  <a:gd fmla="*/ 56 h 124" name="T61"/>
                  <a:gd fmla="*/ 52 w 132" name="T62"/>
                  <a:gd fmla="*/ 76 h 124" name="T63"/>
                  <a:gd fmla="*/ 108 w 132" name="T64"/>
                  <a:gd fmla="*/ 96 h 124" name="T65"/>
                  <a:gd fmla="*/ 113 w 132" name="T66"/>
                  <a:gd fmla="*/ 88 h 124" name="T67"/>
                  <a:gd fmla="*/ 60 w 132" name="T68"/>
                  <a:gd fmla="*/ 76 h 124" name="T69"/>
                  <a:gd fmla="*/ 108 w 132" name="T70"/>
                  <a:gd fmla="*/ 64 h 124" name="T71"/>
                  <a:gd fmla="*/ 115 w 132" name="T72"/>
                  <a:gd fmla="*/ 59 h 124" name="T73"/>
                  <a:gd fmla="*/ 120 w 132" name="T74"/>
                  <a:gd fmla="*/ 72 h 124"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124" w="132">
                    <a:moveTo>
                      <a:pt x="116" y="48"/>
                    </a:moveTo>
                    <a:cubicBezTo>
                      <a:pt x="116" y="48"/>
                      <a:pt x="116" y="48"/>
                      <a:pt x="116" y="48"/>
                    </a:cubicBezTo>
                    <a:cubicBezTo>
                      <a:pt x="116" y="24"/>
                      <a:pt x="116" y="24"/>
                      <a:pt x="116" y="24"/>
                    </a:cubicBezTo>
                    <a:cubicBezTo>
                      <a:pt x="116" y="22"/>
                      <a:pt x="116" y="22"/>
                      <a:pt x="116" y="22"/>
                    </a:cubicBezTo>
                    <a:cubicBezTo>
                      <a:pt x="116" y="12"/>
                      <a:pt x="116" y="12"/>
                      <a:pt x="116" y="12"/>
                    </a:cubicBezTo>
                    <a:cubicBezTo>
                      <a:pt x="116" y="5"/>
                      <a:pt x="111" y="0"/>
                      <a:pt x="104" y="0"/>
                    </a:cubicBezTo>
                    <a:cubicBezTo>
                      <a:pt x="88" y="0"/>
                      <a:pt x="88" y="0"/>
                      <a:pt x="88" y="0"/>
                    </a:cubicBezTo>
                    <a:cubicBezTo>
                      <a:pt x="22" y="0"/>
                      <a:pt x="22" y="0"/>
                      <a:pt x="22" y="0"/>
                    </a:cubicBezTo>
                    <a:cubicBezTo>
                      <a:pt x="10" y="0"/>
                      <a:pt x="0" y="10"/>
                      <a:pt x="0" y="22"/>
                    </a:cubicBezTo>
                    <a:cubicBezTo>
                      <a:pt x="0" y="102"/>
                      <a:pt x="0" y="102"/>
                      <a:pt x="0" y="102"/>
                    </a:cubicBezTo>
                    <a:cubicBezTo>
                      <a:pt x="0" y="114"/>
                      <a:pt x="10" y="124"/>
                      <a:pt x="22" y="124"/>
                    </a:cubicBezTo>
                    <a:cubicBezTo>
                      <a:pt x="94" y="124"/>
                      <a:pt x="94" y="124"/>
                      <a:pt x="94" y="124"/>
                    </a:cubicBezTo>
                    <a:cubicBezTo>
                      <a:pt x="106" y="124"/>
                      <a:pt x="116" y="114"/>
                      <a:pt x="116" y="102"/>
                    </a:cubicBezTo>
                    <a:cubicBezTo>
                      <a:pt x="116" y="96"/>
                      <a:pt x="116" y="96"/>
                      <a:pt x="116" y="96"/>
                    </a:cubicBezTo>
                    <a:cubicBezTo>
                      <a:pt x="116" y="96"/>
                      <a:pt x="116" y="96"/>
                      <a:pt x="116" y="96"/>
                    </a:cubicBezTo>
                    <a:cubicBezTo>
                      <a:pt x="132" y="84"/>
                      <a:pt x="132" y="60"/>
                      <a:pt x="116" y="48"/>
                    </a:cubicBezTo>
                    <a:close/>
                    <a:moveTo>
                      <a:pt x="22" y="8"/>
                    </a:moveTo>
                    <a:cubicBezTo>
                      <a:pt x="88" y="8"/>
                      <a:pt x="88" y="8"/>
                      <a:pt x="88" y="8"/>
                    </a:cubicBezTo>
                    <a:cubicBezTo>
                      <a:pt x="104" y="8"/>
                      <a:pt x="104" y="8"/>
                      <a:pt x="104" y="8"/>
                    </a:cubicBezTo>
                    <a:cubicBezTo>
                      <a:pt x="106" y="8"/>
                      <a:pt x="108" y="10"/>
                      <a:pt x="108" y="12"/>
                    </a:cubicBezTo>
                    <a:cubicBezTo>
                      <a:pt x="108" y="22"/>
                      <a:pt x="108" y="22"/>
                      <a:pt x="108" y="22"/>
                    </a:cubicBezTo>
                    <a:cubicBezTo>
                      <a:pt x="108" y="24"/>
                      <a:pt x="108" y="24"/>
                      <a:pt x="108" y="24"/>
                    </a:cubicBezTo>
                    <a:cubicBezTo>
                      <a:pt x="108" y="37"/>
                      <a:pt x="108" y="37"/>
                      <a:pt x="108" y="37"/>
                    </a:cubicBezTo>
                    <a:cubicBezTo>
                      <a:pt x="107" y="36"/>
                      <a:pt x="105" y="36"/>
                      <a:pt x="104" y="36"/>
                    </a:cubicBezTo>
                    <a:cubicBezTo>
                      <a:pt x="104" y="36"/>
                      <a:pt x="104" y="36"/>
                      <a:pt x="104" y="36"/>
                    </a:cubicBezTo>
                    <a:cubicBezTo>
                      <a:pt x="104" y="32"/>
                      <a:pt x="104" y="32"/>
                      <a:pt x="104" y="32"/>
                    </a:cubicBezTo>
                    <a:cubicBezTo>
                      <a:pt x="104" y="24"/>
                      <a:pt x="104" y="24"/>
                      <a:pt x="104" y="24"/>
                    </a:cubicBezTo>
                    <a:cubicBezTo>
                      <a:pt x="104" y="16"/>
                      <a:pt x="104" y="16"/>
                      <a:pt x="104" y="16"/>
                    </a:cubicBezTo>
                    <a:cubicBezTo>
                      <a:pt x="104" y="14"/>
                      <a:pt x="102" y="12"/>
                      <a:pt x="100" y="12"/>
                    </a:cubicBezTo>
                    <a:cubicBezTo>
                      <a:pt x="16" y="12"/>
                      <a:pt x="16" y="12"/>
                      <a:pt x="16" y="12"/>
                    </a:cubicBezTo>
                    <a:cubicBezTo>
                      <a:pt x="14" y="12"/>
                      <a:pt x="12" y="14"/>
                      <a:pt x="12" y="16"/>
                    </a:cubicBezTo>
                    <a:cubicBezTo>
                      <a:pt x="12" y="24"/>
                      <a:pt x="12" y="24"/>
                      <a:pt x="12" y="24"/>
                    </a:cubicBezTo>
                    <a:cubicBezTo>
                      <a:pt x="12" y="32"/>
                      <a:pt x="12" y="32"/>
                      <a:pt x="12" y="32"/>
                    </a:cubicBezTo>
                    <a:cubicBezTo>
                      <a:pt x="10" y="29"/>
                      <a:pt x="8" y="26"/>
                      <a:pt x="8" y="22"/>
                    </a:cubicBezTo>
                    <a:cubicBezTo>
                      <a:pt x="8" y="14"/>
                      <a:pt x="14" y="8"/>
                      <a:pt x="22" y="8"/>
                    </a:cubicBezTo>
                    <a:close/>
                    <a:moveTo>
                      <a:pt x="100" y="20"/>
                    </a:moveTo>
                    <a:cubicBezTo>
                      <a:pt x="16" y="20"/>
                      <a:pt x="16" y="20"/>
                      <a:pt x="16" y="20"/>
                    </a:cubicBezTo>
                    <a:cubicBezTo>
                      <a:pt x="16" y="16"/>
                      <a:pt x="16" y="16"/>
                      <a:pt x="16" y="16"/>
                    </a:cubicBezTo>
                    <a:cubicBezTo>
                      <a:pt x="100" y="16"/>
                      <a:pt x="100" y="16"/>
                      <a:pt x="100" y="16"/>
                    </a:cubicBezTo>
                    <a:lnTo>
                      <a:pt x="100" y="20"/>
                    </a:lnTo>
                    <a:close/>
                    <a:moveTo>
                      <a:pt x="100" y="24"/>
                    </a:moveTo>
                    <a:cubicBezTo>
                      <a:pt x="100" y="28"/>
                      <a:pt x="100" y="28"/>
                      <a:pt x="100" y="28"/>
                    </a:cubicBezTo>
                    <a:cubicBezTo>
                      <a:pt x="16" y="28"/>
                      <a:pt x="16" y="28"/>
                      <a:pt x="16" y="28"/>
                    </a:cubicBezTo>
                    <a:cubicBezTo>
                      <a:pt x="16" y="24"/>
                      <a:pt x="16" y="24"/>
                      <a:pt x="16" y="24"/>
                    </a:cubicBezTo>
                    <a:lnTo>
                      <a:pt x="100" y="24"/>
                    </a:lnTo>
                    <a:close/>
                    <a:moveTo>
                      <a:pt x="100" y="32"/>
                    </a:moveTo>
                    <a:cubicBezTo>
                      <a:pt x="100" y="36"/>
                      <a:pt x="100" y="36"/>
                      <a:pt x="100" y="36"/>
                    </a:cubicBezTo>
                    <a:cubicBezTo>
                      <a:pt x="88" y="36"/>
                      <a:pt x="88" y="36"/>
                      <a:pt x="88" y="36"/>
                    </a:cubicBezTo>
                    <a:cubicBezTo>
                      <a:pt x="22" y="36"/>
                      <a:pt x="22" y="36"/>
                      <a:pt x="22" y="36"/>
                    </a:cubicBezTo>
                    <a:cubicBezTo>
                      <a:pt x="20" y="36"/>
                      <a:pt x="18" y="35"/>
                      <a:pt x="16" y="35"/>
                    </a:cubicBezTo>
                    <a:cubicBezTo>
                      <a:pt x="16" y="32"/>
                      <a:pt x="16" y="32"/>
                      <a:pt x="16" y="32"/>
                    </a:cubicBezTo>
                    <a:lnTo>
                      <a:pt x="100" y="32"/>
                    </a:lnTo>
                    <a:close/>
                    <a:moveTo>
                      <a:pt x="108" y="102"/>
                    </a:moveTo>
                    <a:cubicBezTo>
                      <a:pt x="108" y="110"/>
                      <a:pt x="102" y="116"/>
                      <a:pt x="94" y="116"/>
                    </a:cubicBezTo>
                    <a:cubicBezTo>
                      <a:pt x="22" y="116"/>
                      <a:pt x="22" y="116"/>
                      <a:pt x="22" y="116"/>
                    </a:cubicBezTo>
                    <a:cubicBezTo>
                      <a:pt x="14" y="116"/>
                      <a:pt x="8" y="110"/>
                      <a:pt x="8" y="102"/>
                    </a:cubicBezTo>
                    <a:cubicBezTo>
                      <a:pt x="8" y="39"/>
                      <a:pt x="8" y="39"/>
                      <a:pt x="8" y="39"/>
                    </a:cubicBezTo>
                    <a:cubicBezTo>
                      <a:pt x="12" y="42"/>
                      <a:pt x="17" y="44"/>
                      <a:pt x="22" y="44"/>
                    </a:cubicBezTo>
                    <a:cubicBezTo>
                      <a:pt x="88" y="44"/>
                      <a:pt x="88" y="44"/>
                      <a:pt x="88" y="44"/>
                    </a:cubicBezTo>
                    <a:cubicBezTo>
                      <a:pt x="104" y="44"/>
                      <a:pt x="104" y="44"/>
                      <a:pt x="104" y="44"/>
                    </a:cubicBezTo>
                    <a:cubicBezTo>
                      <a:pt x="106" y="44"/>
                      <a:pt x="108" y="46"/>
                      <a:pt x="108" y="48"/>
                    </a:cubicBezTo>
                    <a:cubicBezTo>
                      <a:pt x="108" y="56"/>
                      <a:pt x="108" y="56"/>
                      <a:pt x="108" y="56"/>
                    </a:cubicBezTo>
                    <a:cubicBezTo>
                      <a:pt x="72" y="56"/>
                      <a:pt x="72" y="56"/>
                      <a:pt x="72" y="56"/>
                    </a:cubicBezTo>
                    <a:cubicBezTo>
                      <a:pt x="61" y="56"/>
                      <a:pt x="52" y="65"/>
                      <a:pt x="52" y="76"/>
                    </a:cubicBezTo>
                    <a:cubicBezTo>
                      <a:pt x="52" y="87"/>
                      <a:pt x="61" y="96"/>
                      <a:pt x="72" y="96"/>
                    </a:cubicBezTo>
                    <a:cubicBezTo>
                      <a:pt x="108" y="96"/>
                      <a:pt x="108" y="96"/>
                      <a:pt x="108" y="96"/>
                    </a:cubicBezTo>
                    <a:lnTo>
                      <a:pt x="108" y="102"/>
                    </a:lnTo>
                    <a:close/>
                    <a:moveTo>
                      <a:pt x="113" y="88"/>
                    </a:moveTo>
                    <a:cubicBezTo>
                      <a:pt x="72" y="88"/>
                      <a:pt x="72" y="88"/>
                      <a:pt x="72" y="88"/>
                    </a:cubicBezTo>
                    <a:cubicBezTo>
                      <a:pt x="65" y="88"/>
                      <a:pt x="60" y="83"/>
                      <a:pt x="60" y="76"/>
                    </a:cubicBezTo>
                    <a:cubicBezTo>
                      <a:pt x="60" y="69"/>
                      <a:pt x="65" y="64"/>
                      <a:pt x="72" y="64"/>
                    </a:cubicBezTo>
                    <a:cubicBezTo>
                      <a:pt x="108" y="64"/>
                      <a:pt x="108" y="64"/>
                      <a:pt x="108" y="64"/>
                    </a:cubicBezTo>
                    <a:cubicBezTo>
                      <a:pt x="110" y="64"/>
                      <a:pt x="113" y="63"/>
                      <a:pt x="114" y="61"/>
                    </a:cubicBezTo>
                    <a:cubicBezTo>
                      <a:pt x="115" y="60"/>
                      <a:pt x="115" y="60"/>
                      <a:pt x="115" y="59"/>
                    </a:cubicBezTo>
                    <a:cubicBezTo>
                      <a:pt x="115" y="59"/>
                      <a:pt x="116" y="59"/>
                      <a:pt x="116" y="59"/>
                    </a:cubicBezTo>
                    <a:cubicBezTo>
                      <a:pt x="118" y="62"/>
                      <a:pt x="120" y="67"/>
                      <a:pt x="120" y="72"/>
                    </a:cubicBezTo>
                    <a:cubicBezTo>
                      <a:pt x="120" y="78"/>
                      <a:pt x="118" y="84"/>
                      <a:pt x="113" y="88"/>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239">
                  <a:defRPr/>
                </a:pPr>
                <a:endParaRPr kern="0" lang="id-ID">
                  <a:solidFill>
                    <a:prstClr val="black"/>
                  </a:solidFill>
                </a:endParaRPr>
              </a:p>
            </p:txBody>
          </p:sp>
        </p:grpSp>
        <p:sp>
          <p:nvSpPr>
            <p:cNvPr id="82" name="Freeform 22"/>
            <p:cNvSpPr/>
            <p:nvPr/>
          </p:nvSpPr>
          <p:spPr bwMode="auto">
            <a:xfrm>
              <a:off x="5837648" y="2541466"/>
              <a:ext cx="707353" cy="2537418"/>
            </a:xfrm>
            <a:custGeom>
              <a:gdLst>
                <a:gd fmla="*/ 0 w 264" name="T0"/>
                <a:gd fmla="*/ 2537418 h 947" name="T1"/>
                <a:gd fmla="*/ 707353 w 264" name="T2"/>
                <a:gd fmla="*/ 2537418 h 947" name="T3"/>
                <a:gd fmla="*/ 707353 w 264" name="T4"/>
                <a:gd fmla="*/ 0 h 947" name="T5"/>
                <a:gd fmla="*/ 0 w 264" name="T6"/>
                <a:gd fmla="*/ 0 h 947" name="T7"/>
                <a:gd fmla="*/ 0 w 264" name="T8"/>
                <a:gd fmla="*/ 2537418 h 947"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945" w="264">
                  <a:moveTo>
                    <a:pt x="0" y="947"/>
                  </a:moveTo>
                  <a:cubicBezTo>
                    <a:pt x="88" y="947"/>
                    <a:pt x="176" y="947"/>
                    <a:pt x="264" y="947"/>
                  </a:cubicBezTo>
                  <a:cubicBezTo>
                    <a:pt x="264" y="632"/>
                    <a:pt x="264" y="316"/>
                    <a:pt x="264" y="0"/>
                  </a:cubicBezTo>
                  <a:cubicBezTo>
                    <a:pt x="176" y="0"/>
                    <a:pt x="88" y="0"/>
                    <a:pt x="0" y="0"/>
                  </a:cubicBezTo>
                  <a:cubicBezTo>
                    <a:pt x="0" y="316"/>
                    <a:pt x="0" y="632"/>
                    <a:pt x="0" y="947"/>
                  </a:cubicBezTo>
                  <a:close/>
                </a:path>
              </a:pathLst>
            </a:custGeom>
            <a:solidFill>
              <a:srgbClr val="E6E7E8"/>
            </a:solidFill>
            <a:ln>
              <a:noFill/>
            </a:ln>
            <a:extLst>
              <a:ext uri="{91240B29-F687-4F45-9708-019B960494DF}">
                <a14:hiddenLine w="9525">
                  <a:solidFill>
                    <a:srgbClr val="000000"/>
                  </a:solidFill>
                  <a:round/>
                  <a:headEnd/>
                  <a:tailEnd/>
                </a14:hiddenLine>
              </a:ext>
            </a:extLst>
          </p:spPr>
          <p:txBody>
            <a:bodyPr/>
            <a:lstStyle/>
            <a:p>
              <a:pPr defTabSz="685239" eaLnBrk="0" fontAlgn="base" hangingPunct="0">
                <a:spcBef>
                  <a:spcPct val="0"/>
                </a:spcBef>
                <a:spcAft>
                  <a:spcPct val="0"/>
                </a:spcAft>
              </a:pPr>
              <a:endParaRPr altLang="en-US" kern="0" lang="zh-CN">
                <a:solidFill>
                  <a:prstClr val="black"/>
                </a:solidFill>
              </a:endParaRPr>
            </a:p>
          </p:txBody>
        </p:sp>
        <p:sp>
          <p:nvSpPr>
            <p:cNvPr id="83" name="Oval 23"/>
            <p:cNvSpPr>
              <a:spLocks noChangeArrowheads="1"/>
            </p:cNvSpPr>
            <p:nvPr/>
          </p:nvSpPr>
          <p:spPr bwMode="auto">
            <a:xfrm>
              <a:off x="5837648" y="5845545"/>
              <a:ext cx="707353" cy="242874"/>
            </a:xfrm>
            <a:prstGeom prst="ellipse">
              <a:avLst/>
            </a:prstGeom>
            <a:solidFill>
              <a:srgbClr val="00B09B"/>
            </a:solidFill>
            <a:ln>
              <a:noFill/>
            </a:ln>
            <a:extLst>
              <a:ext uri="{91240B29-F687-4F45-9708-019B960494DF}">
                <a14:hiddenLine w="9525">
                  <a:solidFill>
                    <a:srgbClr val="000000"/>
                  </a:solidFill>
                  <a:round/>
                  <a:headEnd/>
                  <a:tailEnd/>
                </a14:hiddenLine>
              </a:ext>
            </a:extLst>
          </p:spPr>
          <p:txBody>
            <a:bodyPr/>
            <a:lstStyle/>
            <a:p>
              <a:pPr defTabSz="685239">
                <a:defRPr/>
              </a:pPr>
              <a:endParaRPr kern="0" lang="en-US">
                <a:solidFill>
                  <a:prstClr val="black"/>
                </a:solidFill>
              </a:endParaRPr>
            </a:p>
          </p:txBody>
        </p:sp>
        <p:sp>
          <p:nvSpPr>
            <p:cNvPr id="84" name="Freeform 24"/>
            <p:cNvSpPr/>
            <p:nvPr/>
          </p:nvSpPr>
          <p:spPr bwMode="auto">
            <a:xfrm>
              <a:off x="5837648" y="5037553"/>
              <a:ext cx="707353" cy="927048"/>
            </a:xfrm>
            <a:custGeom>
              <a:gdLst>
                <a:gd fmla="*/ 0 w 264" name="T0"/>
                <a:gd fmla="*/ 0 h 346" name="T1"/>
                <a:gd fmla="*/ 264 w 264" name="T2"/>
                <a:gd fmla="*/ 0 h 346" name="T3"/>
                <a:gd fmla="*/ 264 w 264" name="T4"/>
                <a:gd fmla="*/ 346 h 346" name="T5"/>
                <a:gd fmla="*/ 0 w 264" name="T6"/>
                <a:gd fmla="*/ 346 h 346" name="T7"/>
                <a:gd fmla="*/ 0 w 264" name="T8"/>
                <a:gd fmla="*/ 0 h 346" name="T9"/>
              </a:gdLst>
              <a:cxnLst>
                <a:cxn ang="0">
                  <a:pos x="T0" y="T1"/>
                </a:cxn>
                <a:cxn ang="0">
                  <a:pos x="T2" y="T3"/>
                </a:cxn>
                <a:cxn ang="0">
                  <a:pos x="T4" y="T5"/>
                </a:cxn>
                <a:cxn ang="0">
                  <a:pos x="T6" y="T7"/>
                </a:cxn>
                <a:cxn ang="0">
                  <a:pos x="T8" y="T9"/>
                </a:cxn>
              </a:cxnLst>
              <a:rect b="b" l="0" r="r" t="0"/>
              <a:pathLst>
                <a:path h="346" w="264">
                  <a:moveTo>
                    <a:pt x="0" y="0"/>
                  </a:moveTo>
                  <a:cubicBezTo>
                    <a:pt x="88" y="0"/>
                    <a:pt x="176" y="0"/>
                    <a:pt x="264" y="0"/>
                  </a:cubicBezTo>
                  <a:cubicBezTo>
                    <a:pt x="264" y="116"/>
                    <a:pt x="264" y="231"/>
                    <a:pt x="264" y="346"/>
                  </a:cubicBezTo>
                  <a:cubicBezTo>
                    <a:pt x="176" y="346"/>
                    <a:pt x="88" y="346"/>
                    <a:pt x="0" y="346"/>
                  </a:cubicBezTo>
                  <a:cubicBezTo>
                    <a:pt x="0" y="231"/>
                    <a:pt x="0" y="116"/>
                    <a:pt x="0" y="0"/>
                  </a:cubicBezTo>
                  <a:close/>
                </a:path>
              </a:pathLst>
            </a:custGeom>
            <a:solidFill>
              <a:srgbClr val="00B09B"/>
            </a:solidFill>
            <a:ln>
              <a:noFill/>
            </a:ln>
            <a:extLst>
              <a:ext uri="{91240B29-F687-4F45-9708-019B960494DF}">
                <a14:hiddenLine w="9525">
                  <a:solidFill>
                    <a:srgbClr val="000000"/>
                  </a:solidFill>
                  <a:round/>
                  <a:headEnd/>
                  <a:tailEnd/>
                </a14:hiddenLine>
              </a:ext>
            </a:extLst>
          </p:spPr>
          <p:txBody>
            <a:bodyPr/>
            <a:lstStyle/>
            <a:p>
              <a:pPr defTabSz="685239">
                <a:defRPr/>
              </a:pPr>
              <a:endParaRPr kern="0" lang="en-US">
                <a:solidFill>
                  <a:prstClr val="black"/>
                </a:solidFill>
              </a:endParaRPr>
            </a:p>
          </p:txBody>
        </p:sp>
        <p:sp>
          <p:nvSpPr>
            <p:cNvPr id="85" name="Freeform 25"/>
            <p:cNvSpPr/>
            <p:nvPr/>
          </p:nvSpPr>
          <p:spPr bwMode="auto">
            <a:xfrm>
              <a:off x="5837648" y="3940651"/>
              <a:ext cx="707353" cy="1179447"/>
            </a:xfrm>
            <a:custGeom>
              <a:gdLst>
                <a:gd fmla="*/ 0 w 264" name="T0"/>
                <a:gd fmla="*/ 0 h 440" name="T1"/>
                <a:gd fmla="*/ 264 w 264" name="T2"/>
                <a:gd fmla="*/ 0 h 440" name="T3"/>
                <a:gd fmla="*/ 264 w 264" name="T4"/>
                <a:gd fmla="*/ 440 h 440" name="T5"/>
                <a:gd fmla="*/ 0 w 264" name="T6"/>
                <a:gd fmla="*/ 440 h 440" name="T7"/>
                <a:gd fmla="*/ 0 w 264" name="T8"/>
                <a:gd fmla="*/ 0 h 440" name="T9"/>
              </a:gdLst>
              <a:cxnLst>
                <a:cxn ang="0">
                  <a:pos x="T0" y="T1"/>
                </a:cxn>
                <a:cxn ang="0">
                  <a:pos x="T2" y="T3"/>
                </a:cxn>
                <a:cxn ang="0">
                  <a:pos x="T4" y="T5"/>
                </a:cxn>
                <a:cxn ang="0">
                  <a:pos x="T6" y="T7"/>
                </a:cxn>
                <a:cxn ang="0">
                  <a:pos x="T8" y="T9"/>
                </a:cxn>
              </a:cxnLst>
              <a:rect b="b" l="0" r="r" t="0"/>
              <a:pathLst>
                <a:path h="440" w="264">
                  <a:moveTo>
                    <a:pt x="0" y="0"/>
                  </a:moveTo>
                  <a:cubicBezTo>
                    <a:pt x="88" y="0"/>
                    <a:pt x="176" y="0"/>
                    <a:pt x="264" y="0"/>
                  </a:cubicBezTo>
                  <a:cubicBezTo>
                    <a:pt x="264" y="147"/>
                    <a:pt x="264" y="293"/>
                    <a:pt x="264" y="440"/>
                  </a:cubicBezTo>
                  <a:cubicBezTo>
                    <a:pt x="176" y="440"/>
                    <a:pt x="88" y="440"/>
                    <a:pt x="0" y="440"/>
                  </a:cubicBezTo>
                  <a:cubicBezTo>
                    <a:pt x="0" y="293"/>
                    <a:pt x="0" y="147"/>
                    <a:pt x="0" y="0"/>
                  </a:cubicBezTo>
                  <a:close/>
                </a:path>
              </a:pathLst>
            </a:custGeom>
            <a:solidFill>
              <a:srgbClr val="00B09B"/>
            </a:solidFill>
            <a:ln>
              <a:noFill/>
            </a:ln>
            <a:extLst>
              <a:ext uri="{91240B29-F687-4F45-9708-019B960494DF}">
                <a14:hiddenLine w="9525">
                  <a:solidFill>
                    <a:srgbClr val="000000"/>
                  </a:solidFill>
                  <a:round/>
                  <a:headEnd/>
                  <a:tailEnd/>
                </a14:hiddenLine>
              </a:ext>
            </a:extLst>
          </p:spPr>
          <p:txBody>
            <a:bodyPr/>
            <a:lstStyle/>
            <a:p>
              <a:pPr defTabSz="685239">
                <a:defRPr/>
              </a:pPr>
              <a:endParaRPr kern="0" lang="en-US">
                <a:solidFill>
                  <a:prstClr val="black"/>
                </a:solidFill>
              </a:endParaRPr>
            </a:p>
          </p:txBody>
        </p:sp>
        <p:sp>
          <p:nvSpPr>
            <p:cNvPr id="86" name="Oval 26"/>
            <p:cNvSpPr>
              <a:spLocks noChangeArrowheads="1"/>
            </p:cNvSpPr>
            <p:nvPr/>
          </p:nvSpPr>
          <p:spPr bwMode="auto">
            <a:xfrm>
              <a:off x="5837648" y="3796197"/>
              <a:ext cx="707353" cy="242873"/>
            </a:xfrm>
            <a:prstGeom prst="ellipse">
              <a:avLst/>
            </a:prstGeom>
            <a:solidFill>
              <a:srgbClr val="00B09B">
                <a:lumMod val="75000"/>
              </a:srgbClr>
            </a:solidFill>
            <a:ln>
              <a:noFill/>
            </a:ln>
            <a:extLst>
              <a:ext uri="{91240B29-F687-4F45-9708-019B960494DF}">
                <a14:hiddenLine w="9525">
                  <a:solidFill>
                    <a:srgbClr val="000000"/>
                  </a:solidFill>
                  <a:round/>
                  <a:headEnd/>
                  <a:tailEnd/>
                </a14:hiddenLine>
              </a:ext>
            </a:extLst>
          </p:spPr>
          <p:txBody>
            <a:bodyPr/>
            <a:lstStyle/>
            <a:p>
              <a:pPr defTabSz="685239">
                <a:defRPr/>
              </a:pPr>
              <a:endParaRPr kern="0" lang="en-US">
                <a:solidFill>
                  <a:prstClr val="black"/>
                </a:solidFill>
              </a:endParaRPr>
            </a:p>
          </p:txBody>
        </p:sp>
        <p:sp>
          <p:nvSpPr>
            <p:cNvPr id="87" name="Oval 27"/>
            <p:cNvSpPr>
              <a:spLocks noChangeArrowheads="1"/>
            </p:cNvSpPr>
            <p:nvPr/>
          </p:nvSpPr>
          <p:spPr bwMode="auto">
            <a:xfrm>
              <a:off x="5837648" y="2421499"/>
              <a:ext cx="707353" cy="243330"/>
            </a:xfrm>
            <a:prstGeom prst="ellipse">
              <a:avLst/>
            </a:prstGeom>
            <a:solidFill>
              <a:srgbClr val="D1D3D4"/>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defTabSz="685239" fontAlgn="base">
                <a:spcBef>
                  <a:spcPct val="0"/>
                </a:spcBef>
                <a:spcAft>
                  <a:spcPct val="0"/>
                </a:spcAft>
              </a:pPr>
              <a:endParaRPr altLang="zh-CN" kern="0" lang="zh-CN">
                <a:solidFill>
                  <a:prstClr val="black"/>
                </a:solidFill>
              </a:endParaRPr>
            </a:p>
          </p:txBody>
        </p:sp>
        <p:sp>
          <p:nvSpPr>
            <p:cNvPr id="88" name="Freeform 44"/>
            <p:cNvSpPr/>
            <p:nvPr/>
          </p:nvSpPr>
          <p:spPr bwMode="auto">
            <a:xfrm>
              <a:off x="6056515" y="2683421"/>
              <a:ext cx="271205" cy="380979"/>
            </a:xfrm>
            <a:custGeom>
              <a:gdLst>
                <a:gd fmla="*/ 50 w 101" name="T0"/>
                <a:gd fmla="*/ 142 h 142" name="T1"/>
                <a:gd fmla="*/ 14 w 101" name="T2"/>
                <a:gd fmla="*/ 128 h 142" name="T3"/>
                <a:gd fmla="*/ 0 w 101" name="T4"/>
                <a:gd fmla="*/ 94 h 142" name="T5"/>
                <a:gd fmla="*/ 50 w 101" name="T6"/>
                <a:gd fmla="*/ 0 h 142" name="T7"/>
                <a:gd fmla="*/ 50 w 101" name="T8"/>
                <a:gd fmla="*/ 0 h 142" name="T9"/>
                <a:gd fmla="*/ 101 w 101" name="T10"/>
                <a:gd fmla="*/ 94 h 142" name="T11"/>
                <a:gd fmla="*/ 86 w 101" name="T12"/>
                <a:gd fmla="*/ 128 h 142" name="T13"/>
                <a:gd fmla="*/ 50 w 101" name="T14"/>
                <a:gd fmla="*/ 142 h 14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42" w="100">
                  <a:moveTo>
                    <a:pt x="50" y="142"/>
                  </a:moveTo>
                  <a:cubicBezTo>
                    <a:pt x="37" y="142"/>
                    <a:pt x="24" y="137"/>
                    <a:pt x="14" y="128"/>
                  </a:cubicBezTo>
                  <a:cubicBezTo>
                    <a:pt x="5" y="118"/>
                    <a:pt x="0" y="106"/>
                    <a:pt x="0" y="94"/>
                  </a:cubicBezTo>
                  <a:cubicBezTo>
                    <a:pt x="0" y="59"/>
                    <a:pt x="45" y="30"/>
                    <a:pt x="50" y="0"/>
                  </a:cubicBezTo>
                  <a:cubicBezTo>
                    <a:pt x="50" y="0"/>
                    <a:pt x="50" y="0"/>
                    <a:pt x="50" y="0"/>
                  </a:cubicBezTo>
                  <a:cubicBezTo>
                    <a:pt x="56" y="30"/>
                    <a:pt x="101" y="59"/>
                    <a:pt x="101" y="94"/>
                  </a:cubicBezTo>
                  <a:cubicBezTo>
                    <a:pt x="101" y="106"/>
                    <a:pt x="96" y="118"/>
                    <a:pt x="86" y="128"/>
                  </a:cubicBezTo>
                  <a:cubicBezTo>
                    <a:pt x="76" y="137"/>
                    <a:pt x="63" y="142"/>
                    <a:pt x="50" y="142"/>
                  </a:cubicBezTo>
                  <a:close/>
                </a:path>
              </a:pathLst>
            </a:custGeom>
            <a:solidFill>
              <a:srgbClr val="00B09B"/>
            </a:solidFill>
            <a:ln>
              <a:noFill/>
            </a:ln>
            <a:extLst>
              <a:ext uri="{91240B29-F687-4F45-9708-019B960494DF}">
                <a14:hiddenLine w="9525">
                  <a:solidFill>
                    <a:srgbClr val="000000"/>
                  </a:solidFill>
                  <a:round/>
                  <a:headEnd/>
                  <a:tailEnd/>
                </a14:hiddenLine>
              </a:ext>
            </a:extLst>
          </p:spPr>
          <p:txBody>
            <a:bodyPr/>
            <a:lstStyle/>
            <a:p>
              <a:pPr defTabSz="685239">
                <a:defRPr/>
              </a:pPr>
              <a:endParaRPr kern="0" lang="en-US">
                <a:solidFill>
                  <a:prstClr val="black"/>
                </a:solidFill>
              </a:endParaRPr>
            </a:p>
          </p:txBody>
        </p:sp>
        <p:sp>
          <p:nvSpPr>
            <p:cNvPr id="89" name="Freeform 45"/>
            <p:cNvSpPr/>
            <p:nvPr/>
          </p:nvSpPr>
          <p:spPr bwMode="auto">
            <a:xfrm>
              <a:off x="6086636" y="2768951"/>
              <a:ext cx="93937" cy="236539"/>
            </a:xfrm>
            <a:custGeom>
              <a:gdLst>
                <a:gd fmla="*/ 8052 w 35" name="T0"/>
                <a:gd fmla="*/ 204284 h 88" name="T1"/>
                <a:gd fmla="*/ 0 w 35" name="T2"/>
                <a:gd fmla="*/ 172028 h 88" name="T3"/>
                <a:gd fmla="*/ 2684 w 35" name="T4"/>
                <a:gd fmla="*/ 139773 h 88" name="T5"/>
                <a:gd fmla="*/ 18787 w 35" name="T6"/>
                <a:gd fmla="*/ 104830 h 88" name="T7"/>
                <a:gd fmla="*/ 80517 w 35" name="T8"/>
                <a:gd fmla="*/ 21504 h 88" name="T9"/>
                <a:gd fmla="*/ 93937 w 35" name="T10"/>
                <a:gd fmla="*/ 0 h 88" name="T11"/>
                <a:gd fmla="*/ 34891 w 35" name="T12"/>
                <a:gd fmla="*/ 99454 h 88" name="T13"/>
                <a:gd fmla="*/ 18787 w 35" name="T14"/>
                <a:gd fmla="*/ 142461 h 88" name="T15"/>
                <a:gd fmla="*/ 16103 w 35" name="T16"/>
                <a:gd fmla="*/ 182780 h 88" name="T17"/>
                <a:gd fmla="*/ 24155 w 35" name="T18"/>
                <a:gd fmla="*/ 220411 h 88" name="T19"/>
                <a:gd fmla="*/ 29523 w 35" name="T20"/>
                <a:gd fmla="*/ 236539 h 88" name="T21"/>
                <a:gd fmla="*/ 16103 w 35" name="T22"/>
                <a:gd fmla="*/ 223099 h 88" name="T23"/>
                <a:gd fmla="*/ 8052 w 35" name="T24"/>
                <a:gd fmla="*/ 204284 h 88"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b="b" l="0" r="r" t="0"/>
              <a:pathLst>
                <a:path h="88" w="35">
                  <a:moveTo>
                    <a:pt x="3" y="76"/>
                  </a:moveTo>
                  <a:cubicBezTo>
                    <a:pt x="1" y="72"/>
                    <a:pt x="0" y="68"/>
                    <a:pt x="0" y="64"/>
                  </a:cubicBezTo>
                  <a:cubicBezTo>
                    <a:pt x="0" y="60"/>
                    <a:pt x="0" y="56"/>
                    <a:pt x="1" y="52"/>
                  </a:cubicBezTo>
                  <a:cubicBezTo>
                    <a:pt x="3" y="47"/>
                    <a:pt x="5" y="43"/>
                    <a:pt x="7" y="39"/>
                  </a:cubicBezTo>
                  <a:cubicBezTo>
                    <a:pt x="14" y="28"/>
                    <a:pt x="22" y="18"/>
                    <a:pt x="30" y="8"/>
                  </a:cubicBezTo>
                  <a:cubicBezTo>
                    <a:pt x="32" y="5"/>
                    <a:pt x="33" y="3"/>
                    <a:pt x="35" y="0"/>
                  </a:cubicBezTo>
                  <a:cubicBezTo>
                    <a:pt x="28" y="12"/>
                    <a:pt x="20" y="24"/>
                    <a:pt x="13" y="37"/>
                  </a:cubicBezTo>
                  <a:cubicBezTo>
                    <a:pt x="11" y="42"/>
                    <a:pt x="9" y="47"/>
                    <a:pt x="7" y="53"/>
                  </a:cubicBezTo>
                  <a:cubicBezTo>
                    <a:pt x="6" y="58"/>
                    <a:pt x="6" y="62"/>
                    <a:pt x="6" y="68"/>
                  </a:cubicBezTo>
                  <a:cubicBezTo>
                    <a:pt x="6" y="73"/>
                    <a:pt x="7" y="77"/>
                    <a:pt x="9" y="82"/>
                  </a:cubicBezTo>
                  <a:cubicBezTo>
                    <a:pt x="9" y="85"/>
                    <a:pt x="10" y="86"/>
                    <a:pt x="11" y="88"/>
                  </a:cubicBezTo>
                  <a:cubicBezTo>
                    <a:pt x="9" y="87"/>
                    <a:pt x="8" y="85"/>
                    <a:pt x="6" y="83"/>
                  </a:cubicBezTo>
                  <a:cubicBezTo>
                    <a:pt x="5" y="80"/>
                    <a:pt x="4" y="78"/>
                    <a:pt x="3" y="76"/>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pPr defTabSz="685239" eaLnBrk="0" fontAlgn="base" hangingPunct="0">
                <a:spcBef>
                  <a:spcPct val="0"/>
                </a:spcBef>
                <a:spcAft>
                  <a:spcPct val="0"/>
                </a:spcAft>
              </a:pPr>
              <a:endParaRPr altLang="en-US" kern="0" lang="zh-CN">
                <a:solidFill>
                  <a:prstClr val="black"/>
                </a:solidFill>
              </a:endParaRPr>
            </a:p>
          </p:txBody>
        </p:sp>
      </p:grpSp>
      <p:grpSp>
        <p:nvGrpSpPr>
          <p:cNvPr id="92" name="Group 91"/>
          <p:cNvGrpSpPr/>
          <p:nvPr/>
        </p:nvGrpSpPr>
        <p:grpSpPr>
          <a:xfrm>
            <a:off x="431007" y="1478974"/>
            <a:ext cx="3237310" cy="2097732"/>
            <a:chOff x="6505391" y="2580432"/>
            <a:chExt cx="4315371" cy="2797434"/>
          </a:xfrm>
        </p:grpSpPr>
        <p:grpSp>
          <p:nvGrpSpPr>
            <p:cNvPr id="93" name="Group 343"/>
            <p:cNvGrpSpPr/>
            <p:nvPr/>
          </p:nvGrpSpPr>
          <p:grpSpPr>
            <a:xfrm>
              <a:off x="6505391" y="2580432"/>
              <a:ext cx="4315371" cy="1074159"/>
              <a:chOff x="4609102" y="1783549"/>
              <a:chExt cx="4315371" cy="1074159"/>
            </a:xfrm>
          </p:grpSpPr>
          <p:sp>
            <p:nvSpPr>
              <p:cNvPr id="114" name="Rectangle 113"/>
              <p:cNvSpPr>
                <a:spLocks noChangeArrowheads="1"/>
              </p:cNvSpPr>
              <p:nvPr/>
            </p:nvSpPr>
            <p:spPr bwMode="auto">
              <a:xfrm>
                <a:off x="4609102" y="1783549"/>
                <a:ext cx="2222775" cy="42679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defTabSz="685239" fontAlgn="base">
                  <a:spcBef>
                    <a:spcPct val="0"/>
                  </a:spcBef>
                  <a:spcAft>
                    <a:spcPct val="0"/>
                  </a:spcAft>
                </a:pPr>
                <a:r>
                  <a:rPr altLang="zh-CN" b="1" kern="0" lang="en-US" sz="1500">
                    <a:solidFill>
                      <a:srgbClr val="16294C"/>
                    </a:solidFill>
                    <a:latin charset="0" pitchFamily="2" typeface="Roboto"/>
                    <a:ea charset="0" pitchFamily="2" typeface="Roboto"/>
                    <a:cs charset="0" panose="020f0502020204030203" pitchFamily="34" typeface="Lato"/>
                  </a:rPr>
                  <a:t>How This Work ? </a:t>
                </a:r>
              </a:p>
            </p:txBody>
          </p:sp>
          <p:sp>
            <p:nvSpPr>
              <p:cNvPr id="115" name="Rectangle 114"/>
              <p:cNvSpPr/>
              <p:nvPr/>
            </p:nvSpPr>
            <p:spPr>
              <a:xfrm>
                <a:off x="4609102" y="2180489"/>
                <a:ext cx="4315371" cy="670670"/>
              </a:xfrm>
              <a:prstGeom prst="rect">
                <a:avLst/>
              </a:prstGeom>
            </p:spPr>
            <p:txBody>
              <a:bodyPr>
                <a:spAutoFit/>
              </a:bodyPr>
              <a:lstStyle/>
              <a:p>
                <a:pPr defTabSz="685239">
                  <a:defRPr/>
                </a:pPr>
                <a:r>
                  <a:rPr kern="0" lang="ms-MY" sz="900">
                    <a:solidFill>
                      <a:srgbClr val="16294C"/>
                    </a:solidFill>
                    <a:ea charset="0" pitchFamily="34" typeface="Open Sans Light"/>
                    <a:cs charset="0" pitchFamily="34" typeface="Open Sans Light"/>
                  </a:rPr>
                  <a:t>Lorem ipsum dolor sit amet, consectetur adipiscing elit. Praesent sodales odio sit amet odio tristique quis tempus odio Lorem ipsum dolor sit amet</a:t>
                </a:r>
              </a:p>
            </p:txBody>
          </p:sp>
        </p:grpSp>
        <p:grpSp>
          <p:nvGrpSpPr>
            <p:cNvPr id="94" name="Group 344"/>
            <p:cNvGrpSpPr/>
            <p:nvPr/>
          </p:nvGrpSpPr>
          <p:grpSpPr>
            <a:xfrm>
              <a:off x="6539727" y="3783955"/>
              <a:ext cx="4023664" cy="307827"/>
              <a:chOff x="4643438" y="2785367"/>
              <a:chExt cx="4023664" cy="307827"/>
            </a:xfrm>
          </p:grpSpPr>
          <p:sp>
            <p:nvSpPr>
              <p:cNvPr id="110" name="Rectangle 109"/>
              <p:cNvSpPr/>
              <p:nvPr/>
            </p:nvSpPr>
            <p:spPr>
              <a:xfrm>
                <a:off x="5072540" y="2785367"/>
                <a:ext cx="3551762" cy="304850"/>
              </a:xfrm>
              <a:prstGeom prst="rect">
                <a:avLst/>
              </a:prstGeom>
            </p:spPr>
            <p:txBody>
              <a:bodyPr wrap="none">
                <a:spAutoFit/>
              </a:bodyPr>
              <a:lstStyle/>
              <a:p>
                <a:pPr defTabSz="685239">
                  <a:defRPr/>
                </a:pPr>
                <a:r>
                  <a:rPr kern="0" lang="en-US" sz="900">
                    <a:solidFill>
                      <a:srgbClr val="16294C"/>
                    </a:solidFill>
                  </a:rPr>
                  <a:t>Lorem ipsum odio sit amet odio tristique quis tempus</a:t>
                </a:r>
              </a:p>
            </p:txBody>
          </p:sp>
          <p:grpSp>
            <p:nvGrpSpPr>
              <p:cNvPr id="111" name="Group 332"/>
              <p:cNvGrpSpPr/>
              <p:nvPr/>
            </p:nvGrpSpPr>
            <p:grpSpPr>
              <a:xfrm>
                <a:off x="4643438" y="2786064"/>
                <a:ext cx="288476" cy="288476"/>
                <a:chOff x="4643438" y="2786064"/>
                <a:chExt cx="288476" cy="288476"/>
              </a:xfrm>
            </p:grpSpPr>
            <p:sp>
              <p:nvSpPr>
                <p:cNvPr id="112" name="Oval 111"/>
                <p:cNvSpPr/>
                <p:nvPr/>
              </p:nvSpPr>
              <p:spPr>
                <a:xfrm>
                  <a:off x="4644019" y="2785366"/>
                  <a:ext cx="288855" cy="288972"/>
                </a:xfrm>
                <a:prstGeom prst="ellipse">
                  <a:avLst/>
                </a:prstGeom>
                <a:solidFill>
                  <a:srgbClr val="0B1527"/>
                </a:solidFill>
                <a:ln algn="ctr" cap="flat" cmpd="sng" w="12700">
                  <a:noFill/>
                  <a:prstDash val="solid"/>
                  <a:miter lim="800000"/>
                </a:ln>
                <a:effectLst/>
              </p:spPr>
              <p:txBody>
                <a:bodyPr anchor="ctr"/>
                <a:lstStyle/>
                <a:p>
                  <a:pPr algn="ctr" defTabSz="685239">
                    <a:defRPr/>
                  </a:pPr>
                  <a:endParaRPr kern="0" lang="en-US" sz="1100">
                    <a:solidFill>
                      <a:srgbClr val="16294C"/>
                    </a:solidFill>
                    <a:latin typeface="Calibri"/>
                  </a:endParaRPr>
                </a:p>
              </p:txBody>
            </p:sp>
            <p:sp>
              <p:nvSpPr>
                <p:cNvPr id="113" name="Freeform 26"/>
                <p:cNvSpPr/>
                <p:nvPr/>
              </p:nvSpPr>
              <p:spPr bwMode="auto">
                <a:xfrm>
                  <a:off x="4735506" y="2871746"/>
                  <a:ext cx="114518" cy="118766"/>
                </a:xfrm>
                <a:custGeom>
                  <a:gdLst>
                    <a:gd fmla="*/ 43049 w 274" name="T0"/>
                    <a:gd fmla="*/ 118766 h 284" name="T1"/>
                    <a:gd fmla="*/ 33436 w 274" name="T2"/>
                    <a:gd fmla="*/ 114166 h 284" name="T3"/>
                    <a:gd fmla="*/ 3762 w 274" name="T4"/>
                    <a:gd fmla="*/ 74438 h 284" name="T5"/>
                    <a:gd fmla="*/ 5851 w 274" name="T6"/>
                    <a:gd fmla="*/ 58128 h 284" name="T7"/>
                    <a:gd fmla="*/ 22151 w 274" name="T8"/>
                    <a:gd fmla="*/ 60638 h 284" name="T9"/>
                    <a:gd fmla="*/ 41795 w 274" name="T10"/>
                    <a:gd fmla="*/ 86565 h 284" name="T11"/>
                    <a:gd fmla="*/ 91531 w 274" name="T12"/>
                    <a:gd fmla="*/ 7109 h 284" name="T13"/>
                    <a:gd fmla="*/ 107413 w 274" name="T14"/>
                    <a:gd fmla="*/ 3346 h 284" name="T15"/>
                    <a:gd fmla="*/ 111174 w 274" name="T16"/>
                    <a:gd fmla="*/ 19655 h 284" name="T17"/>
                    <a:gd fmla="*/ 52662 w 274" name="T18"/>
                    <a:gd fmla="*/ 113330 h 284" name="T19"/>
                    <a:gd fmla="*/ 43467 w 274" name="T20"/>
                    <a:gd fmla="*/ 118766 h 284" name="T21"/>
                    <a:gd fmla="*/ 43049 w 274" name="T22"/>
                    <a:gd fmla="*/ 118766 h 284"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b" l="0" r="r" t="0"/>
                  <a:pathLst>
                    <a:path h="284" w="274">
                      <a:moveTo>
                        <a:pt x="103" y="284"/>
                      </a:moveTo>
                      <a:cubicBezTo>
                        <a:pt x="94" y="284"/>
                        <a:pt x="86" y="280"/>
                        <a:pt x="80" y="273"/>
                      </a:cubicBezTo>
                      <a:cubicBezTo>
                        <a:pt x="9" y="178"/>
                        <a:pt x="9" y="178"/>
                        <a:pt x="9" y="178"/>
                      </a:cubicBezTo>
                      <a:cubicBezTo>
                        <a:pt x="0" y="166"/>
                        <a:pt x="2" y="149"/>
                        <a:pt x="14" y="139"/>
                      </a:cubicBezTo>
                      <a:cubicBezTo>
                        <a:pt x="27" y="130"/>
                        <a:pt x="44" y="133"/>
                        <a:pt x="53" y="145"/>
                      </a:cubicBezTo>
                      <a:cubicBezTo>
                        <a:pt x="100" y="207"/>
                        <a:pt x="100" y="207"/>
                        <a:pt x="100" y="207"/>
                      </a:cubicBezTo>
                      <a:cubicBezTo>
                        <a:pt x="219" y="17"/>
                        <a:pt x="219" y="17"/>
                        <a:pt x="219" y="17"/>
                      </a:cubicBezTo>
                      <a:cubicBezTo>
                        <a:pt x="227" y="4"/>
                        <a:pt x="244" y="0"/>
                        <a:pt x="257" y="8"/>
                      </a:cubicBezTo>
                      <a:cubicBezTo>
                        <a:pt x="270" y="16"/>
                        <a:pt x="274" y="33"/>
                        <a:pt x="266" y="47"/>
                      </a:cubicBezTo>
                      <a:cubicBezTo>
                        <a:pt x="126" y="271"/>
                        <a:pt x="126" y="271"/>
                        <a:pt x="126" y="271"/>
                      </a:cubicBezTo>
                      <a:cubicBezTo>
                        <a:pt x="121" y="279"/>
                        <a:pt x="113" y="283"/>
                        <a:pt x="104" y="284"/>
                      </a:cubicBezTo>
                      <a:cubicBezTo>
                        <a:pt x="104" y="284"/>
                        <a:pt x="103" y="284"/>
                        <a:pt x="103" y="284"/>
                      </a:cubicBezTo>
                      <a:close/>
                    </a:path>
                  </a:pathLst>
                </a:custGeom>
                <a:solidFill>
                  <a:sysClr lastClr="FFFFFF" val="window"/>
                </a:solidFill>
                <a:ln>
                  <a:noFill/>
                </a:ln>
                <a:extLst>
                  <a:ext uri="{91240B29-F687-4F45-9708-019B960494DF}">
                    <a14:hiddenLine w="9525">
                      <a:solidFill>
                        <a:srgbClr val="000000"/>
                      </a:solidFill>
                      <a:round/>
                      <a:headEnd/>
                      <a:tailEnd/>
                    </a14:hiddenLine>
                  </a:ext>
                </a:extLst>
              </p:spPr>
              <p:txBody>
                <a:bodyPr/>
                <a:lstStyle/>
                <a:p>
                  <a:pPr defTabSz="685239" eaLnBrk="0" fontAlgn="base" hangingPunct="0">
                    <a:spcBef>
                      <a:spcPct val="0"/>
                    </a:spcBef>
                    <a:spcAft>
                      <a:spcPct val="0"/>
                    </a:spcAft>
                  </a:pPr>
                  <a:endParaRPr altLang="en-US" kern="0" lang="zh-CN">
                    <a:solidFill>
                      <a:srgbClr val="16294C"/>
                    </a:solidFill>
                  </a:endParaRPr>
                </a:p>
              </p:txBody>
            </p:sp>
          </p:grpSp>
        </p:grpSp>
        <p:grpSp>
          <p:nvGrpSpPr>
            <p:cNvPr id="95" name="Group 347"/>
            <p:cNvGrpSpPr/>
            <p:nvPr/>
          </p:nvGrpSpPr>
          <p:grpSpPr>
            <a:xfrm>
              <a:off x="6539727" y="5070040"/>
              <a:ext cx="4023664" cy="307826"/>
              <a:chOff x="4643438" y="4071452"/>
              <a:chExt cx="4023664" cy="307826"/>
            </a:xfrm>
          </p:grpSpPr>
          <p:sp>
            <p:nvSpPr>
              <p:cNvPr id="106" name="Rectangle 105"/>
              <p:cNvSpPr/>
              <p:nvPr/>
            </p:nvSpPr>
            <p:spPr>
              <a:xfrm>
                <a:off x="5072540" y="4071453"/>
                <a:ext cx="3551762" cy="304850"/>
              </a:xfrm>
              <a:prstGeom prst="rect">
                <a:avLst/>
              </a:prstGeom>
            </p:spPr>
            <p:txBody>
              <a:bodyPr wrap="none">
                <a:spAutoFit/>
              </a:bodyPr>
              <a:lstStyle/>
              <a:p>
                <a:pPr defTabSz="685239">
                  <a:defRPr/>
                </a:pPr>
                <a:r>
                  <a:rPr kern="0" lang="en-US" sz="900">
                    <a:solidFill>
                      <a:srgbClr val="16294C"/>
                    </a:solidFill>
                  </a:rPr>
                  <a:t>Lorem ipsum odio sit amet odio tristique quis tempus</a:t>
                </a:r>
              </a:p>
            </p:txBody>
          </p:sp>
          <p:grpSp>
            <p:nvGrpSpPr>
              <p:cNvPr id="107" name="Group 342"/>
              <p:cNvGrpSpPr/>
              <p:nvPr/>
            </p:nvGrpSpPr>
            <p:grpSpPr>
              <a:xfrm>
                <a:off x="4643438" y="4071948"/>
                <a:ext cx="288476" cy="288476"/>
                <a:chOff x="4643438" y="4071948"/>
                <a:chExt cx="288476" cy="288476"/>
              </a:xfrm>
            </p:grpSpPr>
            <p:sp>
              <p:nvSpPr>
                <p:cNvPr id="108" name="Oval 107"/>
                <p:cNvSpPr/>
                <p:nvPr/>
              </p:nvSpPr>
              <p:spPr>
                <a:xfrm>
                  <a:off x="4644019" y="4071452"/>
                  <a:ext cx="288855" cy="288972"/>
                </a:xfrm>
                <a:prstGeom prst="ellipse">
                  <a:avLst/>
                </a:prstGeom>
                <a:solidFill>
                  <a:srgbClr val="00B09B"/>
                </a:solidFill>
                <a:ln algn="ctr" cap="flat" cmpd="sng" w="12700">
                  <a:noFill/>
                  <a:prstDash val="solid"/>
                  <a:miter lim="800000"/>
                </a:ln>
                <a:effectLst/>
              </p:spPr>
              <p:txBody>
                <a:bodyPr anchor="ctr"/>
                <a:lstStyle/>
                <a:p>
                  <a:pPr algn="ctr" defTabSz="685239">
                    <a:defRPr/>
                  </a:pPr>
                  <a:endParaRPr kern="0" lang="en-US" sz="1100">
                    <a:solidFill>
                      <a:srgbClr val="16294C"/>
                    </a:solidFill>
                    <a:latin typeface="Calibri"/>
                  </a:endParaRPr>
                </a:p>
              </p:txBody>
            </p:sp>
            <p:sp>
              <p:nvSpPr>
                <p:cNvPr id="109" name="Freeform 105"/>
                <p:cNvSpPr/>
                <p:nvPr/>
              </p:nvSpPr>
              <p:spPr bwMode="auto">
                <a:xfrm>
                  <a:off x="4742079" y="4165806"/>
                  <a:ext cx="105018" cy="105018"/>
                </a:xfrm>
                <a:custGeom>
                  <a:gdLst>
                    <a:gd fmla="*/ 255 w 262" name="T0"/>
                    <a:gd fmla="*/ 58 h 263" name="T1"/>
                    <a:gd fmla="*/ 257 w 262" name="T2"/>
                    <a:gd fmla="*/ 53 h 263" name="T3"/>
                    <a:gd fmla="*/ 262 w 262" name="T4"/>
                    <a:gd fmla="*/ 38 h 263" name="T5"/>
                    <a:gd fmla="*/ 257 w 262" name="T6"/>
                    <a:gd fmla="*/ 24 h 263" name="T7"/>
                    <a:gd fmla="*/ 244 w 262" name="T8"/>
                    <a:gd fmla="*/ 9 h 263" name="T9"/>
                    <a:gd fmla="*/ 241 w 262" name="T10"/>
                    <a:gd fmla="*/ 5 h 263" name="T11"/>
                    <a:gd fmla="*/ 224 w 262" name="T12"/>
                    <a:gd fmla="*/ 0 h 263" name="T13"/>
                    <a:gd fmla="*/ 210 w 262" name="T14"/>
                    <a:gd fmla="*/ 5 h 263" name="T15"/>
                    <a:gd fmla="*/ 132 w 262" name="T16"/>
                    <a:gd fmla="*/ 82 h 263" name="T17"/>
                    <a:gd fmla="*/ 58 w 262" name="T18"/>
                    <a:gd fmla="*/ 9 h 263" name="T19"/>
                    <a:gd fmla="*/ 49 w 262" name="T20"/>
                    <a:gd fmla="*/ 2 h 263" name="T21"/>
                    <a:gd fmla="*/ 27 w 262" name="T22"/>
                    <a:gd fmla="*/ 2 h 263" name="T23"/>
                    <a:gd fmla="*/ 18 w 262" name="T24"/>
                    <a:gd fmla="*/ 9 h 263" name="T25"/>
                    <a:gd fmla="*/ 9 w 262" name="T26"/>
                    <a:gd fmla="*/ 18 h 263" name="T27"/>
                    <a:gd fmla="*/ 3 w 262" name="T28"/>
                    <a:gd fmla="*/ 27 h 263" name="T29"/>
                    <a:gd fmla="*/ 3 w 262" name="T30"/>
                    <a:gd fmla="*/ 49 h 263" name="T31"/>
                    <a:gd fmla="*/ 9 w 262" name="T32"/>
                    <a:gd fmla="*/ 58 h 263" name="T33"/>
                    <a:gd fmla="*/ 9 w 262" name="T34"/>
                    <a:gd fmla="*/ 205 h 263" name="T35"/>
                    <a:gd fmla="*/ 5 w 262" name="T36"/>
                    <a:gd fmla="*/ 210 h 263" name="T37"/>
                    <a:gd fmla="*/ 0 w 262" name="T38"/>
                    <a:gd fmla="*/ 225 h 263" name="T39"/>
                    <a:gd fmla="*/ 5 w 262" name="T40"/>
                    <a:gd fmla="*/ 241 h 263" name="T41"/>
                    <a:gd fmla="*/ 18 w 262" name="T42"/>
                    <a:gd fmla="*/ 254 h 263" name="T43"/>
                    <a:gd fmla="*/ 23 w 262" name="T44"/>
                    <a:gd fmla="*/ 257 h 263" name="T45"/>
                    <a:gd fmla="*/ 38 w 262" name="T46"/>
                    <a:gd fmla="*/ 263 h 263" name="T47"/>
                    <a:gd fmla="*/ 54 w 262" name="T48"/>
                    <a:gd fmla="*/ 257 h 263" name="T49"/>
                    <a:gd fmla="*/ 132 w 262" name="T50"/>
                    <a:gd fmla="*/ 181 h 263" name="T51"/>
                    <a:gd fmla="*/ 204 w 262" name="T52"/>
                    <a:gd fmla="*/ 254 h 263" name="T53"/>
                    <a:gd fmla="*/ 214 w 262" name="T54"/>
                    <a:gd fmla="*/ 261 h 263" name="T55"/>
                    <a:gd fmla="*/ 235 w 262" name="T56"/>
                    <a:gd fmla="*/ 261 h 263" name="T57"/>
                    <a:gd fmla="*/ 244 w 262" name="T58"/>
                    <a:gd fmla="*/ 254 h 263" name="T59"/>
                    <a:gd fmla="*/ 255 w 262" name="T60"/>
                    <a:gd fmla="*/ 245 h 263" name="T61"/>
                    <a:gd fmla="*/ 261 w 262" name="T62"/>
                    <a:gd fmla="*/ 236 h 263" name="T63"/>
                    <a:gd fmla="*/ 261 w 262" name="T64"/>
                    <a:gd fmla="*/ 214 h 263" name="T65"/>
                    <a:gd fmla="*/ 255 w 262" name="T66"/>
                    <a:gd fmla="*/ 205 h 263"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b="b" l="0" r="r" t="0"/>
                  <a:pathLst>
                    <a:path h="263" w="262">
                      <a:moveTo>
                        <a:pt x="181" y="132"/>
                      </a:moveTo>
                      <a:lnTo>
                        <a:pt x="255" y="58"/>
                      </a:lnTo>
                      <a:lnTo>
                        <a:pt x="257" y="53"/>
                      </a:lnTo>
                      <a:lnTo>
                        <a:pt x="261" y="49"/>
                      </a:lnTo>
                      <a:lnTo>
                        <a:pt x="262" y="38"/>
                      </a:lnTo>
                      <a:lnTo>
                        <a:pt x="261" y="27"/>
                      </a:lnTo>
                      <a:lnTo>
                        <a:pt x="257" y="24"/>
                      </a:lnTo>
                      <a:lnTo>
                        <a:pt x="255" y="18"/>
                      </a:lnTo>
                      <a:lnTo>
                        <a:pt x="244" y="9"/>
                      </a:lnTo>
                      <a:lnTo>
                        <a:pt x="241" y="5"/>
                      </a:lnTo>
                      <a:lnTo>
                        <a:pt x="235" y="2"/>
                      </a:lnTo>
                      <a:lnTo>
                        <a:pt x="224" y="0"/>
                      </a:lnTo>
                      <a:lnTo>
                        <a:pt x="214" y="2"/>
                      </a:lnTo>
                      <a:lnTo>
                        <a:pt x="210" y="5"/>
                      </a:lnTo>
                      <a:lnTo>
                        <a:pt x="204" y="9"/>
                      </a:lnTo>
                      <a:lnTo>
                        <a:pt x="132" y="82"/>
                      </a:lnTo>
                      <a:lnTo>
                        <a:pt x="58" y="9"/>
                      </a:lnTo>
                      <a:lnTo>
                        <a:pt x="54" y="5"/>
                      </a:lnTo>
                      <a:lnTo>
                        <a:pt x="49" y="2"/>
                      </a:lnTo>
                      <a:lnTo>
                        <a:pt x="38" y="0"/>
                      </a:lnTo>
                      <a:lnTo>
                        <a:pt x="27" y="2"/>
                      </a:lnTo>
                      <a:lnTo>
                        <a:pt x="23" y="5"/>
                      </a:lnTo>
                      <a:lnTo>
                        <a:pt x="18" y="9"/>
                      </a:lnTo>
                      <a:lnTo>
                        <a:pt x="9" y="18"/>
                      </a:lnTo>
                      <a:lnTo>
                        <a:pt x="5" y="24"/>
                      </a:lnTo>
                      <a:lnTo>
                        <a:pt x="3" y="27"/>
                      </a:lnTo>
                      <a:lnTo>
                        <a:pt x="0" y="38"/>
                      </a:lnTo>
                      <a:lnTo>
                        <a:pt x="3" y="49"/>
                      </a:lnTo>
                      <a:lnTo>
                        <a:pt x="5" y="53"/>
                      </a:lnTo>
                      <a:lnTo>
                        <a:pt x="9" y="58"/>
                      </a:lnTo>
                      <a:lnTo>
                        <a:pt x="83" y="132"/>
                      </a:lnTo>
                      <a:lnTo>
                        <a:pt x="9" y="205"/>
                      </a:lnTo>
                      <a:lnTo>
                        <a:pt x="5" y="210"/>
                      </a:lnTo>
                      <a:lnTo>
                        <a:pt x="3" y="214"/>
                      </a:lnTo>
                      <a:lnTo>
                        <a:pt x="0" y="225"/>
                      </a:lnTo>
                      <a:lnTo>
                        <a:pt x="3" y="236"/>
                      </a:lnTo>
                      <a:lnTo>
                        <a:pt x="5" y="241"/>
                      </a:lnTo>
                      <a:lnTo>
                        <a:pt x="9" y="245"/>
                      </a:lnTo>
                      <a:lnTo>
                        <a:pt x="18" y="254"/>
                      </a:lnTo>
                      <a:lnTo>
                        <a:pt x="23" y="257"/>
                      </a:lnTo>
                      <a:lnTo>
                        <a:pt x="27" y="261"/>
                      </a:lnTo>
                      <a:lnTo>
                        <a:pt x="38" y="263"/>
                      </a:lnTo>
                      <a:lnTo>
                        <a:pt x="49" y="261"/>
                      </a:lnTo>
                      <a:lnTo>
                        <a:pt x="54" y="257"/>
                      </a:lnTo>
                      <a:lnTo>
                        <a:pt x="58" y="254"/>
                      </a:lnTo>
                      <a:lnTo>
                        <a:pt x="132" y="181"/>
                      </a:lnTo>
                      <a:lnTo>
                        <a:pt x="204" y="254"/>
                      </a:lnTo>
                      <a:lnTo>
                        <a:pt x="210" y="257"/>
                      </a:lnTo>
                      <a:lnTo>
                        <a:pt x="214" y="261"/>
                      </a:lnTo>
                      <a:lnTo>
                        <a:pt x="224" y="263"/>
                      </a:lnTo>
                      <a:lnTo>
                        <a:pt x="235" y="261"/>
                      </a:lnTo>
                      <a:lnTo>
                        <a:pt x="241" y="257"/>
                      </a:lnTo>
                      <a:lnTo>
                        <a:pt x="244" y="254"/>
                      </a:lnTo>
                      <a:lnTo>
                        <a:pt x="255" y="245"/>
                      </a:lnTo>
                      <a:lnTo>
                        <a:pt x="257" y="241"/>
                      </a:lnTo>
                      <a:lnTo>
                        <a:pt x="261" y="236"/>
                      </a:lnTo>
                      <a:lnTo>
                        <a:pt x="262" y="225"/>
                      </a:lnTo>
                      <a:lnTo>
                        <a:pt x="261" y="214"/>
                      </a:lnTo>
                      <a:lnTo>
                        <a:pt x="257" y="210"/>
                      </a:lnTo>
                      <a:lnTo>
                        <a:pt x="255" y="205"/>
                      </a:lnTo>
                      <a:lnTo>
                        <a:pt x="181" y="132"/>
                      </a:lnTo>
                      <a:close/>
                    </a:path>
                  </a:pathLst>
                </a:custGeom>
                <a:solidFill>
                  <a:sysClr lastClr="FFFFFF" val="window"/>
                </a:solidFill>
                <a:ln>
                  <a:noFill/>
                </a:ln>
                <a:extLst>
                  <a:ext uri="{91240B29-F687-4F45-9708-019B960494DF}">
                    <a14:hiddenLine w="9525">
                      <a:solidFill>
                        <a:srgbClr val="000000"/>
                      </a:solidFill>
                      <a:round/>
                      <a:headEnd/>
                      <a:tailEnd/>
                    </a14:hiddenLine>
                  </a:ext>
                </a:extLst>
              </p:spPr>
              <p:txBody>
                <a:bodyPr/>
                <a:lstStyle/>
                <a:p>
                  <a:pPr defTabSz="685239" eaLnBrk="0" fontAlgn="base" hangingPunct="0">
                    <a:spcBef>
                      <a:spcPct val="0"/>
                    </a:spcBef>
                    <a:spcAft>
                      <a:spcPct val="0"/>
                    </a:spcAft>
                  </a:pPr>
                  <a:endParaRPr altLang="en-US" kern="0" lang="zh-CN">
                    <a:solidFill>
                      <a:srgbClr val="16294C"/>
                    </a:solidFill>
                  </a:endParaRPr>
                </a:p>
              </p:txBody>
            </p:sp>
          </p:grpSp>
        </p:grpSp>
        <p:grpSp>
          <p:nvGrpSpPr>
            <p:cNvPr id="96" name="Group 346"/>
            <p:cNvGrpSpPr/>
            <p:nvPr/>
          </p:nvGrpSpPr>
          <p:grpSpPr>
            <a:xfrm>
              <a:off x="6539727" y="4641345"/>
              <a:ext cx="4023664" cy="307826"/>
              <a:chOff x="4643438" y="3642757"/>
              <a:chExt cx="4023664" cy="307826"/>
            </a:xfrm>
          </p:grpSpPr>
          <p:sp>
            <p:nvSpPr>
              <p:cNvPr id="102" name="Rectangle 101"/>
              <p:cNvSpPr/>
              <p:nvPr/>
            </p:nvSpPr>
            <p:spPr>
              <a:xfrm>
                <a:off x="5072540" y="3642757"/>
                <a:ext cx="3551762" cy="304850"/>
              </a:xfrm>
              <a:prstGeom prst="rect">
                <a:avLst/>
              </a:prstGeom>
            </p:spPr>
            <p:txBody>
              <a:bodyPr wrap="none">
                <a:spAutoFit/>
              </a:bodyPr>
              <a:lstStyle/>
              <a:p>
                <a:pPr defTabSz="685239">
                  <a:defRPr/>
                </a:pPr>
                <a:r>
                  <a:rPr kern="0" lang="en-US" sz="900">
                    <a:solidFill>
                      <a:srgbClr val="16294C"/>
                    </a:solidFill>
                  </a:rPr>
                  <a:t>Lorem ipsum odio sit amet odio tristique quis tempus</a:t>
                </a:r>
              </a:p>
            </p:txBody>
          </p:sp>
          <p:grpSp>
            <p:nvGrpSpPr>
              <p:cNvPr id="103" name="Group 341"/>
              <p:cNvGrpSpPr/>
              <p:nvPr/>
            </p:nvGrpSpPr>
            <p:grpSpPr>
              <a:xfrm>
                <a:off x="4643438" y="3643320"/>
                <a:ext cx="288476" cy="288476"/>
                <a:chOff x="4643438" y="3643320"/>
                <a:chExt cx="288476" cy="288476"/>
              </a:xfrm>
            </p:grpSpPr>
            <p:sp>
              <p:nvSpPr>
                <p:cNvPr id="104" name="Oval 103"/>
                <p:cNvSpPr/>
                <p:nvPr/>
              </p:nvSpPr>
              <p:spPr>
                <a:xfrm>
                  <a:off x="4644019" y="3642757"/>
                  <a:ext cx="288855" cy="288972"/>
                </a:xfrm>
                <a:prstGeom prst="ellipse">
                  <a:avLst/>
                </a:prstGeom>
                <a:solidFill>
                  <a:srgbClr val="90BC33"/>
                </a:solidFill>
                <a:ln algn="ctr" cap="flat" cmpd="sng" w="12700">
                  <a:noFill/>
                  <a:prstDash val="solid"/>
                  <a:miter lim="800000"/>
                </a:ln>
                <a:effectLst/>
              </p:spPr>
              <p:txBody>
                <a:bodyPr anchor="ctr"/>
                <a:lstStyle/>
                <a:p>
                  <a:pPr algn="ctr" defTabSz="685239">
                    <a:defRPr/>
                  </a:pPr>
                  <a:endParaRPr kern="0" lang="en-US" sz="1100">
                    <a:solidFill>
                      <a:srgbClr val="16294C"/>
                    </a:solidFill>
                    <a:latin typeface="Calibri"/>
                  </a:endParaRPr>
                </a:p>
              </p:txBody>
            </p:sp>
            <p:sp>
              <p:nvSpPr>
                <p:cNvPr id="105" name="Freeform 26"/>
                <p:cNvSpPr/>
                <p:nvPr/>
              </p:nvSpPr>
              <p:spPr bwMode="auto">
                <a:xfrm>
                  <a:off x="4735506" y="3729002"/>
                  <a:ext cx="114518" cy="118766"/>
                </a:xfrm>
                <a:custGeom>
                  <a:gdLst>
                    <a:gd fmla="*/ 43049 w 274" name="T0"/>
                    <a:gd fmla="*/ 118766 h 284" name="T1"/>
                    <a:gd fmla="*/ 33436 w 274" name="T2"/>
                    <a:gd fmla="*/ 114166 h 284" name="T3"/>
                    <a:gd fmla="*/ 3762 w 274" name="T4"/>
                    <a:gd fmla="*/ 74438 h 284" name="T5"/>
                    <a:gd fmla="*/ 5851 w 274" name="T6"/>
                    <a:gd fmla="*/ 58128 h 284" name="T7"/>
                    <a:gd fmla="*/ 22151 w 274" name="T8"/>
                    <a:gd fmla="*/ 60638 h 284" name="T9"/>
                    <a:gd fmla="*/ 41795 w 274" name="T10"/>
                    <a:gd fmla="*/ 86565 h 284" name="T11"/>
                    <a:gd fmla="*/ 91531 w 274" name="T12"/>
                    <a:gd fmla="*/ 7109 h 284" name="T13"/>
                    <a:gd fmla="*/ 107413 w 274" name="T14"/>
                    <a:gd fmla="*/ 3346 h 284" name="T15"/>
                    <a:gd fmla="*/ 111174 w 274" name="T16"/>
                    <a:gd fmla="*/ 19655 h 284" name="T17"/>
                    <a:gd fmla="*/ 52662 w 274" name="T18"/>
                    <a:gd fmla="*/ 113330 h 284" name="T19"/>
                    <a:gd fmla="*/ 43467 w 274" name="T20"/>
                    <a:gd fmla="*/ 118766 h 284" name="T21"/>
                    <a:gd fmla="*/ 43049 w 274" name="T22"/>
                    <a:gd fmla="*/ 118766 h 284"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b" l="0" r="r" t="0"/>
                  <a:pathLst>
                    <a:path h="284" w="274">
                      <a:moveTo>
                        <a:pt x="103" y="284"/>
                      </a:moveTo>
                      <a:cubicBezTo>
                        <a:pt x="94" y="284"/>
                        <a:pt x="86" y="280"/>
                        <a:pt x="80" y="273"/>
                      </a:cubicBezTo>
                      <a:cubicBezTo>
                        <a:pt x="9" y="178"/>
                        <a:pt x="9" y="178"/>
                        <a:pt x="9" y="178"/>
                      </a:cubicBezTo>
                      <a:cubicBezTo>
                        <a:pt x="0" y="166"/>
                        <a:pt x="2" y="149"/>
                        <a:pt x="14" y="139"/>
                      </a:cubicBezTo>
                      <a:cubicBezTo>
                        <a:pt x="27" y="130"/>
                        <a:pt x="44" y="133"/>
                        <a:pt x="53" y="145"/>
                      </a:cubicBezTo>
                      <a:cubicBezTo>
                        <a:pt x="100" y="207"/>
                        <a:pt x="100" y="207"/>
                        <a:pt x="100" y="207"/>
                      </a:cubicBezTo>
                      <a:cubicBezTo>
                        <a:pt x="219" y="17"/>
                        <a:pt x="219" y="17"/>
                        <a:pt x="219" y="17"/>
                      </a:cubicBezTo>
                      <a:cubicBezTo>
                        <a:pt x="227" y="4"/>
                        <a:pt x="244" y="0"/>
                        <a:pt x="257" y="8"/>
                      </a:cubicBezTo>
                      <a:cubicBezTo>
                        <a:pt x="270" y="16"/>
                        <a:pt x="274" y="33"/>
                        <a:pt x="266" y="47"/>
                      </a:cubicBezTo>
                      <a:cubicBezTo>
                        <a:pt x="126" y="271"/>
                        <a:pt x="126" y="271"/>
                        <a:pt x="126" y="271"/>
                      </a:cubicBezTo>
                      <a:cubicBezTo>
                        <a:pt x="121" y="279"/>
                        <a:pt x="113" y="283"/>
                        <a:pt x="104" y="284"/>
                      </a:cubicBezTo>
                      <a:cubicBezTo>
                        <a:pt x="104" y="284"/>
                        <a:pt x="103" y="284"/>
                        <a:pt x="103" y="284"/>
                      </a:cubicBezTo>
                      <a:close/>
                    </a:path>
                  </a:pathLst>
                </a:custGeom>
                <a:solidFill>
                  <a:sysClr lastClr="FFFFFF" val="window"/>
                </a:solidFill>
                <a:ln>
                  <a:noFill/>
                </a:ln>
                <a:extLst>
                  <a:ext uri="{91240B29-F687-4F45-9708-019B960494DF}">
                    <a14:hiddenLine w="9525">
                      <a:solidFill>
                        <a:srgbClr val="000000"/>
                      </a:solidFill>
                      <a:round/>
                      <a:headEnd/>
                      <a:tailEnd/>
                    </a14:hiddenLine>
                  </a:ext>
                </a:extLst>
              </p:spPr>
              <p:txBody>
                <a:bodyPr/>
                <a:lstStyle/>
                <a:p>
                  <a:pPr defTabSz="685239" eaLnBrk="0" fontAlgn="base" hangingPunct="0">
                    <a:spcBef>
                      <a:spcPct val="0"/>
                    </a:spcBef>
                    <a:spcAft>
                      <a:spcPct val="0"/>
                    </a:spcAft>
                  </a:pPr>
                  <a:endParaRPr altLang="en-US" kern="0" lang="zh-CN">
                    <a:solidFill>
                      <a:srgbClr val="16294C"/>
                    </a:solidFill>
                  </a:endParaRPr>
                </a:p>
              </p:txBody>
            </p:sp>
          </p:grpSp>
        </p:grpSp>
        <p:grpSp>
          <p:nvGrpSpPr>
            <p:cNvPr id="97" name="Group 345"/>
            <p:cNvGrpSpPr/>
            <p:nvPr/>
          </p:nvGrpSpPr>
          <p:grpSpPr>
            <a:xfrm>
              <a:off x="6539727" y="4212649"/>
              <a:ext cx="4023664" cy="307826"/>
              <a:chOff x="4643438" y="3214061"/>
              <a:chExt cx="4023664" cy="307826"/>
            </a:xfrm>
          </p:grpSpPr>
          <p:sp>
            <p:nvSpPr>
              <p:cNvPr id="98" name="Rectangle 97"/>
              <p:cNvSpPr/>
              <p:nvPr/>
            </p:nvSpPr>
            <p:spPr>
              <a:xfrm>
                <a:off x="5072540" y="3214061"/>
                <a:ext cx="3551762" cy="304850"/>
              </a:xfrm>
              <a:prstGeom prst="rect">
                <a:avLst/>
              </a:prstGeom>
            </p:spPr>
            <p:txBody>
              <a:bodyPr wrap="none">
                <a:spAutoFit/>
              </a:bodyPr>
              <a:lstStyle/>
              <a:p>
                <a:pPr defTabSz="685239">
                  <a:defRPr/>
                </a:pPr>
                <a:r>
                  <a:rPr kern="0" lang="en-US" sz="900">
                    <a:solidFill>
                      <a:srgbClr val="16294C"/>
                    </a:solidFill>
                  </a:rPr>
                  <a:t>Lorem ipsum odio sit amet odio tristique quis tempus</a:t>
                </a:r>
              </a:p>
            </p:txBody>
          </p:sp>
          <p:grpSp>
            <p:nvGrpSpPr>
              <p:cNvPr id="99" name="Group 333"/>
              <p:cNvGrpSpPr/>
              <p:nvPr/>
            </p:nvGrpSpPr>
            <p:grpSpPr>
              <a:xfrm>
                <a:off x="4643438" y="3214692"/>
                <a:ext cx="288476" cy="288476"/>
                <a:chOff x="4643438" y="3214692"/>
                <a:chExt cx="288476" cy="288476"/>
              </a:xfrm>
            </p:grpSpPr>
            <p:sp>
              <p:nvSpPr>
                <p:cNvPr id="100" name="Oval 99"/>
                <p:cNvSpPr/>
                <p:nvPr/>
              </p:nvSpPr>
              <p:spPr>
                <a:xfrm>
                  <a:off x="4644019" y="3214061"/>
                  <a:ext cx="288855" cy="288972"/>
                </a:xfrm>
                <a:prstGeom prst="ellipse">
                  <a:avLst/>
                </a:prstGeom>
                <a:solidFill>
                  <a:srgbClr val="FA9C00"/>
                </a:solidFill>
                <a:ln algn="ctr" cap="flat" cmpd="sng" w="12700">
                  <a:noFill/>
                  <a:prstDash val="solid"/>
                  <a:miter lim="800000"/>
                </a:ln>
                <a:effectLst/>
              </p:spPr>
              <p:txBody>
                <a:bodyPr anchor="ctr"/>
                <a:lstStyle/>
                <a:p>
                  <a:pPr algn="ctr" defTabSz="685239">
                    <a:defRPr/>
                  </a:pPr>
                  <a:endParaRPr kern="0" lang="en-US" sz="1100">
                    <a:solidFill>
                      <a:srgbClr val="16294C"/>
                    </a:solidFill>
                    <a:latin typeface="Calibri"/>
                  </a:endParaRPr>
                </a:p>
              </p:txBody>
            </p:sp>
            <p:sp>
              <p:nvSpPr>
                <p:cNvPr id="101" name="Freeform 105"/>
                <p:cNvSpPr/>
                <p:nvPr/>
              </p:nvSpPr>
              <p:spPr bwMode="auto">
                <a:xfrm>
                  <a:off x="4739688" y="3310676"/>
                  <a:ext cx="105018" cy="105018"/>
                </a:xfrm>
                <a:custGeom>
                  <a:gdLst>
                    <a:gd fmla="*/ 255 w 262" name="T0"/>
                    <a:gd fmla="*/ 58 h 263" name="T1"/>
                    <a:gd fmla="*/ 257 w 262" name="T2"/>
                    <a:gd fmla="*/ 53 h 263" name="T3"/>
                    <a:gd fmla="*/ 262 w 262" name="T4"/>
                    <a:gd fmla="*/ 38 h 263" name="T5"/>
                    <a:gd fmla="*/ 257 w 262" name="T6"/>
                    <a:gd fmla="*/ 24 h 263" name="T7"/>
                    <a:gd fmla="*/ 244 w 262" name="T8"/>
                    <a:gd fmla="*/ 9 h 263" name="T9"/>
                    <a:gd fmla="*/ 241 w 262" name="T10"/>
                    <a:gd fmla="*/ 5 h 263" name="T11"/>
                    <a:gd fmla="*/ 224 w 262" name="T12"/>
                    <a:gd fmla="*/ 0 h 263" name="T13"/>
                    <a:gd fmla="*/ 210 w 262" name="T14"/>
                    <a:gd fmla="*/ 5 h 263" name="T15"/>
                    <a:gd fmla="*/ 132 w 262" name="T16"/>
                    <a:gd fmla="*/ 82 h 263" name="T17"/>
                    <a:gd fmla="*/ 58 w 262" name="T18"/>
                    <a:gd fmla="*/ 9 h 263" name="T19"/>
                    <a:gd fmla="*/ 49 w 262" name="T20"/>
                    <a:gd fmla="*/ 2 h 263" name="T21"/>
                    <a:gd fmla="*/ 27 w 262" name="T22"/>
                    <a:gd fmla="*/ 2 h 263" name="T23"/>
                    <a:gd fmla="*/ 18 w 262" name="T24"/>
                    <a:gd fmla="*/ 9 h 263" name="T25"/>
                    <a:gd fmla="*/ 9 w 262" name="T26"/>
                    <a:gd fmla="*/ 18 h 263" name="T27"/>
                    <a:gd fmla="*/ 3 w 262" name="T28"/>
                    <a:gd fmla="*/ 27 h 263" name="T29"/>
                    <a:gd fmla="*/ 3 w 262" name="T30"/>
                    <a:gd fmla="*/ 49 h 263" name="T31"/>
                    <a:gd fmla="*/ 9 w 262" name="T32"/>
                    <a:gd fmla="*/ 58 h 263" name="T33"/>
                    <a:gd fmla="*/ 9 w 262" name="T34"/>
                    <a:gd fmla="*/ 205 h 263" name="T35"/>
                    <a:gd fmla="*/ 5 w 262" name="T36"/>
                    <a:gd fmla="*/ 210 h 263" name="T37"/>
                    <a:gd fmla="*/ 0 w 262" name="T38"/>
                    <a:gd fmla="*/ 225 h 263" name="T39"/>
                    <a:gd fmla="*/ 5 w 262" name="T40"/>
                    <a:gd fmla="*/ 241 h 263" name="T41"/>
                    <a:gd fmla="*/ 18 w 262" name="T42"/>
                    <a:gd fmla="*/ 254 h 263" name="T43"/>
                    <a:gd fmla="*/ 23 w 262" name="T44"/>
                    <a:gd fmla="*/ 257 h 263" name="T45"/>
                    <a:gd fmla="*/ 38 w 262" name="T46"/>
                    <a:gd fmla="*/ 263 h 263" name="T47"/>
                    <a:gd fmla="*/ 54 w 262" name="T48"/>
                    <a:gd fmla="*/ 257 h 263" name="T49"/>
                    <a:gd fmla="*/ 132 w 262" name="T50"/>
                    <a:gd fmla="*/ 181 h 263" name="T51"/>
                    <a:gd fmla="*/ 204 w 262" name="T52"/>
                    <a:gd fmla="*/ 254 h 263" name="T53"/>
                    <a:gd fmla="*/ 214 w 262" name="T54"/>
                    <a:gd fmla="*/ 261 h 263" name="T55"/>
                    <a:gd fmla="*/ 235 w 262" name="T56"/>
                    <a:gd fmla="*/ 261 h 263" name="T57"/>
                    <a:gd fmla="*/ 244 w 262" name="T58"/>
                    <a:gd fmla="*/ 254 h 263" name="T59"/>
                    <a:gd fmla="*/ 255 w 262" name="T60"/>
                    <a:gd fmla="*/ 245 h 263" name="T61"/>
                    <a:gd fmla="*/ 261 w 262" name="T62"/>
                    <a:gd fmla="*/ 236 h 263" name="T63"/>
                    <a:gd fmla="*/ 261 w 262" name="T64"/>
                    <a:gd fmla="*/ 214 h 263" name="T65"/>
                    <a:gd fmla="*/ 255 w 262" name="T66"/>
                    <a:gd fmla="*/ 205 h 263"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b="b" l="0" r="r" t="0"/>
                  <a:pathLst>
                    <a:path h="263" w="262">
                      <a:moveTo>
                        <a:pt x="181" y="132"/>
                      </a:moveTo>
                      <a:lnTo>
                        <a:pt x="255" y="58"/>
                      </a:lnTo>
                      <a:lnTo>
                        <a:pt x="257" y="53"/>
                      </a:lnTo>
                      <a:lnTo>
                        <a:pt x="261" y="49"/>
                      </a:lnTo>
                      <a:lnTo>
                        <a:pt x="262" y="38"/>
                      </a:lnTo>
                      <a:lnTo>
                        <a:pt x="261" y="27"/>
                      </a:lnTo>
                      <a:lnTo>
                        <a:pt x="257" y="24"/>
                      </a:lnTo>
                      <a:lnTo>
                        <a:pt x="255" y="18"/>
                      </a:lnTo>
                      <a:lnTo>
                        <a:pt x="244" y="9"/>
                      </a:lnTo>
                      <a:lnTo>
                        <a:pt x="241" y="5"/>
                      </a:lnTo>
                      <a:lnTo>
                        <a:pt x="235" y="2"/>
                      </a:lnTo>
                      <a:lnTo>
                        <a:pt x="224" y="0"/>
                      </a:lnTo>
                      <a:lnTo>
                        <a:pt x="214" y="2"/>
                      </a:lnTo>
                      <a:lnTo>
                        <a:pt x="210" y="5"/>
                      </a:lnTo>
                      <a:lnTo>
                        <a:pt x="204" y="9"/>
                      </a:lnTo>
                      <a:lnTo>
                        <a:pt x="132" y="82"/>
                      </a:lnTo>
                      <a:lnTo>
                        <a:pt x="58" y="9"/>
                      </a:lnTo>
                      <a:lnTo>
                        <a:pt x="54" y="5"/>
                      </a:lnTo>
                      <a:lnTo>
                        <a:pt x="49" y="2"/>
                      </a:lnTo>
                      <a:lnTo>
                        <a:pt x="38" y="0"/>
                      </a:lnTo>
                      <a:lnTo>
                        <a:pt x="27" y="2"/>
                      </a:lnTo>
                      <a:lnTo>
                        <a:pt x="23" y="5"/>
                      </a:lnTo>
                      <a:lnTo>
                        <a:pt x="18" y="9"/>
                      </a:lnTo>
                      <a:lnTo>
                        <a:pt x="9" y="18"/>
                      </a:lnTo>
                      <a:lnTo>
                        <a:pt x="5" y="24"/>
                      </a:lnTo>
                      <a:lnTo>
                        <a:pt x="3" y="27"/>
                      </a:lnTo>
                      <a:lnTo>
                        <a:pt x="0" y="38"/>
                      </a:lnTo>
                      <a:lnTo>
                        <a:pt x="3" y="49"/>
                      </a:lnTo>
                      <a:lnTo>
                        <a:pt x="5" y="53"/>
                      </a:lnTo>
                      <a:lnTo>
                        <a:pt x="9" y="58"/>
                      </a:lnTo>
                      <a:lnTo>
                        <a:pt x="83" y="132"/>
                      </a:lnTo>
                      <a:lnTo>
                        <a:pt x="9" y="205"/>
                      </a:lnTo>
                      <a:lnTo>
                        <a:pt x="5" y="210"/>
                      </a:lnTo>
                      <a:lnTo>
                        <a:pt x="3" y="214"/>
                      </a:lnTo>
                      <a:lnTo>
                        <a:pt x="0" y="225"/>
                      </a:lnTo>
                      <a:lnTo>
                        <a:pt x="3" y="236"/>
                      </a:lnTo>
                      <a:lnTo>
                        <a:pt x="5" y="241"/>
                      </a:lnTo>
                      <a:lnTo>
                        <a:pt x="9" y="245"/>
                      </a:lnTo>
                      <a:lnTo>
                        <a:pt x="18" y="254"/>
                      </a:lnTo>
                      <a:lnTo>
                        <a:pt x="23" y="257"/>
                      </a:lnTo>
                      <a:lnTo>
                        <a:pt x="27" y="261"/>
                      </a:lnTo>
                      <a:lnTo>
                        <a:pt x="38" y="263"/>
                      </a:lnTo>
                      <a:lnTo>
                        <a:pt x="49" y="261"/>
                      </a:lnTo>
                      <a:lnTo>
                        <a:pt x="54" y="257"/>
                      </a:lnTo>
                      <a:lnTo>
                        <a:pt x="58" y="254"/>
                      </a:lnTo>
                      <a:lnTo>
                        <a:pt x="132" y="181"/>
                      </a:lnTo>
                      <a:lnTo>
                        <a:pt x="204" y="254"/>
                      </a:lnTo>
                      <a:lnTo>
                        <a:pt x="210" y="257"/>
                      </a:lnTo>
                      <a:lnTo>
                        <a:pt x="214" y="261"/>
                      </a:lnTo>
                      <a:lnTo>
                        <a:pt x="224" y="263"/>
                      </a:lnTo>
                      <a:lnTo>
                        <a:pt x="235" y="261"/>
                      </a:lnTo>
                      <a:lnTo>
                        <a:pt x="241" y="257"/>
                      </a:lnTo>
                      <a:lnTo>
                        <a:pt x="244" y="254"/>
                      </a:lnTo>
                      <a:lnTo>
                        <a:pt x="255" y="245"/>
                      </a:lnTo>
                      <a:lnTo>
                        <a:pt x="257" y="241"/>
                      </a:lnTo>
                      <a:lnTo>
                        <a:pt x="261" y="236"/>
                      </a:lnTo>
                      <a:lnTo>
                        <a:pt x="262" y="225"/>
                      </a:lnTo>
                      <a:lnTo>
                        <a:pt x="261" y="214"/>
                      </a:lnTo>
                      <a:lnTo>
                        <a:pt x="257" y="210"/>
                      </a:lnTo>
                      <a:lnTo>
                        <a:pt x="255" y="205"/>
                      </a:lnTo>
                      <a:lnTo>
                        <a:pt x="181" y="132"/>
                      </a:lnTo>
                      <a:close/>
                    </a:path>
                  </a:pathLst>
                </a:custGeom>
                <a:solidFill>
                  <a:sysClr lastClr="FFFFFF" val="window"/>
                </a:solidFill>
                <a:ln>
                  <a:noFill/>
                </a:ln>
                <a:extLst>
                  <a:ext uri="{91240B29-F687-4F45-9708-019B960494DF}">
                    <a14:hiddenLine w="9525">
                      <a:solidFill>
                        <a:srgbClr val="000000"/>
                      </a:solidFill>
                      <a:round/>
                      <a:headEnd/>
                      <a:tailEnd/>
                    </a14:hiddenLine>
                  </a:ext>
                </a:extLst>
              </p:spPr>
              <p:txBody>
                <a:bodyPr/>
                <a:lstStyle/>
                <a:p>
                  <a:pPr defTabSz="685239" eaLnBrk="0" fontAlgn="base" hangingPunct="0">
                    <a:spcBef>
                      <a:spcPct val="0"/>
                    </a:spcBef>
                    <a:spcAft>
                      <a:spcPct val="0"/>
                    </a:spcAft>
                  </a:pPr>
                  <a:endParaRPr altLang="en-US" kern="0" lang="zh-CN">
                    <a:solidFill>
                      <a:srgbClr val="16294C"/>
                    </a:solidFill>
                  </a:endParaRPr>
                </a:p>
              </p:txBody>
            </p:sp>
          </p:grpSp>
        </p:grpSp>
      </p:grpSp>
    </p:spTree>
    <p:custDataLst>
      <p:tags r:id="rId3"/>
    </p:custDataLst>
    <p:extLst>
      <p:ext uri="{BB962C8B-B14F-4D97-AF65-F5344CB8AC3E}">
        <p14:creationId val="2790276232"/>
      </p:ext>
    </p:extLst>
  </p:cSld>
  <p:clrMapOvr>
    <a:masterClrMapping/>
  </p:clrMapOvr>
  <mc:AlternateContent>
    <mc:Choice Requires="p14">
      <p:transition p14:dur="1500" spd="slow">
        <p14:window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8">
                                  <p:stCondLst>
                                    <p:cond delay="0"/>
                                  </p:stCondLst>
                                  <p:childTnLst>
                                    <p:set>
                                      <p:cBhvr>
                                        <p:cTn dur="1" fill="hold" id="6">
                                          <p:stCondLst>
                                            <p:cond delay="0"/>
                                          </p:stCondLst>
                                        </p:cTn>
                                        <p:tgtEl>
                                          <p:spTgt spid="6"/>
                                        </p:tgtEl>
                                        <p:attrNameLst>
                                          <p:attrName>style.visibility</p:attrName>
                                        </p:attrNameLst>
                                      </p:cBhvr>
                                      <p:to>
                                        <p:strVal val="visible"/>
                                      </p:to>
                                    </p:set>
                                    <p:animEffect filter="wipe(left)" transition="in">
                                      <p:cBhvr>
                                        <p:cTn dur="500" id="7"/>
                                        <p:tgtEl>
                                          <p:spTgt spid="6"/>
                                        </p:tgtEl>
                                      </p:cBhvr>
                                    </p:animEffect>
                                  </p:childTnLst>
                                </p:cTn>
                              </p:par>
                              <p:par>
                                <p:cTn fill="hold" id="8" nodeType="withEffect" presetClass="entr" presetID="22" presetSubtype="4">
                                  <p:stCondLst>
                                    <p:cond delay="0"/>
                                  </p:stCondLst>
                                  <p:childTnLst>
                                    <p:set>
                                      <p:cBhvr>
                                        <p:cTn dur="1" fill="hold" id="9">
                                          <p:stCondLst>
                                            <p:cond delay="0"/>
                                          </p:stCondLst>
                                        </p:cTn>
                                        <p:tgtEl>
                                          <p:spTgt spid="11"/>
                                        </p:tgtEl>
                                        <p:attrNameLst>
                                          <p:attrName>style.visibility</p:attrName>
                                        </p:attrNameLst>
                                      </p:cBhvr>
                                      <p:to>
                                        <p:strVal val="visible"/>
                                      </p:to>
                                    </p:set>
                                    <p:animEffect filter="wipe(down)" transition="in">
                                      <p:cBhvr>
                                        <p:cTn dur="500" id="10"/>
                                        <p:tgtEl>
                                          <p:spTgt spid="11"/>
                                        </p:tgtEl>
                                      </p:cBhvr>
                                    </p:animEffect>
                                  </p:childTnLst>
                                </p:cTn>
                              </p:par>
                            </p:childTnLst>
                          </p:cTn>
                        </p:par>
                        <p:par>
                          <p:cTn fill="hold" id="11" nodeType="afterGroup">
                            <p:stCondLst>
                              <p:cond delay="500"/>
                            </p:stCondLst>
                            <p:childTnLst>
                              <p:par>
                                <p:cTn fill="hold" id="12" nodeType="afterEffect" presetClass="entr" presetID="22" presetSubtype="8">
                                  <p:stCondLst>
                                    <p:cond delay="0"/>
                                  </p:stCondLst>
                                  <p:childTnLst>
                                    <p:set>
                                      <p:cBhvr>
                                        <p:cTn dur="1" fill="hold" id="13">
                                          <p:stCondLst>
                                            <p:cond delay="0"/>
                                          </p:stCondLst>
                                        </p:cTn>
                                        <p:tgtEl>
                                          <p:spTgt spid="12"/>
                                        </p:tgtEl>
                                        <p:attrNameLst>
                                          <p:attrName>style.visibility</p:attrName>
                                        </p:attrNameLst>
                                      </p:cBhvr>
                                      <p:to>
                                        <p:strVal val="visible"/>
                                      </p:to>
                                    </p:set>
                                    <p:animEffect filter="wipe(left)" transition="in">
                                      <p:cBhvr>
                                        <p:cTn dur="500" id="14"/>
                                        <p:tgtEl>
                                          <p:spTgt spid="12"/>
                                        </p:tgtEl>
                                      </p:cBhvr>
                                    </p:animEffect>
                                  </p:childTnLst>
                                </p:cTn>
                              </p:par>
                              <p:par>
                                <p:cTn fill="hold" id="15" nodeType="withEffect" presetClass="entr" presetID="22" presetSubtype="4">
                                  <p:stCondLst>
                                    <p:cond delay="0"/>
                                  </p:stCondLst>
                                  <p:childTnLst>
                                    <p:set>
                                      <p:cBhvr>
                                        <p:cTn dur="1" fill="hold" id="16">
                                          <p:stCondLst>
                                            <p:cond delay="0"/>
                                          </p:stCondLst>
                                        </p:cTn>
                                        <p:tgtEl>
                                          <p:spTgt spid="17"/>
                                        </p:tgtEl>
                                        <p:attrNameLst>
                                          <p:attrName>style.visibility</p:attrName>
                                        </p:attrNameLst>
                                      </p:cBhvr>
                                      <p:to>
                                        <p:strVal val="visible"/>
                                      </p:to>
                                    </p:set>
                                    <p:animEffect filter="wipe(down)" transition="in">
                                      <p:cBhvr>
                                        <p:cTn dur="500" id="17"/>
                                        <p:tgtEl>
                                          <p:spTgt spid="17"/>
                                        </p:tgtEl>
                                      </p:cBhvr>
                                    </p:animEffect>
                                  </p:childTnLst>
                                </p:cTn>
                              </p:par>
                            </p:childTnLst>
                          </p:cTn>
                        </p:par>
                        <p:par>
                          <p:cTn fill="hold" id="18" nodeType="afterGroup">
                            <p:stCondLst>
                              <p:cond delay="1000"/>
                            </p:stCondLst>
                            <p:childTnLst>
                              <p:par>
                                <p:cTn fill="hold" id="19" nodeType="afterEffect" presetClass="entr" presetID="22" presetSubtype="8">
                                  <p:stCondLst>
                                    <p:cond delay="0"/>
                                  </p:stCondLst>
                                  <p:childTnLst>
                                    <p:set>
                                      <p:cBhvr>
                                        <p:cTn dur="1" fill="hold" id="20">
                                          <p:stCondLst>
                                            <p:cond delay="0"/>
                                          </p:stCondLst>
                                        </p:cTn>
                                        <p:tgtEl>
                                          <p:spTgt spid="18"/>
                                        </p:tgtEl>
                                        <p:attrNameLst>
                                          <p:attrName>style.visibility</p:attrName>
                                        </p:attrNameLst>
                                      </p:cBhvr>
                                      <p:to>
                                        <p:strVal val="visible"/>
                                      </p:to>
                                    </p:set>
                                    <p:animEffect filter="wipe(left)" transition="in">
                                      <p:cBhvr>
                                        <p:cTn dur="500" id="21"/>
                                        <p:tgtEl>
                                          <p:spTgt spid="18"/>
                                        </p:tgtEl>
                                      </p:cBhvr>
                                    </p:animEffect>
                                  </p:childTnLst>
                                </p:cTn>
                              </p:par>
                              <p:par>
                                <p:cTn fill="hold" id="22" nodeType="withEffect" presetClass="entr" presetID="22" presetSubtype="4">
                                  <p:stCondLst>
                                    <p:cond delay="0"/>
                                  </p:stCondLst>
                                  <p:childTnLst>
                                    <p:set>
                                      <p:cBhvr>
                                        <p:cTn dur="1" fill="hold" id="23">
                                          <p:stCondLst>
                                            <p:cond delay="0"/>
                                          </p:stCondLst>
                                        </p:cTn>
                                        <p:tgtEl>
                                          <p:spTgt spid="23"/>
                                        </p:tgtEl>
                                        <p:attrNameLst>
                                          <p:attrName>style.visibility</p:attrName>
                                        </p:attrNameLst>
                                      </p:cBhvr>
                                      <p:to>
                                        <p:strVal val="visible"/>
                                      </p:to>
                                    </p:set>
                                    <p:animEffect filter="wipe(down)" transition="in">
                                      <p:cBhvr>
                                        <p:cTn dur="500" id="24"/>
                                        <p:tgtEl>
                                          <p:spTgt spid="23"/>
                                        </p:tgtEl>
                                      </p:cBhvr>
                                    </p:animEffect>
                                  </p:childTnLst>
                                </p:cTn>
                              </p:par>
                            </p:childTnLst>
                          </p:cTn>
                        </p:par>
                        <p:par>
                          <p:cTn fill="hold" id="25" nodeType="afterGroup">
                            <p:stCondLst>
                              <p:cond delay="1500"/>
                            </p:stCondLst>
                            <p:childTnLst>
                              <p:par>
                                <p:cTn fill="hold" id="26" nodeType="afterEffect" presetClass="entr" presetID="22" presetSubtype="8">
                                  <p:stCondLst>
                                    <p:cond delay="0"/>
                                  </p:stCondLst>
                                  <p:childTnLst>
                                    <p:set>
                                      <p:cBhvr>
                                        <p:cTn dur="1" fill="hold" id="27">
                                          <p:stCondLst>
                                            <p:cond delay="0"/>
                                          </p:stCondLst>
                                        </p:cTn>
                                        <p:tgtEl>
                                          <p:spTgt spid="24"/>
                                        </p:tgtEl>
                                        <p:attrNameLst>
                                          <p:attrName>style.visibility</p:attrName>
                                        </p:attrNameLst>
                                      </p:cBhvr>
                                      <p:to>
                                        <p:strVal val="visible"/>
                                      </p:to>
                                    </p:set>
                                    <p:animEffect filter="wipe(left)" transition="in">
                                      <p:cBhvr>
                                        <p:cTn dur="500" id="28"/>
                                        <p:tgtEl>
                                          <p:spTgt spid="24"/>
                                        </p:tgtEl>
                                      </p:cBhvr>
                                    </p:animEffect>
                                  </p:childTnLst>
                                </p:cTn>
                              </p:par>
                              <p:par>
                                <p:cTn fill="hold" id="29" nodeType="withEffect" presetClass="entr" presetID="22" presetSubtype="4">
                                  <p:stCondLst>
                                    <p:cond delay="0"/>
                                  </p:stCondLst>
                                  <p:childTnLst>
                                    <p:set>
                                      <p:cBhvr>
                                        <p:cTn dur="1" fill="hold" id="30">
                                          <p:stCondLst>
                                            <p:cond delay="0"/>
                                          </p:stCondLst>
                                        </p:cTn>
                                        <p:tgtEl>
                                          <p:spTgt spid="29"/>
                                        </p:tgtEl>
                                        <p:attrNameLst>
                                          <p:attrName>style.visibility</p:attrName>
                                        </p:attrNameLst>
                                      </p:cBhvr>
                                      <p:to>
                                        <p:strVal val="visible"/>
                                      </p:to>
                                    </p:set>
                                    <p:animEffect filter="wipe(down)" transition="in">
                                      <p:cBhvr>
                                        <p:cTn dur="500" id="31"/>
                                        <p:tgtEl>
                                          <p:spTgt spid="29"/>
                                        </p:tgtEl>
                                      </p:cBhvr>
                                    </p:animEffect>
                                  </p:childTnLst>
                                </p:cTn>
                              </p:par>
                            </p:childTnLst>
                          </p:cTn>
                        </p:par>
                        <p:par>
                          <p:cTn fill="hold" id="32" nodeType="afterGroup">
                            <p:stCondLst>
                              <p:cond delay="2000"/>
                            </p:stCondLst>
                            <p:childTnLst>
                              <p:par>
                                <p:cTn fill="hold" id="33" nodeType="afterEffect" presetClass="entr" presetID="22" presetSubtype="8">
                                  <p:stCondLst>
                                    <p:cond delay="0"/>
                                  </p:stCondLst>
                                  <p:childTnLst>
                                    <p:set>
                                      <p:cBhvr>
                                        <p:cTn dur="1" fill="hold" id="34">
                                          <p:stCondLst>
                                            <p:cond delay="0"/>
                                          </p:stCondLst>
                                        </p:cTn>
                                        <p:tgtEl>
                                          <p:spTgt spid="30"/>
                                        </p:tgtEl>
                                        <p:attrNameLst>
                                          <p:attrName>style.visibility</p:attrName>
                                        </p:attrNameLst>
                                      </p:cBhvr>
                                      <p:to>
                                        <p:strVal val="visible"/>
                                      </p:to>
                                    </p:set>
                                    <p:animEffect filter="wipe(left)" transition="in">
                                      <p:cBhvr>
                                        <p:cTn dur="500" id="35"/>
                                        <p:tgtEl>
                                          <p:spTgt spid="30"/>
                                        </p:tgtEl>
                                      </p:cBhvr>
                                    </p:animEffect>
                                  </p:childTnLst>
                                </p:cTn>
                              </p:par>
                            </p:childTnLst>
                          </p:cTn>
                        </p:par>
                        <p:par>
                          <p:cTn fill="hold" id="36" nodeType="afterGroup">
                            <p:stCondLst>
                              <p:cond delay="2500"/>
                            </p:stCondLst>
                            <p:childTnLst>
                              <p:par>
                                <p:cTn fill="hold" id="37" nodeType="afterEffect" presetClass="entr" presetID="2" presetSubtype="4">
                                  <p:stCondLst>
                                    <p:cond delay="0"/>
                                  </p:stCondLst>
                                  <p:childTnLst>
                                    <p:set>
                                      <p:cBhvr>
                                        <p:cTn dur="1" fill="hold" id="38">
                                          <p:stCondLst>
                                            <p:cond delay="0"/>
                                          </p:stCondLst>
                                        </p:cTn>
                                        <p:tgtEl>
                                          <p:spTgt spid="40"/>
                                        </p:tgtEl>
                                        <p:attrNameLst>
                                          <p:attrName>style.visibility</p:attrName>
                                        </p:attrNameLst>
                                      </p:cBhvr>
                                      <p:to>
                                        <p:strVal val="visible"/>
                                      </p:to>
                                    </p:set>
                                    <p:anim calcmode="lin" valueType="num">
                                      <p:cBhvr additive="base">
                                        <p:cTn dur="500" fill="hold" id="39"/>
                                        <p:tgtEl>
                                          <p:spTgt spid="40"/>
                                        </p:tgtEl>
                                        <p:attrNameLst>
                                          <p:attrName>ppt_x</p:attrName>
                                        </p:attrNameLst>
                                      </p:cBhvr>
                                      <p:tavLst>
                                        <p:tav tm="0">
                                          <p:val>
                                            <p:strVal val="#ppt_x"/>
                                          </p:val>
                                        </p:tav>
                                        <p:tav tm="100000">
                                          <p:val>
                                            <p:strVal val="#ppt_x"/>
                                          </p:val>
                                        </p:tav>
                                      </p:tavLst>
                                    </p:anim>
                                    <p:anim calcmode="lin" valueType="num">
                                      <p:cBhvr additive="base">
                                        <p:cTn dur="500" fill="hold" id="40"/>
                                        <p:tgtEl>
                                          <p:spTgt spid="40"/>
                                        </p:tgtEl>
                                        <p:attrNameLst>
                                          <p:attrName>ppt_y</p:attrName>
                                        </p:attrNameLst>
                                      </p:cBhvr>
                                      <p:tavLst>
                                        <p:tav tm="0">
                                          <p:val>
                                            <p:strVal val="1+#ppt_h/2"/>
                                          </p:val>
                                        </p:tav>
                                        <p:tav tm="100000">
                                          <p:val>
                                            <p:strVal val="#ppt_y"/>
                                          </p:val>
                                        </p:tav>
                                      </p:tavLst>
                                    </p:anim>
                                  </p:childTnLst>
                                </p:cTn>
                              </p:par>
                            </p:childTnLst>
                          </p:cTn>
                        </p:par>
                        <p:par>
                          <p:cTn fill="hold" id="41" nodeType="afterGroup">
                            <p:stCondLst>
                              <p:cond delay="3000"/>
                            </p:stCondLst>
                            <p:childTnLst>
                              <p:par>
                                <p:cTn fill="hold" id="42" nodeType="afterEffect" presetClass="entr" presetID="2" presetSubtype="4">
                                  <p:stCondLst>
                                    <p:cond delay="0"/>
                                  </p:stCondLst>
                                  <p:childTnLst>
                                    <p:set>
                                      <p:cBhvr>
                                        <p:cTn dur="1" fill="hold" id="43">
                                          <p:stCondLst>
                                            <p:cond delay="0"/>
                                          </p:stCondLst>
                                        </p:cTn>
                                        <p:tgtEl>
                                          <p:spTgt spid="59"/>
                                        </p:tgtEl>
                                        <p:attrNameLst>
                                          <p:attrName>style.visibility</p:attrName>
                                        </p:attrNameLst>
                                      </p:cBhvr>
                                      <p:to>
                                        <p:strVal val="visible"/>
                                      </p:to>
                                    </p:set>
                                    <p:anim calcmode="lin" valueType="num">
                                      <p:cBhvr additive="base">
                                        <p:cTn dur="500" fill="hold" id="44"/>
                                        <p:tgtEl>
                                          <p:spTgt spid="59"/>
                                        </p:tgtEl>
                                        <p:attrNameLst>
                                          <p:attrName>ppt_x</p:attrName>
                                        </p:attrNameLst>
                                      </p:cBhvr>
                                      <p:tavLst>
                                        <p:tav tm="0">
                                          <p:val>
                                            <p:strVal val="#ppt_x"/>
                                          </p:val>
                                        </p:tav>
                                        <p:tav tm="100000">
                                          <p:val>
                                            <p:strVal val="#ppt_x"/>
                                          </p:val>
                                        </p:tav>
                                      </p:tavLst>
                                    </p:anim>
                                    <p:anim calcmode="lin" valueType="num">
                                      <p:cBhvr additive="base">
                                        <p:cTn dur="500" fill="hold" id="45"/>
                                        <p:tgtEl>
                                          <p:spTgt spid="59"/>
                                        </p:tgtEl>
                                        <p:attrNameLst>
                                          <p:attrName>ppt_y</p:attrName>
                                        </p:attrNameLst>
                                      </p:cBhvr>
                                      <p:tavLst>
                                        <p:tav tm="0">
                                          <p:val>
                                            <p:strVal val="1+#ppt_h/2"/>
                                          </p:val>
                                        </p:tav>
                                        <p:tav tm="100000">
                                          <p:val>
                                            <p:strVal val="#ppt_y"/>
                                          </p:val>
                                        </p:tav>
                                      </p:tavLst>
                                    </p:anim>
                                  </p:childTnLst>
                                </p:cTn>
                              </p:par>
                            </p:childTnLst>
                          </p:cTn>
                        </p:par>
                        <p:par>
                          <p:cTn fill="hold" id="46" nodeType="afterGroup">
                            <p:stCondLst>
                              <p:cond delay="3500"/>
                            </p:stCondLst>
                            <p:childTnLst>
                              <p:par>
                                <p:cTn fill="hold" id="47" nodeType="afterEffect" presetClass="entr" presetID="2" presetSubtype="4">
                                  <p:stCondLst>
                                    <p:cond delay="0"/>
                                  </p:stCondLst>
                                  <p:childTnLst>
                                    <p:set>
                                      <p:cBhvr>
                                        <p:cTn dur="1" fill="hold" id="48">
                                          <p:stCondLst>
                                            <p:cond delay="0"/>
                                          </p:stCondLst>
                                        </p:cTn>
                                        <p:tgtEl>
                                          <p:spTgt spid="49"/>
                                        </p:tgtEl>
                                        <p:attrNameLst>
                                          <p:attrName>style.visibility</p:attrName>
                                        </p:attrNameLst>
                                      </p:cBhvr>
                                      <p:to>
                                        <p:strVal val="visible"/>
                                      </p:to>
                                    </p:set>
                                    <p:anim calcmode="lin" valueType="num">
                                      <p:cBhvr additive="base">
                                        <p:cTn dur="500" fill="hold" id="49"/>
                                        <p:tgtEl>
                                          <p:spTgt spid="49"/>
                                        </p:tgtEl>
                                        <p:attrNameLst>
                                          <p:attrName>ppt_x</p:attrName>
                                        </p:attrNameLst>
                                      </p:cBhvr>
                                      <p:tavLst>
                                        <p:tav tm="0">
                                          <p:val>
                                            <p:strVal val="#ppt_x"/>
                                          </p:val>
                                        </p:tav>
                                        <p:tav tm="100000">
                                          <p:val>
                                            <p:strVal val="#ppt_x"/>
                                          </p:val>
                                        </p:tav>
                                      </p:tavLst>
                                    </p:anim>
                                    <p:anim calcmode="lin" valueType="num">
                                      <p:cBhvr additive="base">
                                        <p:cTn dur="500" fill="hold" id="50"/>
                                        <p:tgtEl>
                                          <p:spTgt spid="49"/>
                                        </p:tgtEl>
                                        <p:attrNameLst>
                                          <p:attrName>ppt_y</p:attrName>
                                        </p:attrNameLst>
                                      </p:cBhvr>
                                      <p:tavLst>
                                        <p:tav tm="0">
                                          <p:val>
                                            <p:strVal val="1+#ppt_h/2"/>
                                          </p:val>
                                        </p:tav>
                                        <p:tav tm="100000">
                                          <p:val>
                                            <p:strVal val="#ppt_y"/>
                                          </p:val>
                                        </p:tav>
                                      </p:tavLst>
                                    </p:anim>
                                  </p:childTnLst>
                                </p:cTn>
                              </p:par>
                            </p:childTnLst>
                          </p:cTn>
                        </p:par>
                        <p:par>
                          <p:cTn fill="hold" id="51" nodeType="afterGroup">
                            <p:stCondLst>
                              <p:cond delay="4000"/>
                            </p:stCondLst>
                            <p:childTnLst>
                              <p:par>
                                <p:cTn fill="hold" id="52" nodeType="afterEffect" presetClass="entr" presetID="2" presetSubtype="4">
                                  <p:stCondLst>
                                    <p:cond delay="0"/>
                                  </p:stCondLst>
                                  <p:childTnLst>
                                    <p:set>
                                      <p:cBhvr>
                                        <p:cTn dur="1" fill="hold" id="53">
                                          <p:stCondLst>
                                            <p:cond delay="0"/>
                                          </p:stCondLst>
                                        </p:cTn>
                                        <p:tgtEl>
                                          <p:spTgt spid="71"/>
                                        </p:tgtEl>
                                        <p:attrNameLst>
                                          <p:attrName>style.visibility</p:attrName>
                                        </p:attrNameLst>
                                      </p:cBhvr>
                                      <p:to>
                                        <p:strVal val="visible"/>
                                      </p:to>
                                    </p:set>
                                    <p:anim calcmode="lin" valueType="num">
                                      <p:cBhvr additive="base">
                                        <p:cTn dur="500" fill="hold" id="54"/>
                                        <p:tgtEl>
                                          <p:spTgt spid="71"/>
                                        </p:tgtEl>
                                        <p:attrNameLst>
                                          <p:attrName>ppt_x</p:attrName>
                                        </p:attrNameLst>
                                      </p:cBhvr>
                                      <p:tavLst>
                                        <p:tav tm="0">
                                          <p:val>
                                            <p:strVal val="#ppt_x"/>
                                          </p:val>
                                        </p:tav>
                                        <p:tav tm="100000">
                                          <p:val>
                                            <p:strVal val="#ppt_x"/>
                                          </p:val>
                                        </p:tav>
                                      </p:tavLst>
                                    </p:anim>
                                    <p:anim calcmode="lin" valueType="num">
                                      <p:cBhvr additive="base">
                                        <p:cTn dur="500" fill="hold" id="55"/>
                                        <p:tgtEl>
                                          <p:spTgt spid="71"/>
                                        </p:tgtEl>
                                        <p:attrNameLst>
                                          <p:attrName>ppt_y</p:attrName>
                                        </p:attrNameLst>
                                      </p:cBhvr>
                                      <p:tavLst>
                                        <p:tav tm="0">
                                          <p:val>
                                            <p:strVal val="1+#ppt_h/2"/>
                                          </p:val>
                                        </p:tav>
                                        <p:tav tm="100000">
                                          <p:val>
                                            <p:strVal val="#ppt_y"/>
                                          </p:val>
                                        </p:tav>
                                      </p:tavLst>
                                    </p:anim>
                                  </p:childTnLst>
                                </p:cTn>
                              </p:par>
                            </p:childTnLst>
                          </p:cTn>
                        </p:par>
                        <p:par>
                          <p:cTn fill="hold" id="56" nodeType="afterGroup">
                            <p:stCondLst>
                              <p:cond delay="4500"/>
                            </p:stCondLst>
                            <p:childTnLst>
                              <p:par>
                                <p:cTn fill="hold" id="57" nodeType="afterEffect" presetClass="entr" presetID="2" presetSubtype="4">
                                  <p:stCondLst>
                                    <p:cond delay="0"/>
                                  </p:stCondLst>
                                  <p:childTnLst>
                                    <p:set>
                                      <p:cBhvr>
                                        <p:cTn dur="1" fill="hold" id="58">
                                          <p:stCondLst>
                                            <p:cond delay="0"/>
                                          </p:stCondLst>
                                        </p:cTn>
                                        <p:tgtEl>
                                          <p:spTgt spid="80"/>
                                        </p:tgtEl>
                                        <p:attrNameLst>
                                          <p:attrName>style.visibility</p:attrName>
                                        </p:attrNameLst>
                                      </p:cBhvr>
                                      <p:to>
                                        <p:strVal val="visible"/>
                                      </p:to>
                                    </p:set>
                                    <p:anim calcmode="lin" valueType="num">
                                      <p:cBhvr additive="base">
                                        <p:cTn dur="500" fill="hold" id="59"/>
                                        <p:tgtEl>
                                          <p:spTgt spid="80"/>
                                        </p:tgtEl>
                                        <p:attrNameLst>
                                          <p:attrName>ppt_x</p:attrName>
                                        </p:attrNameLst>
                                      </p:cBhvr>
                                      <p:tavLst>
                                        <p:tav tm="0">
                                          <p:val>
                                            <p:strVal val="#ppt_x"/>
                                          </p:val>
                                        </p:tav>
                                        <p:tav tm="100000">
                                          <p:val>
                                            <p:strVal val="#ppt_x"/>
                                          </p:val>
                                        </p:tav>
                                      </p:tavLst>
                                    </p:anim>
                                    <p:anim calcmode="lin" valueType="num">
                                      <p:cBhvr additive="base">
                                        <p:cTn dur="500" fill="hold" id="60"/>
                                        <p:tgtEl>
                                          <p:spTgt spid="80"/>
                                        </p:tgtEl>
                                        <p:attrNameLst>
                                          <p:attrName>ppt_y</p:attrName>
                                        </p:attrNameLst>
                                      </p:cBhvr>
                                      <p:tavLst>
                                        <p:tav tm="0">
                                          <p:val>
                                            <p:strVal val="1+#ppt_h/2"/>
                                          </p:val>
                                        </p:tav>
                                        <p:tav tm="100000">
                                          <p:val>
                                            <p:strVal val="#ppt_y"/>
                                          </p:val>
                                        </p:tav>
                                      </p:tavLst>
                                    </p:anim>
                                  </p:childTnLst>
                                </p:cTn>
                              </p:par>
                            </p:childTnLst>
                          </p:cTn>
                        </p:par>
                        <p:par>
                          <p:cTn fill="hold" id="61" nodeType="afterGroup">
                            <p:stCondLst>
                              <p:cond delay="5000"/>
                            </p:stCondLst>
                            <p:childTnLst>
                              <p:par>
                                <p:cTn fill="hold" grpId="0" id="62" nodeType="afterEffect" presetClass="entr" presetID="10" presetSubtype="0">
                                  <p:stCondLst>
                                    <p:cond delay="0"/>
                                  </p:stCondLst>
                                  <p:childTnLst>
                                    <p:set>
                                      <p:cBhvr>
                                        <p:cTn dur="1" fill="hold" id="63">
                                          <p:stCondLst>
                                            <p:cond delay="0"/>
                                          </p:stCondLst>
                                        </p:cTn>
                                        <p:tgtEl>
                                          <p:spTgt spid="35"/>
                                        </p:tgtEl>
                                        <p:attrNameLst>
                                          <p:attrName>style.visibility</p:attrName>
                                        </p:attrNameLst>
                                      </p:cBhvr>
                                      <p:to>
                                        <p:strVal val="visible"/>
                                      </p:to>
                                    </p:set>
                                    <p:animEffect filter="fade" transition="in">
                                      <p:cBhvr>
                                        <p:cTn dur="500" id="64"/>
                                        <p:tgtEl>
                                          <p:spTgt spid="35"/>
                                        </p:tgtEl>
                                      </p:cBhvr>
                                    </p:animEffect>
                                  </p:childTnLst>
                                </p:cTn>
                              </p:par>
                            </p:childTnLst>
                          </p:cTn>
                        </p:par>
                        <p:par>
                          <p:cTn fill="hold" id="65" nodeType="afterGroup">
                            <p:stCondLst>
                              <p:cond delay="5500"/>
                            </p:stCondLst>
                            <p:childTnLst>
                              <p:par>
                                <p:cTn fill="hold" grpId="0" id="66" nodeType="afterEffect" presetClass="entr" presetID="10" presetSubtype="0">
                                  <p:stCondLst>
                                    <p:cond delay="0"/>
                                  </p:stCondLst>
                                  <p:childTnLst>
                                    <p:set>
                                      <p:cBhvr>
                                        <p:cTn dur="1" fill="hold" id="67">
                                          <p:stCondLst>
                                            <p:cond delay="0"/>
                                          </p:stCondLst>
                                        </p:cTn>
                                        <p:tgtEl>
                                          <p:spTgt spid="36"/>
                                        </p:tgtEl>
                                        <p:attrNameLst>
                                          <p:attrName>style.visibility</p:attrName>
                                        </p:attrNameLst>
                                      </p:cBhvr>
                                      <p:to>
                                        <p:strVal val="visible"/>
                                      </p:to>
                                    </p:set>
                                    <p:animEffect filter="fade" transition="in">
                                      <p:cBhvr>
                                        <p:cTn dur="500" id="68"/>
                                        <p:tgtEl>
                                          <p:spTgt spid="36"/>
                                        </p:tgtEl>
                                      </p:cBhvr>
                                    </p:animEffect>
                                  </p:childTnLst>
                                </p:cTn>
                              </p:par>
                            </p:childTnLst>
                          </p:cTn>
                        </p:par>
                        <p:par>
                          <p:cTn fill="hold" id="69" nodeType="afterGroup">
                            <p:stCondLst>
                              <p:cond delay="6000"/>
                            </p:stCondLst>
                            <p:childTnLst>
                              <p:par>
                                <p:cTn fill="hold" grpId="0" id="70" nodeType="afterEffect" presetClass="entr" presetID="10" presetSubtype="0">
                                  <p:stCondLst>
                                    <p:cond delay="0"/>
                                  </p:stCondLst>
                                  <p:childTnLst>
                                    <p:set>
                                      <p:cBhvr>
                                        <p:cTn dur="1" fill="hold" id="71">
                                          <p:stCondLst>
                                            <p:cond delay="0"/>
                                          </p:stCondLst>
                                        </p:cTn>
                                        <p:tgtEl>
                                          <p:spTgt spid="37"/>
                                        </p:tgtEl>
                                        <p:attrNameLst>
                                          <p:attrName>style.visibility</p:attrName>
                                        </p:attrNameLst>
                                      </p:cBhvr>
                                      <p:to>
                                        <p:strVal val="visible"/>
                                      </p:to>
                                    </p:set>
                                    <p:animEffect filter="fade" transition="in">
                                      <p:cBhvr>
                                        <p:cTn dur="500" id="72"/>
                                        <p:tgtEl>
                                          <p:spTgt spid="37"/>
                                        </p:tgtEl>
                                      </p:cBhvr>
                                    </p:animEffect>
                                  </p:childTnLst>
                                </p:cTn>
                              </p:par>
                            </p:childTnLst>
                          </p:cTn>
                        </p:par>
                        <p:par>
                          <p:cTn fill="hold" id="73" nodeType="afterGroup">
                            <p:stCondLst>
                              <p:cond delay="6500"/>
                            </p:stCondLst>
                            <p:childTnLst>
                              <p:par>
                                <p:cTn fill="hold" grpId="0" id="74" nodeType="afterEffect" presetClass="entr" presetID="10" presetSubtype="0">
                                  <p:stCondLst>
                                    <p:cond delay="0"/>
                                  </p:stCondLst>
                                  <p:childTnLst>
                                    <p:set>
                                      <p:cBhvr>
                                        <p:cTn dur="1" fill="hold" id="75">
                                          <p:stCondLst>
                                            <p:cond delay="0"/>
                                          </p:stCondLst>
                                        </p:cTn>
                                        <p:tgtEl>
                                          <p:spTgt spid="38"/>
                                        </p:tgtEl>
                                        <p:attrNameLst>
                                          <p:attrName>style.visibility</p:attrName>
                                        </p:attrNameLst>
                                      </p:cBhvr>
                                      <p:to>
                                        <p:strVal val="visible"/>
                                      </p:to>
                                    </p:set>
                                    <p:animEffect filter="fade" transition="in">
                                      <p:cBhvr>
                                        <p:cTn dur="500" id="76"/>
                                        <p:tgtEl>
                                          <p:spTgt spid="38"/>
                                        </p:tgtEl>
                                      </p:cBhvr>
                                    </p:animEffect>
                                  </p:childTnLst>
                                </p:cTn>
                              </p:par>
                            </p:childTnLst>
                          </p:cTn>
                        </p:par>
                        <p:par>
                          <p:cTn fill="hold" id="77" nodeType="afterGroup">
                            <p:stCondLst>
                              <p:cond delay="7000"/>
                            </p:stCondLst>
                            <p:childTnLst>
                              <p:par>
                                <p:cTn fill="hold" grpId="0" id="78" nodeType="afterEffect" presetClass="entr" presetID="10" presetSubtype="0">
                                  <p:stCondLst>
                                    <p:cond delay="0"/>
                                  </p:stCondLst>
                                  <p:childTnLst>
                                    <p:set>
                                      <p:cBhvr>
                                        <p:cTn dur="1" fill="hold" id="79">
                                          <p:stCondLst>
                                            <p:cond delay="0"/>
                                          </p:stCondLst>
                                        </p:cTn>
                                        <p:tgtEl>
                                          <p:spTgt spid="39"/>
                                        </p:tgtEl>
                                        <p:attrNameLst>
                                          <p:attrName>style.visibility</p:attrName>
                                        </p:attrNameLst>
                                      </p:cBhvr>
                                      <p:to>
                                        <p:strVal val="visible"/>
                                      </p:to>
                                    </p:set>
                                    <p:animEffect filter="fade" transition="in">
                                      <p:cBhvr>
                                        <p:cTn dur="500" id="80"/>
                                        <p:tgtEl>
                                          <p:spTgt spid="39"/>
                                        </p:tgtEl>
                                      </p:cBhvr>
                                    </p:animEffect>
                                  </p:childTnLst>
                                </p:cTn>
                              </p:par>
                            </p:childTnLst>
                          </p:cTn>
                        </p:par>
                        <p:par>
                          <p:cTn fill="hold" id="81" nodeType="afterGroup">
                            <p:stCondLst>
                              <p:cond delay="7500"/>
                            </p:stCondLst>
                            <p:childTnLst>
                              <p:par>
                                <p:cTn fill="hold" id="82" nodeType="afterEffect" presetClass="entr" presetID="22" presetSubtype="4">
                                  <p:stCondLst>
                                    <p:cond delay="0"/>
                                  </p:stCondLst>
                                  <p:childTnLst>
                                    <p:set>
                                      <p:cBhvr>
                                        <p:cTn dur="1" fill="hold" id="83">
                                          <p:stCondLst>
                                            <p:cond delay="0"/>
                                          </p:stCondLst>
                                        </p:cTn>
                                        <p:tgtEl>
                                          <p:spTgt spid="92"/>
                                        </p:tgtEl>
                                        <p:attrNameLst>
                                          <p:attrName>style.visibility</p:attrName>
                                        </p:attrNameLst>
                                      </p:cBhvr>
                                      <p:to>
                                        <p:strVal val="visible"/>
                                      </p:to>
                                    </p:set>
                                    <p:animEffect filter="wipe(down)" transition="in">
                                      <p:cBhvr>
                                        <p:cTn dur="500" id="84"/>
                                        <p:tgtEl>
                                          <p:spTgt spid="9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5"/>
      <p:bldP grpId="0" spid="36"/>
      <p:bldP grpId="0" spid="37"/>
      <p:bldP grpId="0" spid="38"/>
      <p:bldP grpId="0" spid="39"/>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C:\Users\Administrator\Desktop\11111.tif" id="2050" name="Picture 2"/>
          <p:cNvPicPr>
            <a:picLocks noChangeArrowheads="1" noChangeAspect="1"/>
          </p:cNvPicPr>
          <p:nvPr/>
        </p:nvPicPr>
        <p:blipFill>
          <a:blip r:embed="rId2">
            <a:extLst>
              <a:ext uri="{28A0092B-C50C-407E-A947-70E740481C1C}">
                <a14:useLocalDpi val="0"/>
              </a:ext>
            </a:extLst>
          </a:blip>
          <a:srcRect b="91703"/>
          <a:stretch>
            <a:fillRect/>
          </a:stretch>
        </p:blipFill>
        <p:spPr bwMode="auto">
          <a:xfrm>
            <a:off x="0" y="0"/>
            <a:ext cx="9144000" cy="426720"/>
          </a:xfrm>
          <a:prstGeom prst="rect">
            <a:avLst/>
          </a:prstGeom>
          <a:noFill/>
          <a:extLst>
            <a:ext uri="{909E8E84-426E-40DD-AFC4-6F175D3DCCD1}">
              <a14:hiddenFill>
                <a:solidFill>
                  <a:srgbClr val="FFFFFF"/>
                </a:solidFill>
              </a14:hiddenFill>
            </a:ext>
          </a:extLst>
        </p:spPr>
      </p:pic>
      <p:cxnSp>
        <p:nvCxnSpPr>
          <p:cNvPr id="3" name="直接连接符 2"/>
          <p:cNvCxnSpPr/>
          <p:nvPr/>
        </p:nvCxnSpPr>
        <p:spPr>
          <a:xfrm>
            <a:off x="395536" y="483518"/>
            <a:ext cx="8748464" cy="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 name="TextBox 68"/>
          <p:cNvSpPr txBox="1">
            <a:spLocks noChangeArrowheads="1"/>
          </p:cNvSpPr>
          <p:nvPr/>
        </p:nvSpPr>
        <p:spPr bwMode="auto">
          <a:xfrm>
            <a:off x="2613114" y="51472"/>
            <a:ext cx="3917776" cy="9448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686" lIns="91372" rIns="91372" tIns="45686" wrap="square">
            <a:spAutoFit/>
          </a:bodyPr>
          <a:lstStyle>
            <a:defPPr>
              <a:defRPr lang="en-US"/>
            </a:defPPr>
            <a:lvl1pPr algn="l" eaLnBrk="0" fontAlgn="base" hangingPunct="0" rtl="0">
              <a:spcBef>
                <a:spcPct val="0"/>
              </a:spcBef>
              <a:spcAft>
                <a:spcPct val="0"/>
              </a:spcAft>
              <a:defRPr kern="1200">
                <a:solidFill>
                  <a:schemeClr val="tx1"/>
                </a:solidFill>
                <a:latin charset="0" panose="020f0502020204030204" pitchFamily="34" typeface="Calibri"/>
                <a:ea typeface="+mn-ea"/>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typeface="+mn-ea"/>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typeface="+mn-ea"/>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typeface="+mn-ea"/>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typeface="+mn-ea"/>
                <a:cs typeface="+mn-cs"/>
              </a:defRPr>
            </a:lvl5pPr>
            <a:lvl6pPr algn="l" defTabSz="914400" eaLnBrk="1" hangingPunct="1" latinLnBrk="0" marL="2286000" rtl="0">
              <a:defRPr kern="1200">
                <a:solidFill>
                  <a:schemeClr val="tx1"/>
                </a:solidFill>
                <a:latin charset="0" panose="020f0502020204030204" pitchFamily="34" typeface="Calibri"/>
                <a:ea typeface="+mn-ea"/>
                <a:cs typeface="+mn-cs"/>
              </a:defRPr>
            </a:lvl6pPr>
            <a:lvl7pPr algn="l" defTabSz="914400" eaLnBrk="1" hangingPunct="1" latinLnBrk="0" marL="2743200" rtl="0">
              <a:defRPr kern="1200">
                <a:solidFill>
                  <a:schemeClr val="tx1"/>
                </a:solidFill>
                <a:latin charset="0" panose="020f0502020204030204" pitchFamily="34" typeface="Calibri"/>
                <a:ea typeface="+mn-ea"/>
                <a:cs typeface="+mn-cs"/>
              </a:defRPr>
            </a:lvl7pPr>
            <a:lvl8pPr algn="l" defTabSz="914400" eaLnBrk="1" hangingPunct="1" latinLnBrk="0" marL="3200400" rtl="0">
              <a:defRPr kern="1200">
                <a:solidFill>
                  <a:schemeClr val="tx1"/>
                </a:solidFill>
                <a:latin charset="0" panose="020f0502020204030204" pitchFamily="34" typeface="Calibri"/>
                <a:ea typeface="+mn-ea"/>
                <a:cs typeface="+mn-cs"/>
              </a:defRPr>
            </a:lvl8pPr>
            <a:lvl9pPr algn="l" defTabSz="914400" eaLnBrk="1" hangingPunct="1" latinLnBrk="0" marL="3657600" rtl="0">
              <a:defRPr kern="1200">
                <a:solidFill>
                  <a:schemeClr val="tx1"/>
                </a:solidFill>
                <a:latin charset="0" panose="020f0502020204030204" pitchFamily="34" typeface="Calibri"/>
                <a:ea typeface="+mn-ea"/>
                <a:cs typeface="+mn-cs"/>
              </a:defRPr>
            </a:lvl9pPr>
          </a:lstStyle>
          <a:p>
            <a:pPr algn="ctr" eaLnBrk="1" hangingPunct="1"/>
            <a:r>
              <a:rPr altLang="zh-CN" b="1" lang="id-ID" sz="2800">
                <a:solidFill>
                  <a:schemeClr val="bg1"/>
                </a:solidFill>
                <a:latin charset="0" pitchFamily="2" typeface="Roboto"/>
                <a:ea charset="0" pitchFamily="2" typeface="Roboto"/>
                <a:cs charset="0" pitchFamily="2" typeface="Roboto"/>
              </a:rPr>
              <a:t>Company Presentation Name</a:t>
            </a:r>
          </a:p>
        </p:txBody>
      </p:sp>
      <p:sp>
        <p:nvSpPr>
          <p:cNvPr id="50" name="Rectangle 5"/>
          <p:cNvSpPr/>
          <p:nvPr/>
        </p:nvSpPr>
        <p:spPr>
          <a:xfrm>
            <a:off x="0" y="5032773"/>
            <a:ext cx="9144000" cy="110728"/>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9" lIns="68529" rIns="68529" tIns="34289"/>
          <a:lstStyle/>
          <a:p>
            <a:pPr algn="ctr">
              <a:defRPr/>
            </a:pPr>
            <a:endParaRPr lang="en-US"/>
          </a:p>
        </p:txBody>
      </p:sp>
      <p:sp>
        <p:nvSpPr>
          <p:cNvPr id="6" name="Rectangle 6"/>
          <p:cNvSpPr/>
          <p:nvPr/>
        </p:nvSpPr>
        <p:spPr>
          <a:xfrm>
            <a:off x="-7144" y="3451622"/>
            <a:ext cx="1829991" cy="1132284"/>
          </a:xfrm>
          <a:prstGeom prst="rect">
            <a:avLst/>
          </a:prstGeom>
          <a:solidFill>
            <a:srgbClr val="6C2B43"/>
          </a:solidFill>
          <a:ln algn="ctr" cap="flat" cmpd="sng" w="12700">
            <a:noFill/>
            <a:prstDash val="solid"/>
            <a:miter lim="800000"/>
          </a:ln>
          <a:effectLst/>
        </p:spPr>
        <p:txBody>
          <a:bodyPr anchor="ctr" bIns="34289" lIns="68532" rIns="68532" tIns="34289"/>
          <a:lstStyle/>
          <a:p>
            <a:pPr algn="ctr" defTabSz="685273">
              <a:defRPr/>
            </a:pPr>
            <a:endParaRPr kern="0" lang="en-US">
              <a:solidFill>
                <a:prstClr val="white"/>
              </a:solidFill>
              <a:latin typeface="Calibri"/>
            </a:endParaRPr>
          </a:p>
        </p:txBody>
      </p:sp>
      <p:sp>
        <p:nvSpPr>
          <p:cNvPr id="7" name="Rectangle 7"/>
          <p:cNvSpPr/>
          <p:nvPr/>
        </p:nvSpPr>
        <p:spPr>
          <a:xfrm>
            <a:off x="1822880" y="3451623"/>
            <a:ext cx="1831181" cy="1131094"/>
          </a:xfrm>
          <a:prstGeom prst="rect">
            <a:avLst/>
          </a:prstGeom>
          <a:solidFill>
            <a:srgbClr val="DF361F"/>
          </a:solidFill>
          <a:ln algn="ctr" cap="flat" cmpd="sng" w="12700">
            <a:noFill/>
            <a:prstDash val="solid"/>
            <a:miter lim="800000"/>
          </a:ln>
          <a:effectLst/>
        </p:spPr>
        <p:txBody>
          <a:bodyPr anchor="ctr" bIns="34289" lIns="68532" rIns="68532" tIns="34289"/>
          <a:lstStyle/>
          <a:p>
            <a:pPr algn="ctr" defTabSz="685273">
              <a:defRPr/>
            </a:pPr>
            <a:endParaRPr kern="0" lang="en-US">
              <a:solidFill>
                <a:prstClr val="white"/>
              </a:solidFill>
              <a:latin typeface="Calibri"/>
            </a:endParaRPr>
          </a:p>
        </p:txBody>
      </p:sp>
      <p:sp>
        <p:nvSpPr>
          <p:cNvPr id="8" name="Rectangle 8"/>
          <p:cNvSpPr/>
          <p:nvPr/>
        </p:nvSpPr>
        <p:spPr>
          <a:xfrm>
            <a:off x="3654031" y="3451622"/>
            <a:ext cx="1829990" cy="1132284"/>
          </a:xfrm>
          <a:prstGeom prst="rect">
            <a:avLst/>
          </a:prstGeom>
          <a:solidFill>
            <a:srgbClr val="FA9C00"/>
          </a:solidFill>
          <a:ln algn="ctr" cap="flat" cmpd="sng" w="12700">
            <a:noFill/>
            <a:prstDash val="solid"/>
            <a:miter lim="800000"/>
          </a:ln>
          <a:effectLst/>
        </p:spPr>
        <p:txBody>
          <a:bodyPr anchor="ctr" bIns="34289" lIns="68532" rIns="68532" tIns="34289"/>
          <a:lstStyle/>
          <a:p>
            <a:pPr algn="ctr" defTabSz="685273">
              <a:defRPr/>
            </a:pPr>
            <a:endParaRPr kern="0" lang="en-US">
              <a:solidFill>
                <a:prstClr val="white"/>
              </a:solidFill>
              <a:latin typeface="Calibri"/>
            </a:endParaRPr>
          </a:p>
        </p:txBody>
      </p:sp>
      <p:sp>
        <p:nvSpPr>
          <p:cNvPr id="9" name="Rectangle 9"/>
          <p:cNvSpPr/>
          <p:nvPr/>
        </p:nvSpPr>
        <p:spPr>
          <a:xfrm>
            <a:off x="5484020" y="3451622"/>
            <a:ext cx="1829991" cy="1132284"/>
          </a:xfrm>
          <a:prstGeom prst="rect">
            <a:avLst/>
          </a:prstGeom>
          <a:solidFill>
            <a:srgbClr val="90BC33"/>
          </a:solidFill>
          <a:ln algn="ctr" cap="flat" cmpd="sng" w="12700">
            <a:noFill/>
            <a:prstDash val="solid"/>
            <a:miter lim="800000"/>
          </a:ln>
          <a:effectLst/>
        </p:spPr>
        <p:txBody>
          <a:bodyPr anchor="ctr" bIns="34289" lIns="68532" rIns="68532" tIns="34289"/>
          <a:lstStyle/>
          <a:p>
            <a:pPr algn="ctr" defTabSz="685273">
              <a:defRPr/>
            </a:pPr>
            <a:endParaRPr kern="0" lang="en-US">
              <a:solidFill>
                <a:prstClr val="white"/>
              </a:solidFill>
              <a:latin typeface="Calibri"/>
            </a:endParaRPr>
          </a:p>
        </p:txBody>
      </p:sp>
      <p:sp>
        <p:nvSpPr>
          <p:cNvPr id="10" name="Rectangle 10"/>
          <p:cNvSpPr/>
          <p:nvPr/>
        </p:nvSpPr>
        <p:spPr>
          <a:xfrm>
            <a:off x="7297343" y="3451622"/>
            <a:ext cx="1846659" cy="1132284"/>
          </a:xfrm>
          <a:prstGeom prst="rect">
            <a:avLst/>
          </a:prstGeom>
          <a:solidFill>
            <a:srgbClr val="00B09B"/>
          </a:solidFill>
          <a:ln algn="ctr" cap="flat" cmpd="sng" w="12700">
            <a:noFill/>
            <a:prstDash val="solid"/>
            <a:miter lim="800000"/>
          </a:ln>
          <a:effectLst/>
        </p:spPr>
        <p:txBody>
          <a:bodyPr anchor="ctr" bIns="34289" lIns="68532" rIns="68532" tIns="34289"/>
          <a:lstStyle/>
          <a:p>
            <a:pPr algn="ctr" defTabSz="685273">
              <a:defRPr/>
            </a:pPr>
            <a:endParaRPr kern="0" lang="en-US">
              <a:solidFill>
                <a:prstClr val="white"/>
              </a:solidFill>
              <a:latin typeface="Calibri"/>
            </a:endParaRPr>
          </a:p>
        </p:txBody>
      </p:sp>
      <p:grpSp>
        <p:nvGrpSpPr>
          <p:cNvPr id="11" name="Group 11"/>
          <p:cNvGrpSpPr/>
          <p:nvPr/>
        </p:nvGrpSpPr>
        <p:grpSpPr>
          <a:xfrm>
            <a:off x="134573" y="3639773"/>
            <a:ext cx="1604963" cy="766763"/>
            <a:chOff x="6586039" y="1581150"/>
            <a:chExt cx="1773219" cy="564704"/>
          </a:xfrm>
        </p:grpSpPr>
        <p:sp>
          <p:nvSpPr>
            <p:cNvPr id="12" name="Content Placeholder 2"/>
            <p:cNvSpPr txBox="1"/>
            <p:nvPr/>
          </p:nvSpPr>
          <p:spPr bwMode="auto">
            <a:xfrm>
              <a:off x="6586039" y="1581150"/>
              <a:ext cx="1773219" cy="31227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defTabSz="685273" fontAlgn="base">
                <a:lnSpc>
                  <a:spcPct val="100000"/>
                </a:lnSpc>
                <a:spcBef>
                  <a:spcPct val="20000"/>
                </a:spcBef>
                <a:spcAft>
                  <a:spcPct val="0"/>
                </a:spcAft>
                <a:buNone/>
              </a:pPr>
              <a:r>
                <a:rPr altLang="zh-CN" b="1" kern="0" lang="id-ID">
                  <a:solidFill>
                    <a:prstClr val="white"/>
                  </a:solidFill>
                </a:rPr>
                <a:t>35% Starting</a:t>
              </a:r>
            </a:p>
          </p:txBody>
        </p:sp>
        <p:sp>
          <p:nvSpPr>
            <p:cNvPr id="13" name="Content Placeholder 2"/>
            <p:cNvSpPr txBox="1"/>
            <p:nvPr/>
          </p:nvSpPr>
          <p:spPr bwMode="auto">
            <a:xfrm>
              <a:off x="6596992" y="1817477"/>
              <a:ext cx="1503670" cy="32837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defTabSz="685273" fontAlgn="base">
                <a:lnSpc>
                  <a:spcPct val="100000"/>
                </a:lnSpc>
                <a:spcBef>
                  <a:spcPct val="20000"/>
                </a:spcBef>
                <a:spcAft>
                  <a:spcPct val="0"/>
                </a:spcAft>
                <a:buNone/>
              </a:pPr>
              <a:r>
                <a:rPr altLang="zh-CN" kern="0" lang="en-US" sz="800">
                  <a:solidFill>
                    <a:prstClr val="white"/>
                  </a:solidFill>
                </a:rPr>
                <a:t>Lorem ipsum dolor sit amet, consectetur adipiscing elit. </a:t>
              </a:r>
            </a:p>
          </p:txBody>
        </p:sp>
      </p:grpSp>
      <p:grpSp>
        <p:nvGrpSpPr>
          <p:cNvPr id="14" name="Group 14"/>
          <p:cNvGrpSpPr/>
          <p:nvPr/>
        </p:nvGrpSpPr>
        <p:grpSpPr>
          <a:xfrm>
            <a:off x="2000251" y="3633819"/>
            <a:ext cx="1603772" cy="766763"/>
            <a:chOff x="6586039" y="1581150"/>
            <a:chExt cx="1773219" cy="564704"/>
          </a:xfrm>
        </p:grpSpPr>
        <p:sp>
          <p:nvSpPr>
            <p:cNvPr id="15" name="Content Placeholder 2"/>
            <p:cNvSpPr txBox="1"/>
            <p:nvPr/>
          </p:nvSpPr>
          <p:spPr bwMode="auto">
            <a:xfrm>
              <a:off x="6586039" y="1581150"/>
              <a:ext cx="1773219" cy="31227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defTabSz="685273" fontAlgn="base">
                <a:lnSpc>
                  <a:spcPct val="100000"/>
                </a:lnSpc>
                <a:spcBef>
                  <a:spcPct val="20000"/>
                </a:spcBef>
                <a:spcAft>
                  <a:spcPct val="0"/>
                </a:spcAft>
                <a:buNone/>
              </a:pPr>
              <a:r>
                <a:rPr altLang="zh-CN" b="1" kern="0" lang="id-ID">
                  <a:solidFill>
                    <a:prstClr val="white"/>
                  </a:solidFill>
                </a:rPr>
                <a:t>56% Prepare</a:t>
              </a:r>
            </a:p>
          </p:txBody>
        </p:sp>
        <p:sp>
          <p:nvSpPr>
            <p:cNvPr id="16" name="Content Placeholder 2"/>
            <p:cNvSpPr txBox="1"/>
            <p:nvPr/>
          </p:nvSpPr>
          <p:spPr bwMode="auto">
            <a:xfrm>
              <a:off x="6596992" y="1817477"/>
              <a:ext cx="1503670" cy="32837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defTabSz="685273" fontAlgn="base">
                <a:lnSpc>
                  <a:spcPct val="100000"/>
                </a:lnSpc>
                <a:spcBef>
                  <a:spcPct val="20000"/>
                </a:spcBef>
                <a:spcAft>
                  <a:spcPct val="0"/>
                </a:spcAft>
                <a:buNone/>
              </a:pPr>
              <a:r>
                <a:rPr altLang="zh-CN" kern="0" lang="en-US" sz="800">
                  <a:solidFill>
                    <a:prstClr val="white"/>
                  </a:solidFill>
                </a:rPr>
                <a:t>Lorem ipsum dolor sit amet, consectetur adipiscing elit. </a:t>
              </a:r>
            </a:p>
          </p:txBody>
        </p:sp>
      </p:grpSp>
      <p:grpSp>
        <p:nvGrpSpPr>
          <p:cNvPr id="17" name="Group 17"/>
          <p:cNvGrpSpPr/>
          <p:nvPr/>
        </p:nvGrpSpPr>
        <p:grpSpPr>
          <a:xfrm>
            <a:off x="3849292" y="3639773"/>
            <a:ext cx="1603772" cy="766763"/>
            <a:chOff x="6586039" y="1581150"/>
            <a:chExt cx="1773219" cy="564704"/>
          </a:xfrm>
        </p:grpSpPr>
        <p:sp>
          <p:nvSpPr>
            <p:cNvPr id="18" name="Content Placeholder 2"/>
            <p:cNvSpPr txBox="1"/>
            <p:nvPr/>
          </p:nvSpPr>
          <p:spPr bwMode="auto">
            <a:xfrm>
              <a:off x="6586039" y="1581150"/>
              <a:ext cx="1773219" cy="31227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defTabSz="685273" fontAlgn="base">
                <a:lnSpc>
                  <a:spcPct val="100000"/>
                </a:lnSpc>
                <a:spcBef>
                  <a:spcPct val="20000"/>
                </a:spcBef>
                <a:spcAft>
                  <a:spcPct val="0"/>
                </a:spcAft>
                <a:buNone/>
              </a:pPr>
              <a:r>
                <a:rPr altLang="zh-CN" b="1" kern="0" lang="id-ID">
                  <a:solidFill>
                    <a:prstClr val="white"/>
                  </a:solidFill>
                </a:rPr>
                <a:t>75% Go run</a:t>
              </a:r>
            </a:p>
          </p:txBody>
        </p:sp>
        <p:sp>
          <p:nvSpPr>
            <p:cNvPr id="19" name="Content Placeholder 2"/>
            <p:cNvSpPr txBox="1"/>
            <p:nvPr/>
          </p:nvSpPr>
          <p:spPr bwMode="auto">
            <a:xfrm>
              <a:off x="6596992" y="1817477"/>
              <a:ext cx="1503670" cy="32837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defTabSz="685273" fontAlgn="base">
                <a:lnSpc>
                  <a:spcPct val="100000"/>
                </a:lnSpc>
                <a:spcBef>
                  <a:spcPct val="20000"/>
                </a:spcBef>
                <a:spcAft>
                  <a:spcPct val="0"/>
                </a:spcAft>
                <a:buNone/>
              </a:pPr>
              <a:r>
                <a:rPr altLang="zh-CN" kern="0" lang="en-US" sz="800">
                  <a:solidFill>
                    <a:prstClr val="white"/>
                  </a:solidFill>
                </a:rPr>
                <a:t>Lorem ipsum dolor sit amet, consectetur adipiscing elit. </a:t>
              </a:r>
            </a:p>
          </p:txBody>
        </p:sp>
      </p:grpSp>
      <p:grpSp>
        <p:nvGrpSpPr>
          <p:cNvPr id="20" name="Group 20"/>
          <p:cNvGrpSpPr/>
          <p:nvPr/>
        </p:nvGrpSpPr>
        <p:grpSpPr>
          <a:xfrm>
            <a:off x="5678092" y="3633819"/>
            <a:ext cx="1603772" cy="766763"/>
            <a:chOff x="6586039" y="1581150"/>
            <a:chExt cx="1773219" cy="564704"/>
          </a:xfrm>
        </p:grpSpPr>
        <p:sp>
          <p:nvSpPr>
            <p:cNvPr id="21" name="Content Placeholder 2"/>
            <p:cNvSpPr txBox="1"/>
            <p:nvPr/>
          </p:nvSpPr>
          <p:spPr bwMode="auto">
            <a:xfrm>
              <a:off x="6586039" y="1581150"/>
              <a:ext cx="1773219" cy="31227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defTabSz="685273" fontAlgn="base">
                <a:lnSpc>
                  <a:spcPct val="100000"/>
                </a:lnSpc>
                <a:spcBef>
                  <a:spcPct val="20000"/>
                </a:spcBef>
                <a:spcAft>
                  <a:spcPct val="0"/>
                </a:spcAft>
                <a:buNone/>
              </a:pPr>
              <a:r>
                <a:rPr altLang="zh-CN" b="1" kern="0" lang="id-ID">
                  <a:solidFill>
                    <a:prstClr val="white"/>
                  </a:solidFill>
                </a:rPr>
                <a:t>95% Acceleration</a:t>
              </a:r>
            </a:p>
          </p:txBody>
        </p:sp>
        <p:sp>
          <p:nvSpPr>
            <p:cNvPr id="22" name="Content Placeholder 2"/>
            <p:cNvSpPr txBox="1"/>
            <p:nvPr/>
          </p:nvSpPr>
          <p:spPr bwMode="auto">
            <a:xfrm>
              <a:off x="6596992" y="1817477"/>
              <a:ext cx="1503670" cy="32837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defTabSz="685273" fontAlgn="base">
                <a:lnSpc>
                  <a:spcPct val="100000"/>
                </a:lnSpc>
                <a:spcBef>
                  <a:spcPct val="20000"/>
                </a:spcBef>
                <a:spcAft>
                  <a:spcPct val="0"/>
                </a:spcAft>
                <a:buNone/>
              </a:pPr>
              <a:r>
                <a:rPr altLang="zh-CN" kern="0" lang="en-US" sz="800">
                  <a:solidFill>
                    <a:prstClr val="white"/>
                  </a:solidFill>
                </a:rPr>
                <a:t>Lorem ipsum dolor sit amet, consectetur adipiscing elit. </a:t>
              </a:r>
            </a:p>
          </p:txBody>
        </p:sp>
      </p:grpSp>
      <p:grpSp>
        <p:nvGrpSpPr>
          <p:cNvPr id="23" name="Group 23"/>
          <p:cNvGrpSpPr/>
          <p:nvPr/>
        </p:nvGrpSpPr>
        <p:grpSpPr>
          <a:xfrm>
            <a:off x="7493794" y="3633819"/>
            <a:ext cx="1603772" cy="766763"/>
            <a:chOff x="6586039" y="1581150"/>
            <a:chExt cx="1773219" cy="564704"/>
          </a:xfrm>
        </p:grpSpPr>
        <p:sp>
          <p:nvSpPr>
            <p:cNvPr id="24" name="Content Placeholder 2"/>
            <p:cNvSpPr txBox="1"/>
            <p:nvPr/>
          </p:nvSpPr>
          <p:spPr bwMode="auto">
            <a:xfrm>
              <a:off x="6586039" y="1581150"/>
              <a:ext cx="1773219" cy="31227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defTabSz="685273" fontAlgn="base">
                <a:lnSpc>
                  <a:spcPct val="100000"/>
                </a:lnSpc>
                <a:spcBef>
                  <a:spcPct val="20000"/>
                </a:spcBef>
                <a:spcAft>
                  <a:spcPct val="0"/>
                </a:spcAft>
                <a:buNone/>
              </a:pPr>
              <a:r>
                <a:rPr altLang="zh-CN" b="1" kern="0" lang="id-ID">
                  <a:solidFill>
                    <a:prstClr val="white"/>
                  </a:solidFill>
                </a:rPr>
                <a:t>29% Winner</a:t>
              </a:r>
            </a:p>
          </p:txBody>
        </p:sp>
        <p:sp>
          <p:nvSpPr>
            <p:cNvPr id="25" name="Content Placeholder 2"/>
            <p:cNvSpPr txBox="1"/>
            <p:nvPr/>
          </p:nvSpPr>
          <p:spPr bwMode="auto">
            <a:xfrm>
              <a:off x="6596992" y="1817477"/>
              <a:ext cx="1503670" cy="32837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defTabSz="685273" fontAlgn="base">
                <a:lnSpc>
                  <a:spcPct val="100000"/>
                </a:lnSpc>
                <a:spcBef>
                  <a:spcPct val="20000"/>
                </a:spcBef>
                <a:spcAft>
                  <a:spcPct val="0"/>
                </a:spcAft>
                <a:buNone/>
              </a:pPr>
              <a:r>
                <a:rPr altLang="zh-CN" kern="0" lang="en-US" sz="800">
                  <a:solidFill>
                    <a:prstClr val="white"/>
                  </a:solidFill>
                </a:rPr>
                <a:t>Lorem ipsum dolor sit amet, consectetur adipiscing elit. </a:t>
              </a:r>
            </a:p>
          </p:txBody>
        </p:sp>
      </p:grpSp>
      <p:sp>
        <p:nvSpPr>
          <p:cNvPr id="26" name="Freeform 12"/>
          <p:cNvSpPr>
            <a:spLocks noEditPoints="1"/>
          </p:cNvSpPr>
          <p:nvPr/>
        </p:nvSpPr>
        <p:spPr bwMode="auto">
          <a:xfrm>
            <a:off x="283401" y="2081245"/>
            <a:ext cx="1147763" cy="1407319"/>
          </a:xfrm>
          <a:custGeom>
            <a:gdLst>
              <a:gd fmla="*/ 276 w 310" name="T0"/>
              <a:gd fmla="*/ 353 h 385" name="T1"/>
              <a:gd fmla="*/ 253 w 310" name="T2"/>
              <a:gd fmla="*/ 325 h 385" name="T3"/>
              <a:gd fmla="*/ 246 w 310" name="T4"/>
              <a:gd fmla="*/ 228 h 385" name="T5"/>
              <a:gd fmla="*/ 246 w 310" name="T6"/>
              <a:gd fmla="*/ 158 h 385" name="T7"/>
              <a:gd fmla="*/ 245 w 310" name="T8"/>
              <a:gd fmla="*/ 100 h 385" name="T9"/>
              <a:gd fmla="*/ 209 w 310" name="T10"/>
              <a:gd fmla="*/ 52 h 385" name="T11"/>
              <a:gd fmla="*/ 121 w 310" name="T12"/>
              <a:gd fmla="*/ 44 h 385" name="T13"/>
              <a:gd fmla="*/ 71 w 310" name="T14"/>
              <a:gd fmla="*/ 73 h 385" name="T15"/>
              <a:gd fmla="*/ 58 w 310" name="T16"/>
              <a:gd fmla="*/ 145 h 385" name="T17"/>
              <a:gd fmla="*/ 58 w 310" name="T18"/>
              <a:gd fmla="*/ 204 h 385" name="T19"/>
              <a:gd fmla="*/ 54 w 310" name="T20"/>
              <a:gd fmla="*/ 308 h 385" name="T21"/>
              <a:gd fmla="*/ 51 w 310" name="T22"/>
              <a:gd fmla="*/ 332 h 385" name="T23"/>
              <a:gd fmla="*/ 28 w 310" name="T24"/>
              <a:gd fmla="*/ 355 h 385" name="T25"/>
              <a:gd fmla="*/ 16 w 310" name="T26"/>
              <a:gd fmla="*/ 375 h 385" name="T27"/>
              <a:gd fmla="*/ 43 w 310" name="T28"/>
              <a:gd fmla="*/ 363 h 385" name="T29"/>
              <a:gd fmla="*/ 67 w 310" name="T30"/>
              <a:gd fmla="*/ 381 h 385" name="T31"/>
              <a:gd fmla="*/ 64 w 310" name="T32"/>
              <a:gd fmla="*/ 371 h 385" name="T33"/>
              <a:gd fmla="*/ 75 w 310" name="T34"/>
              <a:gd fmla="*/ 326 h 385" name="T35"/>
              <a:gd fmla="*/ 85 w 310" name="T36"/>
              <a:gd fmla="*/ 236 h 385" name="T37"/>
              <a:gd fmla="*/ 92 w 310" name="T38"/>
              <a:gd fmla="*/ 165 h 385" name="T39"/>
              <a:gd fmla="*/ 94 w 310" name="T40"/>
              <a:gd fmla="*/ 130 h 385" name="T41"/>
              <a:gd fmla="*/ 115 w 310" name="T42"/>
              <a:gd fmla="*/ 137 h 385" name="T43"/>
              <a:gd fmla="*/ 99 w 310" name="T44"/>
              <a:gd fmla="*/ 212 h 385" name="T45"/>
              <a:gd fmla="*/ 106 w 310" name="T46"/>
              <a:gd fmla="*/ 272 h 385" name="T47"/>
              <a:gd fmla="*/ 97 w 310" name="T48"/>
              <a:gd fmla="*/ 317 h 385" name="T49"/>
              <a:gd fmla="*/ 125 w 310" name="T50"/>
              <a:gd fmla="*/ 350 h 385" name="T51"/>
              <a:gd fmla="*/ 133 w 310" name="T52"/>
              <a:gd fmla="*/ 289 h 385" name="T53"/>
              <a:gd fmla="*/ 130 w 310" name="T54"/>
              <a:gd fmla="*/ 258 h 385" name="T55"/>
              <a:gd fmla="*/ 148 w 310" name="T56"/>
              <a:gd fmla="*/ 221 h 385" name="T57"/>
              <a:gd fmla="*/ 161 w 310" name="T58"/>
              <a:gd fmla="*/ 209 h 385" name="T59"/>
              <a:gd fmla="*/ 172 w 310" name="T60"/>
              <a:gd fmla="*/ 301 h 385" name="T61"/>
              <a:gd fmla="*/ 179 w 310" name="T62"/>
              <a:gd fmla="*/ 341 h 385" name="T63"/>
              <a:gd fmla="*/ 212 w 310" name="T64"/>
              <a:gd fmla="*/ 322 h 385" name="T65"/>
              <a:gd fmla="*/ 221 w 310" name="T66"/>
              <a:gd fmla="*/ 269 h 385" name="T67"/>
              <a:gd fmla="*/ 235 w 310" name="T68"/>
              <a:gd fmla="*/ 337 h 385" name="T69"/>
              <a:gd fmla="*/ 239 w 310" name="T70"/>
              <a:gd fmla="*/ 372 h 385" name="T71"/>
              <a:gd fmla="*/ 251 w 310" name="T72"/>
              <a:gd fmla="*/ 369 h 385" name="T73"/>
              <a:gd fmla="*/ 278 w 310" name="T74"/>
              <a:gd fmla="*/ 377 h 385" name="T75"/>
              <a:gd fmla="*/ 295 w 310" name="T76"/>
              <a:gd fmla="*/ 370 h 385" name="T77"/>
              <a:gd fmla="*/ 204 w 310" name="T78"/>
              <a:gd fmla="*/ 130 h 385" name="T79"/>
              <a:gd fmla="*/ 211 w 310" name="T80"/>
              <a:gd fmla="*/ 142 h 385" name="T81"/>
              <a:gd fmla="*/ 221 w 310" name="T82"/>
              <a:gd fmla="*/ 268 h 385"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385" w="310">
                <a:moveTo>
                  <a:pt x="295" y="370"/>
                </a:moveTo>
                <a:cubicBezTo>
                  <a:pt x="285" y="370"/>
                  <a:pt x="278" y="355"/>
                  <a:pt x="276" y="353"/>
                </a:cubicBezTo>
                <a:cubicBezTo>
                  <a:pt x="274" y="351"/>
                  <a:pt x="276" y="348"/>
                  <a:pt x="272" y="345"/>
                </a:cubicBezTo>
                <a:cubicBezTo>
                  <a:pt x="267" y="342"/>
                  <a:pt x="254" y="332"/>
                  <a:pt x="253" y="325"/>
                </a:cubicBezTo>
                <a:cubicBezTo>
                  <a:pt x="252" y="319"/>
                  <a:pt x="248" y="289"/>
                  <a:pt x="249" y="281"/>
                </a:cubicBezTo>
                <a:cubicBezTo>
                  <a:pt x="250" y="273"/>
                  <a:pt x="245" y="235"/>
                  <a:pt x="246" y="228"/>
                </a:cubicBezTo>
                <a:cubicBezTo>
                  <a:pt x="247" y="221"/>
                  <a:pt x="243" y="212"/>
                  <a:pt x="243" y="201"/>
                </a:cubicBezTo>
                <a:cubicBezTo>
                  <a:pt x="243" y="190"/>
                  <a:pt x="247" y="164"/>
                  <a:pt x="246" y="158"/>
                </a:cubicBezTo>
                <a:cubicBezTo>
                  <a:pt x="246" y="152"/>
                  <a:pt x="241" y="139"/>
                  <a:pt x="241" y="133"/>
                </a:cubicBezTo>
                <a:cubicBezTo>
                  <a:pt x="242" y="127"/>
                  <a:pt x="246" y="112"/>
                  <a:pt x="245" y="100"/>
                </a:cubicBezTo>
                <a:cubicBezTo>
                  <a:pt x="244" y="89"/>
                  <a:pt x="235" y="73"/>
                  <a:pt x="227" y="68"/>
                </a:cubicBezTo>
                <a:cubicBezTo>
                  <a:pt x="219" y="63"/>
                  <a:pt x="209" y="52"/>
                  <a:pt x="209" y="52"/>
                </a:cubicBezTo>
                <a:cubicBezTo>
                  <a:pt x="201" y="41"/>
                  <a:pt x="186" y="42"/>
                  <a:pt x="186" y="42"/>
                </a:cubicBezTo>
                <a:cubicBezTo>
                  <a:pt x="148" y="0"/>
                  <a:pt x="121" y="44"/>
                  <a:pt x="121" y="44"/>
                </a:cubicBezTo>
                <a:cubicBezTo>
                  <a:pt x="112" y="40"/>
                  <a:pt x="98" y="54"/>
                  <a:pt x="93" y="58"/>
                </a:cubicBezTo>
                <a:cubicBezTo>
                  <a:pt x="88" y="62"/>
                  <a:pt x="84" y="66"/>
                  <a:pt x="71" y="73"/>
                </a:cubicBezTo>
                <a:cubicBezTo>
                  <a:pt x="58" y="79"/>
                  <a:pt x="58" y="106"/>
                  <a:pt x="61" y="115"/>
                </a:cubicBezTo>
                <a:cubicBezTo>
                  <a:pt x="63" y="124"/>
                  <a:pt x="61" y="135"/>
                  <a:pt x="58" y="145"/>
                </a:cubicBezTo>
                <a:cubicBezTo>
                  <a:pt x="55" y="157"/>
                  <a:pt x="59" y="165"/>
                  <a:pt x="59" y="171"/>
                </a:cubicBezTo>
                <a:cubicBezTo>
                  <a:pt x="59" y="177"/>
                  <a:pt x="61" y="199"/>
                  <a:pt x="58" y="204"/>
                </a:cubicBezTo>
                <a:cubicBezTo>
                  <a:pt x="55" y="210"/>
                  <a:pt x="57" y="227"/>
                  <a:pt x="55" y="233"/>
                </a:cubicBezTo>
                <a:cubicBezTo>
                  <a:pt x="53" y="238"/>
                  <a:pt x="54" y="301"/>
                  <a:pt x="54" y="308"/>
                </a:cubicBezTo>
                <a:cubicBezTo>
                  <a:pt x="54" y="314"/>
                  <a:pt x="55" y="320"/>
                  <a:pt x="53" y="323"/>
                </a:cubicBezTo>
                <a:cubicBezTo>
                  <a:pt x="51" y="326"/>
                  <a:pt x="53" y="330"/>
                  <a:pt x="51" y="332"/>
                </a:cubicBezTo>
                <a:cubicBezTo>
                  <a:pt x="50" y="334"/>
                  <a:pt x="41" y="340"/>
                  <a:pt x="34" y="343"/>
                </a:cubicBezTo>
                <a:cubicBezTo>
                  <a:pt x="27" y="346"/>
                  <a:pt x="30" y="352"/>
                  <a:pt x="28" y="355"/>
                </a:cubicBezTo>
                <a:cubicBezTo>
                  <a:pt x="26" y="358"/>
                  <a:pt x="24" y="367"/>
                  <a:pt x="22" y="371"/>
                </a:cubicBezTo>
                <a:cubicBezTo>
                  <a:pt x="21" y="375"/>
                  <a:pt x="16" y="375"/>
                  <a:pt x="16" y="375"/>
                </a:cubicBezTo>
                <a:cubicBezTo>
                  <a:pt x="0" y="381"/>
                  <a:pt x="25" y="382"/>
                  <a:pt x="29" y="380"/>
                </a:cubicBezTo>
                <a:cubicBezTo>
                  <a:pt x="33" y="378"/>
                  <a:pt x="43" y="363"/>
                  <a:pt x="43" y="363"/>
                </a:cubicBezTo>
                <a:cubicBezTo>
                  <a:pt x="46" y="360"/>
                  <a:pt x="55" y="375"/>
                  <a:pt x="55" y="375"/>
                </a:cubicBezTo>
                <a:cubicBezTo>
                  <a:pt x="57" y="385"/>
                  <a:pt x="67" y="381"/>
                  <a:pt x="67" y="381"/>
                </a:cubicBezTo>
                <a:cubicBezTo>
                  <a:pt x="73" y="381"/>
                  <a:pt x="74" y="376"/>
                  <a:pt x="69" y="377"/>
                </a:cubicBezTo>
                <a:cubicBezTo>
                  <a:pt x="65" y="377"/>
                  <a:pt x="64" y="371"/>
                  <a:pt x="64" y="371"/>
                </a:cubicBezTo>
                <a:cubicBezTo>
                  <a:pt x="61" y="367"/>
                  <a:pt x="67" y="357"/>
                  <a:pt x="67" y="357"/>
                </a:cubicBezTo>
                <a:cubicBezTo>
                  <a:pt x="73" y="350"/>
                  <a:pt x="75" y="332"/>
                  <a:pt x="75" y="326"/>
                </a:cubicBezTo>
                <a:cubicBezTo>
                  <a:pt x="74" y="319"/>
                  <a:pt x="77" y="289"/>
                  <a:pt x="78" y="283"/>
                </a:cubicBezTo>
                <a:cubicBezTo>
                  <a:pt x="79" y="278"/>
                  <a:pt x="85" y="236"/>
                  <a:pt x="85" y="236"/>
                </a:cubicBezTo>
                <a:cubicBezTo>
                  <a:pt x="89" y="229"/>
                  <a:pt x="87" y="215"/>
                  <a:pt x="87" y="215"/>
                </a:cubicBezTo>
                <a:cubicBezTo>
                  <a:pt x="90" y="209"/>
                  <a:pt x="92" y="173"/>
                  <a:pt x="92" y="165"/>
                </a:cubicBezTo>
                <a:cubicBezTo>
                  <a:pt x="92" y="156"/>
                  <a:pt x="94" y="132"/>
                  <a:pt x="94" y="132"/>
                </a:cubicBezTo>
                <a:cubicBezTo>
                  <a:pt x="94" y="132"/>
                  <a:pt x="90" y="151"/>
                  <a:pt x="94" y="130"/>
                </a:cubicBezTo>
                <a:cubicBezTo>
                  <a:pt x="97" y="109"/>
                  <a:pt x="108" y="121"/>
                  <a:pt x="108" y="121"/>
                </a:cubicBezTo>
                <a:cubicBezTo>
                  <a:pt x="113" y="123"/>
                  <a:pt x="115" y="137"/>
                  <a:pt x="115" y="137"/>
                </a:cubicBezTo>
                <a:cubicBezTo>
                  <a:pt x="103" y="141"/>
                  <a:pt x="99" y="171"/>
                  <a:pt x="99" y="171"/>
                </a:cubicBezTo>
                <a:cubicBezTo>
                  <a:pt x="90" y="188"/>
                  <a:pt x="99" y="212"/>
                  <a:pt x="99" y="212"/>
                </a:cubicBezTo>
                <a:cubicBezTo>
                  <a:pt x="98" y="214"/>
                  <a:pt x="99" y="221"/>
                  <a:pt x="99" y="221"/>
                </a:cubicBezTo>
                <a:cubicBezTo>
                  <a:pt x="82" y="226"/>
                  <a:pt x="106" y="272"/>
                  <a:pt x="106" y="272"/>
                </a:cubicBezTo>
                <a:cubicBezTo>
                  <a:pt x="103" y="276"/>
                  <a:pt x="101" y="293"/>
                  <a:pt x="102" y="296"/>
                </a:cubicBezTo>
                <a:cubicBezTo>
                  <a:pt x="103" y="300"/>
                  <a:pt x="103" y="294"/>
                  <a:pt x="97" y="317"/>
                </a:cubicBezTo>
                <a:cubicBezTo>
                  <a:pt x="91" y="341"/>
                  <a:pt x="108" y="351"/>
                  <a:pt x="108" y="351"/>
                </a:cubicBezTo>
                <a:cubicBezTo>
                  <a:pt x="125" y="350"/>
                  <a:pt x="125" y="350"/>
                  <a:pt x="125" y="350"/>
                </a:cubicBezTo>
                <a:cubicBezTo>
                  <a:pt x="133" y="345"/>
                  <a:pt x="137" y="325"/>
                  <a:pt x="131" y="316"/>
                </a:cubicBezTo>
                <a:cubicBezTo>
                  <a:pt x="126" y="306"/>
                  <a:pt x="133" y="289"/>
                  <a:pt x="133" y="289"/>
                </a:cubicBezTo>
                <a:cubicBezTo>
                  <a:pt x="136" y="280"/>
                  <a:pt x="135" y="270"/>
                  <a:pt x="131" y="267"/>
                </a:cubicBezTo>
                <a:cubicBezTo>
                  <a:pt x="128" y="264"/>
                  <a:pt x="130" y="258"/>
                  <a:pt x="130" y="258"/>
                </a:cubicBezTo>
                <a:cubicBezTo>
                  <a:pt x="153" y="250"/>
                  <a:pt x="143" y="232"/>
                  <a:pt x="143" y="232"/>
                </a:cubicBezTo>
                <a:cubicBezTo>
                  <a:pt x="145" y="230"/>
                  <a:pt x="148" y="221"/>
                  <a:pt x="148" y="221"/>
                </a:cubicBezTo>
                <a:cubicBezTo>
                  <a:pt x="152" y="219"/>
                  <a:pt x="157" y="209"/>
                  <a:pt x="157" y="209"/>
                </a:cubicBezTo>
                <a:cubicBezTo>
                  <a:pt x="159" y="210"/>
                  <a:pt x="161" y="209"/>
                  <a:pt x="161" y="209"/>
                </a:cubicBezTo>
                <a:cubicBezTo>
                  <a:pt x="153" y="228"/>
                  <a:pt x="168" y="267"/>
                  <a:pt x="169" y="270"/>
                </a:cubicBezTo>
                <a:cubicBezTo>
                  <a:pt x="170" y="272"/>
                  <a:pt x="173" y="294"/>
                  <a:pt x="172" y="301"/>
                </a:cubicBezTo>
                <a:cubicBezTo>
                  <a:pt x="172" y="309"/>
                  <a:pt x="174" y="328"/>
                  <a:pt x="174" y="328"/>
                </a:cubicBezTo>
                <a:cubicBezTo>
                  <a:pt x="176" y="330"/>
                  <a:pt x="179" y="341"/>
                  <a:pt x="179" y="341"/>
                </a:cubicBezTo>
                <a:cubicBezTo>
                  <a:pt x="186" y="356"/>
                  <a:pt x="202" y="350"/>
                  <a:pt x="202" y="350"/>
                </a:cubicBezTo>
                <a:cubicBezTo>
                  <a:pt x="208" y="347"/>
                  <a:pt x="211" y="332"/>
                  <a:pt x="212" y="322"/>
                </a:cubicBezTo>
                <a:cubicBezTo>
                  <a:pt x="214" y="313"/>
                  <a:pt x="221" y="269"/>
                  <a:pt x="221" y="268"/>
                </a:cubicBezTo>
                <a:cubicBezTo>
                  <a:pt x="221" y="268"/>
                  <a:pt x="221" y="268"/>
                  <a:pt x="221" y="269"/>
                </a:cubicBezTo>
                <a:cubicBezTo>
                  <a:pt x="225" y="278"/>
                  <a:pt x="233" y="319"/>
                  <a:pt x="232" y="324"/>
                </a:cubicBezTo>
                <a:cubicBezTo>
                  <a:pt x="231" y="331"/>
                  <a:pt x="234" y="338"/>
                  <a:pt x="235" y="337"/>
                </a:cubicBezTo>
                <a:cubicBezTo>
                  <a:pt x="235" y="336"/>
                  <a:pt x="241" y="362"/>
                  <a:pt x="242" y="366"/>
                </a:cubicBezTo>
                <a:cubicBezTo>
                  <a:pt x="243" y="370"/>
                  <a:pt x="239" y="372"/>
                  <a:pt x="239" y="372"/>
                </a:cubicBezTo>
                <a:cubicBezTo>
                  <a:pt x="226" y="379"/>
                  <a:pt x="245" y="378"/>
                  <a:pt x="248" y="377"/>
                </a:cubicBezTo>
                <a:cubicBezTo>
                  <a:pt x="252" y="376"/>
                  <a:pt x="250" y="374"/>
                  <a:pt x="251" y="369"/>
                </a:cubicBezTo>
                <a:cubicBezTo>
                  <a:pt x="251" y="364"/>
                  <a:pt x="258" y="361"/>
                  <a:pt x="258" y="361"/>
                </a:cubicBezTo>
                <a:cubicBezTo>
                  <a:pt x="265" y="359"/>
                  <a:pt x="278" y="377"/>
                  <a:pt x="278" y="377"/>
                </a:cubicBezTo>
                <a:cubicBezTo>
                  <a:pt x="283" y="381"/>
                  <a:pt x="299" y="376"/>
                  <a:pt x="299" y="376"/>
                </a:cubicBezTo>
                <a:cubicBezTo>
                  <a:pt x="310" y="373"/>
                  <a:pt x="295" y="370"/>
                  <a:pt x="295" y="370"/>
                </a:cubicBezTo>
                <a:close/>
                <a:moveTo>
                  <a:pt x="211" y="142"/>
                </a:moveTo>
                <a:cubicBezTo>
                  <a:pt x="210" y="140"/>
                  <a:pt x="205" y="132"/>
                  <a:pt x="204" y="130"/>
                </a:cubicBezTo>
                <a:cubicBezTo>
                  <a:pt x="203" y="128"/>
                  <a:pt x="207" y="126"/>
                  <a:pt x="207" y="126"/>
                </a:cubicBezTo>
                <a:cubicBezTo>
                  <a:pt x="214" y="127"/>
                  <a:pt x="211" y="142"/>
                  <a:pt x="211" y="142"/>
                </a:cubicBezTo>
                <a:close/>
                <a:moveTo>
                  <a:pt x="221" y="267"/>
                </a:moveTo>
                <a:cubicBezTo>
                  <a:pt x="221" y="267"/>
                  <a:pt x="221" y="267"/>
                  <a:pt x="221" y="268"/>
                </a:cubicBezTo>
                <a:cubicBezTo>
                  <a:pt x="221" y="267"/>
                  <a:pt x="218" y="263"/>
                  <a:pt x="221" y="267"/>
                </a:cubicBezTo>
                <a:close/>
              </a:path>
            </a:pathLst>
          </a:custGeom>
          <a:solidFill>
            <a:srgbClr val="16294C"/>
          </a:solidFill>
          <a:ln>
            <a:noFill/>
          </a:ln>
          <a:extLst/>
        </p:spPr>
        <p:txBody>
          <a:bodyPr bIns="34289" lIns="68532" rIns="68532" tIns="34289"/>
          <a:lstStyle/>
          <a:p>
            <a:pPr defTabSz="685273">
              <a:defRPr/>
            </a:pPr>
            <a:endParaRPr kern="0" lang="en-US">
              <a:solidFill>
                <a:prstClr val="black"/>
              </a:solidFill>
            </a:endParaRPr>
          </a:p>
        </p:txBody>
      </p:sp>
      <p:sp>
        <p:nvSpPr>
          <p:cNvPr id="27" name="Freeform 11"/>
          <p:cNvSpPr>
            <a:spLocks noEditPoints="1"/>
          </p:cNvSpPr>
          <p:nvPr/>
        </p:nvSpPr>
        <p:spPr bwMode="auto">
          <a:xfrm>
            <a:off x="1927623" y="2181226"/>
            <a:ext cx="1291828" cy="1301354"/>
          </a:xfrm>
          <a:custGeom>
            <a:gdLst>
              <a:gd fmla="*/ 14 w 325" name="T0"/>
              <a:gd fmla="*/ 312 h 315" name="T1"/>
              <a:gd fmla="*/ 59 w 325" name="T2"/>
              <a:gd fmla="*/ 310 h 315" name="T3"/>
              <a:gd fmla="*/ 80 w 325" name="T4"/>
              <a:gd fmla="*/ 312 h 315" name="T5"/>
              <a:gd fmla="*/ 78 w 325" name="T6"/>
              <a:gd fmla="*/ 301 h 315" name="T7"/>
              <a:gd fmla="*/ 65 w 325" name="T8"/>
              <a:gd fmla="*/ 273 h 315" name="T9"/>
              <a:gd fmla="*/ 84 w 325" name="T10"/>
              <a:gd fmla="*/ 265 h 315" name="T11"/>
              <a:gd fmla="*/ 112 w 325" name="T12"/>
              <a:gd fmla="*/ 258 h 315" name="T13"/>
              <a:gd fmla="*/ 123 w 325" name="T14"/>
              <a:gd fmla="*/ 236 h 315" name="T15"/>
              <a:gd fmla="*/ 125 w 325" name="T16"/>
              <a:gd fmla="*/ 161 h 315" name="T17"/>
              <a:gd fmla="*/ 165 w 325" name="T18"/>
              <a:gd fmla="*/ 186 h 315" name="T19"/>
              <a:gd fmla="*/ 147 w 325" name="T20"/>
              <a:gd fmla="*/ 230 h 315" name="T21"/>
              <a:gd fmla="*/ 134 w 325" name="T22"/>
              <a:gd fmla="*/ 255 h 315" name="T23"/>
              <a:gd fmla="*/ 124 w 325" name="T24"/>
              <a:gd fmla="*/ 273 h 315" name="T25"/>
              <a:gd fmla="*/ 132 w 325" name="T26"/>
              <a:gd fmla="*/ 293 h 315" name="T27"/>
              <a:gd fmla="*/ 148 w 325" name="T28"/>
              <a:gd fmla="*/ 307 h 315" name="T29"/>
              <a:gd fmla="*/ 163 w 325" name="T30"/>
              <a:gd fmla="*/ 292 h 315" name="T31"/>
              <a:gd fmla="*/ 154 w 325" name="T32"/>
              <a:gd fmla="*/ 269 h 315" name="T33"/>
              <a:gd fmla="*/ 182 w 325" name="T34"/>
              <a:gd fmla="*/ 235 h 315" name="T35"/>
              <a:gd fmla="*/ 211 w 325" name="T36"/>
              <a:gd fmla="*/ 172 h 315" name="T37"/>
              <a:gd fmla="*/ 209 w 325" name="T38"/>
              <a:gd fmla="*/ 136 h 315" name="T39"/>
              <a:gd fmla="*/ 227 w 325" name="T40"/>
              <a:gd fmla="*/ 140 h 315" name="T41"/>
              <a:gd fmla="*/ 241 w 325" name="T42"/>
              <a:gd fmla="*/ 208 h 315" name="T43"/>
              <a:gd fmla="*/ 266 w 325" name="T44"/>
              <a:gd fmla="*/ 269 h 315" name="T45"/>
              <a:gd fmla="*/ 270 w 325" name="T46"/>
              <a:gd fmla="*/ 301 h 315" name="T47"/>
              <a:gd fmla="*/ 264 w 325" name="T48"/>
              <a:gd fmla="*/ 312 h 315" name="T49"/>
              <a:gd fmla="*/ 284 w 325" name="T50"/>
              <a:gd fmla="*/ 310 h 315" name="T51"/>
              <a:gd fmla="*/ 317 w 325" name="T52"/>
              <a:gd fmla="*/ 312 h 315" name="T53"/>
              <a:gd fmla="*/ 307 w 325" name="T54"/>
              <a:gd fmla="*/ 307 h 315" name="T55"/>
              <a:gd fmla="*/ 292 w 325" name="T56"/>
              <a:gd fmla="*/ 301 h 315" name="T57"/>
              <a:gd fmla="*/ 284 w 325" name="T58"/>
              <a:gd fmla="*/ 270 h 315" name="T59"/>
              <a:gd fmla="*/ 275 w 325" name="T60"/>
              <a:gd fmla="*/ 221 h 315" name="T61"/>
              <a:gd fmla="*/ 259 w 325" name="T62"/>
              <a:gd fmla="*/ 169 h 315" name="T63"/>
              <a:gd fmla="*/ 250 w 325" name="T64"/>
              <a:gd fmla="*/ 115 h 315" name="T65"/>
              <a:gd fmla="*/ 235 w 325" name="T66"/>
              <a:gd fmla="*/ 89 h 315" name="T67"/>
              <a:gd fmla="*/ 246 w 325" name="T68"/>
              <a:gd fmla="*/ 64 h 315" name="T69"/>
              <a:gd fmla="*/ 199 w 325" name="T70"/>
              <a:gd fmla="*/ 15 h 315" name="T71"/>
              <a:gd fmla="*/ 180 w 325" name="T72"/>
              <a:gd fmla="*/ 64 h 315" name="T73"/>
              <a:gd fmla="*/ 119 w 325" name="T74"/>
              <a:gd fmla="*/ 77 h 315" name="T75"/>
              <a:gd fmla="*/ 74 w 325" name="T76"/>
              <a:gd fmla="*/ 145 h 315" name="T77"/>
              <a:gd fmla="*/ 79 w 325" name="T78"/>
              <a:gd fmla="*/ 193 h 315" name="T79"/>
              <a:gd fmla="*/ 51 w 325" name="T80"/>
              <a:gd fmla="*/ 243 h 315" name="T81"/>
              <a:gd fmla="*/ 38 w 325" name="T82"/>
              <a:gd fmla="*/ 242 h 315" name="T83"/>
              <a:gd fmla="*/ 29 w 325" name="T84"/>
              <a:gd fmla="*/ 269 h 315" name="T85"/>
              <a:gd fmla="*/ 33 w 325" name="T86"/>
              <a:gd fmla="*/ 297 h 315" name="T87"/>
              <a:gd fmla="*/ 13 w 325" name="T88"/>
              <a:gd fmla="*/ 305 h 315" name="T89"/>
              <a:gd fmla="*/ 80 w 325" name="T90"/>
              <a:gd fmla="*/ 242 h 315" name="T91"/>
              <a:gd fmla="*/ 84 w 325" name="T92"/>
              <a:gd fmla="*/ 235 h 315" name="T93"/>
              <a:gd fmla="*/ 84 w 325" name="T94"/>
              <a:gd fmla="*/ 241 h 315" name="T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b="b" l="0" r="r" t="0"/>
            <a:pathLst>
              <a:path h="315" w="325">
                <a:moveTo>
                  <a:pt x="2" y="310"/>
                </a:moveTo>
                <a:cubicBezTo>
                  <a:pt x="3" y="312"/>
                  <a:pt x="10" y="312"/>
                  <a:pt x="14" y="312"/>
                </a:cubicBezTo>
                <a:cubicBezTo>
                  <a:pt x="14" y="312"/>
                  <a:pt x="30" y="312"/>
                  <a:pt x="35" y="312"/>
                </a:cubicBezTo>
                <a:cubicBezTo>
                  <a:pt x="35" y="312"/>
                  <a:pt x="56" y="315"/>
                  <a:pt x="59" y="310"/>
                </a:cubicBezTo>
                <a:cubicBezTo>
                  <a:pt x="59" y="310"/>
                  <a:pt x="65" y="305"/>
                  <a:pt x="71" y="307"/>
                </a:cubicBezTo>
                <a:cubicBezTo>
                  <a:pt x="71" y="307"/>
                  <a:pt x="78" y="311"/>
                  <a:pt x="80" y="312"/>
                </a:cubicBezTo>
                <a:cubicBezTo>
                  <a:pt x="80" y="312"/>
                  <a:pt x="102" y="313"/>
                  <a:pt x="87" y="307"/>
                </a:cubicBezTo>
                <a:cubicBezTo>
                  <a:pt x="87" y="307"/>
                  <a:pt x="81" y="303"/>
                  <a:pt x="78" y="301"/>
                </a:cubicBezTo>
                <a:cubicBezTo>
                  <a:pt x="74" y="300"/>
                  <a:pt x="72" y="290"/>
                  <a:pt x="69" y="287"/>
                </a:cubicBezTo>
                <a:cubicBezTo>
                  <a:pt x="66" y="283"/>
                  <a:pt x="63" y="277"/>
                  <a:pt x="65" y="273"/>
                </a:cubicBezTo>
                <a:cubicBezTo>
                  <a:pt x="67" y="269"/>
                  <a:pt x="70" y="264"/>
                  <a:pt x="70" y="264"/>
                </a:cubicBezTo>
                <a:cubicBezTo>
                  <a:pt x="70" y="264"/>
                  <a:pt x="80" y="265"/>
                  <a:pt x="84" y="265"/>
                </a:cubicBezTo>
                <a:cubicBezTo>
                  <a:pt x="84" y="265"/>
                  <a:pt x="88" y="264"/>
                  <a:pt x="91" y="265"/>
                </a:cubicBezTo>
                <a:cubicBezTo>
                  <a:pt x="91" y="265"/>
                  <a:pt x="107" y="267"/>
                  <a:pt x="112" y="258"/>
                </a:cubicBezTo>
                <a:cubicBezTo>
                  <a:pt x="112" y="258"/>
                  <a:pt x="116" y="254"/>
                  <a:pt x="117" y="253"/>
                </a:cubicBezTo>
                <a:cubicBezTo>
                  <a:pt x="118" y="252"/>
                  <a:pt x="123" y="243"/>
                  <a:pt x="123" y="236"/>
                </a:cubicBezTo>
                <a:cubicBezTo>
                  <a:pt x="123" y="228"/>
                  <a:pt x="122" y="199"/>
                  <a:pt x="122" y="195"/>
                </a:cubicBezTo>
                <a:cubicBezTo>
                  <a:pt x="122" y="190"/>
                  <a:pt x="127" y="164"/>
                  <a:pt x="125" y="161"/>
                </a:cubicBezTo>
                <a:cubicBezTo>
                  <a:pt x="125" y="161"/>
                  <a:pt x="128" y="152"/>
                  <a:pt x="131" y="155"/>
                </a:cubicBezTo>
                <a:cubicBezTo>
                  <a:pt x="131" y="155"/>
                  <a:pt x="156" y="182"/>
                  <a:pt x="165" y="186"/>
                </a:cubicBezTo>
                <a:cubicBezTo>
                  <a:pt x="165" y="186"/>
                  <a:pt x="170" y="194"/>
                  <a:pt x="171" y="195"/>
                </a:cubicBezTo>
                <a:cubicBezTo>
                  <a:pt x="171" y="195"/>
                  <a:pt x="150" y="215"/>
                  <a:pt x="147" y="230"/>
                </a:cubicBezTo>
                <a:cubicBezTo>
                  <a:pt x="147" y="230"/>
                  <a:pt x="141" y="245"/>
                  <a:pt x="137" y="250"/>
                </a:cubicBezTo>
                <a:cubicBezTo>
                  <a:pt x="134" y="254"/>
                  <a:pt x="134" y="255"/>
                  <a:pt x="134" y="255"/>
                </a:cubicBezTo>
                <a:cubicBezTo>
                  <a:pt x="134" y="255"/>
                  <a:pt x="130" y="254"/>
                  <a:pt x="129" y="259"/>
                </a:cubicBezTo>
                <a:cubicBezTo>
                  <a:pt x="128" y="264"/>
                  <a:pt x="126" y="270"/>
                  <a:pt x="124" y="273"/>
                </a:cubicBezTo>
                <a:cubicBezTo>
                  <a:pt x="121" y="276"/>
                  <a:pt x="117" y="276"/>
                  <a:pt x="121" y="283"/>
                </a:cubicBezTo>
                <a:cubicBezTo>
                  <a:pt x="121" y="283"/>
                  <a:pt x="130" y="292"/>
                  <a:pt x="132" y="293"/>
                </a:cubicBezTo>
                <a:cubicBezTo>
                  <a:pt x="135" y="295"/>
                  <a:pt x="134" y="297"/>
                  <a:pt x="133" y="300"/>
                </a:cubicBezTo>
                <a:cubicBezTo>
                  <a:pt x="133" y="300"/>
                  <a:pt x="131" y="307"/>
                  <a:pt x="148" y="307"/>
                </a:cubicBezTo>
                <a:cubicBezTo>
                  <a:pt x="148" y="307"/>
                  <a:pt x="166" y="308"/>
                  <a:pt x="167" y="304"/>
                </a:cubicBezTo>
                <a:cubicBezTo>
                  <a:pt x="167" y="304"/>
                  <a:pt x="169" y="297"/>
                  <a:pt x="163" y="292"/>
                </a:cubicBezTo>
                <a:cubicBezTo>
                  <a:pt x="163" y="292"/>
                  <a:pt x="157" y="284"/>
                  <a:pt x="155" y="277"/>
                </a:cubicBezTo>
                <a:cubicBezTo>
                  <a:pt x="154" y="271"/>
                  <a:pt x="154" y="269"/>
                  <a:pt x="154" y="269"/>
                </a:cubicBezTo>
                <a:cubicBezTo>
                  <a:pt x="154" y="269"/>
                  <a:pt x="156" y="262"/>
                  <a:pt x="152" y="261"/>
                </a:cubicBezTo>
                <a:cubicBezTo>
                  <a:pt x="152" y="261"/>
                  <a:pt x="177" y="238"/>
                  <a:pt x="182" y="235"/>
                </a:cubicBezTo>
                <a:cubicBezTo>
                  <a:pt x="187" y="232"/>
                  <a:pt x="205" y="213"/>
                  <a:pt x="204" y="209"/>
                </a:cubicBezTo>
                <a:cubicBezTo>
                  <a:pt x="204" y="209"/>
                  <a:pt x="219" y="185"/>
                  <a:pt x="211" y="172"/>
                </a:cubicBezTo>
                <a:cubicBezTo>
                  <a:pt x="203" y="159"/>
                  <a:pt x="205" y="147"/>
                  <a:pt x="199" y="144"/>
                </a:cubicBezTo>
                <a:cubicBezTo>
                  <a:pt x="199" y="144"/>
                  <a:pt x="208" y="138"/>
                  <a:pt x="209" y="136"/>
                </a:cubicBezTo>
                <a:cubicBezTo>
                  <a:pt x="209" y="136"/>
                  <a:pt x="219" y="137"/>
                  <a:pt x="221" y="135"/>
                </a:cubicBezTo>
                <a:cubicBezTo>
                  <a:pt x="221" y="135"/>
                  <a:pt x="227" y="136"/>
                  <a:pt x="227" y="140"/>
                </a:cubicBezTo>
                <a:cubicBezTo>
                  <a:pt x="227" y="144"/>
                  <a:pt x="233" y="176"/>
                  <a:pt x="235" y="183"/>
                </a:cubicBezTo>
                <a:cubicBezTo>
                  <a:pt x="238" y="190"/>
                  <a:pt x="240" y="202"/>
                  <a:pt x="241" y="208"/>
                </a:cubicBezTo>
                <a:cubicBezTo>
                  <a:pt x="241" y="214"/>
                  <a:pt x="249" y="231"/>
                  <a:pt x="254" y="239"/>
                </a:cubicBezTo>
                <a:cubicBezTo>
                  <a:pt x="258" y="248"/>
                  <a:pt x="265" y="264"/>
                  <a:pt x="266" y="269"/>
                </a:cubicBezTo>
                <a:cubicBezTo>
                  <a:pt x="268" y="274"/>
                  <a:pt x="272" y="281"/>
                  <a:pt x="272" y="286"/>
                </a:cubicBezTo>
                <a:cubicBezTo>
                  <a:pt x="271" y="291"/>
                  <a:pt x="270" y="299"/>
                  <a:pt x="270" y="301"/>
                </a:cubicBezTo>
                <a:cubicBezTo>
                  <a:pt x="270" y="303"/>
                  <a:pt x="270" y="306"/>
                  <a:pt x="266" y="307"/>
                </a:cubicBezTo>
                <a:cubicBezTo>
                  <a:pt x="263" y="309"/>
                  <a:pt x="261" y="310"/>
                  <a:pt x="264" y="312"/>
                </a:cubicBezTo>
                <a:cubicBezTo>
                  <a:pt x="264" y="312"/>
                  <a:pt x="270" y="313"/>
                  <a:pt x="273" y="311"/>
                </a:cubicBezTo>
                <a:cubicBezTo>
                  <a:pt x="273" y="311"/>
                  <a:pt x="277" y="307"/>
                  <a:pt x="284" y="310"/>
                </a:cubicBezTo>
                <a:cubicBezTo>
                  <a:pt x="284" y="310"/>
                  <a:pt x="291" y="312"/>
                  <a:pt x="295" y="312"/>
                </a:cubicBezTo>
                <a:cubicBezTo>
                  <a:pt x="295" y="312"/>
                  <a:pt x="316" y="313"/>
                  <a:pt x="317" y="312"/>
                </a:cubicBezTo>
                <a:cubicBezTo>
                  <a:pt x="317" y="312"/>
                  <a:pt x="325" y="311"/>
                  <a:pt x="317" y="307"/>
                </a:cubicBezTo>
                <a:cubicBezTo>
                  <a:pt x="317" y="307"/>
                  <a:pt x="311" y="307"/>
                  <a:pt x="307" y="307"/>
                </a:cubicBezTo>
                <a:cubicBezTo>
                  <a:pt x="304" y="307"/>
                  <a:pt x="302" y="304"/>
                  <a:pt x="299" y="305"/>
                </a:cubicBezTo>
                <a:cubicBezTo>
                  <a:pt x="295" y="305"/>
                  <a:pt x="296" y="304"/>
                  <a:pt x="292" y="301"/>
                </a:cubicBezTo>
                <a:cubicBezTo>
                  <a:pt x="289" y="297"/>
                  <a:pt x="285" y="279"/>
                  <a:pt x="285" y="277"/>
                </a:cubicBezTo>
                <a:cubicBezTo>
                  <a:pt x="285" y="276"/>
                  <a:pt x="285" y="272"/>
                  <a:pt x="284" y="270"/>
                </a:cubicBezTo>
                <a:cubicBezTo>
                  <a:pt x="283" y="268"/>
                  <a:pt x="280" y="246"/>
                  <a:pt x="279" y="241"/>
                </a:cubicBezTo>
                <a:cubicBezTo>
                  <a:pt x="278" y="235"/>
                  <a:pt x="277" y="225"/>
                  <a:pt x="275" y="221"/>
                </a:cubicBezTo>
                <a:cubicBezTo>
                  <a:pt x="274" y="217"/>
                  <a:pt x="276" y="205"/>
                  <a:pt x="269" y="196"/>
                </a:cubicBezTo>
                <a:cubicBezTo>
                  <a:pt x="261" y="186"/>
                  <a:pt x="259" y="178"/>
                  <a:pt x="259" y="169"/>
                </a:cubicBezTo>
                <a:cubicBezTo>
                  <a:pt x="258" y="160"/>
                  <a:pt x="255" y="149"/>
                  <a:pt x="254" y="146"/>
                </a:cubicBezTo>
                <a:cubicBezTo>
                  <a:pt x="254" y="142"/>
                  <a:pt x="255" y="128"/>
                  <a:pt x="250" y="115"/>
                </a:cubicBezTo>
                <a:cubicBezTo>
                  <a:pt x="245" y="101"/>
                  <a:pt x="239" y="91"/>
                  <a:pt x="234" y="89"/>
                </a:cubicBezTo>
                <a:cubicBezTo>
                  <a:pt x="235" y="89"/>
                  <a:pt x="235" y="89"/>
                  <a:pt x="235" y="89"/>
                </a:cubicBezTo>
                <a:cubicBezTo>
                  <a:pt x="235" y="89"/>
                  <a:pt x="243" y="78"/>
                  <a:pt x="242" y="70"/>
                </a:cubicBezTo>
                <a:cubicBezTo>
                  <a:pt x="242" y="70"/>
                  <a:pt x="244" y="65"/>
                  <a:pt x="246" y="64"/>
                </a:cubicBezTo>
                <a:cubicBezTo>
                  <a:pt x="246" y="64"/>
                  <a:pt x="259" y="40"/>
                  <a:pt x="245" y="25"/>
                </a:cubicBezTo>
                <a:cubicBezTo>
                  <a:pt x="245" y="25"/>
                  <a:pt x="226" y="0"/>
                  <a:pt x="199" y="15"/>
                </a:cubicBezTo>
                <a:cubicBezTo>
                  <a:pt x="199" y="15"/>
                  <a:pt x="182" y="28"/>
                  <a:pt x="181" y="45"/>
                </a:cubicBezTo>
                <a:cubicBezTo>
                  <a:pt x="181" y="45"/>
                  <a:pt x="176" y="48"/>
                  <a:pt x="180" y="64"/>
                </a:cubicBezTo>
                <a:cubicBezTo>
                  <a:pt x="180" y="64"/>
                  <a:pt x="164" y="56"/>
                  <a:pt x="155" y="60"/>
                </a:cubicBezTo>
                <a:cubicBezTo>
                  <a:pt x="155" y="60"/>
                  <a:pt x="131" y="66"/>
                  <a:pt x="119" y="77"/>
                </a:cubicBezTo>
                <a:cubicBezTo>
                  <a:pt x="119" y="77"/>
                  <a:pt x="97" y="90"/>
                  <a:pt x="87" y="104"/>
                </a:cubicBezTo>
                <a:cubicBezTo>
                  <a:pt x="78" y="118"/>
                  <a:pt x="74" y="132"/>
                  <a:pt x="74" y="145"/>
                </a:cubicBezTo>
                <a:cubicBezTo>
                  <a:pt x="74" y="158"/>
                  <a:pt x="71" y="161"/>
                  <a:pt x="75" y="163"/>
                </a:cubicBezTo>
                <a:cubicBezTo>
                  <a:pt x="75" y="163"/>
                  <a:pt x="78" y="189"/>
                  <a:pt x="79" y="193"/>
                </a:cubicBezTo>
                <a:cubicBezTo>
                  <a:pt x="79" y="193"/>
                  <a:pt x="59" y="231"/>
                  <a:pt x="57" y="240"/>
                </a:cubicBezTo>
                <a:cubicBezTo>
                  <a:pt x="57" y="240"/>
                  <a:pt x="55" y="244"/>
                  <a:pt x="51" y="243"/>
                </a:cubicBezTo>
                <a:cubicBezTo>
                  <a:pt x="51" y="243"/>
                  <a:pt x="49" y="240"/>
                  <a:pt x="42" y="242"/>
                </a:cubicBezTo>
                <a:cubicBezTo>
                  <a:pt x="42" y="242"/>
                  <a:pt x="39" y="243"/>
                  <a:pt x="38" y="242"/>
                </a:cubicBezTo>
                <a:cubicBezTo>
                  <a:pt x="36" y="241"/>
                  <a:pt x="30" y="240"/>
                  <a:pt x="27" y="245"/>
                </a:cubicBezTo>
                <a:cubicBezTo>
                  <a:pt x="25" y="251"/>
                  <a:pt x="27" y="263"/>
                  <a:pt x="29" y="269"/>
                </a:cubicBezTo>
                <a:cubicBezTo>
                  <a:pt x="30" y="276"/>
                  <a:pt x="28" y="281"/>
                  <a:pt x="28" y="285"/>
                </a:cubicBezTo>
                <a:cubicBezTo>
                  <a:pt x="28" y="288"/>
                  <a:pt x="30" y="295"/>
                  <a:pt x="33" y="297"/>
                </a:cubicBezTo>
                <a:cubicBezTo>
                  <a:pt x="33" y="297"/>
                  <a:pt x="31" y="301"/>
                  <a:pt x="27" y="302"/>
                </a:cubicBezTo>
                <a:cubicBezTo>
                  <a:pt x="24" y="303"/>
                  <a:pt x="16" y="304"/>
                  <a:pt x="13" y="305"/>
                </a:cubicBezTo>
                <a:cubicBezTo>
                  <a:pt x="10" y="306"/>
                  <a:pt x="0" y="307"/>
                  <a:pt x="2" y="310"/>
                </a:cubicBezTo>
                <a:close/>
                <a:moveTo>
                  <a:pt x="80" y="242"/>
                </a:moveTo>
                <a:cubicBezTo>
                  <a:pt x="80" y="242"/>
                  <a:pt x="84" y="237"/>
                  <a:pt x="84" y="235"/>
                </a:cubicBezTo>
                <a:cubicBezTo>
                  <a:pt x="84" y="235"/>
                  <a:pt x="84" y="235"/>
                  <a:pt x="84" y="235"/>
                </a:cubicBezTo>
                <a:cubicBezTo>
                  <a:pt x="84" y="235"/>
                  <a:pt x="84" y="235"/>
                  <a:pt x="84" y="235"/>
                </a:cubicBezTo>
                <a:cubicBezTo>
                  <a:pt x="84" y="236"/>
                  <a:pt x="83" y="240"/>
                  <a:pt x="84" y="241"/>
                </a:cubicBezTo>
                <a:cubicBezTo>
                  <a:pt x="84" y="241"/>
                  <a:pt x="81" y="241"/>
                  <a:pt x="80" y="242"/>
                </a:cubicBezTo>
                <a:close/>
              </a:path>
            </a:pathLst>
          </a:custGeom>
          <a:solidFill>
            <a:srgbClr val="16294C"/>
          </a:solidFill>
          <a:ln>
            <a:noFill/>
          </a:ln>
          <a:extLst/>
        </p:spPr>
        <p:txBody>
          <a:bodyPr bIns="34289" lIns="68532" rIns="68532" tIns="34289"/>
          <a:lstStyle/>
          <a:p>
            <a:pPr defTabSz="685273">
              <a:defRPr/>
            </a:pPr>
            <a:endParaRPr kern="0" lang="en-US">
              <a:solidFill>
                <a:prstClr val="black"/>
              </a:solidFill>
            </a:endParaRPr>
          </a:p>
        </p:txBody>
      </p:sp>
      <p:sp>
        <p:nvSpPr>
          <p:cNvPr id="28" name="Freeform 10"/>
          <p:cNvSpPr>
            <a:spLocks noEditPoints="1"/>
          </p:cNvSpPr>
          <p:nvPr/>
        </p:nvSpPr>
        <p:spPr bwMode="auto">
          <a:xfrm>
            <a:off x="4232674" y="1747838"/>
            <a:ext cx="763190" cy="1734741"/>
          </a:xfrm>
          <a:custGeom>
            <a:gdLst>
              <a:gd fmla="*/ 186 w 194" name="T0"/>
              <a:gd fmla="*/ 40 h 436" name="T1"/>
              <a:gd fmla="*/ 128 w 194" name="T2"/>
              <a:gd fmla="*/ 42 h 436" name="T3"/>
              <a:gd fmla="*/ 120 w 194" name="T4"/>
              <a:gd fmla="*/ 39 h 436" name="T5"/>
              <a:gd fmla="*/ 67 w 194" name="T6"/>
              <a:gd fmla="*/ 41 h 436" name="T7"/>
              <a:gd fmla="*/ 38 w 194" name="T8"/>
              <a:gd fmla="*/ 71 h 436" name="T9"/>
              <a:gd fmla="*/ 6 w 194" name="T10"/>
              <a:gd fmla="*/ 146 h 436" name="T11"/>
              <a:gd fmla="*/ 4 w 194" name="T12"/>
              <a:gd fmla="*/ 176 h 436" name="T13"/>
              <a:gd fmla="*/ 17 w 194" name="T14"/>
              <a:gd fmla="*/ 183 h 436" name="T15"/>
              <a:gd fmla="*/ 42 w 194" name="T16"/>
              <a:gd fmla="*/ 183 h 436" name="T17"/>
              <a:gd fmla="*/ 39 w 194" name="T18"/>
              <a:gd fmla="*/ 230 h 436" name="T19"/>
              <a:gd fmla="*/ 48 w 194" name="T20"/>
              <a:gd fmla="*/ 275 h 436" name="T21"/>
              <a:gd fmla="*/ 54 w 194" name="T22"/>
              <a:gd fmla="*/ 336 h 436" name="T23"/>
              <a:gd fmla="*/ 43 w 194" name="T24"/>
              <a:gd fmla="*/ 376 h 436" name="T25"/>
              <a:gd fmla="*/ 71 w 194" name="T26"/>
              <a:gd fmla="*/ 367 h 436" name="T27"/>
              <a:gd fmla="*/ 69 w 194" name="T28"/>
              <a:gd fmla="*/ 332 h 436" name="T29"/>
              <a:gd fmla="*/ 75 w 194" name="T30"/>
              <a:gd fmla="*/ 285 h 436" name="T31"/>
              <a:gd fmla="*/ 82 w 194" name="T32"/>
              <a:gd fmla="*/ 262 h 436" name="T33"/>
              <a:gd fmla="*/ 94 w 194" name="T34"/>
              <a:gd fmla="*/ 221 h 436" name="T35"/>
              <a:gd fmla="*/ 99 w 194" name="T36"/>
              <a:gd fmla="*/ 233 h 436" name="T37"/>
              <a:gd fmla="*/ 103 w 194" name="T38"/>
              <a:gd fmla="*/ 281 h 436" name="T39"/>
              <a:gd fmla="*/ 102 w 194" name="T40"/>
              <a:gd fmla="*/ 354 h 436" name="T41"/>
              <a:gd fmla="*/ 92 w 194" name="T42"/>
              <a:gd fmla="*/ 395 h 436" name="T43"/>
              <a:gd fmla="*/ 82 w 194" name="T44"/>
              <a:gd fmla="*/ 426 h 436" name="T45"/>
              <a:gd fmla="*/ 117 w 194" name="T46"/>
              <a:gd fmla="*/ 413 h 436" name="T47"/>
              <a:gd fmla="*/ 120 w 194" name="T48"/>
              <a:gd fmla="*/ 363 h 436" name="T49"/>
              <a:gd fmla="*/ 132 w 194" name="T50"/>
              <a:gd fmla="*/ 275 h 436" name="T51"/>
              <a:gd fmla="*/ 150 w 194" name="T52"/>
              <a:gd fmla="*/ 207 h 436" name="T53"/>
              <a:gd fmla="*/ 152 w 194" name="T54"/>
              <a:gd fmla="*/ 201 h 436" name="T55"/>
              <a:gd fmla="*/ 153 w 194" name="T56"/>
              <a:gd fmla="*/ 186 h 436" name="T57"/>
              <a:gd fmla="*/ 152 w 194" name="T58"/>
              <a:gd fmla="*/ 171 h 436" name="T59"/>
              <a:gd fmla="*/ 144 w 194" name="T60"/>
              <a:gd fmla="*/ 141 h 436" name="T61"/>
              <a:gd fmla="*/ 146 w 194" name="T62"/>
              <a:gd fmla="*/ 113 h 436" name="T63"/>
              <a:gd fmla="*/ 167 w 194" name="T64"/>
              <a:gd fmla="*/ 78 h 436" name="T65"/>
              <a:gd fmla="*/ 173 w 194" name="T66"/>
              <a:gd fmla="*/ 117 h 436" name="T67"/>
              <a:gd fmla="*/ 162 w 194" name="T68"/>
              <a:gd fmla="*/ 132 h 436" name="T69"/>
              <a:gd fmla="*/ 165 w 194" name="T70"/>
              <a:gd fmla="*/ 135 h 436" name="T71"/>
              <a:gd fmla="*/ 176 w 194" name="T72"/>
              <a:gd fmla="*/ 138 h 436" name="T73"/>
              <a:gd fmla="*/ 176 w 194" name="T74"/>
              <a:gd fmla="*/ 144 h 436" name="T75"/>
              <a:gd fmla="*/ 172 w 194" name="T76"/>
              <a:gd fmla="*/ 147 h 436" name="T77"/>
              <a:gd fmla="*/ 171 w 194" name="T78"/>
              <a:gd fmla="*/ 151 h 436" name="T79"/>
              <a:gd fmla="*/ 181 w 194" name="T80"/>
              <a:gd fmla="*/ 148 h 436" name="T81"/>
              <a:gd fmla="*/ 189 w 194" name="T82"/>
              <a:gd fmla="*/ 118 h 436" name="T83"/>
              <a:gd fmla="*/ 189 w 194" name="T84"/>
              <a:gd fmla="*/ 53 h 436" name="T85"/>
              <a:gd fmla="*/ 42 w 194" name="T86"/>
              <a:gd fmla="*/ 153 h 436" name="T87"/>
              <a:gd fmla="*/ 48 w 194" name="T88"/>
              <a:gd fmla="*/ 122 h 436" name="T89"/>
              <a:gd fmla="*/ 57 w 194" name="T90"/>
              <a:gd fmla="*/ 129 h 436"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436" w="194">
                <a:moveTo>
                  <a:pt x="189" y="53"/>
                </a:moveTo>
                <a:cubicBezTo>
                  <a:pt x="186" y="48"/>
                  <a:pt x="186" y="40"/>
                  <a:pt x="186" y="40"/>
                </a:cubicBezTo>
                <a:cubicBezTo>
                  <a:pt x="177" y="24"/>
                  <a:pt x="147" y="38"/>
                  <a:pt x="147" y="38"/>
                </a:cubicBezTo>
                <a:cubicBezTo>
                  <a:pt x="140" y="37"/>
                  <a:pt x="131" y="42"/>
                  <a:pt x="128" y="42"/>
                </a:cubicBezTo>
                <a:cubicBezTo>
                  <a:pt x="126" y="42"/>
                  <a:pt x="123" y="42"/>
                  <a:pt x="123" y="42"/>
                </a:cubicBezTo>
                <a:cubicBezTo>
                  <a:pt x="123" y="38"/>
                  <a:pt x="120" y="39"/>
                  <a:pt x="120" y="39"/>
                </a:cubicBezTo>
                <a:cubicBezTo>
                  <a:pt x="125" y="0"/>
                  <a:pt x="94" y="2"/>
                  <a:pt x="94" y="2"/>
                </a:cubicBezTo>
                <a:cubicBezTo>
                  <a:pt x="59" y="2"/>
                  <a:pt x="67" y="41"/>
                  <a:pt x="67" y="41"/>
                </a:cubicBezTo>
                <a:cubicBezTo>
                  <a:pt x="59" y="32"/>
                  <a:pt x="67" y="52"/>
                  <a:pt x="67" y="52"/>
                </a:cubicBezTo>
                <a:cubicBezTo>
                  <a:pt x="56" y="53"/>
                  <a:pt x="38" y="71"/>
                  <a:pt x="38" y="71"/>
                </a:cubicBezTo>
                <a:cubicBezTo>
                  <a:pt x="23" y="79"/>
                  <a:pt x="26" y="104"/>
                  <a:pt x="21" y="108"/>
                </a:cubicBezTo>
                <a:cubicBezTo>
                  <a:pt x="15" y="113"/>
                  <a:pt x="6" y="143"/>
                  <a:pt x="6" y="146"/>
                </a:cubicBezTo>
                <a:cubicBezTo>
                  <a:pt x="5" y="149"/>
                  <a:pt x="6" y="154"/>
                  <a:pt x="3" y="161"/>
                </a:cubicBezTo>
                <a:cubicBezTo>
                  <a:pt x="0" y="168"/>
                  <a:pt x="0" y="167"/>
                  <a:pt x="4" y="176"/>
                </a:cubicBezTo>
                <a:cubicBezTo>
                  <a:pt x="8" y="185"/>
                  <a:pt x="11" y="183"/>
                  <a:pt x="11" y="183"/>
                </a:cubicBezTo>
                <a:cubicBezTo>
                  <a:pt x="13" y="182"/>
                  <a:pt x="17" y="183"/>
                  <a:pt x="17" y="183"/>
                </a:cubicBezTo>
                <a:cubicBezTo>
                  <a:pt x="25" y="185"/>
                  <a:pt x="42" y="181"/>
                  <a:pt x="42" y="181"/>
                </a:cubicBezTo>
                <a:cubicBezTo>
                  <a:pt x="42" y="183"/>
                  <a:pt x="42" y="183"/>
                  <a:pt x="42" y="183"/>
                </a:cubicBezTo>
                <a:cubicBezTo>
                  <a:pt x="39" y="184"/>
                  <a:pt x="40" y="191"/>
                  <a:pt x="40" y="191"/>
                </a:cubicBezTo>
                <a:cubicBezTo>
                  <a:pt x="38" y="196"/>
                  <a:pt x="41" y="216"/>
                  <a:pt x="39" y="230"/>
                </a:cubicBezTo>
                <a:cubicBezTo>
                  <a:pt x="37" y="244"/>
                  <a:pt x="48" y="258"/>
                  <a:pt x="48" y="258"/>
                </a:cubicBezTo>
                <a:cubicBezTo>
                  <a:pt x="49" y="260"/>
                  <a:pt x="48" y="275"/>
                  <a:pt x="48" y="275"/>
                </a:cubicBezTo>
                <a:cubicBezTo>
                  <a:pt x="42" y="286"/>
                  <a:pt x="44" y="301"/>
                  <a:pt x="46" y="306"/>
                </a:cubicBezTo>
                <a:cubicBezTo>
                  <a:pt x="48" y="311"/>
                  <a:pt x="53" y="328"/>
                  <a:pt x="54" y="336"/>
                </a:cubicBezTo>
                <a:cubicBezTo>
                  <a:pt x="56" y="343"/>
                  <a:pt x="51" y="355"/>
                  <a:pt x="49" y="359"/>
                </a:cubicBezTo>
                <a:cubicBezTo>
                  <a:pt x="47" y="364"/>
                  <a:pt x="43" y="376"/>
                  <a:pt x="43" y="376"/>
                </a:cubicBezTo>
                <a:cubicBezTo>
                  <a:pt x="39" y="387"/>
                  <a:pt x="68" y="383"/>
                  <a:pt x="68" y="383"/>
                </a:cubicBezTo>
                <a:cubicBezTo>
                  <a:pt x="73" y="380"/>
                  <a:pt x="71" y="374"/>
                  <a:pt x="71" y="367"/>
                </a:cubicBezTo>
                <a:cubicBezTo>
                  <a:pt x="72" y="360"/>
                  <a:pt x="75" y="359"/>
                  <a:pt x="75" y="354"/>
                </a:cubicBezTo>
                <a:cubicBezTo>
                  <a:pt x="74" y="350"/>
                  <a:pt x="70" y="338"/>
                  <a:pt x="69" y="332"/>
                </a:cubicBezTo>
                <a:cubicBezTo>
                  <a:pt x="67" y="326"/>
                  <a:pt x="67" y="321"/>
                  <a:pt x="70" y="314"/>
                </a:cubicBezTo>
                <a:cubicBezTo>
                  <a:pt x="73" y="306"/>
                  <a:pt x="77" y="290"/>
                  <a:pt x="75" y="285"/>
                </a:cubicBezTo>
                <a:cubicBezTo>
                  <a:pt x="74" y="280"/>
                  <a:pt x="75" y="275"/>
                  <a:pt x="75" y="275"/>
                </a:cubicBezTo>
                <a:cubicBezTo>
                  <a:pt x="76" y="273"/>
                  <a:pt x="82" y="262"/>
                  <a:pt x="82" y="262"/>
                </a:cubicBezTo>
                <a:cubicBezTo>
                  <a:pt x="85" y="260"/>
                  <a:pt x="89" y="240"/>
                  <a:pt x="89" y="239"/>
                </a:cubicBezTo>
                <a:cubicBezTo>
                  <a:pt x="90" y="238"/>
                  <a:pt x="91" y="224"/>
                  <a:pt x="94" y="221"/>
                </a:cubicBezTo>
                <a:cubicBezTo>
                  <a:pt x="97" y="219"/>
                  <a:pt x="98" y="226"/>
                  <a:pt x="98" y="227"/>
                </a:cubicBezTo>
                <a:cubicBezTo>
                  <a:pt x="98" y="228"/>
                  <a:pt x="99" y="233"/>
                  <a:pt x="99" y="233"/>
                </a:cubicBezTo>
                <a:cubicBezTo>
                  <a:pt x="98" y="237"/>
                  <a:pt x="103" y="261"/>
                  <a:pt x="103" y="261"/>
                </a:cubicBezTo>
                <a:cubicBezTo>
                  <a:pt x="100" y="266"/>
                  <a:pt x="103" y="281"/>
                  <a:pt x="103" y="281"/>
                </a:cubicBezTo>
                <a:cubicBezTo>
                  <a:pt x="105" y="285"/>
                  <a:pt x="105" y="292"/>
                  <a:pt x="105" y="292"/>
                </a:cubicBezTo>
                <a:cubicBezTo>
                  <a:pt x="99" y="303"/>
                  <a:pt x="102" y="348"/>
                  <a:pt x="102" y="354"/>
                </a:cubicBezTo>
                <a:cubicBezTo>
                  <a:pt x="101" y="360"/>
                  <a:pt x="100" y="378"/>
                  <a:pt x="97" y="382"/>
                </a:cubicBezTo>
                <a:cubicBezTo>
                  <a:pt x="94" y="386"/>
                  <a:pt x="93" y="390"/>
                  <a:pt x="92" y="395"/>
                </a:cubicBezTo>
                <a:cubicBezTo>
                  <a:pt x="91" y="400"/>
                  <a:pt x="89" y="409"/>
                  <a:pt x="89" y="409"/>
                </a:cubicBezTo>
                <a:cubicBezTo>
                  <a:pt x="84" y="413"/>
                  <a:pt x="82" y="426"/>
                  <a:pt x="82" y="426"/>
                </a:cubicBezTo>
                <a:cubicBezTo>
                  <a:pt x="81" y="436"/>
                  <a:pt x="115" y="430"/>
                  <a:pt x="115" y="430"/>
                </a:cubicBezTo>
                <a:cubicBezTo>
                  <a:pt x="120" y="426"/>
                  <a:pt x="118" y="418"/>
                  <a:pt x="117" y="413"/>
                </a:cubicBezTo>
                <a:cubicBezTo>
                  <a:pt x="117" y="407"/>
                  <a:pt x="116" y="389"/>
                  <a:pt x="116" y="389"/>
                </a:cubicBezTo>
                <a:cubicBezTo>
                  <a:pt x="112" y="381"/>
                  <a:pt x="120" y="363"/>
                  <a:pt x="120" y="363"/>
                </a:cubicBezTo>
                <a:cubicBezTo>
                  <a:pt x="141" y="300"/>
                  <a:pt x="132" y="287"/>
                  <a:pt x="132" y="287"/>
                </a:cubicBezTo>
                <a:cubicBezTo>
                  <a:pt x="132" y="287"/>
                  <a:pt x="132" y="280"/>
                  <a:pt x="132" y="275"/>
                </a:cubicBezTo>
                <a:cubicBezTo>
                  <a:pt x="132" y="269"/>
                  <a:pt x="128" y="271"/>
                  <a:pt x="138" y="252"/>
                </a:cubicBezTo>
                <a:cubicBezTo>
                  <a:pt x="148" y="234"/>
                  <a:pt x="150" y="208"/>
                  <a:pt x="150" y="207"/>
                </a:cubicBezTo>
                <a:cubicBezTo>
                  <a:pt x="151" y="206"/>
                  <a:pt x="151" y="205"/>
                  <a:pt x="150" y="203"/>
                </a:cubicBezTo>
                <a:cubicBezTo>
                  <a:pt x="149" y="201"/>
                  <a:pt x="150" y="203"/>
                  <a:pt x="152" y="201"/>
                </a:cubicBezTo>
                <a:cubicBezTo>
                  <a:pt x="153" y="199"/>
                  <a:pt x="152" y="195"/>
                  <a:pt x="152" y="194"/>
                </a:cubicBezTo>
                <a:cubicBezTo>
                  <a:pt x="153" y="192"/>
                  <a:pt x="153" y="188"/>
                  <a:pt x="153" y="186"/>
                </a:cubicBezTo>
                <a:cubicBezTo>
                  <a:pt x="153" y="184"/>
                  <a:pt x="153" y="180"/>
                  <a:pt x="153" y="178"/>
                </a:cubicBezTo>
                <a:cubicBezTo>
                  <a:pt x="153" y="176"/>
                  <a:pt x="151" y="176"/>
                  <a:pt x="152" y="171"/>
                </a:cubicBezTo>
                <a:cubicBezTo>
                  <a:pt x="153" y="167"/>
                  <a:pt x="151" y="162"/>
                  <a:pt x="151" y="162"/>
                </a:cubicBezTo>
                <a:cubicBezTo>
                  <a:pt x="152" y="153"/>
                  <a:pt x="143" y="143"/>
                  <a:pt x="144" y="141"/>
                </a:cubicBezTo>
                <a:cubicBezTo>
                  <a:pt x="144" y="138"/>
                  <a:pt x="143" y="128"/>
                  <a:pt x="142" y="126"/>
                </a:cubicBezTo>
                <a:cubicBezTo>
                  <a:pt x="142" y="125"/>
                  <a:pt x="146" y="113"/>
                  <a:pt x="146" y="113"/>
                </a:cubicBezTo>
                <a:cubicBezTo>
                  <a:pt x="149" y="110"/>
                  <a:pt x="156" y="89"/>
                  <a:pt x="157" y="88"/>
                </a:cubicBezTo>
                <a:cubicBezTo>
                  <a:pt x="157" y="87"/>
                  <a:pt x="167" y="78"/>
                  <a:pt x="167" y="78"/>
                </a:cubicBezTo>
                <a:cubicBezTo>
                  <a:pt x="167" y="80"/>
                  <a:pt x="175" y="106"/>
                  <a:pt x="175" y="109"/>
                </a:cubicBezTo>
                <a:cubicBezTo>
                  <a:pt x="176" y="112"/>
                  <a:pt x="176" y="115"/>
                  <a:pt x="173" y="117"/>
                </a:cubicBezTo>
                <a:cubicBezTo>
                  <a:pt x="170" y="119"/>
                  <a:pt x="168" y="124"/>
                  <a:pt x="167" y="126"/>
                </a:cubicBezTo>
                <a:cubicBezTo>
                  <a:pt x="165" y="128"/>
                  <a:pt x="164" y="131"/>
                  <a:pt x="162" y="132"/>
                </a:cubicBezTo>
                <a:cubicBezTo>
                  <a:pt x="160" y="133"/>
                  <a:pt x="157" y="135"/>
                  <a:pt x="157" y="135"/>
                </a:cubicBezTo>
                <a:cubicBezTo>
                  <a:pt x="154" y="143"/>
                  <a:pt x="165" y="135"/>
                  <a:pt x="165" y="135"/>
                </a:cubicBezTo>
                <a:cubicBezTo>
                  <a:pt x="167" y="133"/>
                  <a:pt x="170" y="132"/>
                  <a:pt x="170" y="132"/>
                </a:cubicBezTo>
                <a:cubicBezTo>
                  <a:pt x="178" y="132"/>
                  <a:pt x="176" y="138"/>
                  <a:pt x="176" y="138"/>
                </a:cubicBezTo>
                <a:cubicBezTo>
                  <a:pt x="169" y="136"/>
                  <a:pt x="172" y="139"/>
                  <a:pt x="172" y="139"/>
                </a:cubicBezTo>
                <a:cubicBezTo>
                  <a:pt x="175" y="139"/>
                  <a:pt x="176" y="144"/>
                  <a:pt x="176" y="144"/>
                </a:cubicBezTo>
                <a:cubicBezTo>
                  <a:pt x="175" y="145"/>
                  <a:pt x="169" y="143"/>
                  <a:pt x="169" y="143"/>
                </a:cubicBezTo>
                <a:cubicBezTo>
                  <a:pt x="164" y="143"/>
                  <a:pt x="172" y="147"/>
                  <a:pt x="172" y="147"/>
                </a:cubicBezTo>
                <a:cubicBezTo>
                  <a:pt x="168" y="147"/>
                  <a:pt x="168" y="147"/>
                  <a:pt x="168" y="147"/>
                </a:cubicBezTo>
                <a:cubicBezTo>
                  <a:pt x="160" y="147"/>
                  <a:pt x="171" y="151"/>
                  <a:pt x="171" y="151"/>
                </a:cubicBezTo>
                <a:cubicBezTo>
                  <a:pt x="163" y="156"/>
                  <a:pt x="173" y="154"/>
                  <a:pt x="174" y="154"/>
                </a:cubicBezTo>
                <a:cubicBezTo>
                  <a:pt x="176" y="153"/>
                  <a:pt x="181" y="148"/>
                  <a:pt x="181" y="148"/>
                </a:cubicBezTo>
                <a:cubicBezTo>
                  <a:pt x="186" y="142"/>
                  <a:pt x="186" y="142"/>
                  <a:pt x="186" y="142"/>
                </a:cubicBezTo>
                <a:cubicBezTo>
                  <a:pt x="189" y="138"/>
                  <a:pt x="188" y="123"/>
                  <a:pt x="189" y="118"/>
                </a:cubicBezTo>
                <a:cubicBezTo>
                  <a:pt x="189" y="112"/>
                  <a:pt x="188" y="100"/>
                  <a:pt x="188" y="100"/>
                </a:cubicBezTo>
                <a:cubicBezTo>
                  <a:pt x="194" y="73"/>
                  <a:pt x="189" y="53"/>
                  <a:pt x="189" y="53"/>
                </a:cubicBezTo>
                <a:close/>
                <a:moveTo>
                  <a:pt x="50" y="151"/>
                </a:moveTo>
                <a:cubicBezTo>
                  <a:pt x="50" y="151"/>
                  <a:pt x="43" y="152"/>
                  <a:pt x="42" y="153"/>
                </a:cubicBezTo>
                <a:cubicBezTo>
                  <a:pt x="40" y="155"/>
                  <a:pt x="35" y="155"/>
                  <a:pt x="33" y="154"/>
                </a:cubicBezTo>
                <a:cubicBezTo>
                  <a:pt x="33" y="154"/>
                  <a:pt x="48" y="141"/>
                  <a:pt x="48" y="122"/>
                </a:cubicBezTo>
                <a:cubicBezTo>
                  <a:pt x="48" y="122"/>
                  <a:pt x="50" y="115"/>
                  <a:pt x="55" y="119"/>
                </a:cubicBezTo>
                <a:cubicBezTo>
                  <a:pt x="55" y="119"/>
                  <a:pt x="55" y="126"/>
                  <a:pt x="57" y="129"/>
                </a:cubicBezTo>
                <a:cubicBezTo>
                  <a:pt x="57" y="129"/>
                  <a:pt x="55" y="146"/>
                  <a:pt x="50" y="151"/>
                </a:cubicBezTo>
                <a:close/>
              </a:path>
            </a:pathLst>
          </a:custGeom>
          <a:solidFill>
            <a:srgbClr val="16294C"/>
          </a:solidFill>
          <a:ln>
            <a:noFill/>
          </a:ln>
          <a:extLst/>
        </p:spPr>
        <p:txBody>
          <a:bodyPr bIns="34289" lIns="68532" rIns="68532" tIns="34289"/>
          <a:lstStyle/>
          <a:p>
            <a:pPr defTabSz="685273">
              <a:defRPr/>
            </a:pPr>
            <a:endParaRPr kern="0" lang="en-US">
              <a:solidFill>
                <a:prstClr val="black"/>
              </a:solidFill>
            </a:endParaRPr>
          </a:p>
        </p:txBody>
      </p:sp>
      <p:sp>
        <p:nvSpPr>
          <p:cNvPr id="29" name="Freeform 5"/>
          <p:cNvSpPr/>
          <p:nvPr/>
        </p:nvSpPr>
        <p:spPr bwMode="auto">
          <a:xfrm>
            <a:off x="5757864" y="1683545"/>
            <a:ext cx="1218010" cy="1838325"/>
          </a:xfrm>
          <a:custGeom>
            <a:gdLst>
              <a:gd fmla="*/ 217 w 318" name="T0"/>
              <a:gd fmla="*/ 58 h 422" name="T1"/>
              <a:gd fmla="*/ 261 w 318" name="T2"/>
              <a:gd fmla="*/ 27 h 422" name="T3"/>
              <a:gd fmla="*/ 262 w 318" name="T4"/>
              <a:gd fmla="*/ 51 h 422" name="T5"/>
              <a:gd fmla="*/ 258 w 318" name="T6"/>
              <a:gd fmla="*/ 64 h 422" name="T7"/>
              <a:gd fmla="*/ 254 w 318" name="T8"/>
              <a:gd fmla="*/ 75 h 422" name="T9"/>
              <a:gd fmla="*/ 259 w 318" name="T10"/>
              <a:gd fmla="*/ 92 h 422" name="T11"/>
              <a:gd fmla="*/ 278 w 318" name="T12"/>
              <a:gd fmla="*/ 126 h 422" name="T13"/>
              <a:gd fmla="*/ 288 w 318" name="T14"/>
              <a:gd fmla="*/ 104 h 422" name="T15"/>
              <a:gd fmla="*/ 288 w 318" name="T16"/>
              <a:gd fmla="*/ 77 h 422" name="T17"/>
              <a:gd fmla="*/ 294 w 318" name="T18"/>
              <a:gd fmla="*/ 82 h 422" name="T19"/>
              <a:gd fmla="*/ 311 w 318" name="T20"/>
              <a:gd fmla="*/ 66 h 422" name="T21"/>
              <a:gd fmla="*/ 315 w 318" name="T22"/>
              <a:gd fmla="*/ 76 h 422" name="T23"/>
              <a:gd fmla="*/ 311 w 318" name="T24"/>
              <a:gd fmla="*/ 92 h 422" name="T25"/>
              <a:gd fmla="*/ 299 w 318" name="T26"/>
              <a:gd fmla="*/ 117 h 422" name="T27"/>
              <a:gd fmla="*/ 275 w 318" name="T28"/>
              <a:gd fmla="*/ 158 h 422" name="T29"/>
              <a:gd fmla="*/ 250 w 318" name="T30"/>
              <a:gd fmla="*/ 125 h 422" name="T31"/>
              <a:gd fmla="*/ 223 w 318" name="T32"/>
              <a:gd fmla="*/ 178 h 422" name="T33"/>
              <a:gd fmla="*/ 215 w 318" name="T34"/>
              <a:gd fmla="*/ 205 h 422" name="T35"/>
              <a:gd fmla="*/ 289 w 318" name="T36"/>
              <a:gd fmla="*/ 257 h 422" name="T37"/>
              <a:gd fmla="*/ 227 w 318" name="T38"/>
              <a:gd fmla="*/ 329 h 422" name="T39"/>
              <a:gd fmla="*/ 233 w 318" name="T40"/>
              <a:gd fmla="*/ 352 h 422" name="T41"/>
              <a:gd fmla="*/ 222 w 318" name="T42"/>
              <a:gd fmla="*/ 364 h 422" name="T43"/>
              <a:gd fmla="*/ 193 w 318" name="T44"/>
              <a:gd fmla="*/ 334 h 422" name="T45"/>
              <a:gd fmla="*/ 219 w 318" name="T46"/>
              <a:gd fmla="*/ 304 h 422" name="T47"/>
              <a:gd fmla="*/ 231 w 318" name="T48"/>
              <a:gd fmla="*/ 254 h 422" name="T49"/>
              <a:gd fmla="*/ 129 w 318" name="T50"/>
              <a:gd fmla="*/ 292 h 422" name="T51"/>
              <a:gd fmla="*/ 105 w 318" name="T52"/>
              <a:gd fmla="*/ 308 h 422" name="T53"/>
              <a:gd fmla="*/ 50 w 318" name="T54"/>
              <a:gd fmla="*/ 348 h 422" name="T55"/>
              <a:gd fmla="*/ 34 w 318" name="T56"/>
              <a:gd fmla="*/ 377 h 422" name="T57"/>
              <a:gd fmla="*/ 13 w 318" name="T58"/>
              <a:gd fmla="*/ 405 h 422" name="T59"/>
              <a:gd fmla="*/ 3 w 318" name="T60"/>
              <a:gd fmla="*/ 377 h 422" name="T61"/>
              <a:gd fmla="*/ 12 w 318" name="T62"/>
              <a:gd fmla="*/ 346 h 422" name="T63"/>
              <a:gd fmla="*/ 45 w 318" name="T64"/>
              <a:gd fmla="*/ 321 h 422" name="T65"/>
              <a:gd fmla="*/ 108 w 318" name="T66"/>
              <a:gd fmla="*/ 274 h 422" name="T67"/>
              <a:gd fmla="*/ 160 w 318" name="T68"/>
              <a:gd fmla="*/ 192 h 422" name="T69"/>
              <a:gd fmla="*/ 185 w 318" name="T70"/>
              <a:gd fmla="*/ 109 h 422" name="T71"/>
              <a:gd fmla="*/ 156 w 318" name="T72"/>
              <a:gd fmla="*/ 99 h 422" name="T73"/>
              <a:gd fmla="*/ 134 w 318" name="T74"/>
              <a:gd fmla="*/ 135 h 422" name="T75"/>
              <a:gd fmla="*/ 140 w 318" name="T76"/>
              <a:gd fmla="*/ 166 h 422" name="T77"/>
              <a:gd fmla="*/ 133 w 318" name="T78"/>
              <a:gd fmla="*/ 167 h 422" name="T79"/>
              <a:gd fmla="*/ 111 w 318" name="T80"/>
              <a:gd fmla="*/ 187 h 422" name="T81"/>
              <a:gd fmla="*/ 105 w 318" name="T82"/>
              <a:gd fmla="*/ 180 h 422" name="T83"/>
              <a:gd fmla="*/ 102 w 318" name="T84"/>
              <a:gd fmla="*/ 173 h 422" name="T85"/>
              <a:gd fmla="*/ 109 w 318" name="T86"/>
              <a:gd fmla="*/ 158 h 422" name="T87"/>
              <a:gd fmla="*/ 121 w 318" name="T88"/>
              <a:gd fmla="*/ 128 h 422" name="T89"/>
              <a:gd fmla="*/ 156 w 318" name="T90"/>
              <a:gd fmla="*/ 75 h 422" name="T91"/>
              <a:gd fmla="*/ 213 w 318" name="T92"/>
              <a:gd fmla="*/ 71 h 422"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422" w="318">
                <a:moveTo>
                  <a:pt x="213" y="71"/>
                </a:moveTo>
                <a:cubicBezTo>
                  <a:pt x="213" y="71"/>
                  <a:pt x="223" y="64"/>
                  <a:pt x="217" y="58"/>
                </a:cubicBezTo>
                <a:cubicBezTo>
                  <a:pt x="211" y="53"/>
                  <a:pt x="208" y="32"/>
                  <a:pt x="217" y="22"/>
                </a:cubicBezTo>
                <a:cubicBezTo>
                  <a:pt x="217" y="22"/>
                  <a:pt x="243" y="0"/>
                  <a:pt x="261" y="27"/>
                </a:cubicBezTo>
                <a:cubicBezTo>
                  <a:pt x="261" y="27"/>
                  <a:pt x="263" y="39"/>
                  <a:pt x="261" y="44"/>
                </a:cubicBezTo>
                <a:cubicBezTo>
                  <a:pt x="261" y="44"/>
                  <a:pt x="261" y="49"/>
                  <a:pt x="262" y="51"/>
                </a:cubicBezTo>
                <a:cubicBezTo>
                  <a:pt x="262" y="51"/>
                  <a:pt x="267" y="59"/>
                  <a:pt x="260" y="59"/>
                </a:cubicBezTo>
                <a:cubicBezTo>
                  <a:pt x="260" y="59"/>
                  <a:pt x="259" y="63"/>
                  <a:pt x="258" y="64"/>
                </a:cubicBezTo>
                <a:cubicBezTo>
                  <a:pt x="258" y="64"/>
                  <a:pt x="258" y="67"/>
                  <a:pt x="257" y="67"/>
                </a:cubicBezTo>
                <a:cubicBezTo>
                  <a:pt x="257" y="67"/>
                  <a:pt x="256" y="75"/>
                  <a:pt x="254" y="75"/>
                </a:cubicBezTo>
                <a:cubicBezTo>
                  <a:pt x="246" y="75"/>
                  <a:pt x="246" y="75"/>
                  <a:pt x="246" y="75"/>
                </a:cubicBezTo>
                <a:cubicBezTo>
                  <a:pt x="246" y="75"/>
                  <a:pt x="256" y="82"/>
                  <a:pt x="259" y="92"/>
                </a:cubicBezTo>
                <a:cubicBezTo>
                  <a:pt x="263" y="103"/>
                  <a:pt x="263" y="103"/>
                  <a:pt x="263" y="103"/>
                </a:cubicBezTo>
                <a:cubicBezTo>
                  <a:pt x="263" y="103"/>
                  <a:pt x="274" y="116"/>
                  <a:pt x="278" y="126"/>
                </a:cubicBezTo>
                <a:cubicBezTo>
                  <a:pt x="278" y="126"/>
                  <a:pt x="284" y="116"/>
                  <a:pt x="286" y="114"/>
                </a:cubicBezTo>
                <a:cubicBezTo>
                  <a:pt x="288" y="111"/>
                  <a:pt x="288" y="107"/>
                  <a:pt x="288" y="104"/>
                </a:cubicBezTo>
                <a:cubicBezTo>
                  <a:pt x="288" y="101"/>
                  <a:pt x="285" y="88"/>
                  <a:pt x="287" y="86"/>
                </a:cubicBezTo>
                <a:cubicBezTo>
                  <a:pt x="289" y="83"/>
                  <a:pt x="288" y="77"/>
                  <a:pt x="288" y="77"/>
                </a:cubicBezTo>
                <a:cubicBezTo>
                  <a:pt x="288" y="77"/>
                  <a:pt x="290" y="71"/>
                  <a:pt x="293" y="77"/>
                </a:cubicBezTo>
                <a:cubicBezTo>
                  <a:pt x="294" y="82"/>
                  <a:pt x="294" y="82"/>
                  <a:pt x="294" y="82"/>
                </a:cubicBezTo>
                <a:cubicBezTo>
                  <a:pt x="294" y="82"/>
                  <a:pt x="297" y="80"/>
                  <a:pt x="298" y="80"/>
                </a:cubicBezTo>
                <a:cubicBezTo>
                  <a:pt x="299" y="79"/>
                  <a:pt x="309" y="65"/>
                  <a:pt x="311" y="66"/>
                </a:cubicBezTo>
                <a:cubicBezTo>
                  <a:pt x="311" y="66"/>
                  <a:pt x="317" y="63"/>
                  <a:pt x="317" y="69"/>
                </a:cubicBezTo>
                <a:cubicBezTo>
                  <a:pt x="317" y="75"/>
                  <a:pt x="315" y="76"/>
                  <a:pt x="315" y="76"/>
                </a:cubicBezTo>
                <a:cubicBezTo>
                  <a:pt x="315" y="76"/>
                  <a:pt x="318" y="77"/>
                  <a:pt x="316" y="81"/>
                </a:cubicBezTo>
                <a:cubicBezTo>
                  <a:pt x="316" y="81"/>
                  <a:pt x="312" y="89"/>
                  <a:pt x="311" y="92"/>
                </a:cubicBezTo>
                <a:cubicBezTo>
                  <a:pt x="310" y="96"/>
                  <a:pt x="306" y="105"/>
                  <a:pt x="303" y="109"/>
                </a:cubicBezTo>
                <a:cubicBezTo>
                  <a:pt x="300" y="112"/>
                  <a:pt x="301" y="110"/>
                  <a:pt x="299" y="117"/>
                </a:cubicBezTo>
                <a:cubicBezTo>
                  <a:pt x="297" y="125"/>
                  <a:pt x="290" y="146"/>
                  <a:pt x="285" y="152"/>
                </a:cubicBezTo>
                <a:cubicBezTo>
                  <a:pt x="285" y="152"/>
                  <a:pt x="284" y="158"/>
                  <a:pt x="275" y="158"/>
                </a:cubicBezTo>
                <a:cubicBezTo>
                  <a:pt x="275" y="158"/>
                  <a:pt x="268" y="156"/>
                  <a:pt x="267" y="151"/>
                </a:cubicBezTo>
                <a:cubicBezTo>
                  <a:pt x="266" y="146"/>
                  <a:pt x="251" y="127"/>
                  <a:pt x="250" y="125"/>
                </a:cubicBezTo>
                <a:cubicBezTo>
                  <a:pt x="250" y="125"/>
                  <a:pt x="242" y="138"/>
                  <a:pt x="236" y="140"/>
                </a:cubicBezTo>
                <a:cubicBezTo>
                  <a:pt x="236" y="140"/>
                  <a:pt x="227" y="168"/>
                  <a:pt x="223" y="178"/>
                </a:cubicBezTo>
                <a:cubicBezTo>
                  <a:pt x="218" y="188"/>
                  <a:pt x="222" y="181"/>
                  <a:pt x="222" y="181"/>
                </a:cubicBezTo>
                <a:cubicBezTo>
                  <a:pt x="222" y="181"/>
                  <a:pt x="217" y="201"/>
                  <a:pt x="215" y="205"/>
                </a:cubicBezTo>
                <a:cubicBezTo>
                  <a:pt x="215" y="205"/>
                  <a:pt x="237" y="202"/>
                  <a:pt x="267" y="227"/>
                </a:cubicBezTo>
                <a:cubicBezTo>
                  <a:pt x="267" y="227"/>
                  <a:pt x="297" y="241"/>
                  <a:pt x="289" y="257"/>
                </a:cubicBezTo>
                <a:cubicBezTo>
                  <a:pt x="289" y="257"/>
                  <a:pt x="270" y="281"/>
                  <a:pt x="267" y="284"/>
                </a:cubicBezTo>
                <a:cubicBezTo>
                  <a:pt x="265" y="287"/>
                  <a:pt x="225" y="320"/>
                  <a:pt x="227" y="329"/>
                </a:cubicBezTo>
                <a:cubicBezTo>
                  <a:pt x="227" y="329"/>
                  <a:pt x="230" y="333"/>
                  <a:pt x="229" y="336"/>
                </a:cubicBezTo>
                <a:cubicBezTo>
                  <a:pt x="229" y="339"/>
                  <a:pt x="229" y="348"/>
                  <a:pt x="233" y="352"/>
                </a:cubicBezTo>
                <a:cubicBezTo>
                  <a:pt x="237" y="355"/>
                  <a:pt x="257" y="367"/>
                  <a:pt x="247" y="371"/>
                </a:cubicBezTo>
                <a:cubicBezTo>
                  <a:pt x="247" y="371"/>
                  <a:pt x="226" y="372"/>
                  <a:pt x="222" y="364"/>
                </a:cubicBezTo>
                <a:cubicBezTo>
                  <a:pt x="222" y="364"/>
                  <a:pt x="211" y="353"/>
                  <a:pt x="205" y="352"/>
                </a:cubicBezTo>
                <a:cubicBezTo>
                  <a:pt x="205" y="352"/>
                  <a:pt x="184" y="344"/>
                  <a:pt x="193" y="334"/>
                </a:cubicBezTo>
                <a:cubicBezTo>
                  <a:pt x="193" y="334"/>
                  <a:pt x="200" y="322"/>
                  <a:pt x="203" y="323"/>
                </a:cubicBezTo>
                <a:cubicBezTo>
                  <a:pt x="203" y="323"/>
                  <a:pt x="216" y="312"/>
                  <a:pt x="219" y="304"/>
                </a:cubicBezTo>
                <a:cubicBezTo>
                  <a:pt x="223" y="296"/>
                  <a:pt x="241" y="259"/>
                  <a:pt x="248" y="256"/>
                </a:cubicBezTo>
                <a:cubicBezTo>
                  <a:pt x="248" y="256"/>
                  <a:pt x="238" y="254"/>
                  <a:pt x="231" y="254"/>
                </a:cubicBezTo>
                <a:cubicBezTo>
                  <a:pt x="223" y="254"/>
                  <a:pt x="197" y="251"/>
                  <a:pt x="186" y="245"/>
                </a:cubicBezTo>
                <a:cubicBezTo>
                  <a:pt x="186" y="245"/>
                  <a:pt x="144" y="285"/>
                  <a:pt x="129" y="292"/>
                </a:cubicBezTo>
                <a:cubicBezTo>
                  <a:pt x="129" y="292"/>
                  <a:pt x="125" y="298"/>
                  <a:pt x="123" y="299"/>
                </a:cubicBezTo>
                <a:cubicBezTo>
                  <a:pt x="123" y="299"/>
                  <a:pt x="113" y="307"/>
                  <a:pt x="105" y="308"/>
                </a:cubicBezTo>
                <a:cubicBezTo>
                  <a:pt x="105" y="308"/>
                  <a:pt x="92" y="315"/>
                  <a:pt x="89" y="318"/>
                </a:cubicBezTo>
                <a:cubicBezTo>
                  <a:pt x="85" y="321"/>
                  <a:pt x="53" y="346"/>
                  <a:pt x="50" y="348"/>
                </a:cubicBezTo>
                <a:cubicBezTo>
                  <a:pt x="50" y="348"/>
                  <a:pt x="36" y="365"/>
                  <a:pt x="35" y="369"/>
                </a:cubicBezTo>
                <a:cubicBezTo>
                  <a:pt x="35" y="369"/>
                  <a:pt x="40" y="375"/>
                  <a:pt x="34" y="377"/>
                </a:cubicBezTo>
                <a:cubicBezTo>
                  <a:pt x="34" y="377"/>
                  <a:pt x="21" y="386"/>
                  <a:pt x="18" y="391"/>
                </a:cubicBezTo>
                <a:cubicBezTo>
                  <a:pt x="16" y="396"/>
                  <a:pt x="12" y="402"/>
                  <a:pt x="13" y="405"/>
                </a:cubicBezTo>
                <a:cubicBezTo>
                  <a:pt x="14" y="409"/>
                  <a:pt x="5" y="422"/>
                  <a:pt x="0" y="404"/>
                </a:cubicBezTo>
                <a:cubicBezTo>
                  <a:pt x="0" y="404"/>
                  <a:pt x="1" y="386"/>
                  <a:pt x="3" y="377"/>
                </a:cubicBezTo>
                <a:cubicBezTo>
                  <a:pt x="6" y="367"/>
                  <a:pt x="7" y="365"/>
                  <a:pt x="6" y="362"/>
                </a:cubicBezTo>
                <a:cubicBezTo>
                  <a:pt x="5" y="358"/>
                  <a:pt x="4" y="348"/>
                  <a:pt x="12" y="346"/>
                </a:cubicBezTo>
                <a:cubicBezTo>
                  <a:pt x="20" y="344"/>
                  <a:pt x="27" y="345"/>
                  <a:pt x="27" y="345"/>
                </a:cubicBezTo>
                <a:cubicBezTo>
                  <a:pt x="27" y="345"/>
                  <a:pt x="41" y="329"/>
                  <a:pt x="45" y="321"/>
                </a:cubicBezTo>
                <a:cubicBezTo>
                  <a:pt x="50" y="313"/>
                  <a:pt x="69" y="296"/>
                  <a:pt x="77" y="292"/>
                </a:cubicBezTo>
                <a:cubicBezTo>
                  <a:pt x="84" y="288"/>
                  <a:pt x="103" y="280"/>
                  <a:pt x="108" y="274"/>
                </a:cubicBezTo>
                <a:cubicBezTo>
                  <a:pt x="113" y="267"/>
                  <a:pt x="133" y="235"/>
                  <a:pt x="142" y="232"/>
                </a:cubicBezTo>
                <a:cubicBezTo>
                  <a:pt x="142" y="232"/>
                  <a:pt x="141" y="199"/>
                  <a:pt x="160" y="192"/>
                </a:cubicBezTo>
                <a:cubicBezTo>
                  <a:pt x="160" y="192"/>
                  <a:pt x="170" y="188"/>
                  <a:pt x="175" y="175"/>
                </a:cubicBezTo>
                <a:cubicBezTo>
                  <a:pt x="180" y="163"/>
                  <a:pt x="180" y="117"/>
                  <a:pt x="185" y="109"/>
                </a:cubicBezTo>
                <a:cubicBezTo>
                  <a:pt x="185" y="109"/>
                  <a:pt x="184" y="104"/>
                  <a:pt x="185" y="102"/>
                </a:cubicBezTo>
                <a:cubicBezTo>
                  <a:pt x="185" y="102"/>
                  <a:pt x="160" y="101"/>
                  <a:pt x="156" y="99"/>
                </a:cubicBezTo>
                <a:cubicBezTo>
                  <a:pt x="156" y="99"/>
                  <a:pt x="149" y="94"/>
                  <a:pt x="146" y="103"/>
                </a:cubicBezTo>
                <a:cubicBezTo>
                  <a:pt x="146" y="103"/>
                  <a:pt x="136" y="127"/>
                  <a:pt x="134" y="135"/>
                </a:cubicBezTo>
                <a:cubicBezTo>
                  <a:pt x="134" y="135"/>
                  <a:pt x="133" y="148"/>
                  <a:pt x="134" y="153"/>
                </a:cubicBezTo>
                <a:cubicBezTo>
                  <a:pt x="135" y="157"/>
                  <a:pt x="138" y="164"/>
                  <a:pt x="140" y="166"/>
                </a:cubicBezTo>
                <a:cubicBezTo>
                  <a:pt x="142" y="168"/>
                  <a:pt x="144" y="172"/>
                  <a:pt x="141" y="172"/>
                </a:cubicBezTo>
                <a:cubicBezTo>
                  <a:pt x="141" y="172"/>
                  <a:pt x="135" y="171"/>
                  <a:pt x="133" y="167"/>
                </a:cubicBezTo>
                <a:cubicBezTo>
                  <a:pt x="133" y="167"/>
                  <a:pt x="132" y="160"/>
                  <a:pt x="127" y="168"/>
                </a:cubicBezTo>
                <a:cubicBezTo>
                  <a:pt x="127" y="168"/>
                  <a:pt x="110" y="200"/>
                  <a:pt x="111" y="187"/>
                </a:cubicBezTo>
                <a:cubicBezTo>
                  <a:pt x="111" y="187"/>
                  <a:pt x="103" y="195"/>
                  <a:pt x="107" y="185"/>
                </a:cubicBezTo>
                <a:cubicBezTo>
                  <a:pt x="107" y="185"/>
                  <a:pt x="101" y="187"/>
                  <a:pt x="105" y="180"/>
                </a:cubicBezTo>
                <a:cubicBezTo>
                  <a:pt x="105" y="180"/>
                  <a:pt x="114" y="161"/>
                  <a:pt x="108" y="167"/>
                </a:cubicBezTo>
                <a:cubicBezTo>
                  <a:pt x="102" y="173"/>
                  <a:pt x="102" y="173"/>
                  <a:pt x="102" y="173"/>
                </a:cubicBezTo>
                <a:cubicBezTo>
                  <a:pt x="102" y="173"/>
                  <a:pt x="96" y="176"/>
                  <a:pt x="100" y="170"/>
                </a:cubicBezTo>
                <a:cubicBezTo>
                  <a:pt x="100" y="170"/>
                  <a:pt x="107" y="163"/>
                  <a:pt x="109" y="158"/>
                </a:cubicBezTo>
                <a:cubicBezTo>
                  <a:pt x="111" y="154"/>
                  <a:pt x="114" y="149"/>
                  <a:pt x="118" y="146"/>
                </a:cubicBezTo>
                <a:cubicBezTo>
                  <a:pt x="121" y="142"/>
                  <a:pt x="120" y="132"/>
                  <a:pt x="121" y="128"/>
                </a:cubicBezTo>
                <a:cubicBezTo>
                  <a:pt x="121" y="124"/>
                  <a:pt x="125" y="86"/>
                  <a:pt x="134" y="82"/>
                </a:cubicBezTo>
                <a:cubicBezTo>
                  <a:pt x="144" y="77"/>
                  <a:pt x="150" y="77"/>
                  <a:pt x="156" y="75"/>
                </a:cubicBezTo>
                <a:cubicBezTo>
                  <a:pt x="161" y="73"/>
                  <a:pt x="189" y="70"/>
                  <a:pt x="197" y="72"/>
                </a:cubicBezTo>
                <a:cubicBezTo>
                  <a:pt x="197" y="72"/>
                  <a:pt x="211" y="72"/>
                  <a:pt x="213" y="71"/>
                </a:cubicBezTo>
                <a:close/>
              </a:path>
            </a:pathLst>
          </a:custGeom>
          <a:solidFill>
            <a:srgbClr val="16294C"/>
          </a:solidFill>
          <a:ln>
            <a:noFill/>
          </a:ln>
          <a:extLst/>
        </p:spPr>
        <p:txBody>
          <a:bodyPr bIns="34289" lIns="68532" rIns="68532" tIns="34289"/>
          <a:lstStyle/>
          <a:p>
            <a:pPr defTabSz="685273">
              <a:defRPr/>
            </a:pPr>
            <a:endParaRPr kern="0" lang="en-US">
              <a:solidFill>
                <a:prstClr val="black"/>
              </a:solidFill>
            </a:endParaRPr>
          </a:p>
        </p:txBody>
      </p:sp>
      <p:sp>
        <p:nvSpPr>
          <p:cNvPr id="30" name="Freeform 22"/>
          <p:cNvSpPr>
            <a:spLocks noEditPoints="1"/>
          </p:cNvSpPr>
          <p:nvPr/>
        </p:nvSpPr>
        <p:spPr bwMode="auto">
          <a:xfrm>
            <a:off x="7759304" y="1694274"/>
            <a:ext cx="1075134" cy="1757363"/>
          </a:xfrm>
          <a:custGeom>
            <a:gdLst>
              <a:gd fmla="*/ 205 w 213" name="T0"/>
              <a:gd fmla="*/ 194 h 401" name="T1"/>
              <a:gd fmla="*/ 200 w 213" name="T2"/>
              <a:gd fmla="*/ 202 h 401" name="T3"/>
              <a:gd fmla="*/ 177 w 213" name="T4"/>
              <a:gd fmla="*/ 273 h 401" name="T5"/>
              <a:gd fmla="*/ 140 w 213" name="T6"/>
              <a:gd fmla="*/ 275 h 401" name="T7"/>
              <a:gd fmla="*/ 76 w 213" name="T8"/>
              <a:gd fmla="*/ 300 h 401" name="T9"/>
              <a:gd fmla="*/ 59 w 213" name="T10"/>
              <a:gd fmla="*/ 357 h 401" name="T11"/>
              <a:gd fmla="*/ 20 w 213" name="T12"/>
              <a:gd fmla="*/ 400 h 401" name="T13"/>
              <a:gd fmla="*/ 21 w 213" name="T14"/>
              <a:gd fmla="*/ 383 h 401" name="T15"/>
              <a:gd fmla="*/ 25 w 213" name="T16"/>
              <a:gd fmla="*/ 375 h 401" name="T17"/>
              <a:gd fmla="*/ 19 w 213" name="T18"/>
              <a:gd fmla="*/ 369 h 401" name="T19"/>
              <a:gd fmla="*/ 23 w 213" name="T20"/>
              <a:gd fmla="*/ 364 h 401" name="T21"/>
              <a:gd fmla="*/ 29 w 213" name="T22"/>
              <a:gd fmla="*/ 361 h 401" name="T23"/>
              <a:gd fmla="*/ 27 w 213" name="T24"/>
              <a:gd fmla="*/ 348 h 401" name="T25"/>
              <a:gd fmla="*/ 37 w 213" name="T26"/>
              <a:gd fmla="*/ 315 h 401" name="T27"/>
              <a:gd fmla="*/ 55 w 213" name="T28"/>
              <a:gd fmla="*/ 265 h 401" name="T29"/>
              <a:gd fmla="*/ 61 w 213" name="T30"/>
              <a:gd fmla="*/ 251 h 401" name="T31"/>
              <a:gd fmla="*/ 69 w 213" name="T32"/>
              <a:gd fmla="*/ 219 h 401" name="T33"/>
              <a:gd fmla="*/ 78 w 213" name="T34"/>
              <a:gd fmla="*/ 198 h 401" name="T35"/>
              <a:gd fmla="*/ 71 w 213" name="T36"/>
              <a:gd fmla="*/ 169 h 401" name="T37"/>
              <a:gd fmla="*/ 52 w 213" name="T38"/>
              <a:gd fmla="*/ 103 h 401" name="T39"/>
              <a:gd fmla="*/ 31 w 213" name="T40"/>
              <a:gd fmla="*/ 91 h 401" name="T41"/>
              <a:gd fmla="*/ 26 w 213" name="T42"/>
              <a:gd fmla="*/ 26 h 401" name="T43"/>
              <a:gd fmla="*/ 43 w 213" name="T44"/>
              <a:gd fmla="*/ 10 h 401" name="T45"/>
              <a:gd fmla="*/ 63 w 213" name="T46"/>
              <a:gd fmla="*/ 9 h 401" name="T47"/>
              <a:gd fmla="*/ 64 w 213" name="T48"/>
              <a:gd fmla="*/ 22 h 401" name="T49"/>
              <a:gd fmla="*/ 36 w 213" name="T50"/>
              <a:gd fmla="*/ 35 h 401" name="T51"/>
              <a:gd fmla="*/ 25 w 213" name="T52"/>
              <a:gd fmla="*/ 59 h 401" name="T53"/>
              <a:gd fmla="*/ 64 w 213" name="T54"/>
              <a:gd fmla="*/ 76 h 401" name="T55"/>
              <a:gd fmla="*/ 75 w 213" name="T56"/>
              <a:gd fmla="*/ 81 h 401" name="T57"/>
              <a:gd fmla="*/ 71 w 213" name="T58"/>
              <a:gd fmla="*/ 54 h 401" name="T59"/>
              <a:gd fmla="*/ 74 w 213" name="T60"/>
              <a:gd fmla="*/ 33 h 401" name="T61"/>
              <a:gd fmla="*/ 79 w 213" name="T62"/>
              <a:gd fmla="*/ 28 h 401" name="T63"/>
              <a:gd fmla="*/ 108 w 213" name="T64"/>
              <a:gd fmla="*/ 35 h 401" name="T65"/>
              <a:gd fmla="*/ 109 w 213" name="T66"/>
              <a:gd fmla="*/ 37 h 401" name="T67"/>
              <a:gd fmla="*/ 111 w 213" name="T68"/>
              <a:gd fmla="*/ 44 h 401" name="T69"/>
              <a:gd fmla="*/ 107 w 213" name="T70"/>
              <a:gd fmla="*/ 77 h 401" name="T71"/>
              <a:gd fmla="*/ 132 w 213" name="T72"/>
              <a:gd fmla="*/ 88 h 401" name="T73"/>
              <a:gd fmla="*/ 149 w 213" name="T74"/>
              <a:gd fmla="*/ 102 h 401" name="T75"/>
              <a:gd fmla="*/ 173 w 213" name="T76"/>
              <a:gd fmla="*/ 143 h 401" name="T77"/>
              <a:gd fmla="*/ 146 w 213" name="T78"/>
              <a:gd fmla="*/ 188 h 401" name="T79"/>
              <a:gd fmla="*/ 140 w 213" name="T80"/>
              <a:gd fmla="*/ 199 h 401" name="T81"/>
              <a:gd fmla="*/ 154 w 213" name="T82"/>
              <a:gd fmla="*/ 238 h 401" name="T83"/>
              <a:gd fmla="*/ 168 w 213" name="T84"/>
              <a:gd fmla="*/ 221 h 401" name="T85"/>
              <a:gd fmla="*/ 182 w 213" name="T86"/>
              <a:gd fmla="*/ 197 h 401" name="T87"/>
              <a:gd fmla="*/ 212 w 213" name="T88"/>
              <a:gd fmla="*/ 172 h 401" name="T89"/>
              <a:gd fmla="*/ 60 w 213" name="T90"/>
              <a:gd fmla="*/ 19 h 401" name="T91"/>
              <a:gd fmla="*/ 136 w 213" name="T92"/>
              <a:gd fmla="*/ 143 h 401" name="T93"/>
              <a:gd fmla="*/ 149 w 213" name="T94"/>
              <a:gd fmla="*/ 161 h 401" name="T95"/>
              <a:gd fmla="*/ 143 w 213" name="T96"/>
              <a:gd fmla="*/ 135 h 401"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401" w="213">
                <a:moveTo>
                  <a:pt x="212" y="172"/>
                </a:moveTo>
                <a:cubicBezTo>
                  <a:pt x="212" y="174"/>
                  <a:pt x="213" y="176"/>
                  <a:pt x="213" y="177"/>
                </a:cubicBezTo>
                <a:cubicBezTo>
                  <a:pt x="212" y="183"/>
                  <a:pt x="207" y="187"/>
                  <a:pt x="206" y="192"/>
                </a:cubicBezTo>
                <a:cubicBezTo>
                  <a:pt x="206" y="192"/>
                  <a:pt x="206" y="193"/>
                  <a:pt x="205" y="194"/>
                </a:cubicBezTo>
                <a:cubicBezTo>
                  <a:pt x="205" y="196"/>
                  <a:pt x="203" y="199"/>
                  <a:pt x="202" y="201"/>
                </a:cubicBezTo>
                <a:cubicBezTo>
                  <a:pt x="201" y="201"/>
                  <a:pt x="200" y="200"/>
                  <a:pt x="199" y="201"/>
                </a:cubicBezTo>
                <a:cubicBezTo>
                  <a:pt x="199" y="201"/>
                  <a:pt x="199" y="201"/>
                  <a:pt x="199" y="201"/>
                </a:cubicBezTo>
                <a:cubicBezTo>
                  <a:pt x="199" y="202"/>
                  <a:pt x="199" y="202"/>
                  <a:pt x="200" y="202"/>
                </a:cubicBezTo>
                <a:cubicBezTo>
                  <a:pt x="197" y="207"/>
                  <a:pt x="195" y="212"/>
                  <a:pt x="194" y="217"/>
                </a:cubicBezTo>
                <a:cubicBezTo>
                  <a:pt x="193" y="223"/>
                  <a:pt x="193" y="229"/>
                  <a:pt x="191" y="235"/>
                </a:cubicBezTo>
                <a:cubicBezTo>
                  <a:pt x="189" y="241"/>
                  <a:pt x="188" y="248"/>
                  <a:pt x="186" y="254"/>
                </a:cubicBezTo>
                <a:cubicBezTo>
                  <a:pt x="183" y="260"/>
                  <a:pt x="180" y="267"/>
                  <a:pt x="177" y="273"/>
                </a:cubicBezTo>
                <a:cubicBezTo>
                  <a:pt x="175" y="278"/>
                  <a:pt x="166" y="290"/>
                  <a:pt x="159" y="288"/>
                </a:cubicBezTo>
                <a:cubicBezTo>
                  <a:pt x="157" y="288"/>
                  <a:pt x="156" y="287"/>
                  <a:pt x="154" y="286"/>
                </a:cubicBezTo>
                <a:cubicBezTo>
                  <a:pt x="152" y="285"/>
                  <a:pt x="150" y="284"/>
                  <a:pt x="148" y="283"/>
                </a:cubicBezTo>
                <a:cubicBezTo>
                  <a:pt x="145" y="280"/>
                  <a:pt x="143" y="278"/>
                  <a:pt x="140" y="275"/>
                </a:cubicBezTo>
                <a:cubicBezTo>
                  <a:pt x="132" y="268"/>
                  <a:pt x="124" y="261"/>
                  <a:pt x="115" y="254"/>
                </a:cubicBezTo>
                <a:cubicBezTo>
                  <a:pt x="113" y="251"/>
                  <a:pt x="107" y="244"/>
                  <a:pt x="103" y="243"/>
                </a:cubicBezTo>
                <a:cubicBezTo>
                  <a:pt x="98" y="253"/>
                  <a:pt x="89" y="260"/>
                  <a:pt x="85" y="270"/>
                </a:cubicBezTo>
                <a:cubicBezTo>
                  <a:pt x="82" y="279"/>
                  <a:pt x="79" y="289"/>
                  <a:pt x="76" y="300"/>
                </a:cubicBezTo>
                <a:cubicBezTo>
                  <a:pt x="74" y="307"/>
                  <a:pt x="71" y="316"/>
                  <a:pt x="68" y="323"/>
                </a:cubicBezTo>
                <a:cubicBezTo>
                  <a:pt x="66" y="327"/>
                  <a:pt x="64" y="330"/>
                  <a:pt x="63" y="334"/>
                </a:cubicBezTo>
                <a:cubicBezTo>
                  <a:pt x="61" y="342"/>
                  <a:pt x="63" y="347"/>
                  <a:pt x="57" y="352"/>
                </a:cubicBezTo>
                <a:cubicBezTo>
                  <a:pt x="57" y="354"/>
                  <a:pt x="58" y="355"/>
                  <a:pt x="59" y="357"/>
                </a:cubicBezTo>
                <a:cubicBezTo>
                  <a:pt x="59" y="360"/>
                  <a:pt x="57" y="360"/>
                  <a:pt x="58" y="363"/>
                </a:cubicBezTo>
                <a:cubicBezTo>
                  <a:pt x="59" y="365"/>
                  <a:pt x="64" y="372"/>
                  <a:pt x="62" y="376"/>
                </a:cubicBezTo>
                <a:cubicBezTo>
                  <a:pt x="60" y="380"/>
                  <a:pt x="51" y="383"/>
                  <a:pt x="46" y="385"/>
                </a:cubicBezTo>
                <a:cubicBezTo>
                  <a:pt x="36" y="391"/>
                  <a:pt x="34" y="398"/>
                  <a:pt x="20" y="400"/>
                </a:cubicBezTo>
                <a:cubicBezTo>
                  <a:pt x="15" y="401"/>
                  <a:pt x="12" y="399"/>
                  <a:pt x="9" y="397"/>
                </a:cubicBezTo>
                <a:cubicBezTo>
                  <a:pt x="9" y="397"/>
                  <a:pt x="9" y="397"/>
                  <a:pt x="9" y="397"/>
                </a:cubicBezTo>
                <a:cubicBezTo>
                  <a:pt x="10" y="396"/>
                  <a:pt x="13" y="391"/>
                  <a:pt x="14" y="389"/>
                </a:cubicBezTo>
                <a:cubicBezTo>
                  <a:pt x="16" y="387"/>
                  <a:pt x="19" y="385"/>
                  <a:pt x="21" y="383"/>
                </a:cubicBezTo>
                <a:cubicBezTo>
                  <a:pt x="24" y="381"/>
                  <a:pt x="27" y="375"/>
                  <a:pt x="28" y="371"/>
                </a:cubicBezTo>
                <a:cubicBezTo>
                  <a:pt x="28" y="371"/>
                  <a:pt x="28" y="371"/>
                  <a:pt x="28" y="371"/>
                </a:cubicBezTo>
                <a:cubicBezTo>
                  <a:pt x="27" y="372"/>
                  <a:pt x="26" y="374"/>
                  <a:pt x="25" y="375"/>
                </a:cubicBezTo>
                <a:cubicBezTo>
                  <a:pt x="25" y="375"/>
                  <a:pt x="25" y="375"/>
                  <a:pt x="25" y="375"/>
                </a:cubicBezTo>
                <a:cubicBezTo>
                  <a:pt x="25" y="375"/>
                  <a:pt x="25" y="375"/>
                  <a:pt x="25" y="375"/>
                </a:cubicBezTo>
                <a:cubicBezTo>
                  <a:pt x="26" y="373"/>
                  <a:pt x="29" y="370"/>
                  <a:pt x="29" y="368"/>
                </a:cubicBezTo>
                <a:cubicBezTo>
                  <a:pt x="27" y="369"/>
                  <a:pt x="22" y="371"/>
                  <a:pt x="19" y="370"/>
                </a:cubicBezTo>
                <a:cubicBezTo>
                  <a:pt x="19" y="370"/>
                  <a:pt x="19" y="369"/>
                  <a:pt x="19" y="369"/>
                </a:cubicBezTo>
                <a:cubicBezTo>
                  <a:pt x="26" y="367"/>
                  <a:pt x="26" y="370"/>
                  <a:pt x="30" y="364"/>
                </a:cubicBezTo>
                <a:cubicBezTo>
                  <a:pt x="30" y="364"/>
                  <a:pt x="30" y="364"/>
                  <a:pt x="29" y="364"/>
                </a:cubicBezTo>
                <a:cubicBezTo>
                  <a:pt x="27" y="364"/>
                  <a:pt x="25" y="364"/>
                  <a:pt x="23" y="364"/>
                </a:cubicBezTo>
                <a:cubicBezTo>
                  <a:pt x="23" y="364"/>
                  <a:pt x="23" y="364"/>
                  <a:pt x="23" y="364"/>
                </a:cubicBezTo>
                <a:cubicBezTo>
                  <a:pt x="25" y="364"/>
                  <a:pt x="26" y="363"/>
                  <a:pt x="27" y="363"/>
                </a:cubicBezTo>
                <a:cubicBezTo>
                  <a:pt x="28" y="363"/>
                  <a:pt x="30" y="363"/>
                  <a:pt x="31" y="363"/>
                </a:cubicBezTo>
                <a:cubicBezTo>
                  <a:pt x="31" y="363"/>
                  <a:pt x="31" y="363"/>
                  <a:pt x="31" y="363"/>
                </a:cubicBezTo>
                <a:cubicBezTo>
                  <a:pt x="30" y="362"/>
                  <a:pt x="30" y="361"/>
                  <a:pt x="29" y="361"/>
                </a:cubicBezTo>
                <a:cubicBezTo>
                  <a:pt x="28" y="360"/>
                  <a:pt x="26" y="360"/>
                  <a:pt x="25" y="359"/>
                </a:cubicBezTo>
                <a:cubicBezTo>
                  <a:pt x="24" y="357"/>
                  <a:pt x="23" y="354"/>
                  <a:pt x="23" y="351"/>
                </a:cubicBezTo>
                <a:cubicBezTo>
                  <a:pt x="24" y="350"/>
                  <a:pt x="25" y="348"/>
                  <a:pt x="26" y="348"/>
                </a:cubicBezTo>
                <a:cubicBezTo>
                  <a:pt x="26" y="348"/>
                  <a:pt x="27" y="348"/>
                  <a:pt x="27" y="348"/>
                </a:cubicBezTo>
                <a:cubicBezTo>
                  <a:pt x="27" y="347"/>
                  <a:pt x="27" y="346"/>
                  <a:pt x="27" y="345"/>
                </a:cubicBezTo>
                <a:cubicBezTo>
                  <a:pt x="26" y="340"/>
                  <a:pt x="28" y="335"/>
                  <a:pt x="29" y="332"/>
                </a:cubicBezTo>
                <a:cubicBezTo>
                  <a:pt x="30" y="329"/>
                  <a:pt x="31" y="327"/>
                  <a:pt x="32" y="324"/>
                </a:cubicBezTo>
                <a:cubicBezTo>
                  <a:pt x="34" y="321"/>
                  <a:pt x="35" y="318"/>
                  <a:pt x="37" y="315"/>
                </a:cubicBezTo>
                <a:cubicBezTo>
                  <a:pt x="38" y="313"/>
                  <a:pt x="39" y="310"/>
                  <a:pt x="40" y="307"/>
                </a:cubicBezTo>
                <a:cubicBezTo>
                  <a:pt x="41" y="306"/>
                  <a:pt x="43" y="305"/>
                  <a:pt x="44" y="304"/>
                </a:cubicBezTo>
                <a:cubicBezTo>
                  <a:pt x="44" y="291"/>
                  <a:pt x="43" y="273"/>
                  <a:pt x="53" y="270"/>
                </a:cubicBezTo>
                <a:cubicBezTo>
                  <a:pt x="53" y="268"/>
                  <a:pt x="54" y="266"/>
                  <a:pt x="55" y="265"/>
                </a:cubicBezTo>
                <a:cubicBezTo>
                  <a:pt x="56" y="265"/>
                  <a:pt x="56" y="265"/>
                  <a:pt x="57" y="264"/>
                </a:cubicBezTo>
                <a:cubicBezTo>
                  <a:pt x="57" y="263"/>
                  <a:pt x="58" y="262"/>
                  <a:pt x="58" y="260"/>
                </a:cubicBezTo>
                <a:cubicBezTo>
                  <a:pt x="59" y="259"/>
                  <a:pt x="60" y="258"/>
                  <a:pt x="61" y="257"/>
                </a:cubicBezTo>
                <a:cubicBezTo>
                  <a:pt x="61" y="255"/>
                  <a:pt x="61" y="253"/>
                  <a:pt x="61" y="251"/>
                </a:cubicBezTo>
                <a:cubicBezTo>
                  <a:pt x="62" y="247"/>
                  <a:pt x="63" y="242"/>
                  <a:pt x="64" y="237"/>
                </a:cubicBezTo>
                <a:cubicBezTo>
                  <a:pt x="65" y="234"/>
                  <a:pt x="65" y="230"/>
                  <a:pt x="66" y="227"/>
                </a:cubicBezTo>
                <a:cubicBezTo>
                  <a:pt x="67" y="225"/>
                  <a:pt x="68" y="224"/>
                  <a:pt x="68" y="222"/>
                </a:cubicBezTo>
                <a:cubicBezTo>
                  <a:pt x="68" y="221"/>
                  <a:pt x="69" y="220"/>
                  <a:pt x="69" y="219"/>
                </a:cubicBezTo>
                <a:cubicBezTo>
                  <a:pt x="69" y="218"/>
                  <a:pt x="70" y="218"/>
                  <a:pt x="70" y="217"/>
                </a:cubicBezTo>
                <a:cubicBezTo>
                  <a:pt x="71" y="216"/>
                  <a:pt x="72" y="213"/>
                  <a:pt x="73" y="212"/>
                </a:cubicBezTo>
                <a:cubicBezTo>
                  <a:pt x="74" y="207"/>
                  <a:pt x="75" y="203"/>
                  <a:pt x="77" y="198"/>
                </a:cubicBezTo>
                <a:cubicBezTo>
                  <a:pt x="77" y="198"/>
                  <a:pt x="78" y="198"/>
                  <a:pt x="78" y="198"/>
                </a:cubicBezTo>
                <a:cubicBezTo>
                  <a:pt x="78" y="196"/>
                  <a:pt x="79" y="196"/>
                  <a:pt x="79" y="194"/>
                </a:cubicBezTo>
                <a:cubicBezTo>
                  <a:pt x="79" y="194"/>
                  <a:pt x="79" y="194"/>
                  <a:pt x="79" y="194"/>
                </a:cubicBezTo>
                <a:cubicBezTo>
                  <a:pt x="78" y="194"/>
                  <a:pt x="76" y="194"/>
                  <a:pt x="75" y="194"/>
                </a:cubicBezTo>
                <a:cubicBezTo>
                  <a:pt x="75" y="185"/>
                  <a:pt x="72" y="177"/>
                  <a:pt x="71" y="169"/>
                </a:cubicBezTo>
                <a:cubicBezTo>
                  <a:pt x="69" y="162"/>
                  <a:pt x="69" y="155"/>
                  <a:pt x="68" y="148"/>
                </a:cubicBezTo>
                <a:cubicBezTo>
                  <a:pt x="66" y="137"/>
                  <a:pt x="63" y="127"/>
                  <a:pt x="59" y="119"/>
                </a:cubicBezTo>
                <a:cubicBezTo>
                  <a:pt x="59" y="118"/>
                  <a:pt x="58" y="117"/>
                  <a:pt x="58" y="115"/>
                </a:cubicBezTo>
                <a:cubicBezTo>
                  <a:pt x="56" y="111"/>
                  <a:pt x="55" y="106"/>
                  <a:pt x="52" y="103"/>
                </a:cubicBezTo>
                <a:cubicBezTo>
                  <a:pt x="51" y="101"/>
                  <a:pt x="48" y="100"/>
                  <a:pt x="46" y="100"/>
                </a:cubicBezTo>
                <a:cubicBezTo>
                  <a:pt x="45" y="99"/>
                  <a:pt x="44" y="99"/>
                  <a:pt x="43" y="99"/>
                </a:cubicBezTo>
                <a:cubicBezTo>
                  <a:pt x="41" y="98"/>
                  <a:pt x="41" y="95"/>
                  <a:pt x="39" y="94"/>
                </a:cubicBezTo>
                <a:cubicBezTo>
                  <a:pt x="37" y="93"/>
                  <a:pt x="34" y="92"/>
                  <a:pt x="31" y="91"/>
                </a:cubicBezTo>
                <a:cubicBezTo>
                  <a:pt x="23" y="86"/>
                  <a:pt x="17" y="80"/>
                  <a:pt x="11" y="73"/>
                </a:cubicBezTo>
                <a:cubicBezTo>
                  <a:pt x="8" y="70"/>
                  <a:pt x="2" y="67"/>
                  <a:pt x="1" y="63"/>
                </a:cubicBezTo>
                <a:cubicBezTo>
                  <a:pt x="0" y="58"/>
                  <a:pt x="8" y="49"/>
                  <a:pt x="10" y="46"/>
                </a:cubicBezTo>
                <a:cubicBezTo>
                  <a:pt x="15" y="39"/>
                  <a:pt x="21" y="33"/>
                  <a:pt x="26" y="26"/>
                </a:cubicBezTo>
                <a:cubicBezTo>
                  <a:pt x="28" y="24"/>
                  <a:pt x="31" y="21"/>
                  <a:pt x="33" y="19"/>
                </a:cubicBezTo>
                <a:cubicBezTo>
                  <a:pt x="34" y="19"/>
                  <a:pt x="34" y="19"/>
                  <a:pt x="35" y="19"/>
                </a:cubicBezTo>
                <a:cubicBezTo>
                  <a:pt x="36" y="17"/>
                  <a:pt x="36" y="16"/>
                  <a:pt x="37" y="15"/>
                </a:cubicBezTo>
                <a:cubicBezTo>
                  <a:pt x="39" y="13"/>
                  <a:pt x="41" y="11"/>
                  <a:pt x="43" y="10"/>
                </a:cubicBezTo>
                <a:cubicBezTo>
                  <a:pt x="44" y="9"/>
                  <a:pt x="45" y="7"/>
                  <a:pt x="45" y="6"/>
                </a:cubicBezTo>
                <a:cubicBezTo>
                  <a:pt x="47" y="5"/>
                  <a:pt x="49" y="3"/>
                  <a:pt x="51" y="2"/>
                </a:cubicBezTo>
                <a:cubicBezTo>
                  <a:pt x="54" y="0"/>
                  <a:pt x="59" y="2"/>
                  <a:pt x="60" y="4"/>
                </a:cubicBezTo>
                <a:cubicBezTo>
                  <a:pt x="61" y="5"/>
                  <a:pt x="62" y="8"/>
                  <a:pt x="63" y="9"/>
                </a:cubicBezTo>
                <a:cubicBezTo>
                  <a:pt x="63" y="9"/>
                  <a:pt x="63" y="10"/>
                  <a:pt x="64" y="10"/>
                </a:cubicBezTo>
                <a:cubicBezTo>
                  <a:pt x="64" y="11"/>
                  <a:pt x="64" y="11"/>
                  <a:pt x="64" y="12"/>
                </a:cubicBezTo>
                <a:cubicBezTo>
                  <a:pt x="64" y="13"/>
                  <a:pt x="65" y="13"/>
                  <a:pt x="65" y="15"/>
                </a:cubicBezTo>
                <a:cubicBezTo>
                  <a:pt x="63" y="17"/>
                  <a:pt x="65" y="20"/>
                  <a:pt x="64" y="22"/>
                </a:cubicBezTo>
                <a:cubicBezTo>
                  <a:pt x="63" y="24"/>
                  <a:pt x="59" y="25"/>
                  <a:pt x="57" y="26"/>
                </a:cubicBezTo>
                <a:cubicBezTo>
                  <a:pt x="54" y="26"/>
                  <a:pt x="51" y="22"/>
                  <a:pt x="48" y="23"/>
                </a:cubicBezTo>
                <a:cubicBezTo>
                  <a:pt x="46" y="24"/>
                  <a:pt x="44" y="27"/>
                  <a:pt x="42" y="29"/>
                </a:cubicBezTo>
                <a:cubicBezTo>
                  <a:pt x="41" y="31"/>
                  <a:pt x="38" y="33"/>
                  <a:pt x="36" y="35"/>
                </a:cubicBezTo>
                <a:cubicBezTo>
                  <a:pt x="35" y="37"/>
                  <a:pt x="34" y="39"/>
                  <a:pt x="33" y="41"/>
                </a:cubicBezTo>
                <a:cubicBezTo>
                  <a:pt x="32" y="41"/>
                  <a:pt x="32" y="42"/>
                  <a:pt x="31" y="42"/>
                </a:cubicBezTo>
                <a:cubicBezTo>
                  <a:pt x="30" y="44"/>
                  <a:pt x="29" y="47"/>
                  <a:pt x="28" y="49"/>
                </a:cubicBezTo>
                <a:cubicBezTo>
                  <a:pt x="27" y="51"/>
                  <a:pt x="24" y="57"/>
                  <a:pt x="25" y="59"/>
                </a:cubicBezTo>
                <a:cubicBezTo>
                  <a:pt x="27" y="60"/>
                  <a:pt x="29" y="60"/>
                  <a:pt x="31" y="60"/>
                </a:cubicBezTo>
                <a:cubicBezTo>
                  <a:pt x="34" y="61"/>
                  <a:pt x="38" y="63"/>
                  <a:pt x="40" y="65"/>
                </a:cubicBezTo>
                <a:cubicBezTo>
                  <a:pt x="46" y="68"/>
                  <a:pt x="46" y="74"/>
                  <a:pt x="55" y="72"/>
                </a:cubicBezTo>
                <a:cubicBezTo>
                  <a:pt x="55" y="73"/>
                  <a:pt x="64" y="77"/>
                  <a:pt x="64" y="76"/>
                </a:cubicBezTo>
                <a:cubicBezTo>
                  <a:pt x="65" y="76"/>
                  <a:pt x="65" y="76"/>
                  <a:pt x="66" y="76"/>
                </a:cubicBezTo>
                <a:cubicBezTo>
                  <a:pt x="66" y="76"/>
                  <a:pt x="67" y="76"/>
                  <a:pt x="68" y="76"/>
                </a:cubicBezTo>
                <a:cubicBezTo>
                  <a:pt x="68" y="77"/>
                  <a:pt x="68" y="78"/>
                  <a:pt x="69" y="78"/>
                </a:cubicBezTo>
                <a:cubicBezTo>
                  <a:pt x="71" y="79"/>
                  <a:pt x="73" y="80"/>
                  <a:pt x="75" y="81"/>
                </a:cubicBezTo>
                <a:cubicBezTo>
                  <a:pt x="75" y="77"/>
                  <a:pt x="73" y="74"/>
                  <a:pt x="73" y="71"/>
                </a:cubicBezTo>
                <a:cubicBezTo>
                  <a:pt x="73" y="69"/>
                  <a:pt x="73" y="68"/>
                  <a:pt x="73" y="66"/>
                </a:cubicBezTo>
                <a:cubicBezTo>
                  <a:pt x="71" y="64"/>
                  <a:pt x="71" y="64"/>
                  <a:pt x="71" y="62"/>
                </a:cubicBezTo>
                <a:cubicBezTo>
                  <a:pt x="70" y="59"/>
                  <a:pt x="72" y="55"/>
                  <a:pt x="71" y="54"/>
                </a:cubicBezTo>
                <a:cubicBezTo>
                  <a:pt x="71" y="53"/>
                  <a:pt x="71" y="52"/>
                  <a:pt x="70" y="51"/>
                </a:cubicBezTo>
                <a:cubicBezTo>
                  <a:pt x="70" y="50"/>
                  <a:pt x="71" y="40"/>
                  <a:pt x="71" y="40"/>
                </a:cubicBezTo>
                <a:cubicBezTo>
                  <a:pt x="71" y="37"/>
                  <a:pt x="74" y="36"/>
                  <a:pt x="74" y="34"/>
                </a:cubicBezTo>
                <a:cubicBezTo>
                  <a:pt x="74" y="33"/>
                  <a:pt x="74" y="34"/>
                  <a:pt x="74" y="33"/>
                </a:cubicBezTo>
                <a:cubicBezTo>
                  <a:pt x="75" y="33"/>
                  <a:pt x="76" y="32"/>
                  <a:pt x="76" y="31"/>
                </a:cubicBezTo>
                <a:cubicBezTo>
                  <a:pt x="76" y="31"/>
                  <a:pt x="75" y="31"/>
                  <a:pt x="75" y="31"/>
                </a:cubicBezTo>
                <a:cubicBezTo>
                  <a:pt x="76" y="30"/>
                  <a:pt x="77" y="30"/>
                  <a:pt x="79" y="29"/>
                </a:cubicBezTo>
                <a:cubicBezTo>
                  <a:pt x="79" y="29"/>
                  <a:pt x="79" y="29"/>
                  <a:pt x="79" y="28"/>
                </a:cubicBezTo>
                <a:cubicBezTo>
                  <a:pt x="80" y="28"/>
                  <a:pt x="80" y="27"/>
                  <a:pt x="81" y="27"/>
                </a:cubicBezTo>
                <a:cubicBezTo>
                  <a:pt x="81" y="27"/>
                  <a:pt x="95" y="27"/>
                  <a:pt x="96" y="27"/>
                </a:cubicBezTo>
                <a:cubicBezTo>
                  <a:pt x="100" y="29"/>
                  <a:pt x="102" y="32"/>
                  <a:pt x="107" y="32"/>
                </a:cubicBezTo>
                <a:cubicBezTo>
                  <a:pt x="107" y="33"/>
                  <a:pt x="108" y="34"/>
                  <a:pt x="108" y="35"/>
                </a:cubicBezTo>
                <a:cubicBezTo>
                  <a:pt x="107" y="35"/>
                  <a:pt x="107" y="35"/>
                  <a:pt x="106" y="36"/>
                </a:cubicBezTo>
                <a:cubicBezTo>
                  <a:pt x="106" y="36"/>
                  <a:pt x="106" y="36"/>
                  <a:pt x="106" y="36"/>
                </a:cubicBezTo>
                <a:cubicBezTo>
                  <a:pt x="107" y="36"/>
                  <a:pt x="107" y="36"/>
                  <a:pt x="108" y="36"/>
                </a:cubicBezTo>
                <a:cubicBezTo>
                  <a:pt x="108" y="36"/>
                  <a:pt x="108" y="37"/>
                  <a:pt x="109" y="37"/>
                </a:cubicBezTo>
                <a:cubicBezTo>
                  <a:pt x="108" y="37"/>
                  <a:pt x="108" y="37"/>
                  <a:pt x="107" y="37"/>
                </a:cubicBezTo>
                <a:cubicBezTo>
                  <a:pt x="109" y="40"/>
                  <a:pt x="110" y="40"/>
                  <a:pt x="111" y="43"/>
                </a:cubicBezTo>
                <a:cubicBezTo>
                  <a:pt x="110" y="42"/>
                  <a:pt x="109" y="41"/>
                  <a:pt x="108" y="41"/>
                </a:cubicBezTo>
                <a:cubicBezTo>
                  <a:pt x="109" y="42"/>
                  <a:pt x="110" y="43"/>
                  <a:pt x="111" y="44"/>
                </a:cubicBezTo>
                <a:cubicBezTo>
                  <a:pt x="113" y="48"/>
                  <a:pt x="108" y="58"/>
                  <a:pt x="107" y="61"/>
                </a:cubicBezTo>
                <a:cubicBezTo>
                  <a:pt x="106" y="64"/>
                  <a:pt x="106" y="69"/>
                  <a:pt x="105" y="72"/>
                </a:cubicBezTo>
                <a:cubicBezTo>
                  <a:pt x="105" y="73"/>
                  <a:pt x="106" y="73"/>
                  <a:pt x="107" y="73"/>
                </a:cubicBezTo>
                <a:cubicBezTo>
                  <a:pt x="107" y="74"/>
                  <a:pt x="107" y="76"/>
                  <a:pt x="107" y="77"/>
                </a:cubicBezTo>
                <a:cubicBezTo>
                  <a:pt x="108" y="77"/>
                  <a:pt x="109" y="78"/>
                  <a:pt x="110" y="78"/>
                </a:cubicBezTo>
                <a:cubicBezTo>
                  <a:pt x="110" y="81"/>
                  <a:pt x="114" y="82"/>
                  <a:pt x="116" y="83"/>
                </a:cubicBezTo>
                <a:cubicBezTo>
                  <a:pt x="120" y="84"/>
                  <a:pt x="123" y="86"/>
                  <a:pt x="127" y="88"/>
                </a:cubicBezTo>
                <a:cubicBezTo>
                  <a:pt x="128" y="88"/>
                  <a:pt x="131" y="88"/>
                  <a:pt x="132" y="88"/>
                </a:cubicBezTo>
                <a:cubicBezTo>
                  <a:pt x="132" y="90"/>
                  <a:pt x="133" y="90"/>
                  <a:pt x="133" y="90"/>
                </a:cubicBezTo>
                <a:cubicBezTo>
                  <a:pt x="134" y="90"/>
                  <a:pt x="134" y="90"/>
                  <a:pt x="135" y="90"/>
                </a:cubicBezTo>
                <a:cubicBezTo>
                  <a:pt x="139" y="93"/>
                  <a:pt x="141" y="97"/>
                  <a:pt x="145" y="100"/>
                </a:cubicBezTo>
                <a:cubicBezTo>
                  <a:pt x="146" y="101"/>
                  <a:pt x="147" y="101"/>
                  <a:pt x="149" y="102"/>
                </a:cubicBezTo>
                <a:cubicBezTo>
                  <a:pt x="150" y="104"/>
                  <a:pt x="150" y="107"/>
                  <a:pt x="151" y="109"/>
                </a:cubicBezTo>
                <a:cubicBezTo>
                  <a:pt x="151" y="110"/>
                  <a:pt x="155" y="113"/>
                  <a:pt x="156" y="114"/>
                </a:cubicBezTo>
                <a:cubicBezTo>
                  <a:pt x="159" y="118"/>
                  <a:pt x="161" y="122"/>
                  <a:pt x="164" y="126"/>
                </a:cubicBezTo>
                <a:cubicBezTo>
                  <a:pt x="167" y="129"/>
                  <a:pt x="174" y="137"/>
                  <a:pt x="173" y="143"/>
                </a:cubicBezTo>
                <a:cubicBezTo>
                  <a:pt x="172" y="148"/>
                  <a:pt x="169" y="151"/>
                  <a:pt x="168" y="155"/>
                </a:cubicBezTo>
                <a:cubicBezTo>
                  <a:pt x="167" y="157"/>
                  <a:pt x="166" y="159"/>
                  <a:pt x="165" y="161"/>
                </a:cubicBezTo>
                <a:cubicBezTo>
                  <a:pt x="160" y="169"/>
                  <a:pt x="155" y="176"/>
                  <a:pt x="149" y="182"/>
                </a:cubicBezTo>
                <a:cubicBezTo>
                  <a:pt x="148" y="184"/>
                  <a:pt x="147" y="186"/>
                  <a:pt x="146" y="188"/>
                </a:cubicBezTo>
                <a:cubicBezTo>
                  <a:pt x="145" y="189"/>
                  <a:pt x="143" y="191"/>
                  <a:pt x="141" y="192"/>
                </a:cubicBezTo>
                <a:cubicBezTo>
                  <a:pt x="142" y="193"/>
                  <a:pt x="142" y="194"/>
                  <a:pt x="142" y="195"/>
                </a:cubicBezTo>
                <a:cubicBezTo>
                  <a:pt x="140" y="196"/>
                  <a:pt x="140" y="198"/>
                  <a:pt x="139" y="199"/>
                </a:cubicBezTo>
                <a:cubicBezTo>
                  <a:pt x="140" y="199"/>
                  <a:pt x="140" y="199"/>
                  <a:pt x="140" y="199"/>
                </a:cubicBezTo>
                <a:cubicBezTo>
                  <a:pt x="141" y="198"/>
                  <a:pt x="141" y="198"/>
                  <a:pt x="142" y="198"/>
                </a:cubicBezTo>
                <a:cubicBezTo>
                  <a:pt x="141" y="201"/>
                  <a:pt x="145" y="208"/>
                  <a:pt x="145" y="213"/>
                </a:cubicBezTo>
                <a:cubicBezTo>
                  <a:pt x="148" y="214"/>
                  <a:pt x="146" y="217"/>
                  <a:pt x="147" y="221"/>
                </a:cubicBezTo>
                <a:cubicBezTo>
                  <a:pt x="149" y="227"/>
                  <a:pt x="152" y="233"/>
                  <a:pt x="154" y="238"/>
                </a:cubicBezTo>
                <a:cubicBezTo>
                  <a:pt x="155" y="240"/>
                  <a:pt x="155" y="242"/>
                  <a:pt x="157" y="243"/>
                </a:cubicBezTo>
                <a:cubicBezTo>
                  <a:pt x="157" y="243"/>
                  <a:pt x="157" y="243"/>
                  <a:pt x="157" y="243"/>
                </a:cubicBezTo>
                <a:cubicBezTo>
                  <a:pt x="158" y="242"/>
                  <a:pt x="159" y="241"/>
                  <a:pt x="160" y="240"/>
                </a:cubicBezTo>
                <a:cubicBezTo>
                  <a:pt x="162" y="232"/>
                  <a:pt x="165" y="227"/>
                  <a:pt x="168" y="221"/>
                </a:cubicBezTo>
                <a:cubicBezTo>
                  <a:pt x="171" y="216"/>
                  <a:pt x="173" y="209"/>
                  <a:pt x="180" y="207"/>
                </a:cubicBezTo>
                <a:cubicBezTo>
                  <a:pt x="180" y="206"/>
                  <a:pt x="181" y="206"/>
                  <a:pt x="181" y="206"/>
                </a:cubicBezTo>
                <a:cubicBezTo>
                  <a:pt x="181" y="205"/>
                  <a:pt x="181" y="204"/>
                  <a:pt x="181" y="204"/>
                </a:cubicBezTo>
                <a:cubicBezTo>
                  <a:pt x="181" y="201"/>
                  <a:pt x="181" y="199"/>
                  <a:pt x="182" y="197"/>
                </a:cubicBezTo>
                <a:cubicBezTo>
                  <a:pt x="182" y="194"/>
                  <a:pt x="181" y="187"/>
                  <a:pt x="181" y="185"/>
                </a:cubicBezTo>
                <a:cubicBezTo>
                  <a:pt x="183" y="182"/>
                  <a:pt x="187" y="182"/>
                  <a:pt x="189" y="180"/>
                </a:cubicBezTo>
                <a:cubicBezTo>
                  <a:pt x="192" y="179"/>
                  <a:pt x="192" y="176"/>
                  <a:pt x="194" y="175"/>
                </a:cubicBezTo>
                <a:cubicBezTo>
                  <a:pt x="198" y="172"/>
                  <a:pt x="206" y="172"/>
                  <a:pt x="212" y="172"/>
                </a:cubicBezTo>
                <a:close/>
                <a:moveTo>
                  <a:pt x="57" y="18"/>
                </a:moveTo>
                <a:cubicBezTo>
                  <a:pt x="57" y="19"/>
                  <a:pt x="57" y="20"/>
                  <a:pt x="57" y="21"/>
                </a:cubicBezTo>
                <a:cubicBezTo>
                  <a:pt x="58" y="20"/>
                  <a:pt x="60" y="20"/>
                  <a:pt x="60" y="19"/>
                </a:cubicBezTo>
                <a:cubicBezTo>
                  <a:pt x="60" y="19"/>
                  <a:pt x="60" y="19"/>
                  <a:pt x="60" y="19"/>
                </a:cubicBezTo>
                <a:cubicBezTo>
                  <a:pt x="59" y="19"/>
                  <a:pt x="58" y="19"/>
                  <a:pt x="57" y="18"/>
                </a:cubicBezTo>
                <a:close/>
                <a:moveTo>
                  <a:pt x="137" y="129"/>
                </a:moveTo>
                <a:cubicBezTo>
                  <a:pt x="136" y="130"/>
                  <a:pt x="136" y="130"/>
                  <a:pt x="135" y="131"/>
                </a:cubicBezTo>
                <a:cubicBezTo>
                  <a:pt x="136" y="135"/>
                  <a:pt x="136" y="139"/>
                  <a:pt x="136" y="143"/>
                </a:cubicBezTo>
                <a:cubicBezTo>
                  <a:pt x="136" y="146"/>
                  <a:pt x="137" y="149"/>
                  <a:pt x="137" y="152"/>
                </a:cubicBezTo>
                <a:cubicBezTo>
                  <a:pt x="137" y="154"/>
                  <a:pt x="137" y="156"/>
                  <a:pt x="137" y="158"/>
                </a:cubicBezTo>
                <a:cubicBezTo>
                  <a:pt x="136" y="165"/>
                  <a:pt x="135" y="172"/>
                  <a:pt x="136" y="179"/>
                </a:cubicBezTo>
                <a:cubicBezTo>
                  <a:pt x="140" y="177"/>
                  <a:pt x="147" y="166"/>
                  <a:pt x="149" y="161"/>
                </a:cubicBezTo>
                <a:cubicBezTo>
                  <a:pt x="150" y="159"/>
                  <a:pt x="151" y="156"/>
                  <a:pt x="151" y="153"/>
                </a:cubicBezTo>
                <a:cubicBezTo>
                  <a:pt x="153" y="150"/>
                  <a:pt x="155" y="147"/>
                  <a:pt x="155" y="142"/>
                </a:cubicBezTo>
                <a:cubicBezTo>
                  <a:pt x="152" y="140"/>
                  <a:pt x="149" y="138"/>
                  <a:pt x="146" y="136"/>
                </a:cubicBezTo>
                <a:cubicBezTo>
                  <a:pt x="145" y="136"/>
                  <a:pt x="144" y="135"/>
                  <a:pt x="143" y="135"/>
                </a:cubicBezTo>
                <a:cubicBezTo>
                  <a:pt x="141" y="133"/>
                  <a:pt x="139" y="131"/>
                  <a:pt x="137" y="129"/>
                </a:cubicBezTo>
                <a:close/>
              </a:path>
            </a:pathLst>
          </a:custGeom>
          <a:solidFill>
            <a:srgbClr val="16294C"/>
          </a:solidFill>
          <a:ln>
            <a:noFill/>
          </a:ln>
          <a:extLst/>
        </p:spPr>
        <p:txBody>
          <a:bodyPr bIns="34289" lIns="68532" rIns="68532" tIns="34289"/>
          <a:lstStyle/>
          <a:p>
            <a:pPr defTabSz="685273">
              <a:defRPr/>
            </a:pPr>
            <a:endParaRPr kern="0" lang="en-US">
              <a:solidFill>
                <a:prstClr val="black"/>
              </a:solidFill>
            </a:endParaRPr>
          </a:p>
        </p:txBody>
      </p:sp>
      <p:grpSp>
        <p:nvGrpSpPr>
          <p:cNvPr id="31" name="Group 31"/>
          <p:cNvGrpSpPr/>
          <p:nvPr/>
        </p:nvGrpSpPr>
        <p:grpSpPr>
          <a:xfrm>
            <a:off x="2336039" y="1571658"/>
            <a:ext cx="1498997" cy="1107281"/>
            <a:chOff x="2518844" y="2563628"/>
            <a:chExt cx="1998720" cy="1475458"/>
          </a:xfrm>
        </p:grpSpPr>
        <p:grpSp>
          <p:nvGrpSpPr>
            <p:cNvPr id="32" name="Group 32"/>
            <p:cNvGrpSpPr/>
            <p:nvPr/>
          </p:nvGrpSpPr>
          <p:grpSpPr>
            <a:xfrm>
              <a:off x="2518844" y="2872068"/>
              <a:ext cx="261290" cy="1167018"/>
              <a:chOff x="1374514" y="1504950"/>
              <a:chExt cx="261290" cy="1167018"/>
            </a:xfrm>
          </p:grpSpPr>
          <p:cxnSp>
            <p:nvCxnSpPr>
              <p:cNvPr id="34" name="Straight Connector 34"/>
              <p:cNvCxnSpPr/>
              <p:nvPr/>
            </p:nvCxnSpPr>
            <p:spPr>
              <a:xfrm flipH="1" flipV="1">
                <a:off x="1374514" y="1504293"/>
                <a:ext cx="0" cy="1167675"/>
              </a:xfrm>
              <a:prstGeom prst="line">
                <a:avLst/>
              </a:prstGeom>
              <a:noFill/>
              <a:ln algn="ctr" cap="flat" cmpd="sng" w="6350">
                <a:solidFill>
                  <a:sysClr lastClr="000000" val="windowText">
                    <a:lumMod val="40000"/>
                    <a:lumOff val="60000"/>
                  </a:sysClr>
                </a:solidFill>
                <a:prstDash val="sysDot"/>
                <a:miter lim="800000"/>
              </a:ln>
              <a:effectLst/>
            </p:spPr>
          </p:cxnSp>
          <p:cxnSp>
            <p:nvCxnSpPr>
              <p:cNvPr id="35" name="Straight Connector 35"/>
              <p:cNvCxnSpPr/>
              <p:nvPr/>
            </p:nvCxnSpPr>
            <p:spPr>
              <a:xfrm>
                <a:off x="1374514" y="1504293"/>
                <a:ext cx="261945" cy="0"/>
              </a:xfrm>
              <a:prstGeom prst="line">
                <a:avLst/>
              </a:prstGeom>
              <a:noFill/>
              <a:ln algn="ctr" cap="flat" cmpd="sng" w="6350">
                <a:solidFill>
                  <a:sysClr lastClr="000000" val="windowText">
                    <a:lumMod val="40000"/>
                    <a:lumOff val="60000"/>
                  </a:sysClr>
                </a:solidFill>
                <a:prstDash val="sysDot"/>
                <a:miter lim="800000"/>
                <a:tailEnd type="oval"/>
              </a:ln>
              <a:effectLst/>
            </p:spPr>
          </p:cxnSp>
        </p:grpSp>
        <p:sp>
          <p:nvSpPr>
            <p:cNvPr id="33" name="Content Placeholder 2"/>
            <p:cNvSpPr txBox="1"/>
            <p:nvPr/>
          </p:nvSpPr>
          <p:spPr>
            <a:xfrm>
              <a:off x="2826828" y="2563628"/>
              <a:ext cx="1690736" cy="556867"/>
            </a:xfrm>
            <a:prstGeom prst="rect">
              <a:avLst/>
            </a:prstGeom>
          </p:spPr>
          <p:txBody>
            <a:bodyPr/>
            <a:lstStyle>
              <a:lvl1pPr algn="l" defTabSz="914400" eaLnBrk="1" hangingPunct="1" indent="-342900" latinLnBrk="0" marL="342900" rtl="0">
                <a:spcBef>
                  <a:spcPct val="20000"/>
                </a:spcBef>
                <a:buFont charset="0"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defTabSz="913703" indent="0" marL="0">
                <a:lnSpc>
                  <a:spcPct val="150000"/>
                </a:lnSpc>
                <a:buNone/>
                <a:defRPr/>
              </a:pPr>
              <a:r>
                <a:rPr lang="en-US" sz="600">
                  <a:solidFill>
                    <a:prstClr val="white">
                      <a:lumMod val="50000"/>
                    </a:prstClr>
                  </a:solidFill>
                  <a:latin typeface="Calibri"/>
                </a:rPr>
                <a:t>Lorem ipsum dolor sit amet, consectetur adipiscing elit. Sed imperdiet tincidunt.</a:t>
              </a:r>
            </a:p>
          </p:txBody>
        </p:sp>
      </p:grpSp>
      <p:grpSp>
        <p:nvGrpSpPr>
          <p:cNvPr id="36" name="Group 36"/>
          <p:cNvGrpSpPr/>
          <p:nvPr/>
        </p:nvGrpSpPr>
        <p:grpSpPr>
          <a:xfrm>
            <a:off x="784623" y="1422830"/>
            <a:ext cx="1498997" cy="1107281"/>
            <a:chOff x="2518844" y="2563628"/>
            <a:chExt cx="1998720" cy="1475458"/>
          </a:xfrm>
        </p:grpSpPr>
        <p:grpSp>
          <p:nvGrpSpPr>
            <p:cNvPr id="37" name="Group 37"/>
            <p:cNvGrpSpPr/>
            <p:nvPr/>
          </p:nvGrpSpPr>
          <p:grpSpPr>
            <a:xfrm>
              <a:off x="2518844" y="2872068"/>
              <a:ext cx="261290" cy="1167018"/>
              <a:chOff x="1374514" y="1504950"/>
              <a:chExt cx="261290" cy="1167018"/>
            </a:xfrm>
          </p:grpSpPr>
          <p:cxnSp>
            <p:nvCxnSpPr>
              <p:cNvPr id="39" name="Straight Connector 39"/>
              <p:cNvCxnSpPr/>
              <p:nvPr/>
            </p:nvCxnSpPr>
            <p:spPr>
              <a:xfrm flipH="1" flipV="1">
                <a:off x="1374514" y="1504293"/>
                <a:ext cx="0" cy="1167675"/>
              </a:xfrm>
              <a:prstGeom prst="line">
                <a:avLst/>
              </a:prstGeom>
              <a:noFill/>
              <a:ln algn="ctr" cap="flat" cmpd="sng" w="6350">
                <a:solidFill>
                  <a:sysClr lastClr="000000" val="windowText">
                    <a:lumMod val="40000"/>
                    <a:lumOff val="60000"/>
                  </a:sysClr>
                </a:solidFill>
                <a:prstDash val="sysDot"/>
                <a:miter lim="800000"/>
              </a:ln>
              <a:effectLst/>
            </p:spPr>
          </p:cxnSp>
          <p:cxnSp>
            <p:nvCxnSpPr>
              <p:cNvPr id="40" name="Straight Connector 40"/>
              <p:cNvCxnSpPr/>
              <p:nvPr/>
            </p:nvCxnSpPr>
            <p:spPr>
              <a:xfrm>
                <a:off x="1374514" y="1504293"/>
                <a:ext cx="261945" cy="0"/>
              </a:xfrm>
              <a:prstGeom prst="line">
                <a:avLst/>
              </a:prstGeom>
              <a:noFill/>
              <a:ln algn="ctr" cap="flat" cmpd="sng" w="6350">
                <a:solidFill>
                  <a:sysClr lastClr="000000" val="windowText">
                    <a:lumMod val="40000"/>
                    <a:lumOff val="60000"/>
                  </a:sysClr>
                </a:solidFill>
                <a:prstDash val="sysDot"/>
                <a:miter lim="800000"/>
                <a:tailEnd type="oval"/>
              </a:ln>
              <a:effectLst/>
            </p:spPr>
          </p:cxnSp>
        </p:grpSp>
        <p:sp>
          <p:nvSpPr>
            <p:cNvPr id="38" name="Content Placeholder 2"/>
            <p:cNvSpPr txBox="1"/>
            <p:nvPr/>
          </p:nvSpPr>
          <p:spPr>
            <a:xfrm>
              <a:off x="2826828" y="2563628"/>
              <a:ext cx="1690736" cy="556866"/>
            </a:xfrm>
            <a:prstGeom prst="rect">
              <a:avLst/>
            </a:prstGeom>
          </p:spPr>
          <p:txBody>
            <a:bodyPr/>
            <a:lstStyle>
              <a:lvl1pPr algn="l" defTabSz="914400" eaLnBrk="1" hangingPunct="1" indent="-342900" latinLnBrk="0" marL="342900" rtl="0">
                <a:spcBef>
                  <a:spcPct val="20000"/>
                </a:spcBef>
                <a:buFont charset="0"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defTabSz="913703" indent="0" marL="0">
                <a:lnSpc>
                  <a:spcPct val="150000"/>
                </a:lnSpc>
                <a:buNone/>
                <a:defRPr/>
              </a:pPr>
              <a:r>
                <a:rPr lang="en-US" sz="600">
                  <a:solidFill>
                    <a:prstClr val="white">
                      <a:lumMod val="50000"/>
                    </a:prstClr>
                  </a:solidFill>
                  <a:latin typeface="Calibri"/>
                </a:rPr>
                <a:t>Lorem ipsum dolor sit amet, consectetur adipiscing elit. Sed imperdiet tincidunt.</a:t>
              </a:r>
            </a:p>
          </p:txBody>
        </p:sp>
      </p:grpSp>
      <p:grpSp>
        <p:nvGrpSpPr>
          <p:cNvPr id="41" name="Group 41"/>
          <p:cNvGrpSpPr/>
          <p:nvPr/>
        </p:nvGrpSpPr>
        <p:grpSpPr>
          <a:xfrm>
            <a:off x="4481532" y="1031114"/>
            <a:ext cx="1498997" cy="1107281"/>
            <a:chOff x="2518844" y="2563628"/>
            <a:chExt cx="1998720" cy="1475458"/>
          </a:xfrm>
        </p:grpSpPr>
        <p:grpSp>
          <p:nvGrpSpPr>
            <p:cNvPr id="42" name="Group 42"/>
            <p:cNvGrpSpPr/>
            <p:nvPr/>
          </p:nvGrpSpPr>
          <p:grpSpPr>
            <a:xfrm>
              <a:off x="2518844" y="2872068"/>
              <a:ext cx="261290" cy="1167018"/>
              <a:chOff x="1374514" y="1504950"/>
              <a:chExt cx="261290" cy="1167018"/>
            </a:xfrm>
          </p:grpSpPr>
          <p:cxnSp>
            <p:nvCxnSpPr>
              <p:cNvPr id="44" name="Straight Connector 44"/>
              <p:cNvCxnSpPr/>
              <p:nvPr/>
            </p:nvCxnSpPr>
            <p:spPr>
              <a:xfrm flipH="1" flipV="1">
                <a:off x="1374514" y="1504293"/>
                <a:ext cx="0" cy="1167675"/>
              </a:xfrm>
              <a:prstGeom prst="line">
                <a:avLst/>
              </a:prstGeom>
              <a:noFill/>
              <a:ln algn="ctr" cap="flat" cmpd="sng" w="6350">
                <a:solidFill>
                  <a:sysClr lastClr="000000" val="windowText">
                    <a:lumMod val="40000"/>
                    <a:lumOff val="60000"/>
                  </a:sysClr>
                </a:solidFill>
                <a:prstDash val="sysDot"/>
                <a:miter lim="800000"/>
              </a:ln>
              <a:effectLst/>
            </p:spPr>
          </p:cxnSp>
          <p:cxnSp>
            <p:nvCxnSpPr>
              <p:cNvPr id="45" name="Straight Connector 45"/>
              <p:cNvCxnSpPr/>
              <p:nvPr/>
            </p:nvCxnSpPr>
            <p:spPr>
              <a:xfrm>
                <a:off x="1374514" y="1504293"/>
                <a:ext cx="261945" cy="0"/>
              </a:xfrm>
              <a:prstGeom prst="line">
                <a:avLst/>
              </a:prstGeom>
              <a:noFill/>
              <a:ln algn="ctr" cap="flat" cmpd="sng" w="6350">
                <a:solidFill>
                  <a:sysClr lastClr="000000" val="windowText">
                    <a:lumMod val="40000"/>
                    <a:lumOff val="60000"/>
                  </a:sysClr>
                </a:solidFill>
                <a:prstDash val="sysDot"/>
                <a:miter lim="800000"/>
                <a:tailEnd type="oval"/>
              </a:ln>
              <a:effectLst/>
            </p:spPr>
          </p:cxnSp>
        </p:grpSp>
        <p:sp>
          <p:nvSpPr>
            <p:cNvPr id="43" name="Content Placeholder 2"/>
            <p:cNvSpPr txBox="1"/>
            <p:nvPr/>
          </p:nvSpPr>
          <p:spPr>
            <a:xfrm>
              <a:off x="2826828" y="2563628"/>
              <a:ext cx="1690736" cy="556867"/>
            </a:xfrm>
            <a:prstGeom prst="rect">
              <a:avLst/>
            </a:prstGeom>
          </p:spPr>
          <p:txBody>
            <a:bodyPr/>
            <a:lstStyle>
              <a:lvl1pPr algn="l" defTabSz="914400" eaLnBrk="1" hangingPunct="1" indent="-342900" latinLnBrk="0" marL="342900" rtl="0">
                <a:spcBef>
                  <a:spcPct val="20000"/>
                </a:spcBef>
                <a:buFont charset="0"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defTabSz="913703" indent="0" marL="0">
                <a:lnSpc>
                  <a:spcPct val="150000"/>
                </a:lnSpc>
                <a:buNone/>
                <a:defRPr/>
              </a:pPr>
              <a:r>
                <a:rPr lang="en-US" sz="600">
                  <a:solidFill>
                    <a:prstClr val="white">
                      <a:lumMod val="50000"/>
                    </a:prstClr>
                  </a:solidFill>
                  <a:latin typeface="Calibri"/>
                </a:rPr>
                <a:t>Lorem ipsum dolor sit amet, consectetur adipiscing elit. Sed imperdiet tincidunt.</a:t>
              </a:r>
            </a:p>
          </p:txBody>
        </p:sp>
      </p:grpSp>
      <p:grpSp>
        <p:nvGrpSpPr>
          <p:cNvPr id="46" name="Group 41"/>
          <p:cNvGrpSpPr/>
          <p:nvPr/>
        </p:nvGrpSpPr>
        <p:grpSpPr>
          <a:xfrm>
            <a:off x="6432354" y="915566"/>
            <a:ext cx="1498997" cy="1107281"/>
            <a:chOff x="2518844" y="2563628"/>
            <a:chExt cx="1998720" cy="1475458"/>
          </a:xfrm>
        </p:grpSpPr>
        <p:grpSp>
          <p:nvGrpSpPr>
            <p:cNvPr id="47" name="Group 42"/>
            <p:cNvGrpSpPr/>
            <p:nvPr/>
          </p:nvGrpSpPr>
          <p:grpSpPr>
            <a:xfrm>
              <a:off x="2518844" y="2872068"/>
              <a:ext cx="261290" cy="1167018"/>
              <a:chOff x="1374514" y="1504950"/>
              <a:chExt cx="261290" cy="1167018"/>
            </a:xfrm>
          </p:grpSpPr>
          <p:cxnSp>
            <p:nvCxnSpPr>
              <p:cNvPr id="49" name="Straight Connector 44"/>
              <p:cNvCxnSpPr/>
              <p:nvPr/>
            </p:nvCxnSpPr>
            <p:spPr>
              <a:xfrm flipH="1" flipV="1">
                <a:off x="1374514" y="1504293"/>
                <a:ext cx="0" cy="1167675"/>
              </a:xfrm>
              <a:prstGeom prst="line">
                <a:avLst/>
              </a:prstGeom>
              <a:noFill/>
              <a:ln algn="ctr" cap="flat" cmpd="sng" w="6350">
                <a:solidFill>
                  <a:sysClr lastClr="000000" val="windowText">
                    <a:lumMod val="40000"/>
                    <a:lumOff val="60000"/>
                  </a:sysClr>
                </a:solidFill>
                <a:prstDash val="sysDot"/>
                <a:miter lim="800000"/>
              </a:ln>
              <a:effectLst/>
            </p:spPr>
          </p:cxnSp>
          <p:cxnSp>
            <p:nvCxnSpPr>
              <p:cNvPr id="51" name="Straight Connector 45"/>
              <p:cNvCxnSpPr/>
              <p:nvPr/>
            </p:nvCxnSpPr>
            <p:spPr>
              <a:xfrm>
                <a:off x="1374514" y="1504293"/>
                <a:ext cx="261945" cy="0"/>
              </a:xfrm>
              <a:prstGeom prst="line">
                <a:avLst/>
              </a:prstGeom>
              <a:noFill/>
              <a:ln algn="ctr" cap="flat" cmpd="sng" w="6350">
                <a:solidFill>
                  <a:sysClr lastClr="000000" val="windowText">
                    <a:lumMod val="40000"/>
                    <a:lumOff val="60000"/>
                  </a:sysClr>
                </a:solidFill>
                <a:prstDash val="sysDot"/>
                <a:miter lim="800000"/>
                <a:tailEnd type="oval"/>
              </a:ln>
              <a:effectLst/>
            </p:spPr>
          </p:cxnSp>
        </p:grpSp>
        <p:sp>
          <p:nvSpPr>
            <p:cNvPr id="48" name="Content Placeholder 2"/>
            <p:cNvSpPr txBox="1"/>
            <p:nvPr/>
          </p:nvSpPr>
          <p:spPr>
            <a:xfrm>
              <a:off x="2826828" y="2563628"/>
              <a:ext cx="1690736" cy="556867"/>
            </a:xfrm>
            <a:prstGeom prst="rect">
              <a:avLst/>
            </a:prstGeom>
          </p:spPr>
          <p:txBody>
            <a:bodyPr/>
            <a:lstStyle>
              <a:lvl1pPr algn="l" defTabSz="914400" eaLnBrk="1" hangingPunct="1" indent="-342900" latinLnBrk="0" marL="342900" rtl="0">
                <a:spcBef>
                  <a:spcPct val="20000"/>
                </a:spcBef>
                <a:buFont charset="0"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defTabSz="913703" indent="0" marL="0">
                <a:lnSpc>
                  <a:spcPct val="150000"/>
                </a:lnSpc>
                <a:buNone/>
                <a:defRPr/>
              </a:pPr>
              <a:r>
                <a:rPr lang="en-US" sz="600">
                  <a:solidFill>
                    <a:prstClr val="white">
                      <a:lumMod val="50000"/>
                    </a:prstClr>
                  </a:solidFill>
                  <a:latin typeface="Calibri"/>
                </a:rPr>
                <a:t>Lorem ipsum dolor sit amet, consectetur adipiscing elit. Sed imperdiet tincidunt.</a:t>
              </a:r>
            </a:p>
          </p:txBody>
        </p:sp>
      </p:grpSp>
      <p:grpSp>
        <p:nvGrpSpPr>
          <p:cNvPr id="52" name="Group 41"/>
          <p:cNvGrpSpPr/>
          <p:nvPr/>
        </p:nvGrpSpPr>
        <p:grpSpPr>
          <a:xfrm>
            <a:off x="7812360" y="843558"/>
            <a:ext cx="1498997" cy="1107281"/>
            <a:chOff x="2518844" y="2563628"/>
            <a:chExt cx="1998720" cy="1475458"/>
          </a:xfrm>
        </p:grpSpPr>
        <p:grpSp>
          <p:nvGrpSpPr>
            <p:cNvPr id="53" name="Group 42"/>
            <p:cNvGrpSpPr/>
            <p:nvPr/>
          </p:nvGrpSpPr>
          <p:grpSpPr>
            <a:xfrm>
              <a:off x="2518844" y="2872068"/>
              <a:ext cx="261290" cy="1167018"/>
              <a:chOff x="1374514" y="1504950"/>
              <a:chExt cx="261290" cy="1167018"/>
            </a:xfrm>
          </p:grpSpPr>
          <p:cxnSp>
            <p:nvCxnSpPr>
              <p:cNvPr id="55" name="Straight Connector 44"/>
              <p:cNvCxnSpPr/>
              <p:nvPr/>
            </p:nvCxnSpPr>
            <p:spPr>
              <a:xfrm flipH="1" flipV="1">
                <a:off x="1374514" y="1504293"/>
                <a:ext cx="0" cy="1167675"/>
              </a:xfrm>
              <a:prstGeom prst="line">
                <a:avLst/>
              </a:prstGeom>
              <a:noFill/>
              <a:ln algn="ctr" cap="flat" cmpd="sng" w="6350">
                <a:solidFill>
                  <a:sysClr lastClr="000000" val="windowText">
                    <a:lumMod val="40000"/>
                    <a:lumOff val="60000"/>
                  </a:sysClr>
                </a:solidFill>
                <a:prstDash val="sysDot"/>
                <a:miter lim="800000"/>
              </a:ln>
              <a:effectLst/>
            </p:spPr>
          </p:cxnSp>
          <p:cxnSp>
            <p:nvCxnSpPr>
              <p:cNvPr id="56" name="Straight Connector 45"/>
              <p:cNvCxnSpPr/>
              <p:nvPr/>
            </p:nvCxnSpPr>
            <p:spPr>
              <a:xfrm>
                <a:off x="1374514" y="1504293"/>
                <a:ext cx="261945" cy="0"/>
              </a:xfrm>
              <a:prstGeom prst="line">
                <a:avLst/>
              </a:prstGeom>
              <a:noFill/>
              <a:ln algn="ctr" cap="flat" cmpd="sng" w="6350">
                <a:solidFill>
                  <a:sysClr lastClr="000000" val="windowText">
                    <a:lumMod val="40000"/>
                    <a:lumOff val="60000"/>
                  </a:sysClr>
                </a:solidFill>
                <a:prstDash val="sysDot"/>
                <a:miter lim="800000"/>
                <a:tailEnd type="oval"/>
              </a:ln>
              <a:effectLst/>
            </p:spPr>
          </p:cxnSp>
        </p:grpSp>
        <p:sp>
          <p:nvSpPr>
            <p:cNvPr id="54" name="Content Placeholder 2"/>
            <p:cNvSpPr txBox="1"/>
            <p:nvPr/>
          </p:nvSpPr>
          <p:spPr>
            <a:xfrm>
              <a:off x="2826828" y="2563628"/>
              <a:ext cx="1690736" cy="556867"/>
            </a:xfrm>
            <a:prstGeom prst="rect">
              <a:avLst/>
            </a:prstGeom>
          </p:spPr>
          <p:txBody>
            <a:bodyPr/>
            <a:lstStyle>
              <a:lvl1pPr algn="l" defTabSz="914400" eaLnBrk="1" hangingPunct="1" indent="-342900" latinLnBrk="0" marL="342900" rtl="0">
                <a:spcBef>
                  <a:spcPct val="20000"/>
                </a:spcBef>
                <a:buFont charset="0"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defTabSz="913703" indent="0" marL="0">
                <a:lnSpc>
                  <a:spcPct val="150000"/>
                </a:lnSpc>
                <a:buNone/>
                <a:defRPr/>
              </a:pPr>
              <a:r>
                <a:rPr lang="en-US" sz="600">
                  <a:solidFill>
                    <a:prstClr val="white">
                      <a:lumMod val="50000"/>
                    </a:prstClr>
                  </a:solidFill>
                  <a:latin typeface="Calibri"/>
                </a:rPr>
                <a:t>Lorem ipsum dolor sit amet, consectetur adipiscing elit. Sed imperdiet tincidunt.</a:t>
              </a:r>
            </a:p>
          </p:txBody>
        </p:sp>
      </p:grpSp>
    </p:spTree>
    <p:custDataLst>
      <p:tags r:id="rId3"/>
    </p:custDataLst>
    <p:extLst>
      <p:ext uri="{BB962C8B-B14F-4D97-AF65-F5344CB8AC3E}">
        <p14:creationId val="2790276232"/>
      </p:ext>
    </p:extLst>
  </p:cSld>
  <p:clrMapOvr>
    <a:masterClrMapping/>
  </p:clrMapOvr>
  <mc:AlternateContent>
    <mc:Choice Requires="p14">
      <p:transition p14:dur="1500" spd="slow">
        <p14:window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0" presetSubtype="0">
                                  <p:stCondLst>
                                    <p:cond delay="0"/>
                                  </p:stCondLst>
                                  <p:childTnLst>
                                    <p:set>
                                      <p:cBhvr>
                                        <p:cTn dur="1" fill="hold" id="6">
                                          <p:stCondLst>
                                            <p:cond delay="0"/>
                                          </p:stCondLst>
                                        </p:cTn>
                                        <p:tgtEl>
                                          <p:spTgt spid="11"/>
                                        </p:tgtEl>
                                        <p:attrNameLst>
                                          <p:attrName>style.visibility</p:attrName>
                                        </p:attrNameLst>
                                      </p:cBhvr>
                                      <p:to>
                                        <p:strVal val="visible"/>
                                      </p:to>
                                    </p:set>
                                    <p:animEffect filter="fade" transition="in">
                                      <p:cBhvr>
                                        <p:cTn dur="500" id="7"/>
                                        <p:tgtEl>
                                          <p:spTgt spid="11"/>
                                        </p:tgtEl>
                                      </p:cBhvr>
                                    </p:animEffect>
                                  </p:childTnLst>
                                </p:cTn>
                              </p:par>
                            </p:childTnLst>
                          </p:cTn>
                        </p:par>
                        <p:par>
                          <p:cTn fill="hold" id="8" nodeType="afterGroup">
                            <p:stCondLst>
                              <p:cond delay="500"/>
                            </p:stCondLst>
                            <p:childTnLst>
                              <p:par>
                                <p:cTn fill="hold" id="9" nodeType="afterEffect" presetClass="entr" presetID="10" presetSubtype="0">
                                  <p:stCondLst>
                                    <p:cond delay="0"/>
                                  </p:stCondLst>
                                  <p:childTnLst>
                                    <p:set>
                                      <p:cBhvr>
                                        <p:cTn dur="1" fill="hold" id="10">
                                          <p:stCondLst>
                                            <p:cond delay="0"/>
                                          </p:stCondLst>
                                        </p:cTn>
                                        <p:tgtEl>
                                          <p:spTgt spid="14"/>
                                        </p:tgtEl>
                                        <p:attrNameLst>
                                          <p:attrName>style.visibility</p:attrName>
                                        </p:attrNameLst>
                                      </p:cBhvr>
                                      <p:to>
                                        <p:strVal val="visible"/>
                                      </p:to>
                                    </p:set>
                                    <p:animEffect filter="fade" transition="in">
                                      <p:cBhvr>
                                        <p:cTn dur="500" id="11"/>
                                        <p:tgtEl>
                                          <p:spTgt spid="14"/>
                                        </p:tgtEl>
                                      </p:cBhvr>
                                    </p:animEffect>
                                  </p:childTnLst>
                                </p:cTn>
                              </p:par>
                            </p:childTnLst>
                          </p:cTn>
                        </p:par>
                        <p:par>
                          <p:cTn fill="hold" id="12" nodeType="afterGroup">
                            <p:stCondLst>
                              <p:cond delay="1000"/>
                            </p:stCondLst>
                            <p:childTnLst>
                              <p:par>
                                <p:cTn fill="hold" id="13" nodeType="afterEffect" presetClass="entr" presetID="10" presetSubtype="0">
                                  <p:stCondLst>
                                    <p:cond delay="0"/>
                                  </p:stCondLst>
                                  <p:childTnLst>
                                    <p:set>
                                      <p:cBhvr>
                                        <p:cTn dur="1" fill="hold" id="14">
                                          <p:stCondLst>
                                            <p:cond delay="0"/>
                                          </p:stCondLst>
                                        </p:cTn>
                                        <p:tgtEl>
                                          <p:spTgt spid="17"/>
                                        </p:tgtEl>
                                        <p:attrNameLst>
                                          <p:attrName>style.visibility</p:attrName>
                                        </p:attrNameLst>
                                      </p:cBhvr>
                                      <p:to>
                                        <p:strVal val="visible"/>
                                      </p:to>
                                    </p:set>
                                    <p:animEffect filter="fade" transition="in">
                                      <p:cBhvr>
                                        <p:cTn dur="500" id="15"/>
                                        <p:tgtEl>
                                          <p:spTgt spid="17"/>
                                        </p:tgtEl>
                                      </p:cBhvr>
                                    </p:animEffect>
                                  </p:childTnLst>
                                </p:cTn>
                              </p:par>
                            </p:childTnLst>
                          </p:cTn>
                        </p:par>
                        <p:par>
                          <p:cTn fill="hold" id="16" nodeType="afterGroup">
                            <p:stCondLst>
                              <p:cond delay="1500"/>
                            </p:stCondLst>
                            <p:childTnLst>
                              <p:par>
                                <p:cTn fill="hold" id="17" nodeType="afterEffect" presetClass="entr" presetID="10" presetSubtype="0">
                                  <p:stCondLst>
                                    <p:cond delay="0"/>
                                  </p:stCondLst>
                                  <p:childTnLst>
                                    <p:set>
                                      <p:cBhvr>
                                        <p:cTn dur="1" fill="hold" id="18">
                                          <p:stCondLst>
                                            <p:cond delay="0"/>
                                          </p:stCondLst>
                                        </p:cTn>
                                        <p:tgtEl>
                                          <p:spTgt spid="20"/>
                                        </p:tgtEl>
                                        <p:attrNameLst>
                                          <p:attrName>style.visibility</p:attrName>
                                        </p:attrNameLst>
                                      </p:cBhvr>
                                      <p:to>
                                        <p:strVal val="visible"/>
                                      </p:to>
                                    </p:set>
                                    <p:animEffect filter="fade" transition="in">
                                      <p:cBhvr>
                                        <p:cTn dur="500" id="19"/>
                                        <p:tgtEl>
                                          <p:spTgt spid="20"/>
                                        </p:tgtEl>
                                      </p:cBhvr>
                                    </p:animEffect>
                                  </p:childTnLst>
                                </p:cTn>
                              </p:par>
                            </p:childTnLst>
                          </p:cTn>
                        </p:par>
                        <p:par>
                          <p:cTn fill="hold" id="20" nodeType="afterGroup">
                            <p:stCondLst>
                              <p:cond delay="2000"/>
                            </p:stCondLst>
                            <p:childTnLst>
                              <p:par>
                                <p:cTn fill="hold" id="21" nodeType="afterEffect" presetClass="entr" presetID="10" presetSubtype="0">
                                  <p:stCondLst>
                                    <p:cond delay="0"/>
                                  </p:stCondLst>
                                  <p:childTnLst>
                                    <p:set>
                                      <p:cBhvr>
                                        <p:cTn dur="1" fill="hold" id="22">
                                          <p:stCondLst>
                                            <p:cond delay="0"/>
                                          </p:stCondLst>
                                        </p:cTn>
                                        <p:tgtEl>
                                          <p:spTgt spid="23"/>
                                        </p:tgtEl>
                                        <p:attrNameLst>
                                          <p:attrName>style.visibility</p:attrName>
                                        </p:attrNameLst>
                                      </p:cBhvr>
                                      <p:to>
                                        <p:strVal val="visible"/>
                                      </p:to>
                                    </p:set>
                                    <p:animEffect filter="fade" transition="in">
                                      <p:cBhvr>
                                        <p:cTn dur="500" id="23"/>
                                        <p:tgtEl>
                                          <p:spTgt spid="23"/>
                                        </p:tgtEl>
                                      </p:cBhvr>
                                    </p:animEffect>
                                  </p:childTnLst>
                                </p:cTn>
                              </p:par>
                            </p:childTnLst>
                          </p:cTn>
                        </p:par>
                        <p:par>
                          <p:cTn fill="hold" id="24" nodeType="afterGroup">
                            <p:stCondLst>
                              <p:cond delay="2500"/>
                            </p:stCondLst>
                            <p:childTnLst>
                              <p:par>
                                <p:cTn fill="hold" grpId="0" id="25" nodeType="afterEffect" presetClass="entr" presetID="42" presetSubtype="0">
                                  <p:stCondLst>
                                    <p:cond delay="0"/>
                                  </p:stCondLst>
                                  <p:childTnLst>
                                    <p:set>
                                      <p:cBhvr>
                                        <p:cTn dur="1" fill="hold" id="26">
                                          <p:stCondLst>
                                            <p:cond delay="0"/>
                                          </p:stCondLst>
                                        </p:cTn>
                                        <p:tgtEl>
                                          <p:spTgt spid="26"/>
                                        </p:tgtEl>
                                        <p:attrNameLst>
                                          <p:attrName>style.visibility</p:attrName>
                                        </p:attrNameLst>
                                      </p:cBhvr>
                                      <p:to>
                                        <p:strVal val="visible"/>
                                      </p:to>
                                    </p:set>
                                    <p:animEffect filter="fade" transition="in">
                                      <p:cBhvr>
                                        <p:cTn dur="1000" id="27"/>
                                        <p:tgtEl>
                                          <p:spTgt spid="26"/>
                                        </p:tgtEl>
                                      </p:cBhvr>
                                    </p:animEffect>
                                    <p:anim calcmode="lin" valueType="num">
                                      <p:cBhvr>
                                        <p:cTn dur="1000" fill="hold" id="28"/>
                                        <p:tgtEl>
                                          <p:spTgt spid="26"/>
                                        </p:tgtEl>
                                        <p:attrNameLst>
                                          <p:attrName>ppt_x</p:attrName>
                                        </p:attrNameLst>
                                      </p:cBhvr>
                                      <p:tavLst>
                                        <p:tav tm="0">
                                          <p:val>
                                            <p:strVal val="#ppt_x"/>
                                          </p:val>
                                        </p:tav>
                                        <p:tav tm="100000">
                                          <p:val>
                                            <p:strVal val="#ppt_x"/>
                                          </p:val>
                                        </p:tav>
                                      </p:tavLst>
                                    </p:anim>
                                    <p:anim calcmode="lin" valueType="num">
                                      <p:cBhvr>
                                        <p:cTn dur="1000" fill="hold" id="29"/>
                                        <p:tgtEl>
                                          <p:spTgt spid="26"/>
                                        </p:tgtEl>
                                        <p:attrNameLst>
                                          <p:attrName>ppt_y</p:attrName>
                                        </p:attrNameLst>
                                      </p:cBhvr>
                                      <p:tavLst>
                                        <p:tav tm="0">
                                          <p:val>
                                            <p:strVal val="#ppt_y+.1"/>
                                          </p:val>
                                        </p:tav>
                                        <p:tav tm="100000">
                                          <p:val>
                                            <p:strVal val="#ppt_y"/>
                                          </p:val>
                                        </p:tav>
                                      </p:tavLst>
                                    </p:anim>
                                  </p:childTnLst>
                                </p:cTn>
                              </p:par>
                            </p:childTnLst>
                          </p:cTn>
                        </p:par>
                        <p:par>
                          <p:cTn fill="hold" id="30" nodeType="afterGroup">
                            <p:stCondLst>
                              <p:cond delay="3500"/>
                            </p:stCondLst>
                            <p:childTnLst>
                              <p:par>
                                <p:cTn fill="hold" grpId="0" id="31" nodeType="afterEffect" presetClass="entr" presetID="42" presetSubtype="0">
                                  <p:stCondLst>
                                    <p:cond delay="0"/>
                                  </p:stCondLst>
                                  <p:childTnLst>
                                    <p:set>
                                      <p:cBhvr>
                                        <p:cTn dur="1" fill="hold" id="32">
                                          <p:stCondLst>
                                            <p:cond delay="0"/>
                                          </p:stCondLst>
                                        </p:cTn>
                                        <p:tgtEl>
                                          <p:spTgt spid="27"/>
                                        </p:tgtEl>
                                        <p:attrNameLst>
                                          <p:attrName>style.visibility</p:attrName>
                                        </p:attrNameLst>
                                      </p:cBhvr>
                                      <p:to>
                                        <p:strVal val="visible"/>
                                      </p:to>
                                    </p:set>
                                    <p:animEffect filter="fade" transition="in">
                                      <p:cBhvr>
                                        <p:cTn dur="1000" id="33"/>
                                        <p:tgtEl>
                                          <p:spTgt spid="27"/>
                                        </p:tgtEl>
                                      </p:cBhvr>
                                    </p:animEffect>
                                    <p:anim calcmode="lin" valueType="num">
                                      <p:cBhvr>
                                        <p:cTn dur="1000" fill="hold" id="34"/>
                                        <p:tgtEl>
                                          <p:spTgt spid="27"/>
                                        </p:tgtEl>
                                        <p:attrNameLst>
                                          <p:attrName>ppt_x</p:attrName>
                                        </p:attrNameLst>
                                      </p:cBhvr>
                                      <p:tavLst>
                                        <p:tav tm="0">
                                          <p:val>
                                            <p:strVal val="#ppt_x"/>
                                          </p:val>
                                        </p:tav>
                                        <p:tav tm="100000">
                                          <p:val>
                                            <p:strVal val="#ppt_x"/>
                                          </p:val>
                                        </p:tav>
                                      </p:tavLst>
                                    </p:anim>
                                    <p:anim calcmode="lin" valueType="num">
                                      <p:cBhvr>
                                        <p:cTn dur="1000" fill="hold" id="35"/>
                                        <p:tgtEl>
                                          <p:spTgt spid="27"/>
                                        </p:tgtEl>
                                        <p:attrNameLst>
                                          <p:attrName>ppt_y</p:attrName>
                                        </p:attrNameLst>
                                      </p:cBhvr>
                                      <p:tavLst>
                                        <p:tav tm="0">
                                          <p:val>
                                            <p:strVal val="#ppt_y+.1"/>
                                          </p:val>
                                        </p:tav>
                                        <p:tav tm="100000">
                                          <p:val>
                                            <p:strVal val="#ppt_y"/>
                                          </p:val>
                                        </p:tav>
                                      </p:tavLst>
                                    </p:anim>
                                  </p:childTnLst>
                                </p:cTn>
                              </p:par>
                              <p:par>
                                <p:cTn fill="hold" grpId="0" id="36" nodeType="withEffect" presetClass="entr" presetID="42" presetSubtype="0">
                                  <p:stCondLst>
                                    <p:cond delay="0"/>
                                  </p:stCondLst>
                                  <p:childTnLst>
                                    <p:set>
                                      <p:cBhvr>
                                        <p:cTn dur="1" fill="hold" id="37">
                                          <p:stCondLst>
                                            <p:cond delay="0"/>
                                          </p:stCondLst>
                                        </p:cTn>
                                        <p:tgtEl>
                                          <p:spTgt spid="28"/>
                                        </p:tgtEl>
                                        <p:attrNameLst>
                                          <p:attrName>style.visibility</p:attrName>
                                        </p:attrNameLst>
                                      </p:cBhvr>
                                      <p:to>
                                        <p:strVal val="visible"/>
                                      </p:to>
                                    </p:set>
                                    <p:animEffect filter="fade" transition="in">
                                      <p:cBhvr>
                                        <p:cTn dur="1000" id="38"/>
                                        <p:tgtEl>
                                          <p:spTgt spid="28"/>
                                        </p:tgtEl>
                                      </p:cBhvr>
                                    </p:animEffect>
                                    <p:anim calcmode="lin" valueType="num">
                                      <p:cBhvr>
                                        <p:cTn dur="1000" fill="hold" id="39"/>
                                        <p:tgtEl>
                                          <p:spTgt spid="28"/>
                                        </p:tgtEl>
                                        <p:attrNameLst>
                                          <p:attrName>ppt_x</p:attrName>
                                        </p:attrNameLst>
                                      </p:cBhvr>
                                      <p:tavLst>
                                        <p:tav tm="0">
                                          <p:val>
                                            <p:strVal val="#ppt_x"/>
                                          </p:val>
                                        </p:tav>
                                        <p:tav tm="100000">
                                          <p:val>
                                            <p:strVal val="#ppt_x"/>
                                          </p:val>
                                        </p:tav>
                                      </p:tavLst>
                                    </p:anim>
                                    <p:anim calcmode="lin" valueType="num">
                                      <p:cBhvr>
                                        <p:cTn dur="1000" fill="hold" id="40"/>
                                        <p:tgtEl>
                                          <p:spTgt spid="28"/>
                                        </p:tgtEl>
                                        <p:attrNameLst>
                                          <p:attrName>ppt_y</p:attrName>
                                        </p:attrNameLst>
                                      </p:cBhvr>
                                      <p:tavLst>
                                        <p:tav tm="0">
                                          <p:val>
                                            <p:strVal val="#ppt_y+.1"/>
                                          </p:val>
                                        </p:tav>
                                        <p:tav tm="100000">
                                          <p:val>
                                            <p:strVal val="#ppt_y"/>
                                          </p:val>
                                        </p:tav>
                                      </p:tavLst>
                                    </p:anim>
                                  </p:childTnLst>
                                </p:cTn>
                              </p:par>
                              <p:par>
                                <p:cTn fill="hold" grpId="0" id="41" nodeType="withEffect" presetClass="entr" presetID="42" presetSubtype="0">
                                  <p:stCondLst>
                                    <p:cond delay="0"/>
                                  </p:stCondLst>
                                  <p:childTnLst>
                                    <p:set>
                                      <p:cBhvr>
                                        <p:cTn dur="1" fill="hold" id="42">
                                          <p:stCondLst>
                                            <p:cond delay="0"/>
                                          </p:stCondLst>
                                        </p:cTn>
                                        <p:tgtEl>
                                          <p:spTgt spid="29"/>
                                        </p:tgtEl>
                                        <p:attrNameLst>
                                          <p:attrName>style.visibility</p:attrName>
                                        </p:attrNameLst>
                                      </p:cBhvr>
                                      <p:to>
                                        <p:strVal val="visible"/>
                                      </p:to>
                                    </p:set>
                                    <p:animEffect filter="fade" transition="in">
                                      <p:cBhvr>
                                        <p:cTn dur="1000" id="43"/>
                                        <p:tgtEl>
                                          <p:spTgt spid="29"/>
                                        </p:tgtEl>
                                      </p:cBhvr>
                                    </p:animEffect>
                                    <p:anim calcmode="lin" valueType="num">
                                      <p:cBhvr>
                                        <p:cTn dur="1000" fill="hold" id="44"/>
                                        <p:tgtEl>
                                          <p:spTgt spid="29"/>
                                        </p:tgtEl>
                                        <p:attrNameLst>
                                          <p:attrName>ppt_x</p:attrName>
                                        </p:attrNameLst>
                                      </p:cBhvr>
                                      <p:tavLst>
                                        <p:tav tm="0">
                                          <p:val>
                                            <p:strVal val="#ppt_x"/>
                                          </p:val>
                                        </p:tav>
                                        <p:tav tm="100000">
                                          <p:val>
                                            <p:strVal val="#ppt_x"/>
                                          </p:val>
                                        </p:tav>
                                      </p:tavLst>
                                    </p:anim>
                                    <p:anim calcmode="lin" valueType="num">
                                      <p:cBhvr>
                                        <p:cTn dur="1000" fill="hold" id="45"/>
                                        <p:tgtEl>
                                          <p:spTgt spid="29"/>
                                        </p:tgtEl>
                                        <p:attrNameLst>
                                          <p:attrName>ppt_y</p:attrName>
                                        </p:attrNameLst>
                                      </p:cBhvr>
                                      <p:tavLst>
                                        <p:tav tm="0">
                                          <p:val>
                                            <p:strVal val="#ppt_y+.1"/>
                                          </p:val>
                                        </p:tav>
                                        <p:tav tm="100000">
                                          <p:val>
                                            <p:strVal val="#ppt_y"/>
                                          </p:val>
                                        </p:tav>
                                      </p:tavLst>
                                    </p:anim>
                                  </p:childTnLst>
                                </p:cTn>
                              </p:par>
                              <p:par>
                                <p:cTn fill="hold" grpId="0" id="46" nodeType="withEffect" presetClass="entr" presetID="42" presetSubtype="0">
                                  <p:stCondLst>
                                    <p:cond delay="0"/>
                                  </p:stCondLst>
                                  <p:childTnLst>
                                    <p:set>
                                      <p:cBhvr>
                                        <p:cTn dur="1" fill="hold" id="47">
                                          <p:stCondLst>
                                            <p:cond delay="0"/>
                                          </p:stCondLst>
                                        </p:cTn>
                                        <p:tgtEl>
                                          <p:spTgt spid="30"/>
                                        </p:tgtEl>
                                        <p:attrNameLst>
                                          <p:attrName>style.visibility</p:attrName>
                                        </p:attrNameLst>
                                      </p:cBhvr>
                                      <p:to>
                                        <p:strVal val="visible"/>
                                      </p:to>
                                    </p:set>
                                    <p:animEffect filter="fade" transition="in">
                                      <p:cBhvr>
                                        <p:cTn dur="1000" id="48"/>
                                        <p:tgtEl>
                                          <p:spTgt spid="30"/>
                                        </p:tgtEl>
                                      </p:cBhvr>
                                    </p:animEffect>
                                    <p:anim calcmode="lin" valueType="num">
                                      <p:cBhvr>
                                        <p:cTn dur="1000" fill="hold" id="49"/>
                                        <p:tgtEl>
                                          <p:spTgt spid="30"/>
                                        </p:tgtEl>
                                        <p:attrNameLst>
                                          <p:attrName>ppt_x</p:attrName>
                                        </p:attrNameLst>
                                      </p:cBhvr>
                                      <p:tavLst>
                                        <p:tav tm="0">
                                          <p:val>
                                            <p:strVal val="#ppt_x"/>
                                          </p:val>
                                        </p:tav>
                                        <p:tav tm="100000">
                                          <p:val>
                                            <p:strVal val="#ppt_x"/>
                                          </p:val>
                                        </p:tav>
                                      </p:tavLst>
                                    </p:anim>
                                    <p:anim calcmode="lin" valueType="num">
                                      <p:cBhvr>
                                        <p:cTn dur="1000" fill="hold" id="50"/>
                                        <p:tgtEl>
                                          <p:spTgt spid="30"/>
                                        </p:tgtEl>
                                        <p:attrNameLst>
                                          <p:attrName>ppt_y</p:attrName>
                                        </p:attrNameLst>
                                      </p:cBhvr>
                                      <p:tavLst>
                                        <p:tav tm="0">
                                          <p:val>
                                            <p:strVal val="#ppt_y+.1"/>
                                          </p:val>
                                        </p:tav>
                                        <p:tav tm="100000">
                                          <p:val>
                                            <p:strVal val="#ppt_y"/>
                                          </p:val>
                                        </p:tav>
                                      </p:tavLst>
                                    </p:anim>
                                  </p:childTnLst>
                                </p:cTn>
                              </p:par>
                            </p:childTnLst>
                          </p:cTn>
                        </p:par>
                        <p:par>
                          <p:cTn fill="hold" id="51" nodeType="afterGroup">
                            <p:stCondLst>
                              <p:cond delay="4500"/>
                            </p:stCondLst>
                            <p:childTnLst>
                              <p:par>
                                <p:cTn fill="hold" id="52" nodeType="afterEffect" presetClass="entr" presetID="10" presetSubtype="0">
                                  <p:stCondLst>
                                    <p:cond delay="0"/>
                                  </p:stCondLst>
                                  <p:childTnLst>
                                    <p:set>
                                      <p:cBhvr>
                                        <p:cTn dur="1" fill="hold" id="53">
                                          <p:stCondLst>
                                            <p:cond delay="0"/>
                                          </p:stCondLst>
                                        </p:cTn>
                                        <p:tgtEl>
                                          <p:spTgt spid="36"/>
                                        </p:tgtEl>
                                        <p:attrNameLst>
                                          <p:attrName>style.visibility</p:attrName>
                                        </p:attrNameLst>
                                      </p:cBhvr>
                                      <p:to>
                                        <p:strVal val="visible"/>
                                      </p:to>
                                    </p:set>
                                    <p:animEffect filter="fade" transition="in">
                                      <p:cBhvr>
                                        <p:cTn dur="500" id="54"/>
                                        <p:tgtEl>
                                          <p:spTgt spid="36"/>
                                        </p:tgtEl>
                                      </p:cBhvr>
                                    </p:animEffect>
                                  </p:childTnLst>
                                </p:cTn>
                              </p:par>
                            </p:childTnLst>
                          </p:cTn>
                        </p:par>
                        <p:par>
                          <p:cTn fill="hold" id="55" nodeType="afterGroup">
                            <p:stCondLst>
                              <p:cond delay="5000"/>
                            </p:stCondLst>
                            <p:childTnLst>
                              <p:par>
                                <p:cTn fill="hold" id="56" nodeType="afterEffect" presetClass="entr" presetID="10" presetSubtype="0">
                                  <p:stCondLst>
                                    <p:cond delay="0"/>
                                  </p:stCondLst>
                                  <p:childTnLst>
                                    <p:set>
                                      <p:cBhvr>
                                        <p:cTn dur="1" fill="hold" id="57">
                                          <p:stCondLst>
                                            <p:cond delay="0"/>
                                          </p:stCondLst>
                                        </p:cTn>
                                        <p:tgtEl>
                                          <p:spTgt spid="31"/>
                                        </p:tgtEl>
                                        <p:attrNameLst>
                                          <p:attrName>style.visibility</p:attrName>
                                        </p:attrNameLst>
                                      </p:cBhvr>
                                      <p:to>
                                        <p:strVal val="visible"/>
                                      </p:to>
                                    </p:set>
                                    <p:animEffect filter="fade" transition="in">
                                      <p:cBhvr>
                                        <p:cTn dur="500" id="58"/>
                                        <p:tgtEl>
                                          <p:spTgt spid="31"/>
                                        </p:tgtEl>
                                      </p:cBhvr>
                                    </p:animEffect>
                                  </p:childTnLst>
                                </p:cTn>
                              </p:par>
                            </p:childTnLst>
                          </p:cTn>
                        </p:par>
                        <p:par>
                          <p:cTn fill="hold" id="59" nodeType="afterGroup">
                            <p:stCondLst>
                              <p:cond delay="5500"/>
                            </p:stCondLst>
                            <p:childTnLst>
                              <p:par>
                                <p:cTn fill="hold" id="60" nodeType="afterEffect" presetClass="entr" presetID="10" presetSubtype="0">
                                  <p:stCondLst>
                                    <p:cond delay="0"/>
                                  </p:stCondLst>
                                  <p:childTnLst>
                                    <p:set>
                                      <p:cBhvr>
                                        <p:cTn dur="1" fill="hold" id="61">
                                          <p:stCondLst>
                                            <p:cond delay="0"/>
                                          </p:stCondLst>
                                        </p:cTn>
                                        <p:tgtEl>
                                          <p:spTgt spid="41"/>
                                        </p:tgtEl>
                                        <p:attrNameLst>
                                          <p:attrName>style.visibility</p:attrName>
                                        </p:attrNameLst>
                                      </p:cBhvr>
                                      <p:to>
                                        <p:strVal val="visible"/>
                                      </p:to>
                                    </p:set>
                                    <p:animEffect filter="fade" transition="in">
                                      <p:cBhvr>
                                        <p:cTn dur="500" id="62"/>
                                        <p:tgtEl>
                                          <p:spTgt spid="41"/>
                                        </p:tgtEl>
                                      </p:cBhvr>
                                    </p:animEffect>
                                  </p:childTnLst>
                                </p:cTn>
                              </p:par>
                            </p:childTnLst>
                          </p:cTn>
                        </p:par>
                        <p:par>
                          <p:cTn fill="hold" id="63" nodeType="afterGroup">
                            <p:stCondLst>
                              <p:cond delay="6000"/>
                            </p:stCondLst>
                            <p:childTnLst>
                              <p:par>
                                <p:cTn fill="hold" id="64" nodeType="afterEffect" presetClass="entr" presetID="10" presetSubtype="0">
                                  <p:stCondLst>
                                    <p:cond delay="0"/>
                                  </p:stCondLst>
                                  <p:childTnLst>
                                    <p:set>
                                      <p:cBhvr>
                                        <p:cTn dur="1" fill="hold" id="65">
                                          <p:stCondLst>
                                            <p:cond delay="0"/>
                                          </p:stCondLst>
                                        </p:cTn>
                                        <p:tgtEl>
                                          <p:spTgt spid="46"/>
                                        </p:tgtEl>
                                        <p:attrNameLst>
                                          <p:attrName>style.visibility</p:attrName>
                                        </p:attrNameLst>
                                      </p:cBhvr>
                                      <p:to>
                                        <p:strVal val="visible"/>
                                      </p:to>
                                    </p:set>
                                    <p:animEffect filter="fade" transition="in">
                                      <p:cBhvr>
                                        <p:cTn dur="500" id="66"/>
                                        <p:tgtEl>
                                          <p:spTgt spid="46"/>
                                        </p:tgtEl>
                                      </p:cBhvr>
                                    </p:animEffect>
                                  </p:childTnLst>
                                </p:cTn>
                              </p:par>
                            </p:childTnLst>
                          </p:cTn>
                        </p:par>
                        <p:par>
                          <p:cTn fill="hold" id="67" nodeType="afterGroup">
                            <p:stCondLst>
                              <p:cond delay="6500"/>
                            </p:stCondLst>
                            <p:childTnLst>
                              <p:par>
                                <p:cTn fill="hold" id="68" nodeType="afterEffect" presetClass="entr" presetID="10" presetSubtype="0">
                                  <p:stCondLst>
                                    <p:cond delay="0"/>
                                  </p:stCondLst>
                                  <p:childTnLst>
                                    <p:set>
                                      <p:cBhvr>
                                        <p:cTn dur="1" fill="hold" id="69">
                                          <p:stCondLst>
                                            <p:cond delay="0"/>
                                          </p:stCondLst>
                                        </p:cTn>
                                        <p:tgtEl>
                                          <p:spTgt spid="52"/>
                                        </p:tgtEl>
                                        <p:attrNameLst>
                                          <p:attrName>style.visibility</p:attrName>
                                        </p:attrNameLst>
                                      </p:cBhvr>
                                      <p:to>
                                        <p:strVal val="visible"/>
                                      </p:to>
                                    </p:set>
                                    <p:animEffect filter="fade" transition="in">
                                      <p:cBhvr>
                                        <p:cTn dur="500" id="70"/>
                                        <p:tgtEl>
                                          <p:spTgt spid="5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6"/>
      <p:bldP grpId="0" spid="27"/>
      <p:bldP grpId="0" spid="28"/>
      <p:bldP grpId="0" spid="29"/>
      <p:bldP grpId="0" spid="30"/>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C:\Users\Administrator\Desktop\11111.tif" id="2050" name="Picture 2"/>
          <p:cNvPicPr>
            <a:picLocks noChangeArrowheads="1" noChangeAspect="1"/>
          </p:cNvPicPr>
          <p:nvPr/>
        </p:nvPicPr>
        <p:blipFill>
          <a:blip r:embed="rId2">
            <a:extLst>
              <a:ext uri="{28A0092B-C50C-407E-A947-70E740481C1C}">
                <a14:useLocalDpi val="0"/>
              </a:ext>
            </a:extLst>
          </a:blip>
          <a:stretch>
            <a:fillRect/>
          </a:stretch>
        </p:blipFill>
        <p:spPr bwMode="auto">
          <a:xfrm>
            <a:off x="0" y="0"/>
            <a:ext cx="9144000" cy="5143344"/>
          </a:xfrm>
          <a:prstGeom prst="rect">
            <a:avLst/>
          </a:prstGeom>
          <a:noFill/>
          <a:extLst>
            <a:ext uri="{909E8E84-426E-40DD-AFC4-6F175D3DCCD1}">
              <a14:hiddenFill>
                <a:solidFill>
                  <a:srgbClr val="FFFFFF"/>
                </a:solidFill>
              </a14:hiddenFill>
            </a:ext>
          </a:extLst>
        </p:spPr>
      </p:pic>
      <p:cxnSp>
        <p:nvCxnSpPr>
          <p:cNvPr id="3" name="直接连接符 2"/>
          <p:cNvCxnSpPr/>
          <p:nvPr/>
        </p:nvCxnSpPr>
        <p:spPr>
          <a:xfrm>
            <a:off x="395536" y="411510"/>
            <a:ext cx="8748464" cy="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6" name="文本框 2"/>
          <p:cNvSpPr txBox="1"/>
          <p:nvPr/>
        </p:nvSpPr>
        <p:spPr>
          <a:xfrm>
            <a:off x="2676552" y="1711772"/>
            <a:ext cx="1417831" cy="1554418"/>
          </a:xfrm>
          <a:prstGeom prst="rect">
            <a:avLst/>
          </a:prstGeom>
          <a:noFill/>
        </p:spPr>
        <p:txBody>
          <a:bodyPr bIns="45689" lIns="91378" rIns="91378" rtlCol="0" tIns="45689" wrap="none">
            <a:spAutoFit/>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r>
              <a:rPr altLang="zh-CN" kumimoji="1" lang="en-US" sz="9600">
                <a:solidFill>
                  <a:schemeClr val="bg1"/>
                </a:solidFill>
                <a:ea charset="0" typeface="Microsoft YaHei"/>
                <a:cs charset="0" typeface="Microsoft YaHei"/>
              </a:rPr>
              <a:t>04</a:t>
            </a:r>
          </a:p>
        </p:txBody>
      </p:sp>
      <p:sp>
        <p:nvSpPr>
          <p:cNvPr id="31" name="文本框 8"/>
          <p:cNvSpPr txBox="1"/>
          <p:nvPr/>
        </p:nvSpPr>
        <p:spPr>
          <a:xfrm>
            <a:off x="4103239" y="2510661"/>
            <a:ext cx="2364218" cy="566866"/>
          </a:xfrm>
          <a:prstGeom prst="rect">
            <a:avLst/>
          </a:prstGeom>
          <a:noFill/>
        </p:spPr>
        <p:txBody>
          <a:bodyPr bIns="45689" lIns="91378" rIns="91378" rtlCol="0" tIns="45689" wrap="square">
            <a:spAutoFit/>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pPr>
              <a:lnSpc>
                <a:spcPct val="130000"/>
              </a:lnSpc>
            </a:pPr>
            <a:r>
              <a:rPr altLang="en-US" lang="zh-CN" sz="1200">
                <a:solidFill>
                  <a:schemeClr val="bg1">
                    <a:lumMod val="85000"/>
                  </a:schemeClr>
                </a:solidFill>
                <a:latin charset="0" typeface="微软雅黑"/>
                <a:ea charset="0" typeface="微软雅黑"/>
              </a:rPr>
              <a:t>点击此处添加文本内容，如关键词、部分简单介绍等。</a:t>
            </a:r>
          </a:p>
        </p:txBody>
      </p:sp>
      <p:sp>
        <p:nvSpPr>
          <p:cNvPr id="33" name="文本框 4"/>
          <p:cNvSpPr txBox="1"/>
          <p:nvPr/>
        </p:nvSpPr>
        <p:spPr>
          <a:xfrm>
            <a:off x="4103268" y="1931945"/>
            <a:ext cx="2011548" cy="640014"/>
          </a:xfrm>
          <a:prstGeom prst="rect">
            <a:avLst/>
          </a:prstGeom>
          <a:noFill/>
        </p:spPr>
        <p:txBody>
          <a:bodyPr bIns="45687" lIns="91374" rIns="91374" rtlCol="0" tIns="45687" wrap="none">
            <a:spAutoFit/>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r>
              <a:rPr altLang="en-US" lang="zh-CN" sz="3600">
                <a:solidFill>
                  <a:schemeClr val="bg1"/>
                </a:solidFill>
                <a:latin charset="-122" panose="020b0503020204020204" pitchFamily="34" typeface="微软雅黑"/>
                <a:ea charset="-122" panose="020b0503020204020204" pitchFamily="34" typeface="微软雅黑"/>
              </a:rPr>
              <a:t>作品展示</a:t>
            </a:r>
          </a:p>
        </p:txBody>
      </p:sp>
    </p:spTree>
    <p:custDataLst>
      <p:tags r:id="rId3"/>
    </p:custDataLst>
    <p:extLst>
      <p:ext uri="{BB962C8B-B14F-4D97-AF65-F5344CB8AC3E}">
        <p14:creationId val="1447971753"/>
      </p:ext>
    </p:extLst>
  </p:cSld>
  <p:clrMapOvr>
    <a:masterClrMapping/>
  </p:clrMapOvr>
  <mc:AlternateContent>
    <mc:Choice Requires="p14">
      <p:transition p14:dur="1500" spd="slow">
        <p14:window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26"/>
                                        </p:tgtEl>
                                        <p:attrNameLst>
                                          <p:attrName>style.visibility</p:attrName>
                                        </p:attrNameLst>
                                      </p:cBhvr>
                                      <p:to>
                                        <p:strVal val="visible"/>
                                      </p:to>
                                    </p:set>
                                    <p:anim calcmode="lin" valueType="num">
                                      <p:cBhvr>
                                        <p:cTn dur="500" fill="hold" id="7"/>
                                        <p:tgtEl>
                                          <p:spTgt spid="26"/>
                                        </p:tgtEl>
                                        <p:attrNameLst>
                                          <p:attrName>ppt_w</p:attrName>
                                        </p:attrNameLst>
                                      </p:cBhvr>
                                      <p:tavLst>
                                        <p:tav tm="0">
                                          <p:val>
                                            <p:fltVal val="0"/>
                                          </p:val>
                                        </p:tav>
                                        <p:tav tm="100000">
                                          <p:val>
                                            <p:strVal val="#ppt_w"/>
                                          </p:val>
                                        </p:tav>
                                      </p:tavLst>
                                    </p:anim>
                                    <p:anim calcmode="lin" valueType="num">
                                      <p:cBhvr>
                                        <p:cTn dur="500" fill="hold" id="8"/>
                                        <p:tgtEl>
                                          <p:spTgt spid="26"/>
                                        </p:tgtEl>
                                        <p:attrNameLst>
                                          <p:attrName>ppt_h</p:attrName>
                                        </p:attrNameLst>
                                      </p:cBhvr>
                                      <p:tavLst>
                                        <p:tav tm="0">
                                          <p:val>
                                            <p:fltVal val="0"/>
                                          </p:val>
                                        </p:tav>
                                        <p:tav tm="100000">
                                          <p:val>
                                            <p:strVal val="#ppt_h"/>
                                          </p:val>
                                        </p:tav>
                                      </p:tavLst>
                                    </p:anim>
                                    <p:animEffect filter="fade" transition="in">
                                      <p:cBhvr>
                                        <p:cTn dur="500" id="9"/>
                                        <p:tgtEl>
                                          <p:spTgt spid="26"/>
                                        </p:tgtEl>
                                      </p:cBhvr>
                                    </p:animEffect>
                                  </p:childTnLst>
                                </p:cTn>
                              </p:par>
                            </p:childTnLst>
                          </p:cTn>
                        </p:par>
                        <p:par>
                          <p:cTn fill="hold" id="10" nodeType="afterGroup">
                            <p:stCondLst>
                              <p:cond delay="500"/>
                            </p:stCondLst>
                            <p:childTnLst>
                              <p:par>
                                <p:cTn fill="hold" grpId="0" id="11" nodeType="afterEffect" presetClass="entr" presetID="56" presetSubtype="0">
                                  <p:stCondLst>
                                    <p:cond delay="0"/>
                                  </p:stCondLst>
                                  <p:iterate type="lt">
                                    <p:tmPct val="10000"/>
                                  </p:iterate>
                                  <p:childTnLst>
                                    <p:set>
                                      <p:cBhvr>
                                        <p:cTn dur="1" fill="hold" id="12">
                                          <p:stCondLst>
                                            <p:cond delay="0"/>
                                          </p:stCondLst>
                                        </p:cTn>
                                        <p:tgtEl>
                                          <p:spTgt spid="33"/>
                                        </p:tgtEl>
                                        <p:attrNameLst>
                                          <p:attrName>style.visibility</p:attrName>
                                        </p:attrNameLst>
                                      </p:cBhvr>
                                      <p:to>
                                        <p:strVal val="visible"/>
                                      </p:to>
                                    </p:set>
                                    <p:anim by="(-#ppt_w*2)" calcmode="lin" valueType="num">
                                      <p:cBhvr rctx="PPT">
                                        <p:cTn autoRev="1" dur="500" fill="hold" id="13">
                                          <p:stCondLst>
                                            <p:cond delay="0"/>
                                          </p:stCondLst>
                                        </p:cTn>
                                        <p:tgtEl>
                                          <p:spTgt spid="33"/>
                                        </p:tgtEl>
                                        <p:attrNameLst>
                                          <p:attrName>ppt_w</p:attrName>
                                        </p:attrNameLst>
                                      </p:cBhvr>
                                    </p:anim>
                                    <p:anim by="(#ppt_w*0.50)" calcmode="lin" valueType="num">
                                      <p:cBhvr>
                                        <p:cTn autoRev="1" decel="50000" dur="500" fill="hold" id="14">
                                          <p:stCondLst>
                                            <p:cond delay="0"/>
                                          </p:stCondLst>
                                        </p:cTn>
                                        <p:tgtEl>
                                          <p:spTgt spid="33"/>
                                        </p:tgtEl>
                                        <p:attrNameLst>
                                          <p:attrName>ppt_x</p:attrName>
                                        </p:attrNameLst>
                                      </p:cBhvr>
                                    </p:anim>
                                    <p:anim calcmode="lin" from="(-#ppt_h/2)" to="(#ppt_y)" valueType="num">
                                      <p:cBhvr>
                                        <p:cTn dur="1000" fill="hold" id="15">
                                          <p:stCondLst>
                                            <p:cond delay="0"/>
                                          </p:stCondLst>
                                        </p:cTn>
                                        <p:tgtEl>
                                          <p:spTgt spid="33"/>
                                        </p:tgtEl>
                                        <p:attrNameLst>
                                          <p:attrName>ppt_y</p:attrName>
                                        </p:attrNameLst>
                                      </p:cBhvr>
                                    </p:anim>
                                    <p:animRot by="21600000">
                                      <p:cBhvr>
                                        <p:cTn dur="1000" fill="hold" id="16">
                                          <p:stCondLst>
                                            <p:cond delay="0"/>
                                          </p:stCondLst>
                                        </p:cTn>
                                        <p:tgtEl>
                                          <p:spTgt spid="33"/>
                                        </p:tgtEl>
                                        <p:attrNameLst>
                                          <p:attrName>r</p:attrName>
                                        </p:attrNameLst>
                                      </p:cBhvr>
                                    </p:animRot>
                                  </p:childTnLst>
                                </p:cTn>
                              </p:par>
                            </p:childTnLst>
                          </p:cTn>
                        </p:par>
                        <p:par>
                          <p:cTn fill="hold" id="17" nodeType="afterGroup">
                            <p:stCondLst>
                              <p:cond delay="1500"/>
                            </p:stCondLst>
                            <p:childTnLst>
                              <p:par>
                                <p:cTn fill="hold" grpId="0" id="18" nodeType="afterEffect" presetClass="entr" presetID="56" presetSubtype="0">
                                  <p:stCondLst>
                                    <p:cond delay="0"/>
                                  </p:stCondLst>
                                  <p:iterate type="lt">
                                    <p:tmPct val="10000"/>
                                  </p:iterate>
                                  <p:childTnLst>
                                    <p:set>
                                      <p:cBhvr>
                                        <p:cTn dur="1" fill="hold" id="19">
                                          <p:stCondLst>
                                            <p:cond delay="0"/>
                                          </p:stCondLst>
                                        </p:cTn>
                                        <p:tgtEl>
                                          <p:spTgt spid="31"/>
                                        </p:tgtEl>
                                        <p:attrNameLst>
                                          <p:attrName>style.visibility</p:attrName>
                                        </p:attrNameLst>
                                      </p:cBhvr>
                                      <p:to>
                                        <p:strVal val="visible"/>
                                      </p:to>
                                    </p:set>
                                    <p:anim by="(-#ppt_w*2)" calcmode="lin" valueType="num">
                                      <p:cBhvr rctx="PPT">
                                        <p:cTn autoRev="1" dur="500" fill="hold" id="20">
                                          <p:stCondLst>
                                            <p:cond delay="0"/>
                                          </p:stCondLst>
                                        </p:cTn>
                                        <p:tgtEl>
                                          <p:spTgt spid="31"/>
                                        </p:tgtEl>
                                        <p:attrNameLst>
                                          <p:attrName>ppt_w</p:attrName>
                                        </p:attrNameLst>
                                      </p:cBhvr>
                                    </p:anim>
                                    <p:anim by="(#ppt_w*0.50)" calcmode="lin" valueType="num">
                                      <p:cBhvr>
                                        <p:cTn autoRev="1" decel="50000" dur="500" fill="hold" id="21">
                                          <p:stCondLst>
                                            <p:cond delay="0"/>
                                          </p:stCondLst>
                                        </p:cTn>
                                        <p:tgtEl>
                                          <p:spTgt spid="31"/>
                                        </p:tgtEl>
                                        <p:attrNameLst>
                                          <p:attrName>ppt_x</p:attrName>
                                        </p:attrNameLst>
                                      </p:cBhvr>
                                    </p:anim>
                                    <p:anim calcmode="lin" from="(-#ppt_h/2)" to="(#ppt_y)" valueType="num">
                                      <p:cBhvr>
                                        <p:cTn dur="1000" fill="hold" id="22">
                                          <p:stCondLst>
                                            <p:cond delay="0"/>
                                          </p:stCondLst>
                                        </p:cTn>
                                        <p:tgtEl>
                                          <p:spTgt spid="31"/>
                                        </p:tgtEl>
                                        <p:attrNameLst>
                                          <p:attrName>ppt_y</p:attrName>
                                        </p:attrNameLst>
                                      </p:cBhvr>
                                    </p:anim>
                                    <p:animRot by="21600000">
                                      <p:cBhvr>
                                        <p:cTn dur="1000" fill="hold" id="23">
                                          <p:stCondLst>
                                            <p:cond delay="0"/>
                                          </p:stCondLst>
                                        </p:cTn>
                                        <p:tgtEl>
                                          <p:spTgt spid="31"/>
                                        </p:tgtEl>
                                        <p:attrNameLst>
                                          <p:attrName>r</p:attrName>
                                        </p:attrNameLst>
                                      </p:cBhvr>
                                    </p:animRo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6"/>
      <p:bldP grpId="0" spid="31"/>
      <p:bldP grpId="0" spid="33"/>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C:\Users\Administrator\Desktop\11111.tif" id="2050" name="Picture 2"/>
          <p:cNvPicPr>
            <a:picLocks noChangeArrowheads="1" noChangeAspect="1"/>
          </p:cNvPicPr>
          <p:nvPr/>
        </p:nvPicPr>
        <p:blipFill>
          <a:blip r:embed="rId2">
            <a:extLst>
              <a:ext uri="{28A0092B-C50C-407E-A947-70E740481C1C}">
                <a14:useLocalDpi val="0"/>
              </a:ext>
            </a:extLst>
          </a:blip>
          <a:srcRect b="91703"/>
          <a:stretch>
            <a:fillRect/>
          </a:stretch>
        </p:blipFill>
        <p:spPr bwMode="auto">
          <a:xfrm>
            <a:off x="0" y="0"/>
            <a:ext cx="9144000" cy="426720"/>
          </a:xfrm>
          <a:prstGeom prst="rect">
            <a:avLst/>
          </a:prstGeom>
          <a:noFill/>
          <a:extLst>
            <a:ext uri="{909E8E84-426E-40DD-AFC4-6F175D3DCCD1}">
              <a14:hiddenFill>
                <a:solidFill>
                  <a:srgbClr val="FFFFFF"/>
                </a:solidFill>
              </a14:hiddenFill>
            </a:ext>
          </a:extLst>
        </p:spPr>
      </p:pic>
      <p:cxnSp>
        <p:nvCxnSpPr>
          <p:cNvPr id="3" name="直接连接符 2"/>
          <p:cNvCxnSpPr/>
          <p:nvPr/>
        </p:nvCxnSpPr>
        <p:spPr>
          <a:xfrm>
            <a:off x="395536" y="483518"/>
            <a:ext cx="8748464" cy="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 name="TextBox 68"/>
          <p:cNvSpPr txBox="1">
            <a:spLocks noChangeArrowheads="1"/>
          </p:cNvSpPr>
          <p:nvPr/>
        </p:nvSpPr>
        <p:spPr bwMode="auto">
          <a:xfrm>
            <a:off x="2613114" y="51472"/>
            <a:ext cx="3917776" cy="9448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686" lIns="91372" rIns="91372" tIns="45686" wrap="square">
            <a:spAutoFit/>
          </a:bodyPr>
          <a:lstStyle>
            <a:defPPr>
              <a:defRPr lang="en-US"/>
            </a:defPPr>
            <a:lvl1pPr algn="l" eaLnBrk="0" fontAlgn="base" hangingPunct="0" rtl="0">
              <a:spcBef>
                <a:spcPct val="0"/>
              </a:spcBef>
              <a:spcAft>
                <a:spcPct val="0"/>
              </a:spcAft>
              <a:defRPr kern="1200">
                <a:solidFill>
                  <a:schemeClr val="tx1"/>
                </a:solidFill>
                <a:latin charset="0" panose="020f0502020204030204" pitchFamily="34" typeface="Calibri"/>
                <a:ea typeface="+mn-ea"/>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typeface="+mn-ea"/>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typeface="+mn-ea"/>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typeface="+mn-ea"/>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typeface="+mn-ea"/>
                <a:cs typeface="+mn-cs"/>
              </a:defRPr>
            </a:lvl5pPr>
            <a:lvl6pPr algn="l" defTabSz="914400" eaLnBrk="1" hangingPunct="1" latinLnBrk="0" marL="2286000" rtl="0">
              <a:defRPr kern="1200">
                <a:solidFill>
                  <a:schemeClr val="tx1"/>
                </a:solidFill>
                <a:latin charset="0" panose="020f0502020204030204" pitchFamily="34" typeface="Calibri"/>
                <a:ea typeface="+mn-ea"/>
                <a:cs typeface="+mn-cs"/>
              </a:defRPr>
            </a:lvl6pPr>
            <a:lvl7pPr algn="l" defTabSz="914400" eaLnBrk="1" hangingPunct="1" latinLnBrk="0" marL="2743200" rtl="0">
              <a:defRPr kern="1200">
                <a:solidFill>
                  <a:schemeClr val="tx1"/>
                </a:solidFill>
                <a:latin charset="0" panose="020f0502020204030204" pitchFamily="34" typeface="Calibri"/>
                <a:ea typeface="+mn-ea"/>
                <a:cs typeface="+mn-cs"/>
              </a:defRPr>
            </a:lvl7pPr>
            <a:lvl8pPr algn="l" defTabSz="914400" eaLnBrk="1" hangingPunct="1" latinLnBrk="0" marL="3200400" rtl="0">
              <a:defRPr kern="1200">
                <a:solidFill>
                  <a:schemeClr val="tx1"/>
                </a:solidFill>
                <a:latin charset="0" panose="020f0502020204030204" pitchFamily="34" typeface="Calibri"/>
                <a:ea typeface="+mn-ea"/>
                <a:cs typeface="+mn-cs"/>
              </a:defRPr>
            </a:lvl8pPr>
            <a:lvl9pPr algn="l" defTabSz="914400" eaLnBrk="1" hangingPunct="1" latinLnBrk="0" marL="3657600" rtl="0">
              <a:defRPr kern="1200">
                <a:solidFill>
                  <a:schemeClr val="tx1"/>
                </a:solidFill>
                <a:latin charset="0" panose="020f0502020204030204" pitchFamily="34" typeface="Calibri"/>
                <a:ea typeface="+mn-ea"/>
                <a:cs typeface="+mn-cs"/>
              </a:defRPr>
            </a:lvl9pPr>
          </a:lstStyle>
          <a:p>
            <a:pPr algn="ctr" eaLnBrk="1" hangingPunct="1"/>
            <a:r>
              <a:rPr altLang="zh-CN" b="1" lang="id-ID" sz="2800">
                <a:solidFill>
                  <a:schemeClr val="bg1"/>
                </a:solidFill>
                <a:latin charset="0" pitchFamily="2" typeface="Roboto"/>
                <a:ea charset="0" pitchFamily="2" typeface="Roboto"/>
                <a:cs charset="0" pitchFamily="2" typeface="Roboto"/>
              </a:rPr>
              <a:t>Company Presentation Name</a:t>
            </a:r>
          </a:p>
        </p:txBody>
      </p:sp>
      <p:sp>
        <p:nvSpPr>
          <p:cNvPr id="50" name="Rectangle 5"/>
          <p:cNvSpPr/>
          <p:nvPr/>
        </p:nvSpPr>
        <p:spPr>
          <a:xfrm>
            <a:off x="0" y="5032773"/>
            <a:ext cx="9144000" cy="110728"/>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9" lIns="68529" rIns="68529" tIns="34289"/>
          <a:lstStyle/>
          <a:p>
            <a:pPr algn="ctr">
              <a:defRPr/>
            </a:pPr>
            <a:endParaRPr lang="en-US"/>
          </a:p>
        </p:txBody>
      </p:sp>
      <p:grpSp>
        <p:nvGrpSpPr>
          <p:cNvPr id="6" name="Group 6"/>
          <p:cNvGrpSpPr>
            <a:grpSpLocks noChangeAspect="1"/>
          </p:cNvGrpSpPr>
          <p:nvPr/>
        </p:nvGrpSpPr>
        <p:grpSpPr>
          <a:xfrm>
            <a:off x="1216819" y="2595594"/>
            <a:ext cx="653654" cy="663179"/>
            <a:chOff x="4234" y="3238498"/>
            <a:chExt cx="436036" cy="442385"/>
          </a:xfrm>
        </p:grpSpPr>
        <p:sp>
          <p:nvSpPr>
            <p:cNvPr id="7" name="Rectangle 196"/>
            <p:cNvSpPr>
              <a:spLocks noChangeArrowheads="1"/>
            </p:cNvSpPr>
            <p:nvPr/>
          </p:nvSpPr>
          <p:spPr bwMode="auto">
            <a:xfrm>
              <a:off x="4234" y="3238498"/>
              <a:ext cx="436036" cy="442385"/>
            </a:xfrm>
            <a:prstGeom prst="rect">
              <a:avLst/>
            </a:prstGeom>
            <a:solidFill>
              <a:srgbClr val="FA9C00"/>
            </a:solidFill>
            <a:ln w="9525">
              <a:noFill/>
              <a:miter lim="800000"/>
            </a:ln>
          </p:spPr>
          <p:txBody>
            <a:bodyPr bIns="60960" lIns="121920" rIns="121920" tIns="60960"/>
            <a:lstStyle/>
            <a:p>
              <a:pPr defTabSz="685273">
                <a:defRPr/>
              </a:pPr>
              <a:endParaRPr kern="0" lang="en-US" sz="2400">
                <a:solidFill>
                  <a:prstClr val="black"/>
                </a:solidFill>
              </a:endParaRPr>
            </a:p>
          </p:txBody>
        </p:sp>
        <p:sp>
          <p:nvSpPr>
            <p:cNvPr id="8" name="Freeform 197"/>
            <p:cNvSpPr/>
            <p:nvPr/>
          </p:nvSpPr>
          <p:spPr bwMode="auto">
            <a:xfrm>
              <a:off x="86835" y="3355250"/>
              <a:ext cx="353435" cy="325633"/>
            </a:xfrm>
            <a:custGeom>
              <a:cxnLst>
                <a:cxn ang="0">
                  <a:pos x="167" y="77"/>
                </a:cxn>
                <a:cxn ang="0">
                  <a:pos x="123" y="32"/>
                </a:cxn>
                <a:cxn ang="0">
                  <a:pos x="123" y="33"/>
                </a:cxn>
                <a:cxn ang="0">
                  <a:pos x="97" y="7"/>
                </a:cxn>
                <a:cxn ang="0">
                  <a:pos x="80" y="0"/>
                </a:cxn>
                <a:cxn ang="0">
                  <a:pos x="50" y="7"/>
                </a:cxn>
                <a:cxn ang="0">
                  <a:pos x="22" y="11"/>
                </a:cxn>
                <a:cxn ang="0">
                  <a:pos x="9" y="18"/>
                </a:cxn>
                <a:cxn ang="0">
                  <a:pos x="0" y="33"/>
                </a:cxn>
                <a:cxn ang="0">
                  <a:pos x="61" y="96"/>
                </a:cxn>
                <a:cxn ang="0">
                  <a:pos x="28" y="109"/>
                </a:cxn>
                <a:cxn ang="0">
                  <a:pos x="20" y="118"/>
                </a:cxn>
                <a:cxn ang="0">
                  <a:pos x="56" y="154"/>
                </a:cxn>
                <a:cxn ang="0">
                  <a:pos x="167" y="154"/>
                </a:cxn>
                <a:cxn ang="0">
                  <a:pos x="167" y="77"/>
                </a:cxn>
              </a:cxnLst>
              <a:rect b="b" l="0" r="r" t="0"/>
              <a:pathLst>
                <a:path h="154" w="167">
                  <a:moveTo>
                    <a:pt x="167" y="77"/>
                  </a:moveTo>
                  <a:lnTo>
                    <a:pt x="123" y="32"/>
                  </a:lnTo>
                  <a:lnTo>
                    <a:pt x="123" y="33"/>
                  </a:lnTo>
                  <a:lnTo>
                    <a:pt x="97" y="7"/>
                  </a:lnTo>
                  <a:lnTo>
                    <a:pt x="80" y="0"/>
                  </a:lnTo>
                  <a:lnTo>
                    <a:pt x="50" y="7"/>
                  </a:lnTo>
                  <a:lnTo>
                    <a:pt x="22" y="11"/>
                  </a:lnTo>
                  <a:lnTo>
                    <a:pt x="9" y="18"/>
                  </a:lnTo>
                  <a:lnTo>
                    <a:pt x="0" y="33"/>
                  </a:lnTo>
                  <a:lnTo>
                    <a:pt x="61" y="96"/>
                  </a:lnTo>
                  <a:lnTo>
                    <a:pt x="28" y="109"/>
                  </a:lnTo>
                  <a:lnTo>
                    <a:pt x="20" y="118"/>
                  </a:lnTo>
                  <a:lnTo>
                    <a:pt x="56" y="154"/>
                  </a:lnTo>
                  <a:lnTo>
                    <a:pt x="167" y="154"/>
                  </a:lnTo>
                  <a:lnTo>
                    <a:pt x="167" y="77"/>
                  </a:lnTo>
                  <a:close/>
                </a:path>
              </a:pathLst>
            </a:custGeom>
            <a:solidFill>
              <a:srgbClr val="FA9C00">
                <a:lumMod val="75000"/>
              </a:srgbClr>
            </a:solidFill>
            <a:ln w="9525">
              <a:noFill/>
              <a:round/>
            </a:ln>
          </p:spPr>
          <p:txBody>
            <a:bodyPr bIns="60960" lIns="121920" rIns="121920" tIns="60960"/>
            <a:lstStyle/>
            <a:p>
              <a:pPr defTabSz="685273">
                <a:defRPr/>
              </a:pPr>
              <a:endParaRPr kern="0" lang="en-US" sz="2400">
                <a:solidFill>
                  <a:prstClr val="black"/>
                </a:solidFill>
              </a:endParaRPr>
            </a:p>
          </p:txBody>
        </p:sp>
        <p:sp>
          <p:nvSpPr>
            <p:cNvPr id="9" name="Freeform 198"/>
            <p:cNvSpPr>
              <a:spLocks noEditPoints="1"/>
            </p:cNvSpPr>
            <p:nvPr/>
          </p:nvSpPr>
          <p:spPr bwMode="auto">
            <a:xfrm>
              <a:off x="86785" y="3314698"/>
              <a:ext cx="283635" cy="285751"/>
            </a:xfrm>
            <a:custGeom>
              <a:gdLst>
                <a:gd fmla="*/ 11 w 72" name="T0"/>
                <a:gd fmla="*/ 72 h 72" name="T1"/>
                <a:gd fmla="*/ 30 w 72" name="T2"/>
                <a:gd fmla="*/ 21 h 72" name="T3"/>
                <a:gd fmla="*/ 42 w 72" name="T4"/>
                <a:gd fmla="*/ 59 h 72" name="T5"/>
                <a:gd fmla="*/ 48 w 72" name="T6"/>
                <a:gd fmla="*/ 60 h 72" name="T7"/>
                <a:gd fmla="*/ 12 w 72" name="T8"/>
                <a:gd fmla="*/ 19 h 72" name="T9"/>
                <a:gd fmla="*/ 20 w 72" name="T10"/>
                <a:gd fmla="*/ 20 h 72" name="T11"/>
                <a:gd fmla="*/ 22 w 72" name="T12"/>
                <a:gd fmla="*/ 38 h 72" name="T13"/>
                <a:gd fmla="*/ 24 w 72" name="T14"/>
                <a:gd fmla="*/ 35 h 72" name="T15"/>
                <a:gd fmla="*/ 23 w 72" name="T16"/>
                <a:gd fmla="*/ 27 h 72" name="T17"/>
                <a:gd fmla="*/ 28 w 72" name="T18"/>
                <a:gd fmla="*/ 18 h 72" name="T19"/>
                <a:gd fmla="*/ 34 w 72" name="T20"/>
                <a:gd fmla="*/ 15 h 72" name="T21"/>
                <a:gd fmla="*/ 39 w 72" name="T22"/>
                <a:gd fmla="*/ 12 h 72" name="T23"/>
                <a:gd fmla="*/ 43 w 72" name="T24"/>
                <a:gd fmla="*/ 16 h 72" name="T25"/>
                <a:gd fmla="*/ 46 w 72" name="T26"/>
                <a:gd fmla="*/ 16 h 72" name="T27"/>
                <a:gd fmla="*/ 31 w 72" name="T28"/>
                <a:gd fmla="*/ 10 h 72" name="T29"/>
                <a:gd fmla="*/ 26 w 72" name="T30"/>
                <a:gd fmla="*/ 12 h 72" name="T31"/>
                <a:gd fmla="*/ 13 w 72" name="T32"/>
                <a:gd fmla="*/ 8 h 72" name="T33"/>
                <a:gd fmla="*/ 14 w 72" name="T34"/>
                <a:gd fmla="*/ 10 h 72" name="T35"/>
                <a:gd fmla="*/ 18 w 72" name="T36"/>
                <a:gd fmla="*/ 8 h 72" name="T37"/>
                <a:gd fmla="*/ 20 w 72" name="T38"/>
                <a:gd fmla="*/ 13 h 72" name="T39"/>
                <a:gd fmla="*/ 4 w 72" name="T40"/>
                <a:gd fmla="*/ 28 h 72" name="T41"/>
                <a:gd fmla="*/ 7 w 72" name="T42"/>
                <a:gd fmla="*/ 27 h 72" name="T43"/>
                <a:gd fmla="*/ 12 w 72" name="T44"/>
                <a:gd fmla="*/ 19 h 72" name="T45"/>
                <a:gd fmla="*/ 62 w 72" name="T46"/>
                <a:gd fmla="*/ 32 h 72" name="T47"/>
                <a:gd fmla="*/ 64 w 72" name="T48"/>
                <a:gd fmla="*/ 31 h 72" name="T49"/>
                <a:gd fmla="*/ 65 w 72" name="T50"/>
                <a:gd fmla="*/ 28 h 72" name="T51"/>
                <a:gd fmla="*/ 68 w 72" name="T52"/>
                <a:gd fmla="*/ 28 h 72" name="T53"/>
                <a:gd fmla="*/ 53 w 72" name="T54"/>
                <a:gd fmla="*/ 21 h 72" name="T55"/>
                <a:gd fmla="*/ 38 w 72" name="T56"/>
                <a:gd fmla="*/ 28 h 72" name="T57"/>
                <a:gd fmla="*/ 46 w 72" name="T58"/>
                <a:gd fmla="*/ 27 h 72" name="T59"/>
                <a:gd fmla="*/ 47 w 72" name="T60"/>
                <a:gd fmla="*/ 30 h 72" name="T61"/>
                <a:gd fmla="*/ 48 w 72" name="T62"/>
                <a:gd fmla="*/ 31 h 72" name="T63"/>
                <a:gd fmla="*/ 46 w 72" name="T64"/>
                <a:gd fmla="*/ 37 h 72" name="T65"/>
                <a:gd fmla="*/ 53 w 72" name="T66"/>
                <a:gd fmla="*/ 39 h 72" name="T67"/>
                <a:gd fmla="*/ 53 w 72" name="T68"/>
                <a:gd fmla="*/ 42 h 72" name="T69"/>
                <a:gd fmla="*/ 57 w 72" name="T70"/>
                <a:gd fmla="*/ 46 h 72" name="T71"/>
                <a:gd fmla="*/ 56 w 72" name="T72"/>
                <a:gd fmla="*/ 50 h 72" name="T73"/>
                <a:gd fmla="*/ 63 w 72" name="T74"/>
                <a:gd fmla="*/ 40 h 72" name="T75"/>
                <a:gd fmla="*/ 65 w 72" name="T76"/>
                <a:gd fmla="*/ 41 h 72" name="T77"/>
                <a:gd fmla="*/ 69 w 72" name="T78"/>
                <a:gd fmla="*/ 40 h 72" name="T79"/>
                <a:gd fmla="*/ 71 w 72" name="T80"/>
                <a:gd fmla="*/ 46 h 72"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b="b" l="0" r="r" t="0"/>
              <a:pathLst>
                <a:path h="72" w="72">
                  <a:moveTo>
                    <a:pt x="65" y="72"/>
                  </a:moveTo>
                  <a:cubicBezTo>
                    <a:pt x="11" y="72"/>
                    <a:pt x="11" y="72"/>
                    <a:pt x="11" y="72"/>
                  </a:cubicBezTo>
                  <a:cubicBezTo>
                    <a:pt x="11" y="72"/>
                    <a:pt x="16" y="63"/>
                    <a:pt x="30" y="60"/>
                  </a:cubicBezTo>
                  <a:cubicBezTo>
                    <a:pt x="37" y="45"/>
                    <a:pt x="30" y="21"/>
                    <a:pt x="30" y="21"/>
                  </a:cubicBezTo>
                  <a:cubicBezTo>
                    <a:pt x="40" y="38"/>
                    <a:pt x="39" y="54"/>
                    <a:pt x="38" y="59"/>
                  </a:cubicBezTo>
                  <a:cubicBezTo>
                    <a:pt x="40" y="59"/>
                    <a:pt x="41" y="59"/>
                    <a:pt x="42" y="59"/>
                  </a:cubicBezTo>
                  <a:cubicBezTo>
                    <a:pt x="42" y="54"/>
                    <a:pt x="43" y="44"/>
                    <a:pt x="53" y="36"/>
                  </a:cubicBezTo>
                  <a:cubicBezTo>
                    <a:pt x="53" y="36"/>
                    <a:pt x="46" y="45"/>
                    <a:pt x="48" y="60"/>
                  </a:cubicBezTo>
                  <a:cubicBezTo>
                    <a:pt x="61" y="63"/>
                    <a:pt x="65" y="72"/>
                    <a:pt x="65" y="72"/>
                  </a:cubicBezTo>
                  <a:close/>
                  <a:moveTo>
                    <a:pt x="12" y="19"/>
                  </a:moveTo>
                  <a:cubicBezTo>
                    <a:pt x="14" y="24"/>
                    <a:pt x="14" y="24"/>
                    <a:pt x="14" y="24"/>
                  </a:cubicBezTo>
                  <a:cubicBezTo>
                    <a:pt x="16" y="22"/>
                    <a:pt x="18" y="21"/>
                    <a:pt x="20" y="20"/>
                  </a:cubicBezTo>
                  <a:cubicBezTo>
                    <a:pt x="20" y="20"/>
                    <a:pt x="10" y="30"/>
                    <a:pt x="20" y="41"/>
                  </a:cubicBezTo>
                  <a:cubicBezTo>
                    <a:pt x="20" y="41"/>
                    <a:pt x="21" y="40"/>
                    <a:pt x="22" y="38"/>
                  </a:cubicBezTo>
                  <a:cubicBezTo>
                    <a:pt x="21" y="34"/>
                    <a:pt x="21" y="34"/>
                    <a:pt x="21" y="34"/>
                  </a:cubicBezTo>
                  <a:cubicBezTo>
                    <a:pt x="24" y="35"/>
                    <a:pt x="24" y="35"/>
                    <a:pt x="24" y="35"/>
                  </a:cubicBezTo>
                  <a:cubicBezTo>
                    <a:pt x="25" y="34"/>
                    <a:pt x="26" y="32"/>
                    <a:pt x="27" y="30"/>
                  </a:cubicBezTo>
                  <a:cubicBezTo>
                    <a:pt x="23" y="27"/>
                    <a:pt x="23" y="27"/>
                    <a:pt x="23" y="27"/>
                  </a:cubicBezTo>
                  <a:cubicBezTo>
                    <a:pt x="28" y="27"/>
                    <a:pt x="28" y="27"/>
                    <a:pt x="28" y="27"/>
                  </a:cubicBezTo>
                  <a:cubicBezTo>
                    <a:pt x="28" y="24"/>
                    <a:pt x="29" y="21"/>
                    <a:pt x="28" y="18"/>
                  </a:cubicBezTo>
                  <a:cubicBezTo>
                    <a:pt x="32" y="23"/>
                    <a:pt x="39" y="26"/>
                    <a:pt x="39" y="26"/>
                  </a:cubicBezTo>
                  <a:cubicBezTo>
                    <a:pt x="40" y="19"/>
                    <a:pt x="34" y="15"/>
                    <a:pt x="34" y="15"/>
                  </a:cubicBezTo>
                  <a:cubicBezTo>
                    <a:pt x="35" y="15"/>
                    <a:pt x="37" y="16"/>
                    <a:pt x="38" y="16"/>
                  </a:cubicBezTo>
                  <a:cubicBezTo>
                    <a:pt x="39" y="12"/>
                    <a:pt x="39" y="12"/>
                    <a:pt x="39" y="12"/>
                  </a:cubicBezTo>
                  <a:cubicBezTo>
                    <a:pt x="40" y="16"/>
                    <a:pt x="40" y="16"/>
                    <a:pt x="40" y="16"/>
                  </a:cubicBezTo>
                  <a:cubicBezTo>
                    <a:pt x="41" y="16"/>
                    <a:pt x="42" y="16"/>
                    <a:pt x="43" y="16"/>
                  </a:cubicBezTo>
                  <a:cubicBezTo>
                    <a:pt x="42" y="11"/>
                    <a:pt x="42" y="11"/>
                    <a:pt x="42" y="11"/>
                  </a:cubicBezTo>
                  <a:cubicBezTo>
                    <a:pt x="46" y="16"/>
                    <a:pt x="46" y="16"/>
                    <a:pt x="46" y="16"/>
                  </a:cubicBezTo>
                  <a:cubicBezTo>
                    <a:pt x="50" y="16"/>
                    <a:pt x="53" y="15"/>
                    <a:pt x="53" y="15"/>
                  </a:cubicBezTo>
                  <a:cubicBezTo>
                    <a:pt x="45" y="2"/>
                    <a:pt x="31" y="10"/>
                    <a:pt x="31" y="10"/>
                  </a:cubicBezTo>
                  <a:cubicBezTo>
                    <a:pt x="35" y="6"/>
                    <a:pt x="34" y="0"/>
                    <a:pt x="34" y="0"/>
                  </a:cubicBezTo>
                  <a:cubicBezTo>
                    <a:pt x="27" y="1"/>
                    <a:pt x="26" y="9"/>
                    <a:pt x="26" y="12"/>
                  </a:cubicBezTo>
                  <a:cubicBezTo>
                    <a:pt x="24" y="8"/>
                    <a:pt x="19" y="0"/>
                    <a:pt x="11" y="6"/>
                  </a:cubicBezTo>
                  <a:cubicBezTo>
                    <a:pt x="11" y="6"/>
                    <a:pt x="12" y="7"/>
                    <a:pt x="13" y="8"/>
                  </a:cubicBezTo>
                  <a:cubicBezTo>
                    <a:pt x="15" y="6"/>
                    <a:pt x="15" y="6"/>
                    <a:pt x="15" y="6"/>
                  </a:cubicBezTo>
                  <a:cubicBezTo>
                    <a:pt x="14" y="10"/>
                    <a:pt x="14" y="10"/>
                    <a:pt x="14" y="10"/>
                  </a:cubicBezTo>
                  <a:cubicBezTo>
                    <a:pt x="14" y="10"/>
                    <a:pt x="15" y="11"/>
                    <a:pt x="16" y="11"/>
                  </a:cubicBezTo>
                  <a:cubicBezTo>
                    <a:pt x="18" y="8"/>
                    <a:pt x="18" y="8"/>
                    <a:pt x="18" y="8"/>
                  </a:cubicBezTo>
                  <a:cubicBezTo>
                    <a:pt x="17" y="12"/>
                    <a:pt x="17" y="12"/>
                    <a:pt x="17" y="12"/>
                  </a:cubicBezTo>
                  <a:cubicBezTo>
                    <a:pt x="18" y="13"/>
                    <a:pt x="19" y="13"/>
                    <a:pt x="20" y="13"/>
                  </a:cubicBezTo>
                  <a:cubicBezTo>
                    <a:pt x="12" y="13"/>
                    <a:pt x="2" y="14"/>
                    <a:pt x="0" y="29"/>
                  </a:cubicBezTo>
                  <a:cubicBezTo>
                    <a:pt x="0" y="29"/>
                    <a:pt x="1" y="29"/>
                    <a:pt x="4" y="28"/>
                  </a:cubicBezTo>
                  <a:cubicBezTo>
                    <a:pt x="5" y="22"/>
                    <a:pt x="5" y="22"/>
                    <a:pt x="5" y="22"/>
                  </a:cubicBezTo>
                  <a:cubicBezTo>
                    <a:pt x="7" y="27"/>
                    <a:pt x="7" y="27"/>
                    <a:pt x="7" y="27"/>
                  </a:cubicBezTo>
                  <a:cubicBezTo>
                    <a:pt x="8" y="26"/>
                    <a:pt x="10" y="26"/>
                    <a:pt x="11" y="25"/>
                  </a:cubicBezTo>
                  <a:lnTo>
                    <a:pt x="12" y="19"/>
                  </a:lnTo>
                  <a:close/>
                  <a:moveTo>
                    <a:pt x="61" y="32"/>
                  </a:moveTo>
                  <a:cubicBezTo>
                    <a:pt x="61" y="32"/>
                    <a:pt x="62" y="32"/>
                    <a:pt x="62" y="32"/>
                  </a:cubicBezTo>
                  <a:cubicBezTo>
                    <a:pt x="62" y="29"/>
                    <a:pt x="62" y="29"/>
                    <a:pt x="62" y="29"/>
                  </a:cubicBezTo>
                  <a:cubicBezTo>
                    <a:pt x="64" y="31"/>
                    <a:pt x="64" y="31"/>
                    <a:pt x="64" y="31"/>
                  </a:cubicBezTo>
                  <a:cubicBezTo>
                    <a:pt x="64" y="31"/>
                    <a:pt x="65" y="31"/>
                    <a:pt x="65" y="30"/>
                  </a:cubicBezTo>
                  <a:cubicBezTo>
                    <a:pt x="65" y="28"/>
                    <a:pt x="65" y="28"/>
                    <a:pt x="65" y="28"/>
                  </a:cubicBezTo>
                  <a:cubicBezTo>
                    <a:pt x="66" y="30"/>
                    <a:pt x="66" y="30"/>
                    <a:pt x="66" y="30"/>
                  </a:cubicBezTo>
                  <a:cubicBezTo>
                    <a:pt x="67" y="29"/>
                    <a:pt x="68" y="28"/>
                    <a:pt x="68" y="28"/>
                  </a:cubicBezTo>
                  <a:cubicBezTo>
                    <a:pt x="63" y="23"/>
                    <a:pt x="59" y="28"/>
                    <a:pt x="57" y="30"/>
                  </a:cubicBezTo>
                  <a:cubicBezTo>
                    <a:pt x="57" y="28"/>
                    <a:pt x="58" y="23"/>
                    <a:pt x="53" y="21"/>
                  </a:cubicBezTo>
                  <a:cubicBezTo>
                    <a:pt x="53" y="21"/>
                    <a:pt x="52" y="25"/>
                    <a:pt x="54" y="28"/>
                  </a:cubicBezTo>
                  <a:cubicBezTo>
                    <a:pt x="54" y="28"/>
                    <a:pt x="46" y="21"/>
                    <a:pt x="38" y="28"/>
                  </a:cubicBezTo>
                  <a:cubicBezTo>
                    <a:pt x="38" y="28"/>
                    <a:pt x="40" y="29"/>
                    <a:pt x="43" y="30"/>
                  </a:cubicBezTo>
                  <a:cubicBezTo>
                    <a:pt x="46" y="27"/>
                    <a:pt x="46" y="27"/>
                    <a:pt x="46" y="27"/>
                  </a:cubicBezTo>
                  <a:cubicBezTo>
                    <a:pt x="45" y="30"/>
                    <a:pt x="45" y="30"/>
                    <a:pt x="45" y="30"/>
                  </a:cubicBezTo>
                  <a:cubicBezTo>
                    <a:pt x="46" y="30"/>
                    <a:pt x="46" y="30"/>
                    <a:pt x="47" y="30"/>
                  </a:cubicBezTo>
                  <a:cubicBezTo>
                    <a:pt x="48" y="28"/>
                    <a:pt x="48" y="28"/>
                    <a:pt x="48" y="28"/>
                  </a:cubicBezTo>
                  <a:cubicBezTo>
                    <a:pt x="48" y="31"/>
                    <a:pt x="48" y="31"/>
                    <a:pt x="48" y="31"/>
                  </a:cubicBezTo>
                  <a:cubicBezTo>
                    <a:pt x="49" y="31"/>
                    <a:pt x="50" y="31"/>
                    <a:pt x="51" y="31"/>
                  </a:cubicBezTo>
                  <a:cubicBezTo>
                    <a:pt x="51" y="31"/>
                    <a:pt x="47" y="32"/>
                    <a:pt x="46" y="37"/>
                  </a:cubicBezTo>
                  <a:cubicBezTo>
                    <a:pt x="46" y="37"/>
                    <a:pt x="51" y="37"/>
                    <a:pt x="55" y="34"/>
                  </a:cubicBezTo>
                  <a:cubicBezTo>
                    <a:pt x="54" y="35"/>
                    <a:pt x="53" y="37"/>
                    <a:pt x="53" y="39"/>
                  </a:cubicBezTo>
                  <a:cubicBezTo>
                    <a:pt x="56" y="40"/>
                    <a:pt x="56" y="40"/>
                    <a:pt x="56" y="40"/>
                  </a:cubicBezTo>
                  <a:cubicBezTo>
                    <a:pt x="53" y="42"/>
                    <a:pt x="53" y="42"/>
                    <a:pt x="53" y="42"/>
                  </a:cubicBezTo>
                  <a:cubicBezTo>
                    <a:pt x="54" y="43"/>
                    <a:pt x="54" y="44"/>
                    <a:pt x="54" y="45"/>
                  </a:cubicBezTo>
                  <a:cubicBezTo>
                    <a:pt x="57" y="46"/>
                    <a:pt x="57" y="46"/>
                    <a:pt x="57" y="46"/>
                  </a:cubicBezTo>
                  <a:cubicBezTo>
                    <a:pt x="55" y="48"/>
                    <a:pt x="55" y="48"/>
                    <a:pt x="55" y="48"/>
                  </a:cubicBezTo>
                  <a:cubicBezTo>
                    <a:pt x="55" y="49"/>
                    <a:pt x="56" y="50"/>
                    <a:pt x="56" y="50"/>
                  </a:cubicBezTo>
                  <a:cubicBezTo>
                    <a:pt x="64" y="45"/>
                    <a:pt x="60" y="36"/>
                    <a:pt x="60" y="36"/>
                  </a:cubicBezTo>
                  <a:cubicBezTo>
                    <a:pt x="60" y="37"/>
                    <a:pt x="62" y="38"/>
                    <a:pt x="63" y="40"/>
                  </a:cubicBezTo>
                  <a:cubicBezTo>
                    <a:pt x="65" y="37"/>
                    <a:pt x="65" y="37"/>
                    <a:pt x="65" y="37"/>
                  </a:cubicBezTo>
                  <a:cubicBezTo>
                    <a:pt x="65" y="41"/>
                    <a:pt x="65" y="41"/>
                    <a:pt x="65" y="41"/>
                  </a:cubicBezTo>
                  <a:cubicBezTo>
                    <a:pt x="65" y="42"/>
                    <a:pt x="66" y="42"/>
                    <a:pt x="67" y="43"/>
                  </a:cubicBezTo>
                  <a:cubicBezTo>
                    <a:pt x="69" y="40"/>
                    <a:pt x="69" y="40"/>
                    <a:pt x="69" y="40"/>
                  </a:cubicBezTo>
                  <a:cubicBezTo>
                    <a:pt x="69" y="44"/>
                    <a:pt x="69" y="44"/>
                    <a:pt x="69" y="44"/>
                  </a:cubicBezTo>
                  <a:cubicBezTo>
                    <a:pt x="70" y="45"/>
                    <a:pt x="71" y="46"/>
                    <a:pt x="71" y="46"/>
                  </a:cubicBezTo>
                  <a:cubicBezTo>
                    <a:pt x="72" y="36"/>
                    <a:pt x="66" y="33"/>
                    <a:pt x="61" y="32"/>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bIns="60960" lIns="121920" rIns="121920" tIns="60960"/>
            <a:lstStyle/>
            <a:p>
              <a:pPr defTabSz="685273" eaLnBrk="0" fontAlgn="base" hangingPunct="0">
                <a:spcBef>
                  <a:spcPct val="0"/>
                </a:spcBef>
                <a:spcAft>
                  <a:spcPct val="0"/>
                </a:spcAft>
              </a:pPr>
              <a:endParaRPr altLang="en-US" kern="0" lang="zh-CN">
                <a:solidFill>
                  <a:prstClr val="black"/>
                </a:solidFill>
              </a:endParaRPr>
            </a:p>
          </p:txBody>
        </p:sp>
      </p:grpSp>
      <p:grpSp>
        <p:nvGrpSpPr>
          <p:cNvPr id="10" name="Group 10"/>
          <p:cNvGrpSpPr>
            <a:grpSpLocks noChangeAspect="1"/>
          </p:cNvGrpSpPr>
          <p:nvPr/>
        </p:nvGrpSpPr>
        <p:grpSpPr>
          <a:xfrm>
            <a:off x="4619625" y="1439466"/>
            <a:ext cx="654844" cy="663178"/>
            <a:chOff x="1962160" y="3238498"/>
            <a:chExt cx="436035" cy="442385"/>
          </a:xfrm>
        </p:grpSpPr>
        <p:sp>
          <p:nvSpPr>
            <p:cNvPr id="11" name="Rectangle 205"/>
            <p:cNvSpPr>
              <a:spLocks noChangeArrowheads="1"/>
            </p:cNvSpPr>
            <p:nvPr/>
          </p:nvSpPr>
          <p:spPr bwMode="auto">
            <a:xfrm>
              <a:off x="1962160" y="3238498"/>
              <a:ext cx="436035" cy="442385"/>
            </a:xfrm>
            <a:prstGeom prst="rect">
              <a:avLst/>
            </a:prstGeom>
            <a:solidFill>
              <a:srgbClr val="90BC33"/>
            </a:solidFill>
            <a:ln w="9525">
              <a:noFill/>
              <a:miter lim="800000"/>
            </a:ln>
          </p:spPr>
          <p:txBody>
            <a:bodyPr bIns="60960" lIns="121920" rIns="121920" tIns="60960"/>
            <a:lstStyle/>
            <a:p>
              <a:pPr defTabSz="685273">
                <a:defRPr/>
              </a:pPr>
              <a:endParaRPr kern="0" lang="en-US" sz="2400">
                <a:solidFill>
                  <a:prstClr val="black"/>
                </a:solidFill>
              </a:endParaRPr>
            </a:p>
          </p:txBody>
        </p:sp>
        <p:sp>
          <p:nvSpPr>
            <p:cNvPr id="12" name="Freeform 206"/>
            <p:cNvSpPr/>
            <p:nvPr/>
          </p:nvSpPr>
          <p:spPr bwMode="auto">
            <a:xfrm>
              <a:off x="2104070" y="3325069"/>
              <a:ext cx="294125" cy="355814"/>
            </a:xfrm>
            <a:custGeom>
              <a:cxnLst>
                <a:cxn ang="0">
                  <a:pos x="139" y="53"/>
                </a:cxn>
                <a:cxn ang="0">
                  <a:pos x="87" y="0"/>
                </a:cxn>
                <a:cxn ang="0">
                  <a:pos x="87" y="32"/>
                </a:cxn>
                <a:cxn ang="0">
                  <a:pos x="80" y="51"/>
                </a:cxn>
                <a:cxn ang="0">
                  <a:pos x="87" y="70"/>
                </a:cxn>
                <a:cxn ang="0">
                  <a:pos x="85" y="93"/>
                </a:cxn>
                <a:cxn ang="0">
                  <a:pos x="68" y="117"/>
                </a:cxn>
                <a:cxn ang="0">
                  <a:pos x="29" y="128"/>
                </a:cxn>
                <a:cxn ang="0">
                  <a:pos x="0" y="117"/>
                </a:cxn>
                <a:cxn ang="0">
                  <a:pos x="50" y="168"/>
                </a:cxn>
                <a:cxn ang="0">
                  <a:pos x="139" y="168"/>
                </a:cxn>
                <a:cxn ang="0">
                  <a:pos x="139" y="53"/>
                </a:cxn>
              </a:cxnLst>
              <a:rect b="b" l="0" r="r" t="0"/>
              <a:pathLst>
                <a:path h="168" w="139">
                  <a:moveTo>
                    <a:pt x="139" y="53"/>
                  </a:moveTo>
                  <a:lnTo>
                    <a:pt x="87" y="0"/>
                  </a:lnTo>
                  <a:lnTo>
                    <a:pt x="87" y="32"/>
                  </a:lnTo>
                  <a:lnTo>
                    <a:pt x="80" y="51"/>
                  </a:lnTo>
                  <a:lnTo>
                    <a:pt x="87" y="70"/>
                  </a:lnTo>
                  <a:lnTo>
                    <a:pt x="85" y="93"/>
                  </a:lnTo>
                  <a:lnTo>
                    <a:pt x="68" y="117"/>
                  </a:lnTo>
                  <a:lnTo>
                    <a:pt x="29" y="128"/>
                  </a:lnTo>
                  <a:lnTo>
                    <a:pt x="0" y="117"/>
                  </a:lnTo>
                  <a:lnTo>
                    <a:pt x="50" y="168"/>
                  </a:lnTo>
                  <a:lnTo>
                    <a:pt x="139" y="168"/>
                  </a:lnTo>
                  <a:lnTo>
                    <a:pt x="139" y="53"/>
                  </a:lnTo>
                  <a:close/>
                </a:path>
              </a:pathLst>
            </a:custGeom>
            <a:solidFill>
              <a:srgbClr val="90BC33">
                <a:lumMod val="75000"/>
              </a:srgbClr>
            </a:solidFill>
            <a:ln w="9525">
              <a:noFill/>
              <a:round/>
            </a:ln>
          </p:spPr>
          <p:txBody>
            <a:bodyPr bIns="60960" lIns="121920" rIns="121920" tIns="60960"/>
            <a:lstStyle/>
            <a:p>
              <a:pPr defTabSz="685273">
                <a:defRPr/>
              </a:pPr>
              <a:endParaRPr kern="0" lang="en-US" sz="2400">
                <a:solidFill>
                  <a:prstClr val="black"/>
                </a:solidFill>
              </a:endParaRPr>
            </a:p>
          </p:txBody>
        </p:sp>
        <p:sp>
          <p:nvSpPr>
            <p:cNvPr id="13" name="Freeform 207"/>
            <p:cNvSpPr>
              <a:spLocks noEditPoints="1"/>
            </p:cNvSpPr>
            <p:nvPr/>
          </p:nvSpPr>
          <p:spPr bwMode="auto">
            <a:xfrm>
              <a:off x="2063760" y="3314698"/>
              <a:ext cx="239184" cy="285751"/>
            </a:xfrm>
            <a:custGeom>
              <a:gdLst>
                <a:gd fmla="*/ 36 w 61" name="T0"/>
                <a:gd fmla="*/ 12 h 72" name="T1"/>
                <a:gd fmla="*/ 49 w 61" name="T2"/>
                <a:gd fmla="*/ 19 h 72" name="T3"/>
                <a:gd fmla="*/ 53 w 61" name="T4"/>
                <a:gd fmla="*/ 34 h 72" name="T5"/>
                <a:gd fmla="*/ 55 w 61" name="T6"/>
                <a:gd fmla="*/ 39 h 72" name="T7"/>
                <a:gd fmla="*/ 53 w 61" name="T8"/>
                <a:gd fmla="*/ 40 h 72" name="T9"/>
                <a:gd fmla="*/ 51 w 61" name="T10"/>
                <a:gd fmla="*/ 37 h 72" name="T11"/>
                <a:gd fmla="*/ 52 w 61" name="T12"/>
                <a:gd fmla="*/ 39 h 72" name="T13"/>
                <a:gd fmla="*/ 52 w 61" name="T14"/>
                <a:gd fmla="*/ 40 h 72" name="T15"/>
                <a:gd fmla="*/ 52 w 61" name="T16"/>
                <a:gd fmla="*/ 39 h 72" name="T17"/>
                <a:gd fmla="*/ 49 w 61" name="T18"/>
                <a:gd fmla="*/ 38 h 72" name="T19"/>
                <a:gd fmla="*/ 47 w 61" name="T20"/>
                <a:gd fmla="*/ 40 h 72" name="T21"/>
                <a:gd fmla="*/ 53 w 61" name="T22"/>
                <a:gd fmla="*/ 42 h 72" name="T23"/>
                <a:gd fmla="*/ 51 w 61" name="T24"/>
                <a:gd fmla="*/ 56 h 72" name="T25"/>
                <a:gd fmla="*/ 48 w 61" name="T26"/>
                <a:gd fmla="*/ 49 h 72" name="T27"/>
                <a:gd fmla="*/ 46 w 61" name="T28"/>
                <a:gd fmla="*/ 40 h 72" name="T29"/>
                <a:gd fmla="*/ 47 w 61" name="T30"/>
                <a:gd fmla="*/ 36 h 72" name="T31"/>
                <a:gd fmla="*/ 39 w 61" name="T32"/>
                <a:gd fmla="*/ 29 h 72" name="T33"/>
                <a:gd fmla="*/ 33 w 61" name="T34"/>
                <a:gd fmla="*/ 28 h 72" name="T35"/>
                <a:gd fmla="*/ 30 w 61" name="T36"/>
                <a:gd fmla="*/ 23 h 72" name="T37"/>
                <a:gd fmla="*/ 34 w 61" name="T38"/>
                <a:gd fmla="*/ 14 h 72" name="T39"/>
                <a:gd fmla="*/ 58 w 61" name="T40"/>
                <a:gd fmla="*/ 43 h 72" name="T41"/>
                <a:gd fmla="*/ 37 w 61" name="T42"/>
                <a:gd fmla="*/ 56 h 72" name="T43"/>
                <a:gd fmla="*/ 33 w 61" name="T44"/>
                <a:gd fmla="*/ 60 h 72" name="T45"/>
                <a:gd fmla="*/ 30 w 61" name="T46"/>
                <a:gd fmla="*/ 64 h 72" name="T47"/>
                <a:gd fmla="*/ 30 w 61" name="T48"/>
                <a:gd fmla="*/ 67 h 72" name="T49"/>
                <a:gd fmla="*/ 27 w 61" name="T50"/>
                <a:gd fmla="*/ 53 h 72" name="T51"/>
                <a:gd fmla="*/ 25 w 61" name="T52"/>
                <a:gd fmla="*/ 48 h 72" name="T53"/>
                <a:gd fmla="*/ 19 w 61" name="T54"/>
                <a:gd fmla="*/ 45 h 72" name="T55"/>
                <a:gd fmla="*/ 14 w 61" name="T56"/>
                <a:gd fmla="*/ 36 h 72" name="T57"/>
                <a:gd fmla="*/ 12 w 61" name="T58"/>
                <a:gd fmla="*/ 28 h 72" name="T59"/>
                <a:gd fmla="*/ 22 w 61" name="T60"/>
                <a:gd fmla="*/ 22 h 72" name="T61"/>
                <a:gd fmla="*/ 27 w 61" name="T62"/>
                <a:gd fmla="*/ 26 h 72" name="T63"/>
                <a:gd fmla="*/ 30 w 61" name="T64"/>
                <a:gd fmla="*/ 30 h 72" name="T65"/>
                <a:gd fmla="*/ 26 w 61" name="T66"/>
                <a:gd fmla="*/ 29 h 72" name="T67"/>
                <a:gd fmla="*/ 23 w 61" name="T68"/>
                <a:gd fmla="*/ 32 h 72" name="T69"/>
                <a:gd fmla="*/ 27 w 61" name="T70"/>
                <a:gd fmla="*/ 34 h 72" name="T71"/>
                <a:gd fmla="*/ 30 w 61" name="T72"/>
                <a:gd fmla="*/ 33 h 72" name="T73"/>
                <a:gd fmla="*/ 33 w 61" name="T74"/>
                <a:gd fmla="*/ 36 h 72" name="T75"/>
                <a:gd fmla="*/ 31 w 61" name="T76"/>
                <a:gd fmla="*/ 38 h 72" name="T77"/>
                <a:gd fmla="*/ 26 w 61" name="T78"/>
                <a:gd fmla="*/ 41 h 72" name="T79"/>
                <a:gd fmla="*/ 22 w 61" name="T80"/>
                <a:gd fmla="*/ 42 h 72" name="T81"/>
                <a:gd fmla="*/ 24 w 61" name="T82"/>
                <a:gd fmla="*/ 46 h 72" name="T83"/>
                <a:gd fmla="*/ 27 w 61" name="T84"/>
                <a:gd fmla="*/ 48 h 72" name="T85"/>
                <a:gd fmla="*/ 32 w 61" name="T86"/>
                <a:gd fmla="*/ 48 h 72" name="T87"/>
                <a:gd fmla="*/ 37 w 61" name="T88"/>
                <a:gd fmla="*/ 51 h 72" name="T89"/>
                <a:gd fmla="*/ 29 w 61" name="T90"/>
                <a:gd fmla="*/ 45 h 72" name="T91"/>
                <a:gd fmla="*/ 26 w 61" name="T92"/>
                <a:gd fmla="*/ 45 h 72" name="T93"/>
                <a:gd fmla="*/ 27 w 61" name="T94"/>
                <a:gd fmla="*/ 45 h 72" name="T95"/>
                <a:gd fmla="*/ 30 w 61" name="T96"/>
                <a:gd fmla="*/ 45 h 72"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b="b" l="0" r="r" t="0"/>
              <a:pathLst>
                <a:path h="72" w="61">
                  <a:moveTo>
                    <a:pt x="49" y="36"/>
                  </a:moveTo>
                  <a:cubicBezTo>
                    <a:pt x="49" y="36"/>
                    <a:pt x="61" y="24"/>
                    <a:pt x="61" y="12"/>
                  </a:cubicBezTo>
                  <a:cubicBezTo>
                    <a:pt x="61" y="5"/>
                    <a:pt x="55" y="0"/>
                    <a:pt x="49" y="0"/>
                  </a:cubicBezTo>
                  <a:cubicBezTo>
                    <a:pt x="42" y="0"/>
                    <a:pt x="36" y="5"/>
                    <a:pt x="36" y="12"/>
                  </a:cubicBezTo>
                  <a:cubicBezTo>
                    <a:pt x="36" y="24"/>
                    <a:pt x="49" y="36"/>
                    <a:pt x="49" y="36"/>
                  </a:cubicBezTo>
                  <a:close/>
                  <a:moveTo>
                    <a:pt x="49" y="5"/>
                  </a:moveTo>
                  <a:cubicBezTo>
                    <a:pt x="52" y="5"/>
                    <a:pt x="55" y="8"/>
                    <a:pt x="55" y="12"/>
                  </a:cubicBezTo>
                  <a:cubicBezTo>
                    <a:pt x="55" y="16"/>
                    <a:pt x="52" y="19"/>
                    <a:pt x="49" y="19"/>
                  </a:cubicBezTo>
                  <a:cubicBezTo>
                    <a:pt x="45" y="19"/>
                    <a:pt x="42" y="16"/>
                    <a:pt x="42" y="12"/>
                  </a:cubicBezTo>
                  <a:cubicBezTo>
                    <a:pt x="42" y="8"/>
                    <a:pt x="45" y="5"/>
                    <a:pt x="49" y="5"/>
                  </a:cubicBezTo>
                  <a:close/>
                  <a:moveTo>
                    <a:pt x="53" y="34"/>
                  </a:moveTo>
                  <a:cubicBezTo>
                    <a:pt x="53" y="34"/>
                    <a:pt x="53" y="34"/>
                    <a:pt x="53" y="34"/>
                  </a:cubicBezTo>
                  <a:cubicBezTo>
                    <a:pt x="54" y="34"/>
                    <a:pt x="53" y="33"/>
                    <a:pt x="54" y="33"/>
                  </a:cubicBezTo>
                  <a:cubicBezTo>
                    <a:pt x="55" y="36"/>
                    <a:pt x="55" y="40"/>
                    <a:pt x="55" y="40"/>
                  </a:cubicBezTo>
                  <a:cubicBezTo>
                    <a:pt x="55" y="40"/>
                    <a:pt x="55" y="40"/>
                    <a:pt x="55" y="40"/>
                  </a:cubicBezTo>
                  <a:cubicBezTo>
                    <a:pt x="54" y="40"/>
                    <a:pt x="55" y="39"/>
                    <a:pt x="55" y="39"/>
                  </a:cubicBezTo>
                  <a:cubicBezTo>
                    <a:pt x="55" y="39"/>
                    <a:pt x="54" y="39"/>
                    <a:pt x="54" y="39"/>
                  </a:cubicBezTo>
                  <a:cubicBezTo>
                    <a:pt x="54" y="39"/>
                    <a:pt x="54" y="39"/>
                    <a:pt x="54" y="40"/>
                  </a:cubicBezTo>
                  <a:cubicBezTo>
                    <a:pt x="54" y="40"/>
                    <a:pt x="54" y="40"/>
                    <a:pt x="54" y="40"/>
                  </a:cubicBezTo>
                  <a:cubicBezTo>
                    <a:pt x="54" y="41"/>
                    <a:pt x="54" y="40"/>
                    <a:pt x="53" y="40"/>
                  </a:cubicBezTo>
                  <a:cubicBezTo>
                    <a:pt x="53" y="40"/>
                    <a:pt x="53" y="40"/>
                    <a:pt x="53" y="39"/>
                  </a:cubicBezTo>
                  <a:cubicBezTo>
                    <a:pt x="53" y="39"/>
                    <a:pt x="53" y="39"/>
                    <a:pt x="53" y="39"/>
                  </a:cubicBezTo>
                  <a:cubicBezTo>
                    <a:pt x="53" y="38"/>
                    <a:pt x="52" y="38"/>
                    <a:pt x="52" y="38"/>
                  </a:cubicBezTo>
                  <a:cubicBezTo>
                    <a:pt x="51" y="38"/>
                    <a:pt x="52" y="38"/>
                    <a:pt x="51" y="37"/>
                  </a:cubicBezTo>
                  <a:cubicBezTo>
                    <a:pt x="51" y="37"/>
                    <a:pt x="51" y="38"/>
                    <a:pt x="51" y="38"/>
                  </a:cubicBezTo>
                  <a:cubicBezTo>
                    <a:pt x="51" y="38"/>
                    <a:pt x="51" y="38"/>
                    <a:pt x="51" y="38"/>
                  </a:cubicBezTo>
                  <a:cubicBezTo>
                    <a:pt x="52" y="39"/>
                    <a:pt x="52" y="39"/>
                    <a:pt x="52" y="39"/>
                  </a:cubicBezTo>
                  <a:cubicBezTo>
                    <a:pt x="53" y="39"/>
                    <a:pt x="52" y="39"/>
                    <a:pt x="52" y="39"/>
                  </a:cubicBezTo>
                  <a:cubicBezTo>
                    <a:pt x="52" y="39"/>
                    <a:pt x="52" y="39"/>
                    <a:pt x="52" y="39"/>
                  </a:cubicBezTo>
                  <a:cubicBezTo>
                    <a:pt x="52" y="39"/>
                    <a:pt x="52" y="39"/>
                    <a:pt x="52" y="39"/>
                  </a:cubicBezTo>
                  <a:cubicBezTo>
                    <a:pt x="52" y="39"/>
                    <a:pt x="52" y="40"/>
                    <a:pt x="52" y="40"/>
                  </a:cubicBezTo>
                  <a:cubicBezTo>
                    <a:pt x="52" y="40"/>
                    <a:pt x="52" y="40"/>
                    <a:pt x="52" y="40"/>
                  </a:cubicBezTo>
                  <a:cubicBezTo>
                    <a:pt x="52" y="40"/>
                    <a:pt x="52" y="40"/>
                    <a:pt x="51" y="40"/>
                  </a:cubicBezTo>
                  <a:cubicBezTo>
                    <a:pt x="51" y="40"/>
                    <a:pt x="51" y="40"/>
                    <a:pt x="51" y="40"/>
                  </a:cubicBezTo>
                  <a:cubicBezTo>
                    <a:pt x="52" y="40"/>
                    <a:pt x="52" y="40"/>
                    <a:pt x="52" y="40"/>
                  </a:cubicBezTo>
                  <a:cubicBezTo>
                    <a:pt x="52" y="40"/>
                    <a:pt x="52" y="39"/>
                    <a:pt x="52" y="39"/>
                  </a:cubicBezTo>
                  <a:cubicBezTo>
                    <a:pt x="52" y="39"/>
                    <a:pt x="52" y="39"/>
                    <a:pt x="51" y="39"/>
                  </a:cubicBezTo>
                  <a:cubicBezTo>
                    <a:pt x="51" y="39"/>
                    <a:pt x="51" y="39"/>
                    <a:pt x="51" y="38"/>
                  </a:cubicBezTo>
                  <a:cubicBezTo>
                    <a:pt x="50" y="38"/>
                    <a:pt x="50" y="38"/>
                    <a:pt x="49" y="38"/>
                  </a:cubicBezTo>
                  <a:cubicBezTo>
                    <a:pt x="49" y="38"/>
                    <a:pt x="49" y="38"/>
                    <a:pt x="49" y="38"/>
                  </a:cubicBezTo>
                  <a:cubicBezTo>
                    <a:pt x="49" y="38"/>
                    <a:pt x="49" y="38"/>
                    <a:pt x="49" y="38"/>
                  </a:cubicBezTo>
                  <a:cubicBezTo>
                    <a:pt x="49" y="38"/>
                    <a:pt x="49" y="38"/>
                    <a:pt x="48" y="39"/>
                  </a:cubicBezTo>
                  <a:cubicBezTo>
                    <a:pt x="48" y="39"/>
                    <a:pt x="48" y="39"/>
                    <a:pt x="48" y="39"/>
                  </a:cubicBezTo>
                  <a:cubicBezTo>
                    <a:pt x="47" y="39"/>
                    <a:pt x="47" y="40"/>
                    <a:pt x="47" y="40"/>
                  </a:cubicBezTo>
                  <a:cubicBezTo>
                    <a:pt x="46" y="40"/>
                    <a:pt x="47" y="40"/>
                    <a:pt x="48" y="40"/>
                  </a:cubicBezTo>
                  <a:cubicBezTo>
                    <a:pt x="49" y="40"/>
                    <a:pt x="50" y="40"/>
                    <a:pt x="50" y="40"/>
                  </a:cubicBezTo>
                  <a:cubicBezTo>
                    <a:pt x="51" y="40"/>
                    <a:pt x="51" y="41"/>
                    <a:pt x="51" y="41"/>
                  </a:cubicBezTo>
                  <a:cubicBezTo>
                    <a:pt x="51" y="42"/>
                    <a:pt x="52" y="42"/>
                    <a:pt x="53" y="42"/>
                  </a:cubicBezTo>
                  <a:cubicBezTo>
                    <a:pt x="53" y="42"/>
                    <a:pt x="53" y="41"/>
                    <a:pt x="54" y="41"/>
                  </a:cubicBezTo>
                  <a:cubicBezTo>
                    <a:pt x="54" y="41"/>
                    <a:pt x="54" y="42"/>
                    <a:pt x="55" y="42"/>
                  </a:cubicBezTo>
                  <a:cubicBezTo>
                    <a:pt x="56" y="49"/>
                    <a:pt x="54" y="54"/>
                    <a:pt x="53" y="56"/>
                  </a:cubicBezTo>
                  <a:cubicBezTo>
                    <a:pt x="52" y="57"/>
                    <a:pt x="52" y="57"/>
                    <a:pt x="51" y="56"/>
                  </a:cubicBezTo>
                  <a:cubicBezTo>
                    <a:pt x="51" y="55"/>
                    <a:pt x="51" y="54"/>
                    <a:pt x="51" y="53"/>
                  </a:cubicBezTo>
                  <a:cubicBezTo>
                    <a:pt x="52" y="52"/>
                    <a:pt x="51" y="52"/>
                    <a:pt x="50" y="51"/>
                  </a:cubicBezTo>
                  <a:cubicBezTo>
                    <a:pt x="50" y="51"/>
                    <a:pt x="50" y="50"/>
                    <a:pt x="50" y="49"/>
                  </a:cubicBezTo>
                  <a:cubicBezTo>
                    <a:pt x="50" y="49"/>
                    <a:pt x="49" y="49"/>
                    <a:pt x="48" y="49"/>
                  </a:cubicBezTo>
                  <a:cubicBezTo>
                    <a:pt x="47" y="49"/>
                    <a:pt x="46" y="49"/>
                    <a:pt x="45" y="48"/>
                  </a:cubicBezTo>
                  <a:cubicBezTo>
                    <a:pt x="44" y="48"/>
                    <a:pt x="44" y="48"/>
                    <a:pt x="43" y="46"/>
                  </a:cubicBezTo>
                  <a:cubicBezTo>
                    <a:pt x="43" y="44"/>
                    <a:pt x="45" y="43"/>
                    <a:pt x="45" y="42"/>
                  </a:cubicBezTo>
                  <a:cubicBezTo>
                    <a:pt x="45" y="41"/>
                    <a:pt x="46" y="41"/>
                    <a:pt x="46" y="40"/>
                  </a:cubicBezTo>
                  <a:cubicBezTo>
                    <a:pt x="46" y="40"/>
                    <a:pt x="45" y="40"/>
                    <a:pt x="45" y="39"/>
                  </a:cubicBezTo>
                  <a:cubicBezTo>
                    <a:pt x="45" y="39"/>
                    <a:pt x="46" y="38"/>
                    <a:pt x="46" y="38"/>
                  </a:cubicBezTo>
                  <a:cubicBezTo>
                    <a:pt x="47" y="38"/>
                    <a:pt x="47" y="37"/>
                    <a:pt x="47" y="37"/>
                  </a:cubicBezTo>
                  <a:cubicBezTo>
                    <a:pt x="47" y="37"/>
                    <a:pt x="47" y="37"/>
                    <a:pt x="47" y="36"/>
                  </a:cubicBezTo>
                  <a:cubicBezTo>
                    <a:pt x="46" y="36"/>
                    <a:pt x="46" y="36"/>
                    <a:pt x="45" y="35"/>
                  </a:cubicBezTo>
                  <a:cubicBezTo>
                    <a:pt x="45" y="35"/>
                    <a:pt x="45" y="35"/>
                    <a:pt x="45" y="35"/>
                  </a:cubicBezTo>
                  <a:cubicBezTo>
                    <a:pt x="44" y="33"/>
                    <a:pt x="42" y="31"/>
                    <a:pt x="40" y="29"/>
                  </a:cubicBezTo>
                  <a:cubicBezTo>
                    <a:pt x="40" y="29"/>
                    <a:pt x="39" y="29"/>
                    <a:pt x="39" y="29"/>
                  </a:cubicBezTo>
                  <a:cubicBezTo>
                    <a:pt x="38" y="29"/>
                    <a:pt x="38" y="30"/>
                    <a:pt x="37" y="30"/>
                  </a:cubicBezTo>
                  <a:cubicBezTo>
                    <a:pt x="37" y="30"/>
                    <a:pt x="36" y="31"/>
                    <a:pt x="36" y="32"/>
                  </a:cubicBezTo>
                  <a:cubicBezTo>
                    <a:pt x="36" y="33"/>
                    <a:pt x="34" y="31"/>
                    <a:pt x="34" y="30"/>
                  </a:cubicBezTo>
                  <a:cubicBezTo>
                    <a:pt x="33" y="30"/>
                    <a:pt x="34" y="29"/>
                    <a:pt x="33" y="28"/>
                  </a:cubicBezTo>
                  <a:cubicBezTo>
                    <a:pt x="33" y="27"/>
                    <a:pt x="33" y="28"/>
                    <a:pt x="33" y="26"/>
                  </a:cubicBezTo>
                  <a:cubicBezTo>
                    <a:pt x="33" y="25"/>
                    <a:pt x="32" y="25"/>
                    <a:pt x="31" y="25"/>
                  </a:cubicBezTo>
                  <a:cubicBezTo>
                    <a:pt x="29" y="25"/>
                    <a:pt x="29" y="24"/>
                    <a:pt x="28" y="24"/>
                  </a:cubicBezTo>
                  <a:cubicBezTo>
                    <a:pt x="27" y="23"/>
                    <a:pt x="29" y="23"/>
                    <a:pt x="30" y="23"/>
                  </a:cubicBezTo>
                  <a:cubicBezTo>
                    <a:pt x="31" y="23"/>
                    <a:pt x="30" y="22"/>
                    <a:pt x="31" y="22"/>
                  </a:cubicBezTo>
                  <a:cubicBezTo>
                    <a:pt x="31" y="22"/>
                    <a:pt x="32" y="21"/>
                    <a:pt x="33" y="21"/>
                  </a:cubicBezTo>
                  <a:cubicBezTo>
                    <a:pt x="34" y="21"/>
                    <a:pt x="35" y="21"/>
                    <a:pt x="36" y="21"/>
                  </a:cubicBezTo>
                  <a:cubicBezTo>
                    <a:pt x="35" y="18"/>
                    <a:pt x="34" y="16"/>
                    <a:pt x="34" y="14"/>
                  </a:cubicBezTo>
                  <a:cubicBezTo>
                    <a:pt x="32" y="14"/>
                    <a:pt x="31" y="14"/>
                    <a:pt x="29" y="14"/>
                  </a:cubicBezTo>
                  <a:cubicBezTo>
                    <a:pt x="13" y="14"/>
                    <a:pt x="0" y="27"/>
                    <a:pt x="0" y="43"/>
                  </a:cubicBezTo>
                  <a:cubicBezTo>
                    <a:pt x="0" y="59"/>
                    <a:pt x="13" y="72"/>
                    <a:pt x="29" y="72"/>
                  </a:cubicBezTo>
                  <a:cubicBezTo>
                    <a:pt x="45" y="72"/>
                    <a:pt x="58" y="59"/>
                    <a:pt x="58" y="43"/>
                  </a:cubicBezTo>
                  <a:cubicBezTo>
                    <a:pt x="58" y="39"/>
                    <a:pt x="57" y="34"/>
                    <a:pt x="56" y="30"/>
                  </a:cubicBezTo>
                  <a:cubicBezTo>
                    <a:pt x="55" y="32"/>
                    <a:pt x="53" y="33"/>
                    <a:pt x="53" y="34"/>
                  </a:cubicBezTo>
                  <a:close/>
                  <a:moveTo>
                    <a:pt x="37" y="54"/>
                  </a:moveTo>
                  <a:cubicBezTo>
                    <a:pt x="37" y="54"/>
                    <a:pt x="37" y="55"/>
                    <a:pt x="37" y="56"/>
                  </a:cubicBezTo>
                  <a:cubicBezTo>
                    <a:pt x="36" y="57"/>
                    <a:pt x="35" y="57"/>
                    <a:pt x="35" y="57"/>
                  </a:cubicBezTo>
                  <a:cubicBezTo>
                    <a:pt x="34" y="58"/>
                    <a:pt x="35" y="58"/>
                    <a:pt x="35" y="58"/>
                  </a:cubicBezTo>
                  <a:cubicBezTo>
                    <a:pt x="34" y="58"/>
                    <a:pt x="34" y="59"/>
                    <a:pt x="34" y="60"/>
                  </a:cubicBezTo>
                  <a:cubicBezTo>
                    <a:pt x="34" y="60"/>
                    <a:pt x="33" y="60"/>
                    <a:pt x="33" y="60"/>
                  </a:cubicBezTo>
                  <a:cubicBezTo>
                    <a:pt x="33" y="61"/>
                    <a:pt x="32" y="61"/>
                    <a:pt x="32" y="61"/>
                  </a:cubicBezTo>
                  <a:cubicBezTo>
                    <a:pt x="31" y="61"/>
                    <a:pt x="31" y="62"/>
                    <a:pt x="31" y="62"/>
                  </a:cubicBezTo>
                  <a:cubicBezTo>
                    <a:pt x="31" y="62"/>
                    <a:pt x="30" y="62"/>
                    <a:pt x="30" y="63"/>
                  </a:cubicBezTo>
                  <a:cubicBezTo>
                    <a:pt x="30" y="63"/>
                    <a:pt x="30" y="63"/>
                    <a:pt x="30" y="64"/>
                  </a:cubicBezTo>
                  <a:cubicBezTo>
                    <a:pt x="30" y="64"/>
                    <a:pt x="30" y="64"/>
                    <a:pt x="30" y="65"/>
                  </a:cubicBezTo>
                  <a:cubicBezTo>
                    <a:pt x="30" y="65"/>
                    <a:pt x="30" y="65"/>
                    <a:pt x="29" y="65"/>
                  </a:cubicBezTo>
                  <a:cubicBezTo>
                    <a:pt x="29" y="66"/>
                    <a:pt x="29" y="66"/>
                    <a:pt x="30" y="66"/>
                  </a:cubicBezTo>
                  <a:cubicBezTo>
                    <a:pt x="30" y="67"/>
                    <a:pt x="31" y="67"/>
                    <a:pt x="30" y="67"/>
                  </a:cubicBezTo>
                  <a:cubicBezTo>
                    <a:pt x="26" y="67"/>
                    <a:pt x="28" y="63"/>
                    <a:pt x="28" y="62"/>
                  </a:cubicBezTo>
                  <a:cubicBezTo>
                    <a:pt x="28" y="61"/>
                    <a:pt x="29" y="59"/>
                    <a:pt x="29" y="58"/>
                  </a:cubicBezTo>
                  <a:cubicBezTo>
                    <a:pt x="29" y="56"/>
                    <a:pt x="30" y="56"/>
                    <a:pt x="28" y="55"/>
                  </a:cubicBezTo>
                  <a:cubicBezTo>
                    <a:pt x="27" y="54"/>
                    <a:pt x="28" y="54"/>
                    <a:pt x="27" y="53"/>
                  </a:cubicBezTo>
                  <a:cubicBezTo>
                    <a:pt x="25" y="51"/>
                    <a:pt x="26" y="50"/>
                    <a:pt x="27" y="50"/>
                  </a:cubicBezTo>
                  <a:cubicBezTo>
                    <a:pt x="27" y="49"/>
                    <a:pt x="27" y="50"/>
                    <a:pt x="27" y="49"/>
                  </a:cubicBezTo>
                  <a:cubicBezTo>
                    <a:pt x="27" y="48"/>
                    <a:pt x="27" y="48"/>
                    <a:pt x="27" y="48"/>
                  </a:cubicBezTo>
                  <a:cubicBezTo>
                    <a:pt x="26" y="48"/>
                    <a:pt x="26" y="48"/>
                    <a:pt x="25" y="48"/>
                  </a:cubicBezTo>
                  <a:cubicBezTo>
                    <a:pt x="25" y="48"/>
                    <a:pt x="25" y="48"/>
                    <a:pt x="25" y="47"/>
                  </a:cubicBezTo>
                  <a:cubicBezTo>
                    <a:pt x="24" y="47"/>
                    <a:pt x="24" y="47"/>
                    <a:pt x="23" y="47"/>
                  </a:cubicBezTo>
                  <a:cubicBezTo>
                    <a:pt x="22" y="46"/>
                    <a:pt x="22" y="46"/>
                    <a:pt x="22" y="46"/>
                  </a:cubicBezTo>
                  <a:cubicBezTo>
                    <a:pt x="21" y="46"/>
                    <a:pt x="20" y="46"/>
                    <a:pt x="19" y="45"/>
                  </a:cubicBezTo>
                  <a:cubicBezTo>
                    <a:pt x="19" y="44"/>
                    <a:pt x="19" y="44"/>
                    <a:pt x="19" y="44"/>
                  </a:cubicBezTo>
                  <a:cubicBezTo>
                    <a:pt x="19" y="43"/>
                    <a:pt x="18" y="42"/>
                    <a:pt x="16" y="41"/>
                  </a:cubicBezTo>
                  <a:cubicBezTo>
                    <a:pt x="15" y="41"/>
                    <a:pt x="14" y="39"/>
                    <a:pt x="14" y="38"/>
                  </a:cubicBezTo>
                  <a:cubicBezTo>
                    <a:pt x="15" y="37"/>
                    <a:pt x="14" y="37"/>
                    <a:pt x="14" y="36"/>
                  </a:cubicBezTo>
                  <a:cubicBezTo>
                    <a:pt x="13" y="35"/>
                    <a:pt x="13" y="34"/>
                    <a:pt x="11" y="33"/>
                  </a:cubicBezTo>
                  <a:cubicBezTo>
                    <a:pt x="9" y="31"/>
                    <a:pt x="6" y="33"/>
                    <a:pt x="4" y="33"/>
                  </a:cubicBezTo>
                  <a:cubicBezTo>
                    <a:pt x="5" y="30"/>
                    <a:pt x="7" y="28"/>
                    <a:pt x="7" y="28"/>
                  </a:cubicBezTo>
                  <a:cubicBezTo>
                    <a:pt x="9" y="28"/>
                    <a:pt x="10" y="28"/>
                    <a:pt x="12" y="28"/>
                  </a:cubicBezTo>
                  <a:cubicBezTo>
                    <a:pt x="13" y="28"/>
                    <a:pt x="14" y="27"/>
                    <a:pt x="14" y="27"/>
                  </a:cubicBezTo>
                  <a:cubicBezTo>
                    <a:pt x="15" y="26"/>
                    <a:pt x="16" y="25"/>
                    <a:pt x="16" y="25"/>
                  </a:cubicBezTo>
                  <a:cubicBezTo>
                    <a:pt x="17" y="24"/>
                    <a:pt x="18" y="24"/>
                    <a:pt x="20" y="24"/>
                  </a:cubicBezTo>
                  <a:cubicBezTo>
                    <a:pt x="22" y="23"/>
                    <a:pt x="21" y="23"/>
                    <a:pt x="22" y="22"/>
                  </a:cubicBezTo>
                  <a:cubicBezTo>
                    <a:pt x="24" y="21"/>
                    <a:pt x="27" y="21"/>
                    <a:pt x="30" y="21"/>
                  </a:cubicBezTo>
                  <a:cubicBezTo>
                    <a:pt x="32" y="21"/>
                    <a:pt x="29" y="22"/>
                    <a:pt x="28" y="23"/>
                  </a:cubicBezTo>
                  <a:cubicBezTo>
                    <a:pt x="28" y="23"/>
                    <a:pt x="27" y="24"/>
                    <a:pt x="27" y="24"/>
                  </a:cubicBezTo>
                  <a:cubicBezTo>
                    <a:pt x="26" y="25"/>
                    <a:pt x="26" y="25"/>
                    <a:pt x="27" y="26"/>
                  </a:cubicBezTo>
                  <a:cubicBezTo>
                    <a:pt x="27" y="26"/>
                    <a:pt x="29" y="27"/>
                    <a:pt x="29" y="28"/>
                  </a:cubicBezTo>
                  <a:cubicBezTo>
                    <a:pt x="30" y="28"/>
                    <a:pt x="29" y="28"/>
                    <a:pt x="30" y="29"/>
                  </a:cubicBezTo>
                  <a:cubicBezTo>
                    <a:pt x="31" y="29"/>
                    <a:pt x="31" y="30"/>
                    <a:pt x="30" y="30"/>
                  </a:cubicBezTo>
                  <a:cubicBezTo>
                    <a:pt x="29" y="29"/>
                    <a:pt x="30" y="30"/>
                    <a:pt x="30" y="30"/>
                  </a:cubicBezTo>
                  <a:cubicBezTo>
                    <a:pt x="30" y="31"/>
                    <a:pt x="31" y="31"/>
                    <a:pt x="30" y="31"/>
                  </a:cubicBezTo>
                  <a:cubicBezTo>
                    <a:pt x="29" y="31"/>
                    <a:pt x="29" y="31"/>
                    <a:pt x="28" y="30"/>
                  </a:cubicBezTo>
                  <a:cubicBezTo>
                    <a:pt x="27" y="30"/>
                    <a:pt x="27" y="30"/>
                    <a:pt x="28" y="29"/>
                  </a:cubicBezTo>
                  <a:cubicBezTo>
                    <a:pt x="29" y="28"/>
                    <a:pt x="27" y="29"/>
                    <a:pt x="26" y="29"/>
                  </a:cubicBezTo>
                  <a:cubicBezTo>
                    <a:pt x="25" y="28"/>
                    <a:pt x="26" y="29"/>
                    <a:pt x="26" y="30"/>
                  </a:cubicBezTo>
                  <a:cubicBezTo>
                    <a:pt x="26" y="31"/>
                    <a:pt x="26" y="31"/>
                    <a:pt x="25" y="31"/>
                  </a:cubicBezTo>
                  <a:cubicBezTo>
                    <a:pt x="24" y="31"/>
                    <a:pt x="24" y="31"/>
                    <a:pt x="24" y="31"/>
                  </a:cubicBezTo>
                  <a:cubicBezTo>
                    <a:pt x="23" y="30"/>
                    <a:pt x="23" y="31"/>
                    <a:pt x="23" y="32"/>
                  </a:cubicBezTo>
                  <a:cubicBezTo>
                    <a:pt x="22" y="32"/>
                    <a:pt x="23" y="33"/>
                    <a:pt x="23" y="33"/>
                  </a:cubicBezTo>
                  <a:cubicBezTo>
                    <a:pt x="24" y="33"/>
                    <a:pt x="24" y="34"/>
                    <a:pt x="25" y="34"/>
                  </a:cubicBezTo>
                  <a:cubicBezTo>
                    <a:pt x="26" y="34"/>
                    <a:pt x="25" y="34"/>
                    <a:pt x="26" y="35"/>
                  </a:cubicBezTo>
                  <a:cubicBezTo>
                    <a:pt x="27" y="36"/>
                    <a:pt x="26" y="35"/>
                    <a:pt x="27" y="34"/>
                  </a:cubicBezTo>
                  <a:cubicBezTo>
                    <a:pt x="27" y="34"/>
                    <a:pt x="27" y="34"/>
                    <a:pt x="27" y="33"/>
                  </a:cubicBezTo>
                  <a:cubicBezTo>
                    <a:pt x="27" y="32"/>
                    <a:pt x="27" y="32"/>
                    <a:pt x="27" y="31"/>
                  </a:cubicBezTo>
                  <a:cubicBezTo>
                    <a:pt x="28" y="31"/>
                    <a:pt x="28" y="31"/>
                    <a:pt x="29" y="32"/>
                  </a:cubicBezTo>
                  <a:cubicBezTo>
                    <a:pt x="29" y="32"/>
                    <a:pt x="29" y="33"/>
                    <a:pt x="30" y="33"/>
                  </a:cubicBezTo>
                  <a:cubicBezTo>
                    <a:pt x="30" y="33"/>
                    <a:pt x="30" y="32"/>
                    <a:pt x="31" y="33"/>
                  </a:cubicBezTo>
                  <a:cubicBezTo>
                    <a:pt x="31" y="33"/>
                    <a:pt x="31" y="33"/>
                    <a:pt x="32" y="34"/>
                  </a:cubicBezTo>
                  <a:cubicBezTo>
                    <a:pt x="32" y="34"/>
                    <a:pt x="32" y="34"/>
                    <a:pt x="32" y="35"/>
                  </a:cubicBezTo>
                  <a:cubicBezTo>
                    <a:pt x="33" y="35"/>
                    <a:pt x="33" y="36"/>
                    <a:pt x="33" y="36"/>
                  </a:cubicBezTo>
                  <a:cubicBezTo>
                    <a:pt x="34" y="37"/>
                    <a:pt x="33" y="37"/>
                    <a:pt x="32" y="37"/>
                  </a:cubicBezTo>
                  <a:cubicBezTo>
                    <a:pt x="31" y="37"/>
                    <a:pt x="32" y="36"/>
                    <a:pt x="32" y="36"/>
                  </a:cubicBezTo>
                  <a:cubicBezTo>
                    <a:pt x="31" y="35"/>
                    <a:pt x="31" y="36"/>
                    <a:pt x="30" y="37"/>
                  </a:cubicBezTo>
                  <a:cubicBezTo>
                    <a:pt x="30" y="37"/>
                    <a:pt x="31" y="37"/>
                    <a:pt x="31" y="38"/>
                  </a:cubicBezTo>
                  <a:cubicBezTo>
                    <a:pt x="30" y="38"/>
                    <a:pt x="30" y="38"/>
                    <a:pt x="29" y="38"/>
                  </a:cubicBezTo>
                  <a:cubicBezTo>
                    <a:pt x="28" y="38"/>
                    <a:pt x="29" y="39"/>
                    <a:pt x="28" y="39"/>
                  </a:cubicBezTo>
                  <a:cubicBezTo>
                    <a:pt x="28" y="39"/>
                    <a:pt x="28" y="40"/>
                    <a:pt x="27" y="40"/>
                  </a:cubicBezTo>
                  <a:cubicBezTo>
                    <a:pt x="27" y="41"/>
                    <a:pt x="27" y="41"/>
                    <a:pt x="26" y="41"/>
                  </a:cubicBezTo>
                  <a:cubicBezTo>
                    <a:pt x="26" y="42"/>
                    <a:pt x="26" y="43"/>
                    <a:pt x="26" y="43"/>
                  </a:cubicBezTo>
                  <a:cubicBezTo>
                    <a:pt x="26" y="44"/>
                    <a:pt x="26" y="44"/>
                    <a:pt x="26" y="43"/>
                  </a:cubicBezTo>
                  <a:cubicBezTo>
                    <a:pt x="25" y="43"/>
                    <a:pt x="25" y="43"/>
                    <a:pt x="25" y="42"/>
                  </a:cubicBezTo>
                  <a:cubicBezTo>
                    <a:pt x="24" y="42"/>
                    <a:pt x="23" y="42"/>
                    <a:pt x="22" y="42"/>
                  </a:cubicBezTo>
                  <a:cubicBezTo>
                    <a:pt x="21" y="43"/>
                    <a:pt x="21" y="44"/>
                    <a:pt x="22" y="45"/>
                  </a:cubicBezTo>
                  <a:cubicBezTo>
                    <a:pt x="22" y="46"/>
                    <a:pt x="23" y="46"/>
                    <a:pt x="23" y="45"/>
                  </a:cubicBezTo>
                  <a:cubicBezTo>
                    <a:pt x="24" y="45"/>
                    <a:pt x="24" y="45"/>
                    <a:pt x="24" y="45"/>
                  </a:cubicBezTo>
                  <a:cubicBezTo>
                    <a:pt x="25" y="45"/>
                    <a:pt x="24" y="45"/>
                    <a:pt x="24" y="46"/>
                  </a:cubicBezTo>
                  <a:cubicBezTo>
                    <a:pt x="24" y="46"/>
                    <a:pt x="24" y="46"/>
                    <a:pt x="25" y="46"/>
                  </a:cubicBezTo>
                  <a:cubicBezTo>
                    <a:pt x="26" y="46"/>
                    <a:pt x="25" y="47"/>
                    <a:pt x="25" y="47"/>
                  </a:cubicBezTo>
                  <a:cubicBezTo>
                    <a:pt x="25" y="48"/>
                    <a:pt x="25" y="48"/>
                    <a:pt x="26" y="48"/>
                  </a:cubicBezTo>
                  <a:cubicBezTo>
                    <a:pt x="26" y="48"/>
                    <a:pt x="26" y="48"/>
                    <a:pt x="27" y="48"/>
                  </a:cubicBezTo>
                  <a:cubicBezTo>
                    <a:pt x="27" y="48"/>
                    <a:pt x="27" y="48"/>
                    <a:pt x="28" y="47"/>
                  </a:cubicBezTo>
                  <a:cubicBezTo>
                    <a:pt x="28" y="47"/>
                    <a:pt x="28" y="47"/>
                    <a:pt x="29" y="47"/>
                  </a:cubicBezTo>
                  <a:cubicBezTo>
                    <a:pt x="30" y="48"/>
                    <a:pt x="30" y="48"/>
                    <a:pt x="30" y="48"/>
                  </a:cubicBezTo>
                  <a:cubicBezTo>
                    <a:pt x="31" y="48"/>
                    <a:pt x="31" y="48"/>
                    <a:pt x="32" y="48"/>
                  </a:cubicBezTo>
                  <a:cubicBezTo>
                    <a:pt x="32" y="49"/>
                    <a:pt x="32" y="49"/>
                    <a:pt x="33" y="49"/>
                  </a:cubicBezTo>
                  <a:cubicBezTo>
                    <a:pt x="34" y="49"/>
                    <a:pt x="34" y="50"/>
                    <a:pt x="34" y="50"/>
                  </a:cubicBezTo>
                  <a:cubicBezTo>
                    <a:pt x="34" y="50"/>
                    <a:pt x="35" y="51"/>
                    <a:pt x="35" y="51"/>
                  </a:cubicBezTo>
                  <a:cubicBezTo>
                    <a:pt x="36" y="51"/>
                    <a:pt x="36" y="51"/>
                    <a:pt x="37" y="51"/>
                  </a:cubicBezTo>
                  <a:cubicBezTo>
                    <a:pt x="37" y="51"/>
                    <a:pt x="38" y="52"/>
                    <a:pt x="38" y="52"/>
                  </a:cubicBezTo>
                  <a:cubicBezTo>
                    <a:pt x="39" y="53"/>
                    <a:pt x="37" y="54"/>
                    <a:pt x="37" y="54"/>
                  </a:cubicBezTo>
                  <a:close/>
                  <a:moveTo>
                    <a:pt x="30" y="46"/>
                  </a:moveTo>
                  <a:cubicBezTo>
                    <a:pt x="29" y="45"/>
                    <a:pt x="29" y="45"/>
                    <a:pt x="29" y="45"/>
                  </a:cubicBezTo>
                  <a:cubicBezTo>
                    <a:pt x="29" y="46"/>
                    <a:pt x="29" y="46"/>
                    <a:pt x="28" y="46"/>
                  </a:cubicBezTo>
                  <a:cubicBezTo>
                    <a:pt x="28" y="45"/>
                    <a:pt x="28" y="45"/>
                    <a:pt x="28" y="45"/>
                  </a:cubicBezTo>
                  <a:cubicBezTo>
                    <a:pt x="27" y="45"/>
                    <a:pt x="27" y="45"/>
                    <a:pt x="27" y="45"/>
                  </a:cubicBezTo>
                  <a:cubicBezTo>
                    <a:pt x="27" y="45"/>
                    <a:pt x="27" y="45"/>
                    <a:pt x="26" y="45"/>
                  </a:cubicBezTo>
                  <a:cubicBezTo>
                    <a:pt x="26" y="44"/>
                    <a:pt x="26" y="44"/>
                    <a:pt x="25" y="44"/>
                  </a:cubicBezTo>
                  <a:cubicBezTo>
                    <a:pt x="25" y="45"/>
                    <a:pt x="25" y="45"/>
                    <a:pt x="25" y="44"/>
                  </a:cubicBezTo>
                  <a:cubicBezTo>
                    <a:pt x="25" y="44"/>
                    <a:pt x="26" y="44"/>
                    <a:pt x="26" y="44"/>
                  </a:cubicBezTo>
                  <a:cubicBezTo>
                    <a:pt x="27" y="44"/>
                    <a:pt x="27" y="45"/>
                    <a:pt x="27" y="45"/>
                  </a:cubicBezTo>
                  <a:cubicBezTo>
                    <a:pt x="28" y="45"/>
                    <a:pt x="28" y="45"/>
                    <a:pt x="28" y="45"/>
                  </a:cubicBezTo>
                  <a:cubicBezTo>
                    <a:pt x="28" y="45"/>
                    <a:pt x="29" y="45"/>
                    <a:pt x="29" y="45"/>
                  </a:cubicBezTo>
                  <a:cubicBezTo>
                    <a:pt x="29" y="45"/>
                    <a:pt x="29" y="45"/>
                    <a:pt x="29" y="45"/>
                  </a:cubicBezTo>
                  <a:cubicBezTo>
                    <a:pt x="29" y="45"/>
                    <a:pt x="30" y="45"/>
                    <a:pt x="30" y="45"/>
                  </a:cubicBezTo>
                  <a:cubicBezTo>
                    <a:pt x="30" y="45"/>
                    <a:pt x="30" y="46"/>
                    <a:pt x="30" y="46"/>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bIns="60960" lIns="121920" rIns="121920" tIns="60960"/>
            <a:lstStyle/>
            <a:p>
              <a:pPr defTabSz="685273" eaLnBrk="0" fontAlgn="base" hangingPunct="0">
                <a:spcBef>
                  <a:spcPct val="0"/>
                </a:spcBef>
                <a:spcAft>
                  <a:spcPct val="0"/>
                </a:spcAft>
              </a:pPr>
              <a:endParaRPr altLang="en-US" kern="0" lang="zh-CN">
                <a:solidFill>
                  <a:prstClr val="black"/>
                </a:solidFill>
              </a:endParaRPr>
            </a:p>
          </p:txBody>
        </p:sp>
      </p:grpSp>
      <p:grpSp>
        <p:nvGrpSpPr>
          <p:cNvPr id="14" name="Group 14"/>
          <p:cNvGrpSpPr>
            <a:grpSpLocks noChangeAspect="1"/>
          </p:cNvGrpSpPr>
          <p:nvPr/>
        </p:nvGrpSpPr>
        <p:grpSpPr>
          <a:xfrm>
            <a:off x="4623199" y="2595594"/>
            <a:ext cx="651272" cy="663179"/>
            <a:chOff x="11262836" y="3238498"/>
            <a:chExt cx="433919" cy="442385"/>
          </a:xfrm>
        </p:grpSpPr>
        <p:sp>
          <p:nvSpPr>
            <p:cNvPr id="15" name="Rectangle 260"/>
            <p:cNvSpPr>
              <a:spLocks noChangeArrowheads="1"/>
            </p:cNvSpPr>
            <p:nvPr/>
          </p:nvSpPr>
          <p:spPr bwMode="auto">
            <a:xfrm>
              <a:off x="11262836" y="3238498"/>
              <a:ext cx="433919" cy="442385"/>
            </a:xfrm>
            <a:prstGeom prst="rect">
              <a:avLst/>
            </a:prstGeom>
            <a:solidFill>
              <a:srgbClr val="0175BE"/>
            </a:solidFill>
            <a:ln w="9525">
              <a:noFill/>
              <a:miter lim="800000"/>
            </a:ln>
          </p:spPr>
          <p:txBody>
            <a:bodyPr bIns="60960" lIns="121920" rIns="121920" tIns="60960"/>
            <a:lstStyle/>
            <a:p>
              <a:pPr defTabSz="685273">
                <a:defRPr/>
              </a:pPr>
              <a:endParaRPr kern="0" lang="en-US" sz="2400">
                <a:solidFill>
                  <a:prstClr val="black"/>
                </a:solidFill>
              </a:endParaRPr>
            </a:p>
          </p:txBody>
        </p:sp>
        <p:sp>
          <p:nvSpPr>
            <p:cNvPr id="16" name="Freeform 261"/>
            <p:cNvSpPr/>
            <p:nvPr/>
          </p:nvSpPr>
          <p:spPr bwMode="auto">
            <a:xfrm>
              <a:off x="11510487" y="3346448"/>
              <a:ext cx="35983" cy="59267"/>
            </a:xfrm>
            <a:custGeom>
              <a:gdLst>
                <a:gd fmla="*/ 7 w 9" name="T0"/>
                <a:gd fmla="*/ 15 h 15" name="T1"/>
                <a:gd fmla="*/ 7 w 9" name="T2"/>
                <a:gd fmla="*/ 12 h 15" name="T3"/>
                <a:gd fmla="*/ 9 w 9" name="T4"/>
                <a:gd fmla="*/ 9 h 15" name="T5"/>
                <a:gd fmla="*/ 0 w 9" name="T6"/>
                <a:gd fmla="*/ 0 h 15" name="T7"/>
                <a:gd fmla="*/ 0 w 9" name="T8"/>
                <a:gd fmla="*/ 7 h 15" name="T9"/>
                <a:gd fmla="*/ 7 w 9" name="T10"/>
                <a:gd fmla="*/ 15 h 15"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5" w="9">
                  <a:moveTo>
                    <a:pt x="7" y="15"/>
                  </a:moveTo>
                  <a:cubicBezTo>
                    <a:pt x="7" y="12"/>
                    <a:pt x="7" y="12"/>
                    <a:pt x="7" y="12"/>
                  </a:cubicBezTo>
                  <a:cubicBezTo>
                    <a:pt x="7" y="11"/>
                    <a:pt x="8" y="10"/>
                    <a:pt x="9" y="9"/>
                  </a:cubicBezTo>
                  <a:cubicBezTo>
                    <a:pt x="0" y="0"/>
                    <a:pt x="0" y="0"/>
                    <a:pt x="0" y="0"/>
                  </a:cubicBezTo>
                  <a:cubicBezTo>
                    <a:pt x="0" y="7"/>
                    <a:pt x="0" y="7"/>
                    <a:pt x="0" y="7"/>
                  </a:cubicBezTo>
                  <a:lnTo>
                    <a:pt x="7" y="15"/>
                  </a:lnTo>
                  <a:close/>
                </a:path>
              </a:pathLst>
            </a:custGeom>
            <a:solidFill>
              <a:srgbClr val="16A186"/>
            </a:solidFill>
            <a:ln>
              <a:noFill/>
            </a:ln>
            <a:extLst>
              <a:ext uri="{91240B29-F687-4F45-9708-019B960494DF}">
                <a14:hiddenLine w="9525">
                  <a:solidFill>
                    <a:srgbClr val="000000"/>
                  </a:solidFill>
                  <a:round/>
                  <a:headEnd/>
                  <a:tailEnd/>
                </a14:hiddenLine>
              </a:ext>
            </a:extLst>
          </p:spPr>
          <p:txBody>
            <a:bodyPr bIns="60960" lIns="121920" rIns="121920" tIns="60960"/>
            <a:lstStyle/>
            <a:p>
              <a:pPr defTabSz="685273" eaLnBrk="0" fontAlgn="base" hangingPunct="0">
                <a:spcBef>
                  <a:spcPct val="0"/>
                </a:spcBef>
                <a:spcAft>
                  <a:spcPct val="0"/>
                </a:spcAft>
              </a:pPr>
              <a:endParaRPr altLang="en-US" kern="0" lang="zh-CN">
                <a:solidFill>
                  <a:prstClr val="black"/>
                </a:solidFill>
              </a:endParaRPr>
            </a:p>
          </p:txBody>
        </p:sp>
        <p:sp>
          <p:nvSpPr>
            <p:cNvPr id="17" name="Freeform 262"/>
            <p:cNvSpPr/>
            <p:nvPr/>
          </p:nvSpPr>
          <p:spPr bwMode="auto">
            <a:xfrm>
              <a:off x="11354062" y="3378282"/>
              <a:ext cx="342693" cy="302601"/>
            </a:xfrm>
            <a:custGeom>
              <a:cxnLst>
                <a:cxn ang="0">
                  <a:pos x="65" y="0"/>
                </a:cxn>
                <a:cxn ang="0">
                  <a:pos x="60" y="5"/>
                </a:cxn>
                <a:cxn ang="0">
                  <a:pos x="60" y="23"/>
                </a:cxn>
                <a:cxn ang="0">
                  <a:pos x="57" y="28"/>
                </a:cxn>
                <a:cxn ang="0">
                  <a:pos x="61" y="45"/>
                </a:cxn>
                <a:cxn ang="0">
                  <a:pos x="6" y="45"/>
                </a:cxn>
                <a:cxn ang="0">
                  <a:pos x="0" y="43"/>
                </a:cxn>
                <a:cxn ang="0">
                  <a:pos x="33" y="76"/>
                </a:cxn>
                <a:cxn ang="0">
                  <a:pos x="87" y="76"/>
                </a:cxn>
                <a:cxn ang="0">
                  <a:pos x="87" y="22"/>
                </a:cxn>
                <a:cxn ang="0">
                  <a:pos x="65" y="0"/>
                </a:cxn>
              </a:cxnLst>
              <a:rect b="b" l="0" r="r" t="0"/>
              <a:pathLst>
                <a:path h="76" w="87">
                  <a:moveTo>
                    <a:pt x="65" y="0"/>
                  </a:moveTo>
                  <a:cubicBezTo>
                    <a:pt x="60" y="5"/>
                    <a:pt x="60" y="5"/>
                    <a:pt x="60" y="5"/>
                  </a:cubicBezTo>
                  <a:cubicBezTo>
                    <a:pt x="60" y="23"/>
                    <a:pt x="60" y="23"/>
                    <a:pt x="60" y="23"/>
                  </a:cubicBezTo>
                  <a:cubicBezTo>
                    <a:pt x="60" y="26"/>
                    <a:pt x="59" y="28"/>
                    <a:pt x="57" y="28"/>
                  </a:cubicBezTo>
                  <a:cubicBezTo>
                    <a:pt x="61" y="45"/>
                    <a:pt x="61" y="45"/>
                    <a:pt x="61" y="45"/>
                  </a:cubicBezTo>
                  <a:cubicBezTo>
                    <a:pt x="6" y="45"/>
                    <a:pt x="6" y="45"/>
                    <a:pt x="6" y="45"/>
                  </a:cubicBezTo>
                  <a:cubicBezTo>
                    <a:pt x="0" y="43"/>
                    <a:pt x="0" y="43"/>
                    <a:pt x="0" y="43"/>
                  </a:cubicBezTo>
                  <a:cubicBezTo>
                    <a:pt x="33" y="76"/>
                    <a:pt x="33" y="76"/>
                    <a:pt x="33" y="76"/>
                  </a:cubicBezTo>
                  <a:cubicBezTo>
                    <a:pt x="87" y="76"/>
                    <a:pt x="87" y="76"/>
                    <a:pt x="87" y="76"/>
                  </a:cubicBezTo>
                  <a:cubicBezTo>
                    <a:pt x="87" y="22"/>
                    <a:pt x="87" y="22"/>
                    <a:pt x="87" y="22"/>
                  </a:cubicBezTo>
                  <a:lnTo>
                    <a:pt x="65" y="0"/>
                  </a:lnTo>
                  <a:close/>
                </a:path>
              </a:pathLst>
            </a:custGeom>
            <a:solidFill>
              <a:srgbClr val="0175BE">
                <a:lumMod val="75000"/>
              </a:srgbClr>
            </a:solidFill>
            <a:ln w="9525">
              <a:noFill/>
              <a:round/>
            </a:ln>
          </p:spPr>
          <p:txBody>
            <a:bodyPr bIns="60960" lIns="121920" rIns="121920" tIns="60960"/>
            <a:lstStyle/>
            <a:p>
              <a:pPr defTabSz="685273">
                <a:defRPr/>
              </a:pPr>
              <a:endParaRPr kern="0" lang="en-US" sz="2400">
                <a:solidFill>
                  <a:prstClr val="black"/>
                </a:solidFill>
              </a:endParaRPr>
            </a:p>
          </p:txBody>
        </p:sp>
        <p:sp>
          <p:nvSpPr>
            <p:cNvPr id="18" name="Freeform 263"/>
            <p:cNvSpPr>
              <a:spLocks noEditPoints="1"/>
            </p:cNvSpPr>
            <p:nvPr/>
          </p:nvSpPr>
          <p:spPr bwMode="auto">
            <a:xfrm>
              <a:off x="11349620" y="3346448"/>
              <a:ext cx="266701" cy="218017"/>
            </a:xfrm>
            <a:custGeom>
              <a:gdLst>
                <a:gd fmla="*/ 12 w 68" name="T0"/>
                <a:gd fmla="*/ 7 h 55" name="T1"/>
                <a:gd fmla="*/ 9 w 68" name="T2"/>
                <a:gd fmla="*/ 53 h 55" name="T3"/>
                <a:gd fmla="*/ 7 w 68" name="T4"/>
                <a:gd fmla="*/ 55 h 55" name="T5"/>
                <a:gd fmla="*/ 6 w 68" name="T6"/>
                <a:gd fmla="*/ 53 h 55" name="T7"/>
                <a:gd fmla="*/ 0 w 68" name="T8"/>
                <a:gd fmla="*/ 49 h 55" name="T9"/>
                <a:gd fmla="*/ 4 w 68" name="T10"/>
                <a:gd fmla="*/ 7 h 55" name="T11"/>
                <a:gd fmla="*/ 57 w 68" name="T12"/>
                <a:gd fmla="*/ 7 h 55" name="T13"/>
                <a:gd fmla="*/ 59 w 68" name="T14"/>
                <a:gd fmla="*/ 53 h 55" name="T15"/>
                <a:gd fmla="*/ 61 w 68" name="T16"/>
                <a:gd fmla="*/ 55 h 55" name="T17"/>
                <a:gd fmla="*/ 62 w 68" name="T18"/>
                <a:gd fmla="*/ 53 h 55" name="T19"/>
                <a:gd fmla="*/ 68 w 68" name="T20"/>
                <a:gd fmla="*/ 49 h 55" name="T21"/>
                <a:gd fmla="*/ 64 w 68" name="T22"/>
                <a:gd fmla="*/ 7 h 55" name="T23"/>
                <a:gd fmla="*/ 54 w 68" name="T24"/>
                <a:gd fmla="*/ 7 h 55" name="T25"/>
                <a:gd fmla="*/ 14 w 68" name="T26"/>
                <a:gd fmla="*/ 53 h 55" name="T27"/>
                <a:gd fmla="*/ 24 w 68" name="T28"/>
                <a:gd fmla="*/ 7 h 55" name="T29"/>
                <a:gd fmla="*/ 25 w 68" name="T30"/>
                <a:gd fmla="*/ 6 h 55" name="T31"/>
                <a:gd fmla="*/ 24 w 68" name="T32"/>
                <a:gd fmla="*/ 3 h 55" name="T33"/>
                <a:gd fmla="*/ 39 w 68" name="T34"/>
                <a:gd fmla="*/ 0 h 55" name="T35"/>
                <a:gd fmla="*/ 42 w 68" name="T36"/>
                <a:gd fmla="*/ 6 h 55" name="T37"/>
                <a:gd fmla="*/ 44 w 68" name="T38"/>
                <a:gd fmla="*/ 7 h 55" name="T39"/>
                <a:gd fmla="*/ 29 w 68" name="T40"/>
                <a:gd fmla="*/ 7 h 55" name="T41"/>
                <a:gd fmla="*/ 39 w 68" name="T42"/>
                <a:gd fmla="*/ 7 h 55" name="T43"/>
                <a:gd fmla="*/ 40 w 68" name="T44"/>
                <a:gd fmla="*/ 6 h 55" name="T45"/>
                <a:gd fmla="*/ 39 w 68" name="T46"/>
                <a:gd fmla="*/ 3 h 55" name="T47"/>
                <a:gd fmla="*/ 27 w 68" name="T48"/>
                <a:gd fmla="*/ 3 h 55" name="T49"/>
                <a:gd fmla="*/ 28 w 68" name="T50"/>
                <a:gd fmla="*/ 6 h 55" name="T51"/>
                <a:gd fmla="*/ 30 w 68" name="T52"/>
                <a:gd fmla="*/ 39 h 55" name="T53"/>
                <a:gd fmla="*/ 22 w 68" name="T54"/>
                <a:gd fmla="*/ 39 h 55" name="T55"/>
                <a:gd fmla="*/ 30 w 68" name="T56"/>
                <a:gd fmla="*/ 39 h 55" name="T57"/>
                <a:gd fmla="*/ 26 w 68" name="T58"/>
                <a:gd fmla="*/ 14 h 55" name="T59"/>
                <a:gd fmla="*/ 24 w 68" name="T60"/>
                <a:gd fmla="*/ 29 h 55" name="T61"/>
                <a:gd fmla="*/ 50 w 68" name="T62"/>
                <a:gd fmla="*/ 27 h 55" name="T63"/>
                <a:gd fmla="*/ 33 w 68" name="T64"/>
                <a:gd fmla="*/ 36 h 55" name="T65"/>
                <a:gd fmla="*/ 50 w 68" name="T66"/>
                <a:gd fmla="*/ 27 h 55"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b="b" l="0" r="r" t="0"/>
              <a:pathLst>
                <a:path h="55" w="68">
                  <a:moveTo>
                    <a:pt x="4" y="7"/>
                  </a:moveTo>
                  <a:cubicBezTo>
                    <a:pt x="12" y="7"/>
                    <a:pt x="12" y="7"/>
                    <a:pt x="12" y="7"/>
                  </a:cubicBezTo>
                  <a:cubicBezTo>
                    <a:pt x="12" y="53"/>
                    <a:pt x="12" y="53"/>
                    <a:pt x="12" y="53"/>
                  </a:cubicBezTo>
                  <a:cubicBezTo>
                    <a:pt x="9" y="53"/>
                    <a:pt x="9" y="53"/>
                    <a:pt x="9" y="53"/>
                  </a:cubicBezTo>
                  <a:cubicBezTo>
                    <a:pt x="9" y="54"/>
                    <a:pt x="9" y="54"/>
                    <a:pt x="9" y="54"/>
                  </a:cubicBezTo>
                  <a:cubicBezTo>
                    <a:pt x="9" y="55"/>
                    <a:pt x="8" y="55"/>
                    <a:pt x="7" y="55"/>
                  </a:cubicBezTo>
                  <a:cubicBezTo>
                    <a:pt x="6" y="55"/>
                    <a:pt x="6" y="55"/>
                    <a:pt x="6" y="54"/>
                  </a:cubicBezTo>
                  <a:cubicBezTo>
                    <a:pt x="6" y="53"/>
                    <a:pt x="6" y="53"/>
                    <a:pt x="6" y="53"/>
                  </a:cubicBezTo>
                  <a:cubicBezTo>
                    <a:pt x="4" y="53"/>
                    <a:pt x="4" y="53"/>
                    <a:pt x="4" y="53"/>
                  </a:cubicBezTo>
                  <a:cubicBezTo>
                    <a:pt x="2" y="53"/>
                    <a:pt x="0" y="51"/>
                    <a:pt x="0" y="49"/>
                  </a:cubicBezTo>
                  <a:cubicBezTo>
                    <a:pt x="0" y="11"/>
                    <a:pt x="0" y="11"/>
                    <a:pt x="0" y="11"/>
                  </a:cubicBezTo>
                  <a:cubicBezTo>
                    <a:pt x="0" y="9"/>
                    <a:pt x="2" y="7"/>
                    <a:pt x="4" y="7"/>
                  </a:cubicBezTo>
                  <a:close/>
                  <a:moveTo>
                    <a:pt x="64" y="7"/>
                  </a:moveTo>
                  <a:cubicBezTo>
                    <a:pt x="57" y="7"/>
                    <a:pt x="57" y="7"/>
                    <a:pt x="57" y="7"/>
                  </a:cubicBezTo>
                  <a:cubicBezTo>
                    <a:pt x="57" y="53"/>
                    <a:pt x="57" y="53"/>
                    <a:pt x="57" y="53"/>
                  </a:cubicBezTo>
                  <a:cubicBezTo>
                    <a:pt x="59" y="53"/>
                    <a:pt x="59" y="53"/>
                    <a:pt x="59" y="53"/>
                  </a:cubicBezTo>
                  <a:cubicBezTo>
                    <a:pt x="59" y="54"/>
                    <a:pt x="59" y="54"/>
                    <a:pt x="59" y="54"/>
                  </a:cubicBezTo>
                  <a:cubicBezTo>
                    <a:pt x="59" y="55"/>
                    <a:pt x="60" y="55"/>
                    <a:pt x="61" y="55"/>
                  </a:cubicBezTo>
                  <a:cubicBezTo>
                    <a:pt x="62" y="55"/>
                    <a:pt x="62" y="55"/>
                    <a:pt x="62" y="54"/>
                  </a:cubicBezTo>
                  <a:cubicBezTo>
                    <a:pt x="62" y="53"/>
                    <a:pt x="62" y="53"/>
                    <a:pt x="62" y="53"/>
                  </a:cubicBezTo>
                  <a:cubicBezTo>
                    <a:pt x="64" y="53"/>
                    <a:pt x="64" y="53"/>
                    <a:pt x="64" y="53"/>
                  </a:cubicBezTo>
                  <a:cubicBezTo>
                    <a:pt x="66" y="53"/>
                    <a:pt x="68" y="51"/>
                    <a:pt x="68" y="49"/>
                  </a:cubicBezTo>
                  <a:cubicBezTo>
                    <a:pt x="68" y="11"/>
                    <a:pt x="68" y="11"/>
                    <a:pt x="68" y="11"/>
                  </a:cubicBezTo>
                  <a:cubicBezTo>
                    <a:pt x="68" y="9"/>
                    <a:pt x="66" y="7"/>
                    <a:pt x="64" y="7"/>
                  </a:cubicBezTo>
                  <a:close/>
                  <a:moveTo>
                    <a:pt x="44" y="7"/>
                  </a:moveTo>
                  <a:cubicBezTo>
                    <a:pt x="54" y="7"/>
                    <a:pt x="54" y="7"/>
                    <a:pt x="54" y="7"/>
                  </a:cubicBezTo>
                  <a:cubicBezTo>
                    <a:pt x="54" y="53"/>
                    <a:pt x="54" y="53"/>
                    <a:pt x="54" y="53"/>
                  </a:cubicBezTo>
                  <a:cubicBezTo>
                    <a:pt x="14" y="53"/>
                    <a:pt x="14" y="53"/>
                    <a:pt x="14" y="53"/>
                  </a:cubicBezTo>
                  <a:cubicBezTo>
                    <a:pt x="14" y="7"/>
                    <a:pt x="14" y="7"/>
                    <a:pt x="14" y="7"/>
                  </a:cubicBezTo>
                  <a:cubicBezTo>
                    <a:pt x="24" y="7"/>
                    <a:pt x="24" y="7"/>
                    <a:pt x="24" y="7"/>
                  </a:cubicBezTo>
                  <a:cubicBezTo>
                    <a:pt x="24" y="7"/>
                    <a:pt x="24" y="7"/>
                    <a:pt x="24" y="7"/>
                  </a:cubicBezTo>
                  <a:cubicBezTo>
                    <a:pt x="24" y="7"/>
                    <a:pt x="24" y="6"/>
                    <a:pt x="25" y="6"/>
                  </a:cubicBezTo>
                  <a:cubicBezTo>
                    <a:pt x="24" y="6"/>
                    <a:pt x="24" y="6"/>
                    <a:pt x="24" y="6"/>
                  </a:cubicBezTo>
                  <a:cubicBezTo>
                    <a:pt x="24" y="3"/>
                    <a:pt x="24" y="3"/>
                    <a:pt x="24" y="3"/>
                  </a:cubicBezTo>
                  <a:cubicBezTo>
                    <a:pt x="24" y="1"/>
                    <a:pt x="27" y="0"/>
                    <a:pt x="29" y="0"/>
                  </a:cubicBezTo>
                  <a:cubicBezTo>
                    <a:pt x="39" y="0"/>
                    <a:pt x="39" y="0"/>
                    <a:pt x="39" y="0"/>
                  </a:cubicBezTo>
                  <a:cubicBezTo>
                    <a:pt x="41" y="0"/>
                    <a:pt x="42" y="1"/>
                    <a:pt x="42" y="3"/>
                  </a:cubicBezTo>
                  <a:cubicBezTo>
                    <a:pt x="42" y="6"/>
                    <a:pt x="42" y="6"/>
                    <a:pt x="42" y="6"/>
                  </a:cubicBezTo>
                  <a:cubicBezTo>
                    <a:pt x="43" y="6"/>
                    <a:pt x="43" y="6"/>
                    <a:pt x="43" y="6"/>
                  </a:cubicBezTo>
                  <a:cubicBezTo>
                    <a:pt x="44" y="6"/>
                    <a:pt x="44" y="7"/>
                    <a:pt x="44" y="7"/>
                  </a:cubicBezTo>
                  <a:close/>
                  <a:moveTo>
                    <a:pt x="29" y="7"/>
                  </a:moveTo>
                  <a:cubicBezTo>
                    <a:pt x="29" y="7"/>
                    <a:pt x="29" y="7"/>
                    <a:pt x="29" y="7"/>
                  </a:cubicBezTo>
                  <a:cubicBezTo>
                    <a:pt x="39" y="7"/>
                    <a:pt x="39" y="7"/>
                    <a:pt x="39" y="7"/>
                  </a:cubicBezTo>
                  <a:cubicBezTo>
                    <a:pt x="39" y="7"/>
                    <a:pt x="39" y="7"/>
                    <a:pt x="39" y="7"/>
                  </a:cubicBezTo>
                  <a:cubicBezTo>
                    <a:pt x="39" y="7"/>
                    <a:pt x="40" y="6"/>
                    <a:pt x="40" y="6"/>
                  </a:cubicBezTo>
                  <a:cubicBezTo>
                    <a:pt x="40" y="6"/>
                    <a:pt x="40" y="6"/>
                    <a:pt x="40" y="6"/>
                  </a:cubicBezTo>
                  <a:cubicBezTo>
                    <a:pt x="40" y="3"/>
                    <a:pt x="40" y="3"/>
                    <a:pt x="40" y="3"/>
                  </a:cubicBezTo>
                  <a:cubicBezTo>
                    <a:pt x="40" y="3"/>
                    <a:pt x="39" y="3"/>
                    <a:pt x="39" y="3"/>
                  </a:cubicBezTo>
                  <a:cubicBezTo>
                    <a:pt x="29" y="3"/>
                    <a:pt x="29" y="3"/>
                    <a:pt x="29" y="3"/>
                  </a:cubicBezTo>
                  <a:cubicBezTo>
                    <a:pt x="28" y="3"/>
                    <a:pt x="27" y="3"/>
                    <a:pt x="27" y="3"/>
                  </a:cubicBezTo>
                  <a:cubicBezTo>
                    <a:pt x="27" y="6"/>
                    <a:pt x="27" y="6"/>
                    <a:pt x="27" y="6"/>
                  </a:cubicBezTo>
                  <a:cubicBezTo>
                    <a:pt x="28" y="6"/>
                    <a:pt x="28" y="6"/>
                    <a:pt x="28" y="6"/>
                  </a:cubicBezTo>
                  <a:cubicBezTo>
                    <a:pt x="28" y="6"/>
                    <a:pt x="29" y="7"/>
                    <a:pt x="29" y="7"/>
                  </a:cubicBezTo>
                  <a:close/>
                  <a:moveTo>
                    <a:pt x="30" y="39"/>
                  </a:moveTo>
                  <a:cubicBezTo>
                    <a:pt x="30" y="37"/>
                    <a:pt x="28" y="35"/>
                    <a:pt x="26" y="35"/>
                  </a:cubicBezTo>
                  <a:cubicBezTo>
                    <a:pt x="24" y="35"/>
                    <a:pt x="22" y="37"/>
                    <a:pt x="22" y="39"/>
                  </a:cubicBezTo>
                  <a:cubicBezTo>
                    <a:pt x="22" y="41"/>
                    <a:pt x="24" y="43"/>
                    <a:pt x="26" y="43"/>
                  </a:cubicBezTo>
                  <a:cubicBezTo>
                    <a:pt x="28" y="43"/>
                    <a:pt x="30" y="41"/>
                    <a:pt x="30" y="39"/>
                  </a:cubicBezTo>
                  <a:close/>
                  <a:moveTo>
                    <a:pt x="32" y="25"/>
                  </a:moveTo>
                  <a:cubicBezTo>
                    <a:pt x="26" y="14"/>
                    <a:pt x="26" y="14"/>
                    <a:pt x="26" y="14"/>
                  </a:cubicBezTo>
                  <a:cubicBezTo>
                    <a:pt x="19" y="18"/>
                    <a:pt x="19" y="18"/>
                    <a:pt x="19" y="18"/>
                  </a:cubicBezTo>
                  <a:cubicBezTo>
                    <a:pt x="24" y="29"/>
                    <a:pt x="24" y="29"/>
                    <a:pt x="24" y="29"/>
                  </a:cubicBezTo>
                  <a:lnTo>
                    <a:pt x="32" y="25"/>
                  </a:lnTo>
                  <a:close/>
                  <a:moveTo>
                    <a:pt x="50" y="27"/>
                  </a:moveTo>
                  <a:cubicBezTo>
                    <a:pt x="41" y="22"/>
                    <a:pt x="41" y="22"/>
                    <a:pt x="41" y="22"/>
                  </a:cubicBezTo>
                  <a:cubicBezTo>
                    <a:pt x="33" y="36"/>
                    <a:pt x="33" y="36"/>
                    <a:pt x="33" y="36"/>
                  </a:cubicBezTo>
                  <a:cubicBezTo>
                    <a:pt x="42" y="40"/>
                    <a:pt x="42" y="40"/>
                    <a:pt x="42" y="40"/>
                  </a:cubicBezTo>
                  <a:lnTo>
                    <a:pt x="50" y="27"/>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bIns="60960" lIns="121920" rIns="121920" tIns="60960"/>
            <a:lstStyle/>
            <a:p>
              <a:pPr defTabSz="685273" eaLnBrk="0" fontAlgn="base" hangingPunct="0">
                <a:spcBef>
                  <a:spcPct val="0"/>
                </a:spcBef>
                <a:spcAft>
                  <a:spcPct val="0"/>
                </a:spcAft>
              </a:pPr>
              <a:endParaRPr altLang="en-US" kern="0" lang="zh-CN">
                <a:solidFill>
                  <a:prstClr val="black"/>
                </a:solidFill>
              </a:endParaRPr>
            </a:p>
          </p:txBody>
        </p:sp>
      </p:grpSp>
      <p:grpSp>
        <p:nvGrpSpPr>
          <p:cNvPr id="19" name="Group 19"/>
          <p:cNvGrpSpPr>
            <a:grpSpLocks noChangeAspect="1"/>
          </p:cNvGrpSpPr>
          <p:nvPr/>
        </p:nvGrpSpPr>
        <p:grpSpPr>
          <a:xfrm>
            <a:off x="1216819" y="3751692"/>
            <a:ext cx="647700" cy="664369"/>
            <a:chOff x="12701" y="3933886"/>
            <a:chExt cx="431802" cy="442385"/>
          </a:xfrm>
        </p:grpSpPr>
        <p:sp>
          <p:nvSpPr>
            <p:cNvPr id="20" name="Rectangle 277"/>
            <p:cNvSpPr>
              <a:spLocks noChangeArrowheads="1"/>
            </p:cNvSpPr>
            <p:nvPr/>
          </p:nvSpPr>
          <p:spPr bwMode="auto">
            <a:xfrm>
              <a:off x="12701" y="3933886"/>
              <a:ext cx="431802" cy="442385"/>
            </a:xfrm>
            <a:prstGeom prst="rect">
              <a:avLst/>
            </a:prstGeom>
            <a:solidFill>
              <a:srgbClr val="00B09B"/>
            </a:solidFill>
            <a:ln w="9525">
              <a:noFill/>
              <a:miter lim="800000"/>
            </a:ln>
          </p:spPr>
          <p:txBody>
            <a:bodyPr bIns="60960" lIns="121920" rIns="121920" tIns="60960"/>
            <a:lstStyle/>
            <a:p>
              <a:pPr defTabSz="685273">
                <a:defRPr/>
              </a:pPr>
              <a:endParaRPr kern="0" lang="en-US" sz="2400">
                <a:solidFill>
                  <a:prstClr val="black"/>
                </a:solidFill>
              </a:endParaRPr>
            </a:p>
          </p:txBody>
        </p:sp>
        <p:sp>
          <p:nvSpPr>
            <p:cNvPr id="21" name="Freeform 278"/>
            <p:cNvSpPr/>
            <p:nvPr/>
          </p:nvSpPr>
          <p:spPr bwMode="auto">
            <a:xfrm>
              <a:off x="161133" y="4126537"/>
              <a:ext cx="283370" cy="249734"/>
            </a:xfrm>
            <a:custGeom>
              <a:cxnLst>
                <a:cxn ang="0">
                  <a:pos x="134" y="47"/>
                </a:cxn>
                <a:cxn ang="0">
                  <a:pos x="88" y="0"/>
                </a:cxn>
                <a:cxn ang="0">
                  <a:pos x="75" y="9"/>
                </a:cxn>
                <a:cxn ang="0">
                  <a:pos x="56" y="24"/>
                </a:cxn>
                <a:cxn ang="0">
                  <a:pos x="60" y="54"/>
                </a:cxn>
                <a:cxn ang="0">
                  <a:pos x="34" y="39"/>
                </a:cxn>
                <a:cxn ang="0">
                  <a:pos x="0" y="63"/>
                </a:cxn>
                <a:cxn ang="0">
                  <a:pos x="52" y="118"/>
                </a:cxn>
                <a:cxn ang="0">
                  <a:pos x="134" y="118"/>
                </a:cxn>
                <a:cxn ang="0">
                  <a:pos x="134" y="47"/>
                </a:cxn>
              </a:cxnLst>
              <a:rect b="b" l="0" r="r" t="0"/>
              <a:pathLst>
                <a:path h="118" w="134">
                  <a:moveTo>
                    <a:pt x="134" y="47"/>
                  </a:moveTo>
                  <a:lnTo>
                    <a:pt x="88" y="0"/>
                  </a:lnTo>
                  <a:lnTo>
                    <a:pt x="75" y="9"/>
                  </a:lnTo>
                  <a:lnTo>
                    <a:pt x="56" y="24"/>
                  </a:lnTo>
                  <a:lnTo>
                    <a:pt x="60" y="54"/>
                  </a:lnTo>
                  <a:lnTo>
                    <a:pt x="34" y="39"/>
                  </a:lnTo>
                  <a:lnTo>
                    <a:pt x="0" y="63"/>
                  </a:lnTo>
                  <a:lnTo>
                    <a:pt x="52" y="118"/>
                  </a:lnTo>
                  <a:lnTo>
                    <a:pt x="134" y="118"/>
                  </a:lnTo>
                  <a:lnTo>
                    <a:pt x="134" y="47"/>
                  </a:lnTo>
                  <a:close/>
                </a:path>
              </a:pathLst>
            </a:custGeom>
            <a:solidFill>
              <a:srgbClr val="00B09B">
                <a:lumMod val="75000"/>
              </a:srgbClr>
            </a:solidFill>
            <a:ln w="9525">
              <a:noFill/>
              <a:round/>
            </a:ln>
          </p:spPr>
          <p:txBody>
            <a:bodyPr bIns="60960" lIns="121920" rIns="121920" tIns="60960"/>
            <a:lstStyle/>
            <a:p>
              <a:pPr defTabSz="685273">
                <a:defRPr/>
              </a:pPr>
              <a:endParaRPr kern="0" lang="en-US" sz="2400">
                <a:solidFill>
                  <a:prstClr val="black"/>
                </a:solidFill>
              </a:endParaRPr>
            </a:p>
          </p:txBody>
        </p:sp>
        <p:sp>
          <p:nvSpPr>
            <p:cNvPr id="22" name="Freeform 279"/>
            <p:cNvSpPr>
              <a:spLocks noEditPoints="1"/>
            </p:cNvSpPr>
            <p:nvPr/>
          </p:nvSpPr>
          <p:spPr bwMode="auto">
            <a:xfrm>
              <a:off x="114302" y="4041837"/>
              <a:ext cx="237068" cy="230717"/>
            </a:xfrm>
            <a:custGeom>
              <a:gdLst>
                <a:gd fmla="*/ 59 w 60" name="T0"/>
                <a:gd fmla="*/ 21 h 58" name="T1"/>
                <a:gd fmla="*/ 39 w 60" name="T2"/>
                <a:gd fmla="*/ 18 h 58" name="T3"/>
                <a:gd fmla="*/ 30 w 60" name="T4"/>
                <a:gd fmla="*/ 0 h 58" name="T5"/>
                <a:gd fmla="*/ 21 w 60" name="T6"/>
                <a:gd fmla="*/ 18 h 58" name="T7"/>
                <a:gd fmla="*/ 1 w 60" name="T8"/>
                <a:gd fmla="*/ 21 h 58" name="T9"/>
                <a:gd fmla="*/ 16 w 60" name="T10"/>
                <a:gd fmla="*/ 35 h 58" name="T11"/>
                <a:gd fmla="*/ 12 w 60" name="T12"/>
                <a:gd fmla="*/ 55 h 58" name="T13"/>
                <a:gd fmla="*/ 30 w 60" name="T14"/>
                <a:gd fmla="*/ 46 h 58" name="T15"/>
                <a:gd fmla="*/ 48 w 60" name="T16"/>
                <a:gd fmla="*/ 55 h 58" name="T17"/>
                <a:gd fmla="*/ 44 w 60" name="T18"/>
                <a:gd fmla="*/ 35 h 58" name="T19"/>
                <a:gd fmla="*/ 59 w 60" name="T20"/>
                <a:gd fmla="*/ 21 h 58" name="T21"/>
                <a:gd fmla="*/ 42 w 60" name="T22"/>
                <a:gd fmla="*/ 46 h 58" name="T23"/>
                <a:gd fmla="*/ 30 w 60" name="T24"/>
                <a:gd fmla="*/ 40 h 58" name="T25"/>
                <a:gd fmla="*/ 18 w 60" name="T26"/>
                <a:gd fmla="*/ 46 h 58" name="T27"/>
                <a:gd fmla="*/ 20 w 60" name="T28"/>
                <a:gd fmla="*/ 33 h 58" name="T29"/>
                <a:gd fmla="*/ 11 w 60" name="T30"/>
                <a:gd fmla="*/ 23 h 58" name="T31"/>
                <a:gd fmla="*/ 24 w 60" name="T32"/>
                <a:gd fmla="*/ 22 h 58" name="T33"/>
                <a:gd fmla="*/ 30 w 60" name="T34"/>
                <a:gd fmla="*/ 10 h 58" name="T35"/>
                <a:gd fmla="*/ 36 w 60" name="T36"/>
                <a:gd fmla="*/ 22 h 58" name="T37"/>
                <a:gd fmla="*/ 49 w 60" name="T38"/>
                <a:gd fmla="*/ 23 h 58" name="T39"/>
                <a:gd fmla="*/ 39 w 60" name="T40"/>
                <a:gd fmla="*/ 33 h 58" name="T41"/>
                <a:gd fmla="*/ 42 w 60" name="T42"/>
                <a:gd fmla="*/ 46 h 58" name="T43"/>
                <a:gd fmla="*/ 45 w 60" name="T44"/>
                <a:gd fmla="*/ 24 h 58" name="T45"/>
                <a:gd fmla="*/ 35 w 60" name="T46"/>
                <a:gd fmla="*/ 23 h 58" name="T47"/>
                <a:gd fmla="*/ 30 w 60" name="T48"/>
                <a:gd fmla="*/ 13 h 58" name="T49"/>
                <a:gd fmla="*/ 25 w 60" name="T50"/>
                <a:gd fmla="*/ 23 h 58" name="T51"/>
                <a:gd fmla="*/ 15 w 60" name="T52"/>
                <a:gd fmla="*/ 24 h 58" name="T53"/>
                <a:gd fmla="*/ 22 w 60" name="T54"/>
                <a:gd fmla="*/ 32 h 58" name="T55"/>
                <a:gd fmla="*/ 21 w 60" name="T56"/>
                <a:gd fmla="*/ 42 h 58" name="T57"/>
                <a:gd fmla="*/ 30 w 60" name="T58"/>
                <a:gd fmla="*/ 37 h 58" name="T59"/>
                <a:gd fmla="*/ 39 w 60" name="T60"/>
                <a:gd fmla="*/ 42 h 58" name="T61"/>
                <a:gd fmla="*/ 37 w 60" name="T62"/>
                <a:gd fmla="*/ 32 h 58" name="T63"/>
                <a:gd fmla="*/ 45 w 60" name="T64"/>
                <a:gd fmla="*/ 24 h 58" name="T65"/>
                <a:gd fmla="*/ 35 w 60" name="T66"/>
                <a:gd fmla="*/ 36 h 58" name="T67"/>
                <a:gd fmla="*/ 30 w 60" name="T68"/>
                <a:gd fmla="*/ 33 h 58" name="T69"/>
                <a:gd fmla="*/ 25 w 60" name="T70"/>
                <a:gd fmla="*/ 36 h 58" name="T71"/>
                <a:gd fmla="*/ 26 w 60" name="T72"/>
                <a:gd fmla="*/ 30 h 58" name="T73"/>
                <a:gd fmla="*/ 22 w 60" name="T74"/>
                <a:gd fmla="*/ 26 h 58" name="T75"/>
                <a:gd fmla="*/ 27 w 60" name="T76"/>
                <a:gd fmla="*/ 25 h 58" name="T77"/>
                <a:gd fmla="*/ 30 w 60" name="T78"/>
                <a:gd fmla="*/ 20 h 58" name="T79"/>
                <a:gd fmla="*/ 32 w 60" name="T80"/>
                <a:gd fmla="*/ 25 h 58" name="T81"/>
                <a:gd fmla="*/ 38 w 60" name="T82"/>
                <a:gd fmla="*/ 26 h 58" name="T83"/>
                <a:gd fmla="*/ 34 w 60" name="T84"/>
                <a:gd fmla="*/ 30 h 58" name="T85"/>
                <a:gd fmla="*/ 35 w 60" name="T86"/>
                <a:gd fmla="*/ 36 h 58"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b="b" l="0" r="r" t="0"/>
              <a:pathLst>
                <a:path h="57" w="60">
                  <a:moveTo>
                    <a:pt x="59" y="21"/>
                  </a:moveTo>
                  <a:cubicBezTo>
                    <a:pt x="57" y="16"/>
                    <a:pt x="43" y="22"/>
                    <a:pt x="39" y="18"/>
                  </a:cubicBezTo>
                  <a:cubicBezTo>
                    <a:pt x="35" y="15"/>
                    <a:pt x="35" y="0"/>
                    <a:pt x="30" y="0"/>
                  </a:cubicBezTo>
                  <a:cubicBezTo>
                    <a:pt x="25" y="0"/>
                    <a:pt x="25" y="15"/>
                    <a:pt x="21" y="18"/>
                  </a:cubicBezTo>
                  <a:cubicBezTo>
                    <a:pt x="17" y="22"/>
                    <a:pt x="3" y="16"/>
                    <a:pt x="1" y="21"/>
                  </a:cubicBezTo>
                  <a:cubicBezTo>
                    <a:pt x="0" y="26"/>
                    <a:pt x="14" y="30"/>
                    <a:pt x="16" y="35"/>
                  </a:cubicBezTo>
                  <a:cubicBezTo>
                    <a:pt x="17" y="40"/>
                    <a:pt x="8" y="52"/>
                    <a:pt x="12" y="55"/>
                  </a:cubicBezTo>
                  <a:cubicBezTo>
                    <a:pt x="16" y="58"/>
                    <a:pt x="25" y="46"/>
                    <a:pt x="30" y="46"/>
                  </a:cubicBezTo>
                  <a:cubicBezTo>
                    <a:pt x="35" y="46"/>
                    <a:pt x="44" y="58"/>
                    <a:pt x="48" y="55"/>
                  </a:cubicBezTo>
                  <a:cubicBezTo>
                    <a:pt x="52" y="52"/>
                    <a:pt x="43" y="40"/>
                    <a:pt x="44" y="35"/>
                  </a:cubicBezTo>
                  <a:cubicBezTo>
                    <a:pt x="46" y="30"/>
                    <a:pt x="60" y="26"/>
                    <a:pt x="59" y="21"/>
                  </a:cubicBezTo>
                  <a:close/>
                  <a:moveTo>
                    <a:pt x="42" y="46"/>
                  </a:moveTo>
                  <a:cubicBezTo>
                    <a:pt x="39" y="48"/>
                    <a:pt x="33" y="40"/>
                    <a:pt x="30" y="40"/>
                  </a:cubicBezTo>
                  <a:cubicBezTo>
                    <a:pt x="27" y="40"/>
                    <a:pt x="21" y="48"/>
                    <a:pt x="18" y="46"/>
                  </a:cubicBezTo>
                  <a:cubicBezTo>
                    <a:pt x="16" y="44"/>
                    <a:pt x="21" y="36"/>
                    <a:pt x="20" y="33"/>
                  </a:cubicBezTo>
                  <a:cubicBezTo>
                    <a:pt x="19" y="30"/>
                    <a:pt x="10" y="27"/>
                    <a:pt x="11" y="23"/>
                  </a:cubicBezTo>
                  <a:cubicBezTo>
                    <a:pt x="12" y="20"/>
                    <a:pt x="22" y="24"/>
                    <a:pt x="24" y="22"/>
                  </a:cubicBezTo>
                  <a:cubicBezTo>
                    <a:pt x="26" y="19"/>
                    <a:pt x="27" y="10"/>
                    <a:pt x="30" y="10"/>
                  </a:cubicBezTo>
                  <a:cubicBezTo>
                    <a:pt x="33" y="10"/>
                    <a:pt x="33" y="19"/>
                    <a:pt x="36" y="22"/>
                  </a:cubicBezTo>
                  <a:cubicBezTo>
                    <a:pt x="38" y="24"/>
                    <a:pt x="48" y="20"/>
                    <a:pt x="49" y="23"/>
                  </a:cubicBezTo>
                  <a:cubicBezTo>
                    <a:pt x="50" y="27"/>
                    <a:pt x="40" y="30"/>
                    <a:pt x="39" y="33"/>
                  </a:cubicBezTo>
                  <a:cubicBezTo>
                    <a:pt x="38" y="36"/>
                    <a:pt x="44" y="44"/>
                    <a:pt x="42" y="46"/>
                  </a:cubicBezTo>
                  <a:close/>
                  <a:moveTo>
                    <a:pt x="45" y="24"/>
                  </a:moveTo>
                  <a:cubicBezTo>
                    <a:pt x="44" y="22"/>
                    <a:pt x="37" y="25"/>
                    <a:pt x="35" y="23"/>
                  </a:cubicBezTo>
                  <a:cubicBezTo>
                    <a:pt x="33" y="21"/>
                    <a:pt x="33" y="13"/>
                    <a:pt x="30" y="13"/>
                  </a:cubicBezTo>
                  <a:cubicBezTo>
                    <a:pt x="27" y="13"/>
                    <a:pt x="27" y="21"/>
                    <a:pt x="25" y="23"/>
                  </a:cubicBezTo>
                  <a:cubicBezTo>
                    <a:pt x="23" y="25"/>
                    <a:pt x="16" y="22"/>
                    <a:pt x="15" y="24"/>
                  </a:cubicBezTo>
                  <a:cubicBezTo>
                    <a:pt x="14" y="27"/>
                    <a:pt x="22" y="29"/>
                    <a:pt x="22" y="32"/>
                  </a:cubicBezTo>
                  <a:cubicBezTo>
                    <a:pt x="23" y="34"/>
                    <a:pt x="19" y="40"/>
                    <a:pt x="21" y="42"/>
                  </a:cubicBezTo>
                  <a:cubicBezTo>
                    <a:pt x="23" y="44"/>
                    <a:pt x="27" y="37"/>
                    <a:pt x="30" y="37"/>
                  </a:cubicBezTo>
                  <a:cubicBezTo>
                    <a:pt x="33" y="37"/>
                    <a:pt x="37" y="44"/>
                    <a:pt x="39" y="42"/>
                  </a:cubicBezTo>
                  <a:cubicBezTo>
                    <a:pt x="41" y="40"/>
                    <a:pt x="37" y="34"/>
                    <a:pt x="37" y="32"/>
                  </a:cubicBezTo>
                  <a:cubicBezTo>
                    <a:pt x="38" y="29"/>
                    <a:pt x="46" y="27"/>
                    <a:pt x="45" y="24"/>
                  </a:cubicBezTo>
                  <a:close/>
                  <a:moveTo>
                    <a:pt x="35" y="36"/>
                  </a:moveTo>
                  <a:cubicBezTo>
                    <a:pt x="34" y="37"/>
                    <a:pt x="31" y="33"/>
                    <a:pt x="30" y="33"/>
                  </a:cubicBezTo>
                  <a:cubicBezTo>
                    <a:pt x="28" y="33"/>
                    <a:pt x="26" y="37"/>
                    <a:pt x="25" y="36"/>
                  </a:cubicBezTo>
                  <a:cubicBezTo>
                    <a:pt x="24" y="35"/>
                    <a:pt x="26" y="31"/>
                    <a:pt x="26" y="30"/>
                  </a:cubicBezTo>
                  <a:cubicBezTo>
                    <a:pt x="25" y="29"/>
                    <a:pt x="21" y="27"/>
                    <a:pt x="22" y="26"/>
                  </a:cubicBezTo>
                  <a:cubicBezTo>
                    <a:pt x="22" y="25"/>
                    <a:pt x="26" y="26"/>
                    <a:pt x="27" y="25"/>
                  </a:cubicBezTo>
                  <a:cubicBezTo>
                    <a:pt x="28" y="24"/>
                    <a:pt x="28" y="20"/>
                    <a:pt x="30" y="20"/>
                  </a:cubicBezTo>
                  <a:cubicBezTo>
                    <a:pt x="31" y="20"/>
                    <a:pt x="31" y="24"/>
                    <a:pt x="32" y="25"/>
                  </a:cubicBezTo>
                  <a:cubicBezTo>
                    <a:pt x="34" y="26"/>
                    <a:pt x="38" y="25"/>
                    <a:pt x="38" y="26"/>
                  </a:cubicBezTo>
                  <a:cubicBezTo>
                    <a:pt x="39" y="27"/>
                    <a:pt x="34" y="29"/>
                    <a:pt x="34" y="30"/>
                  </a:cubicBezTo>
                  <a:cubicBezTo>
                    <a:pt x="34" y="31"/>
                    <a:pt x="36" y="35"/>
                    <a:pt x="35" y="36"/>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bIns="60960" lIns="121920" rIns="121920" tIns="60960"/>
            <a:lstStyle/>
            <a:p>
              <a:pPr defTabSz="685273" eaLnBrk="0" fontAlgn="base" hangingPunct="0">
                <a:spcBef>
                  <a:spcPct val="0"/>
                </a:spcBef>
                <a:spcAft>
                  <a:spcPct val="0"/>
                </a:spcAft>
              </a:pPr>
              <a:endParaRPr altLang="en-US" kern="0" lang="zh-CN">
                <a:solidFill>
                  <a:prstClr val="black"/>
                </a:solidFill>
              </a:endParaRPr>
            </a:p>
          </p:txBody>
        </p:sp>
      </p:grpSp>
      <p:grpSp>
        <p:nvGrpSpPr>
          <p:cNvPr id="23" name="Group 23"/>
          <p:cNvGrpSpPr>
            <a:grpSpLocks noChangeAspect="1"/>
          </p:cNvGrpSpPr>
          <p:nvPr/>
        </p:nvGrpSpPr>
        <p:grpSpPr>
          <a:xfrm>
            <a:off x="4623197" y="3751692"/>
            <a:ext cx="647700" cy="664369"/>
            <a:chOff x="4415388" y="3933886"/>
            <a:chExt cx="431802" cy="442385"/>
          </a:xfrm>
        </p:grpSpPr>
        <p:sp>
          <p:nvSpPr>
            <p:cNvPr id="24" name="Rectangle 304"/>
            <p:cNvSpPr>
              <a:spLocks noChangeArrowheads="1"/>
            </p:cNvSpPr>
            <p:nvPr/>
          </p:nvSpPr>
          <p:spPr bwMode="auto">
            <a:xfrm>
              <a:off x="4415388" y="3933886"/>
              <a:ext cx="431802" cy="442385"/>
            </a:xfrm>
            <a:prstGeom prst="rect">
              <a:avLst/>
            </a:prstGeom>
            <a:solidFill>
              <a:srgbClr val="6C2B43"/>
            </a:solidFill>
            <a:ln>
              <a:noFill/>
            </a:ln>
            <a:extLst>
              <a:ext uri="{91240B29-F687-4F45-9708-019B960494DF}">
                <a14:hiddenLine w="9525">
                  <a:solidFill>
                    <a:srgbClr val="000000"/>
                  </a:solidFill>
                  <a:miter lim="800000"/>
                  <a:headEnd/>
                  <a:tailEnd/>
                </a14:hiddenLine>
              </a:ext>
            </a:extLst>
          </p:spPr>
          <p:txBody>
            <a:bodyPr bIns="60960" lIns="121920" rIns="121920" tIns="60960"/>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defTabSz="685273" fontAlgn="base">
                <a:spcBef>
                  <a:spcPct val="0"/>
                </a:spcBef>
                <a:spcAft>
                  <a:spcPct val="0"/>
                </a:spcAft>
              </a:pPr>
              <a:endParaRPr altLang="zh-CN" kern="0" lang="zh-CN" sz="2400">
                <a:solidFill>
                  <a:prstClr val="black"/>
                </a:solidFill>
              </a:endParaRPr>
            </a:p>
          </p:txBody>
        </p:sp>
        <p:sp>
          <p:nvSpPr>
            <p:cNvPr id="25" name="Freeform 305"/>
            <p:cNvSpPr/>
            <p:nvPr/>
          </p:nvSpPr>
          <p:spPr bwMode="auto">
            <a:xfrm>
              <a:off x="4501907" y="4069455"/>
              <a:ext cx="345283" cy="306816"/>
            </a:xfrm>
            <a:custGeom>
              <a:cxnLst>
                <a:cxn ang="0">
                  <a:pos x="163" y="40"/>
                </a:cxn>
                <a:cxn ang="0">
                  <a:pos x="126" y="0"/>
                </a:cxn>
                <a:cxn ang="0">
                  <a:pos x="117" y="89"/>
                </a:cxn>
                <a:cxn ang="0">
                  <a:pos x="0" y="87"/>
                </a:cxn>
                <a:cxn ang="0">
                  <a:pos x="55" y="145"/>
                </a:cxn>
                <a:cxn ang="0">
                  <a:pos x="163" y="145"/>
                </a:cxn>
                <a:cxn ang="0">
                  <a:pos x="163" y="40"/>
                </a:cxn>
              </a:cxnLst>
              <a:rect b="b" l="0" r="r" t="0"/>
              <a:pathLst>
                <a:path h="145" w="163">
                  <a:moveTo>
                    <a:pt x="163" y="40"/>
                  </a:moveTo>
                  <a:lnTo>
                    <a:pt x="126" y="0"/>
                  </a:lnTo>
                  <a:lnTo>
                    <a:pt x="117" y="89"/>
                  </a:lnTo>
                  <a:lnTo>
                    <a:pt x="0" y="87"/>
                  </a:lnTo>
                  <a:lnTo>
                    <a:pt x="55" y="145"/>
                  </a:lnTo>
                  <a:lnTo>
                    <a:pt x="163" y="145"/>
                  </a:lnTo>
                  <a:lnTo>
                    <a:pt x="163" y="40"/>
                  </a:lnTo>
                  <a:close/>
                </a:path>
              </a:pathLst>
            </a:custGeom>
            <a:solidFill>
              <a:srgbClr val="6C2B43">
                <a:lumMod val="75000"/>
              </a:srgbClr>
            </a:solidFill>
            <a:ln w="9525">
              <a:noFill/>
              <a:round/>
            </a:ln>
          </p:spPr>
          <p:txBody>
            <a:bodyPr bIns="60960" lIns="121920" rIns="121920" tIns="60960"/>
            <a:lstStyle/>
            <a:p>
              <a:pPr defTabSz="685273">
                <a:defRPr/>
              </a:pPr>
              <a:endParaRPr kern="0" lang="en-US" sz="2400">
                <a:solidFill>
                  <a:prstClr val="black"/>
                </a:solidFill>
              </a:endParaRPr>
            </a:p>
          </p:txBody>
        </p:sp>
        <p:sp>
          <p:nvSpPr>
            <p:cNvPr id="26" name="Freeform 306"/>
            <p:cNvSpPr>
              <a:spLocks noEditPoints="1"/>
            </p:cNvSpPr>
            <p:nvPr/>
          </p:nvSpPr>
          <p:spPr bwMode="auto">
            <a:xfrm>
              <a:off x="4493705" y="4046070"/>
              <a:ext cx="283635" cy="218017"/>
            </a:xfrm>
            <a:custGeom>
              <a:gdLst>
                <a:gd fmla="*/ 66 w 72" name="T0"/>
                <a:gd fmla="*/ 4 h 55" name="T1"/>
                <a:gd fmla="*/ 50 w 72" name="T2"/>
                <a:gd fmla="*/ 4 h 55" name="T3"/>
                <a:gd fmla="*/ 46 w 72" name="T4"/>
                <a:gd fmla="*/ 0 h 55" name="T5"/>
                <a:gd fmla="*/ 28 w 72" name="T6"/>
                <a:gd fmla="*/ 0 h 55" name="T7"/>
                <a:gd fmla="*/ 23 w 72" name="T8"/>
                <a:gd fmla="*/ 4 h 55" name="T9"/>
                <a:gd fmla="*/ 6 w 72" name="T10"/>
                <a:gd fmla="*/ 4 h 55" name="T11"/>
                <a:gd fmla="*/ 0 w 72" name="T12"/>
                <a:gd fmla="*/ 10 h 55" name="T13"/>
                <a:gd fmla="*/ 0 w 72" name="T14"/>
                <a:gd fmla="*/ 48 h 55" name="T15"/>
                <a:gd fmla="*/ 6 w 72" name="T16"/>
                <a:gd fmla="*/ 55 h 55" name="T17"/>
                <a:gd fmla="*/ 66 w 72" name="T18"/>
                <a:gd fmla="*/ 55 h 55" name="T19"/>
                <a:gd fmla="*/ 72 w 72" name="T20"/>
                <a:gd fmla="*/ 48 h 55" name="T21"/>
                <a:gd fmla="*/ 72 w 72" name="T22"/>
                <a:gd fmla="*/ 10 h 55" name="T23"/>
                <a:gd fmla="*/ 66 w 72" name="T24"/>
                <a:gd fmla="*/ 4 h 55" name="T25"/>
                <a:gd fmla="*/ 36 w 72" name="T26"/>
                <a:gd fmla="*/ 51 h 55" name="T27"/>
                <a:gd fmla="*/ 17 w 72" name="T28"/>
                <a:gd fmla="*/ 31 h 55" name="T29"/>
                <a:gd fmla="*/ 36 w 72" name="T30"/>
                <a:gd fmla="*/ 12 h 55" name="T31"/>
                <a:gd fmla="*/ 56 w 72" name="T32"/>
                <a:gd fmla="*/ 31 h 55" name="T33"/>
                <a:gd fmla="*/ 36 w 72" name="T34"/>
                <a:gd fmla="*/ 51 h 55" name="T35"/>
                <a:gd fmla="*/ 65 w 72" name="T36"/>
                <a:gd fmla="*/ 13 h 55" name="T37"/>
                <a:gd fmla="*/ 56 w 72" name="T38"/>
                <a:gd fmla="*/ 13 h 55" name="T39"/>
                <a:gd fmla="*/ 54 w 72" name="T40"/>
                <a:gd fmla="*/ 11 h 55" name="T41"/>
                <a:gd fmla="*/ 56 w 72" name="T42"/>
                <a:gd fmla="*/ 9 h 55" name="T43"/>
                <a:gd fmla="*/ 65 w 72" name="T44"/>
                <a:gd fmla="*/ 9 h 55" name="T45"/>
                <a:gd fmla="*/ 67 w 72" name="T46"/>
                <a:gd fmla="*/ 11 h 55" name="T47"/>
                <a:gd fmla="*/ 65 w 72" name="T48"/>
                <a:gd fmla="*/ 13 h 55" name="T49"/>
                <a:gd fmla="*/ 18 w 72" name="T50"/>
                <a:gd fmla="*/ 3 h 55" name="T51"/>
                <a:gd fmla="*/ 4 w 72" name="T52"/>
                <a:gd fmla="*/ 3 h 55" name="T53"/>
                <a:gd fmla="*/ 4 w 72" name="T54"/>
                <a:gd fmla="*/ 0 h 55" name="T55"/>
                <a:gd fmla="*/ 18 w 72" name="T56"/>
                <a:gd fmla="*/ 0 h 55" name="T57"/>
                <a:gd fmla="*/ 18 w 72" name="T58"/>
                <a:gd fmla="*/ 3 h 55" name="T59"/>
                <a:gd fmla="*/ 36 w 72" name="T60"/>
                <a:gd fmla="*/ 16 h 55" name="T61"/>
                <a:gd fmla="*/ 21 w 72" name="T62"/>
                <a:gd fmla="*/ 31 h 55" name="T63"/>
                <a:gd fmla="*/ 36 w 72" name="T64"/>
                <a:gd fmla="*/ 47 h 55" name="T65"/>
                <a:gd fmla="*/ 52 w 72" name="T66"/>
                <a:gd fmla="*/ 31 h 55" name="T67"/>
                <a:gd fmla="*/ 36 w 72" name="T68"/>
                <a:gd fmla="*/ 16 h 55" name="T69"/>
                <a:gd fmla="*/ 43 w 72" name="T70"/>
                <a:gd fmla="*/ 24 h 55" name="T71"/>
                <a:gd fmla="*/ 30 w 72" name="T72"/>
                <a:gd fmla="*/ 37 h 55" name="T73"/>
                <a:gd fmla="*/ 32 w 72" name="T74"/>
                <a:gd fmla="*/ 44 h 55" name="T75"/>
                <a:gd fmla="*/ 23 w 72" name="T76"/>
                <a:gd fmla="*/ 31 h 55" name="T77"/>
                <a:gd fmla="*/ 36 w 72" name="T78"/>
                <a:gd fmla="*/ 18 h 55" name="T79"/>
                <a:gd fmla="*/ 48 w 72" name="T80"/>
                <a:gd fmla="*/ 25 h 55" name="T81"/>
                <a:gd fmla="*/ 43 w 72" name="T82"/>
                <a:gd fmla="*/ 24 h 55"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b="b" l="0" r="r" t="0"/>
              <a:pathLst>
                <a:path h="55" w="72">
                  <a:moveTo>
                    <a:pt x="66" y="4"/>
                  </a:moveTo>
                  <a:cubicBezTo>
                    <a:pt x="50" y="4"/>
                    <a:pt x="50" y="4"/>
                    <a:pt x="50" y="4"/>
                  </a:cubicBezTo>
                  <a:cubicBezTo>
                    <a:pt x="46" y="0"/>
                    <a:pt x="46" y="0"/>
                    <a:pt x="46" y="0"/>
                  </a:cubicBezTo>
                  <a:cubicBezTo>
                    <a:pt x="28" y="0"/>
                    <a:pt x="28" y="0"/>
                    <a:pt x="28" y="0"/>
                  </a:cubicBezTo>
                  <a:cubicBezTo>
                    <a:pt x="23" y="4"/>
                    <a:pt x="23" y="4"/>
                    <a:pt x="23" y="4"/>
                  </a:cubicBezTo>
                  <a:cubicBezTo>
                    <a:pt x="6" y="4"/>
                    <a:pt x="6" y="4"/>
                    <a:pt x="6" y="4"/>
                  </a:cubicBezTo>
                  <a:cubicBezTo>
                    <a:pt x="3" y="4"/>
                    <a:pt x="0" y="7"/>
                    <a:pt x="0" y="10"/>
                  </a:cubicBezTo>
                  <a:cubicBezTo>
                    <a:pt x="0" y="48"/>
                    <a:pt x="0" y="48"/>
                    <a:pt x="0" y="48"/>
                  </a:cubicBezTo>
                  <a:cubicBezTo>
                    <a:pt x="0" y="52"/>
                    <a:pt x="3" y="55"/>
                    <a:pt x="6" y="55"/>
                  </a:cubicBezTo>
                  <a:cubicBezTo>
                    <a:pt x="66" y="55"/>
                    <a:pt x="66" y="55"/>
                    <a:pt x="66" y="55"/>
                  </a:cubicBezTo>
                  <a:cubicBezTo>
                    <a:pt x="69" y="55"/>
                    <a:pt x="72" y="52"/>
                    <a:pt x="72" y="48"/>
                  </a:cubicBezTo>
                  <a:cubicBezTo>
                    <a:pt x="72" y="10"/>
                    <a:pt x="72" y="10"/>
                    <a:pt x="72" y="10"/>
                  </a:cubicBezTo>
                  <a:cubicBezTo>
                    <a:pt x="72" y="7"/>
                    <a:pt x="69" y="4"/>
                    <a:pt x="66" y="4"/>
                  </a:cubicBezTo>
                  <a:close/>
                  <a:moveTo>
                    <a:pt x="36" y="51"/>
                  </a:moveTo>
                  <a:cubicBezTo>
                    <a:pt x="25" y="51"/>
                    <a:pt x="17" y="42"/>
                    <a:pt x="17" y="31"/>
                  </a:cubicBezTo>
                  <a:cubicBezTo>
                    <a:pt x="17" y="21"/>
                    <a:pt x="25" y="12"/>
                    <a:pt x="36" y="12"/>
                  </a:cubicBezTo>
                  <a:cubicBezTo>
                    <a:pt x="47" y="12"/>
                    <a:pt x="56" y="21"/>
                    <a:pt x="56" y="31"/>
                  </a:cubicBezTo>
                  <a:cubicBezTo>
                    <a:pt x="56" y="42"/>
                    <a:pt x="47" y="51"/>
                    <a:pt x="36" y="51"/>
                  </a:cubicBezTo>
                  <a:close/>
                  <a:moveTo>
                    <a:pt x="65" y="13"/>
                  </a:moveTo>
                  <a:cubicBezTo>
                    <a:pt x="56" y="13"/>
                    <a:pt x="56" y="13"/>
                    <a:pt x="56" y="13"/>
                  </a:cubicBezTo>
                  <a:cubicBezTo>
                    <a:pt x="55" y="13"/>
                    <a:pt x="54" y="12"/>
                    <a:pt x="54" y="11"/>
                  </a:cubicBezTo>
                  <a:cubicBezTo>
                    <a:pt x="54" y="10"/>
                    <a:pt x="55" y="9"/>
                    <a:pt x="56" y="9"/>
                  </a:cubicBezTo>
                  <a:cubicBezTo>
                    <a:pt x="65" y="9"/>
                    <a:pt x="65" y="9"/>
                    <a:pt x="65" y="9"/>
                  </a:cubicBezTo>
                  <a:cubicBezTo>
                    <a:pt x="66" y="9"/>
                    <a:pt x="67" y="10"/>
                    <a:pt x="67" y="11"/>
                  </a:cubicBezTo>
                  <a:cubicBezTo>
                    <a:pt x="67" y="12"/>
                    <a:pt x="66" y="13"/>
                    <a:pt x="65" y="13"/>
                  </a:cubicBezTo>
                  <a:close/>
                  <a:moveTo>
                    <a:pt x="18" y="3"/>
                  </a:moveTo>
                  <a:cubicBezTo>
                    <a:pt x="4" y="3"/>
                    <a:pt x="4" y="3"/>
                    <a:pt x="4" y="3"/>
                  </a:cubicBezTo>
                  <a:cubicBezTo>
                    <a:pt x="4" y="0"/>
                    <a:pt x="4" y="0"/>
                    <a:pt x="4" y="0"/>
                  </a:cubicBezTo>
                  <a:cubicBezTo>
                    <a:pt x="18" y="0"/>
                    <a:pt x="18" y="0"/>
                    <a:pt x="18" y="0"/>
                  </a:cubicBezTo>
                  <a:lnTo>
                    <a:pt x="18" y="3"/>
                  </a:lnTo>
                  <a:close/>
                  <a:moveTo>
                    <a:pt x="36" y="16"/>
                  </a:moveTo>
                  <a:cubicBezTo>
                    <a:pt x="28" y="16"/>
                    <a:pt x="21" y="23"/>
                    <a:pt x="21" y="31"/>
                  </a:cubicBezTo>
                  <a:cubicBezTo>
                    <a:pt x="21" y="40"/>
                    <a:pt x="28" y="47"/>
                    <a:pt x="36" y="47"/>
                  </a:cubicBezTo>
                  <a:cubicBezTo>
                    <a:pt x="45" y="47"/>
                    <a:pt x="52" y="40"/>
                    <a:pt x="52" y="31"/>
                  </a:cubicBezTo>
                  <a:cubicBezTo>
                    <a:pt x="52" y="23"/>
                    <a:pt x="45" y="16"/>
                    <a:pt x="36" y="16"/>
                  </a:cubicBezTo>
                  <a:close/>
                  <a:moveTo>
                    <a:pt x="43" y="24"/>
                  </a:moveTo>
                  <a:cubicBezTo>
                    <a:pt x="36" y="24"/>
                    <a:pt x="30" y="30"/>
                    <a:pt x="30" y="37"/>
                  </a:cubicBezTo>
                  <a:cubicBezTo>
                    <a:pt x="30" y="40"/>
                    <a:pt x="31" y="42"/>
                    <a:pt x="32" y="44"/>
                  </a:cubicBezTo>
                  <a:cubicBezTo>
                    <a:pt x="27" y="42"/>
                    <a:pt x="23" y="37"/>
                    <a:pt x="23" y="31"/>
                  </a:cubicBezTo>
                  <a:cubicBezTo>
                    <a:pt x="23" y="24"/>
                    <a:pt x="29" y="18"/>
                    <a:pt x="36" y="18"/>
                  </a:cubicBezTo>
                  <a:cubicBezTo>
                    <a:pt x="41" y="18"/>
                    <a:pt x="46" y="21"/>
                    <a:pt x="48" y="25"/>
                  </a:cubicBezTo>
                  <a:cubicBezTo>
                    <a:pt x="46" y="24"/>
                    <a:pt x="45" y="24"/>
                    <a:pt x="43" y="24"/>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bIns="60960" lIns="121920" rIns="121920" tIns="60960"/>
            <a:lstStyle/>
            <a:p>
              <a:pPr defTabSz="685273" eaLnBrk="0" fontAlgn="base" hangingPunct="0">
                <a:spcBef>
                  <a:spcPct val="0"/>
                </a:spcBef>
                <a:spcAft>
                  <a:spcPct val="0"/>
                </a:spcAft>
              </a:pPr>
              <a:endParaRPr altLang="en-US" kern="0" lang="zh-CN">
                <a:solidFill>
                  <a:prstClr val="black"/>
                </a:solidFill>
              </a:endParaRPr>
            </a:p>
          </p:txBody>
        </p:sp>
      </p:grpSp>
      <p:grpSp>
        <p:nvGrpSpPr>
          <p:cNvPr id="27" name="Group 27"/>
          <p:cNvGrpSpPr>
            <a:grpSpLocks noChangeAspect="1"/>
          </p:cNvGrpSpPr>
          <p:nvPr/>
        </p:nvGrpSpPr>
        <p:grpSpPr>
          <a:xfrm>
            <a:off x="1216819" y="1439466"/>
            <a:ext cx="647700" cy="663178"/>
            <a:chOff x="497420" y="3238498"/>
            <a:chExt cx="431802" cy="442385"/>
          </a:xfrm>
        </p:grpSpPr>
        <p:sp>
          <p:nvSpPr>
            <p:cNvPr id="28" name="Rectangle 357"/>
            <p:cNvSpPr>
              <a:spLocks noChangeArrowheads="1"/>
            </p:cNvSpPr>
            <p:nvPr/>
          </p:nvSpPr>
          <p:spPr bwMode="auto">
            <a:xfrm>
              <a:off x="497420" y="3238498"/>
              <a:ext cx="431802" cy="442385"/>
            </a:xfrm>
            <a:prstGeom prst="rect">
              <a:avLst/>
            </a:prstGeom>
            <a:solidFill>
              <a:srgbClr val="16294C"/>
            </a:solidFill>
            <a:ln>
              <a:noFill/>
            </a:ln>
            <a:extLst>
              <a:ext uri="{91240B29-F687-4F45-9708-019B960494DF}">
                <a14:hiddenLine w="9525">
                  <a:solidFill>
                    <a:srgbClr val="000000"/>
                  </a:solidFill>
                  <a:miter lim="800000"/>
                  <a:headEnd/>
                  <a:tailEnd/>
                </a14:hiddenLine>
              </a:ext>
            </a:extLst>
          </p:spPr>
          <p:txBody>
            <a:bodyPr bIns="60960" lIns="121920" rIns="121920" tIns="60960"/>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defTabSz="685273" fontAlgn="base">
                <a:spcBef>
                  <a:spcPct val="0"/>
                </a:spcBef>
                <a:spcAft>
                  <a:spcPct val="0"/>
                </a:spcAft>
              </a:pPr>
              <a:endParaRPr altLang="zh-CN" kern="0" lang="zh-CN" sz="2400">
                <a:solidFill>
                  <a:prstClr val="black"/>
                </a:solidFill>
              </a:endParaRPr>
            </a:p>
          </p:txBody>
        </p:sp>
        <p:sp>
          <p:nvSpPr>
            <p:cNvPr id="29" name="Freeform 358"/>
            <p:cNvSpPr/>
            <p:nvPr/>
          </p:nvSpPr>
          <p:spPr bwMode="auto">
            <a:xfrm>
              <a:off x="649821" y="3318715"/>
              <a:ext cx="279401" cy="362168"/>
            </a:xfrm>
            <a:custGeom>
              <a:cxnLst>
                <a:cxn ang="0">
                  <a:pos x="69" y="32"/>
                </a:cxn>
                <a:cxn ang="0">
                  <a:pos x="58" y="43"/>
                </a:cxn>
                <a:cxn ang="0">
                  <a:pos x="15" y="0"/>
                </a:cxn>
                <a:cxn ang="0">
                  <a:pos x="0" y="9"/>
                </a:cxn>
                <a:cxn ang="0">
                  <a:pos x="4" y="99"/>
                </a:cxn>
                <a:cxn ang="0">
                  <a:pos x="73" y="171"/>
                </a:cxn>
                <a:cxn ang="0">
                  <a:pos x="132" y="171"/>
                </a:cxn>
                <a:cxn ang="0">
                  <a:pos x="132" y="96"/>
                </a:cxn>
                <a:cxn ang="0">
                  <a:pos x="69" y="32"/>
                </a:cxn>
              </a:cxnLst>
              <a:rect b="b" l="0" r="r" t="0"/>
              <a:pathLst>
                <a:path h="171" w="132">
                  <a:moveTo>
                    <a:pt x="69" y="32"/>
                  </a:moveTo>
                  <a:lnTo>
                    <a:pt x="58" y="43"/>
                  </a:lnTo>
                  <a:lnTo>
                    <a:pt x="15" y="0"/>
                  </a:lnTo>
                  <a:lnTo>
                    <a:pt x="0" y="9"/>
                  </a:lnTo>
                  <a:lnTo>
                    <a:pt x="4" y="99"/>
                  </a:lnTo>
                  <a:lnTo>
                    <a:pt x="73" y="171"/>
                  </a:lnTo>
                  <a:lnTo>
                    <a:pt x="132" y="171"/>
                  </a:lnTo>
                  <a:lnTo>
                    <a:pt x="132" y="96"/>
                  </a:lnTo>
                  <a:lnTo>
                    <a:pt x="69" y="32"/>
                  </a:lnTo>
                  <a:close/>
                </a:path>
              </a:pathLst>
            </a:custGeom>
            <a:solidFill>
              <a:srgbClr val="16294C"/>
            </a:solidFill>
            <a:ln w="9525">
              <a:noFill/>
              <a:round/>
            </a:ln>
          </p:spPr>
          <p:txBody>
            <a:bodyPr bIns="60960" lIns="121920" rIns="121920" tIns="60960"/>
            <a:lstStyle/>
            <a:p>
              <a:pPr defTabSz="685273">
                <a:defRPr/>
              </a:pPr>
              <a:endParaRPr kern="0" lang="en-US" sz="2400">
                <a:solidFill>
                  <a:prstClr val="black"/>
                </a:solidFill>
              </a:endParaRPr>
            </a:p>
          </p:txBody>
        </p:sp>
        <p:sp>
          <p:nvSpPr>
            <p:cNvPr id="30" name="Freeform 359"/>
            <p:cNvSpPr>
              <a:spLocks noEditPoints="1"/>
            </p:cNvSpPr>
            <p:nvPr/>
          </p:nvSpPr>
          <p:spPr bwMode="auto">
            <a:xfrm>
              <a:off x="609604" y="3297765"/>
              <a:ext cx="209551" cy="306918"/>
            </a:xfrm>
            <a:custGeom>
              <a:gdLst>
                <a:gd fmla="*/ 50 w 53" name="T0"/>
                <a:gd fmla="*/ 47 h 77" name="T1"/>
                <a:gd fmla="*/ 44 w 53" name="T2"/>
                <a:gd fmla="*/ 32 h 77" name="T3"/>
                <a:gd fmla="*/ 44 w 53" name="T4"/>
                <a:gd fmla="*/ 31 h 77" name="T5"/>
                <a:gd fmla="*/ 42 w 53" name="T6"/>
                <a:gd fmla="*/ 27 h 77" name="T7"/>
                <a:gd fmla="*/ 40 w 53" name="T8"/>
                <a:gd fmla="*/ 31 h 77" name="T9"/>
                <a:gd fmla="*/ 40 w 53" name="T10"/>
                <a:gd fmla="*/ 31 h 77" name="T11"/>
                <a:gd fmla="*/ 32 w 53" name="T12"/>
                <a:gd fmla="*/ 47 h 77" name="T13"/>
                <a:gd fmla="*/ 31 w 53" name="T14"/>
                <a:gd fmla="*/ 43 h 77" name="T15"/>
                <a:gd fmla="*/ 33 w 53" name="T16"/>
                <a:gd fmla="*/ 24 h 77" name="T17"/>
                <a:gd fmla="*/ 50 w 53" name="T18"/>
                <a:gd fmla="*/ 26 h 77" name="T19"/>
                <a:gd fmla="*/ 50 w 53" name="T20"/>
                <a:gd fmla="*/ 47 h 77" name="T21"/>
                <a:gd fmla="*/ 43 w 53" name="T22"/>
                <a:gd fmla="*/ 35 h 77" name="T23"/>
                <a:gd fmla="*/ 41 w 53" name="T24"/>
                <a:gd fmla="*/ 36 h 77" name="T25"/>
                <a:gd fmla="*/ 40 w 53" name="T26"/>
                <a:gd fmla="*/ 35 h 77" name="T27"/>
                <a:gd fmla="*/ 35 w 53" name="T28"/>
                <a:gd fmla="*/ 57 h 77" name="T29"/>
                <a:gd fmla="*/ 32 w 53" name="T30"/>
                <a:gd fmla="*/ 52 h 77" name="T31"/>
                <a:gd fmla="*/ 30 w 53" name="T32"/>
                <a:gd fmla="*/ 61 h 77" name="T33"/>
                <a:gd fmla="*/ 33 w 53" name="T34"/>
                <a:gd fmla="*/ 75 h 77" name="T35"/>
                <a:gd fmla="*/ 46 w 53" name="T36"/>
                <a:gd fmla="*/ 64 h 77" name="T37"/>
                <a:gd fmla="*/ 48 w 53" name="T38"/>
                <a:gd fmla="*/ 55 h 77" name="T39"/>
                <a:gd fmla="*/ 45 w 53" name="T40"/>
                <a:gd fmla="*/ 58 h 77" name="T41"/>
                <a:gd fmla="*/ 43 w 53" name="T42"/>
                <a:gd fmla="*/ 35 h 77" name="T43"/>
                <a:gd fmla="*/ 9 w 53" name="T44"/>
                <a:gd fmla="*/ 17 h 77" name="T45"/>
                <a:gd fmla="*/ 9 w 53" name="T46"/>
                <a:gd fmla="*/ 16 h 77" name="T47"/>
                <a:gd fmla="*/ 10 w 53" name="T48"/>
                <a:gd fmla="*/ 12 h 77" name="T49"/>
                <a:gd fmla="*/ 13 w 53" name="T50"/>
                <a:gd fmla="*/ 16 h 77" name="T51"/>
                <a:gd fmla="*/ 13 w 53" name="T52"/>
                <a:gd fmla="*/ 16 h 77" name="T53"/>
                <a:gd fmla="*/ 21 w 53" name="T54"/>
                <a:gd fmla="*/ 32 h 77" name="T55"/>
                <a:gd fmla="*/ 22 w 53" name="T56"/>
                <a:gd fmla="*/ 28 h 77" name="T57"/>
                <a:gd fmla="*/ 20 w 53" name="T58"/>
                <a:gd fmla="*/ 9 h 77" name="T59"/>
                <a:gd fmla="*/ 2 w 53" name="T60"/>
                <a:gd fmla="*/ 11 h 77" name="T61"/>
                <a:gd fmla="*/ 3 w 53" name="T62"/>
                <a:gd fmla="*/ 32 h 77" name="T63"/>
                <a:gd fmla="*/ 9 w 53" name="T64"/>
                <a:gd fmla="*/ 17 h 77" name="T65"/>
                <a:gd fmla="*/ 21 w 53" name="T66"/>
                <a:gd fmla="*/ 37 h 77" name="T67"/>
                <a:gd fmla="*/ 18 w 53" name="T68"/>
                <a:gd fmla="*/ 42 h 77" name="T69"/>
                <a:gd fmla="*/ 13 w 53" name="T70"/>
                <a:gd fmla="*/ 20 h 77" name="T71"/>
                <a:gd fmla="*/ 12 w 53" name="T72"/>
                <a:gd fmla="*/ 21 h 77" name="T73"/>
                <a:gd fmla="*/ 10 w 53" name="T74"/>
                <a:gd fmla="*/ 20 h 77" name="T75"/>
                <a:gd fmla="*/ 8 w 53" name="T76"/>
                <a:gd fmla="*/ 43 h 77" name="T77"/>
                <a:gd fmla="*/ 5 w 53" name="T78"/>
                <a:gd fmla="*/ 40 h 77" name="T79"/>
                <a:gd fmla="*/ 7 w 53" name="T80"/>
                <a:gd fmla="*/ 49 h 77" name="T81"/>
                <a:gd fmla="*/ 20 w 53" name="T82"/>
                <a:gd fmla="*/ 60 h 77" name="T83"/>
                <a:gd fmla="*/ 23 w 53" name="T84"/>
                <a:gd fmla="*/ 46 h 77" name="T85"/>
                <a:gd fmla="*/ 21 w 53" name="T86"/>
                <a:gd fmla="*/ 37 h 77"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b="b" l="0" r="r" t="0"/>
              <a:pathLst>
                <a:path h="77" w="52">
                  <a:moveTo>
                    <a:pt x="50" y="47"/>
                  </a:moveTo>
                  <a:cubicBezTo>
                    <a:pt x="51" y="38"/>
                    <a:pt x="46" y="34"/>
                    <a:pt x="44" y="32"/>
                  </a:cubicBezTo>
                  <a:cubicBezTo>
                    <a:pt x="44" y="32"/>
                    <a:pt x="44" y="32"/>
                    <a:pt x="44" y="31"/>
                  </a:cubicBezTo>
                  <a:cubicBezTo>
                    <a:pt x="44" y="29"/>
                    <a:pt x="43" y="27"/>
                    <a:pt x="42" y="27"/>
                  </a:cubicBezTo>
                  <a:cubicBezTo>
                    <a:pt x="41" y="27"/>
                    <a:pt x="40" y="29"/>
                    <a:pt x="40" y="31"/>
                  </a:cubicBezTo>
                  <a:cubicBezTo>
                    <a:pt x="40" y="31"/>
                    <a:pt x="40" y="31"/>
                    <a:pt x="40" y="31"/>
                  </a:cubicBezTo>
                  <a:cubicBezTo>
                    <a:pt x="33" y="37"/>
                    <a:pt x="32" y="42"/>
                    <a:pt x="32" y="47"/>
                  </a:cubicBezTo>
                  <a:cubicBezTo>
                    <a:pt x="32" y="46"/>
                    <a:pt x="32" y="44"/>
                    <a:pt x="31" y="43"/>
                  </a:cubicBezTo>
                  <a:cubicBezTo>
                    <a:pt x="30" y="32"/>
                    <a:pt x="33" y="24"/>
                    <a:pt x="33" y="24"/>
                  </a:cubicBezTo>
                  <a:cubicBezTo>
                    <a:pt x="37" y="15"/>
                    <a:pt x="46" y="19"/>
                    <a:pt x="50" y="26"/>
                  </a:cubicBezTo>
                  <a:cubicBezTo>
                    <a:pt x="53" y="30"/>
                    <a:pt x="52" y="38"/>
                    <a:pt x="50" y="47"/>
                  </a:cubicBezTo>
                  <a:close/>
                  <a:moveTo>
                    <a:pt x="43" y="35"/>
                  </a:moveTo>
                  <a:cubicBezTo>
                    <a:pt x="43" y="36"/>
                    <a:pt x="42" y="37"/>
                    <a:pt x="41" y="36"/>
                  </a:cubicBezTo>
                  <a:cubicBezTo>
                    <a:pt x="41" y="36"/>
                    <a:pt x="41" y="36"/>
                    <a:pt x="40" y="35"/>
                  </a:cubicBezTo>
                  <a:cubicBezTo>
                    <a:pt x="33" y="44"/>
                    <a:pt x="35" y="57"/>
                    <a:pt x="35" y="57"/>
                  </a:cubicBezTo>
                  <a:cubicBezTo>
                    <a:pt x="32" y="52"/>
                    <a:pt x="32" y="52"/>
                    <a:pt x="32" y="52"/>
                  </a:cubicBezTo>
                  <a:cubicBezTo>
                    <a:pt x="32" y="52"/>
                    <a:pt x="31" y="59"/>
                    <a:pt x="30" y="61"/>
                  </a:cubicBezTo>
                  <a:cubicBezTo>
                    <a:pt x="29" y="63"/>
                    <a:pt x="26" y="73"/>
                    <a:pt x="33" y="75"/>
                  </a:cubicBezTo>
                  <a:cubicBezTo>
                    <a:pt x="40" y="77"/>
                    <a:pt x="44" y="72"/>
                    <a:pt x="46" y="64"/>
                  </a:cubicBezTo>
                  <a:cubicBezTo>
                    <a:pt x="46" y="62"/>
                    <a:pt x="47" y="59"/>
                    <a:pt x="48" y="55"/>
                  </a:cubicBezTo>
                  <a:cubicBezTo>
                    <a:pt x="45" y="58"/>
                    <a:pt x="45" y="58"/>
                    <a:pt x="45" y="58"/>
                  </a:cubicBezTo>
                  <a:cubicBezTo>
                    <a:pt x="49" y="47"/>
                    <a:pt x="46" y="39"/>
                    <a:pt x="43" y="35"/>
                  </a:cubicBezTo>
                  <a:close/>
                  <a:moveTo>
                    <a:pt x="9" y="17"/>
                  </a:moveTo>
                  <a:cubicBezTo>
                    <a:pt x="9" y="17"/>
                    <a:pt x="9" y="16"/>
                    <a:pt x="9" y="16"/>
                  </a:cubicBezTo>
                  <a:cubicBezTo>
                    <a:pt x="9" y="14"/>
                    <a:pt x="9" y="12"/>
                    <a:pt x="10" y="12"/>
                  </a:cubicBezTo>
                  <a:cubicBezTo>
                    <a:pt x="12" y="12"/>
                    <a:pt x="13" y="14"/>
                    <a:pt x="13" y="16"/>
                  </a:cubicBezTo>
                  <a:cubicBezTo>
                    <a:pt x="13" y="16"/>
                    <a:pt x="13" y="16"/>
                    <a:pt x="13" y="16"/>
                  </a:cubicBezTo>
                  <a:cubicBezTo>
                    <a:pt x="19" y="22"/>
                    <a:pt x="21" y="27"/>
                    <a:pt x="21" y="32"/>
                  </a:cubicBezTo>
                  <a:cubicBezTo>
                    <a:pt x="21" y="31"/>
                    <a:pt x="21" y="29"/>
                    <a:pt x="22" y="28"/>
                  </a:cubicBezTo>
                  <a:cubicBezTo>
                    <a:pt x="23" y="17"/>
                    <a:pt x="20" y="9"/>
                    <a:pt x="20" y="9"/>
                  </a:cubicBezTo>
                  <a:cubicBezTo>
                    <a:pt x="16" y="0"/>
                    <a:pt x="7" y="4"/>
                    <a:pt x="2" y="11"/>
                  </a:cubicBezTo>
                  <a:cubicBezTo>
                    <a:pt x="0" y="15"/>
                    <a:pt x="1" y="23"/>
                    <a:pt x="3" y="32"/>
                  </a:cubicBezTo>
                  <a:cubicBezTo>
                    <a:pt x="2" y="23"/>
                    <a:pt x="7" y="19"/>
                    <a:pt x="9" y="17"/>
                  </a:cubicBezTo>
                  <a:close/>
                  <a:moveTo>
                    <a:pt x="21" y="37"/>
                  </a:moveTo>
                  <a:cubicBezTo>
                    <a:pt x="18" y="42"/>
                    <a:pt x="18" y="42"/>
                    <a:pt x="18" y="42"/>
                  </a:cubicBezTo>
                  <a:cubicBezTo>
                    <a:pt x="18" y="42"/>
                    <a:pt x="20" y="29"/>
                    <a:pt x="13" y="20"/>
                  </a:cubicBezTo>
                  <a:cubicBezTo>
                    <a:pt x="12" y="21"/>
                    <a:pt x="12" y="21"/>
                    <a:pt x="12" y="21"/>
                  </a:cubicBezTo>
                  <a:cubicBezTo>
                    <a:pt x="11" y="22"/>
                    <a:pt x="10" y="21"/>
                    <a:pt x="10" y="20"/>
                  </a:cubicBezTo>
                  <a:cubicBezTo>
                    <a:pt x="7" y="24"/>
                    <a:pt x="3" y="32"/>
                    <a:pt x="8" y="43"/>
                  </a:cubicBezTo>
                  <a:cubicBezTo>
                    <a:pt x="5" y="40"/>
                    <a:pt x="5" y="40"/>
                    <a:pt x="5" y="40"/>
                  </a:cubicBezTo>
                  <a:cubicBezTo>
                    <a:pt x="6" y="44"/>
                    <a:pt x="6" y="47"/>
                    <a:pt x="7" y="49"/>
                  </a:cubicBezTo>
                  <a:cubicBezTo>
                    <a:pt x="9" y="57"/>
                    <a:pt x="12" y="62"/>
                    <a:pt x="20" y="60"/>
                  </a:cubicBezTo>
                  <a:cubicBezTo>
                    <a:pt x="27" y="58"/>
                    <a:pt x="24" y="48"/>
                    <a:pt x="23" y="46"/>
                  </a:cubicBezTo>
                  <a:cubicBezTo>
                    <a:pt x="22" y="44"/>
                    <a:pt x="21" y="37"/>
                    <a:pt x="21" y="3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bIns="60960" lIns="121920" rIns="121920" tIns="60960"/>
            <a:lstStyle/>
            <a:p>
              <a:pPr defTabSz="685273" eaLnBrk="0" fontAlgn="base" hangingPunct="0">
                <a:spcBef>
                  <a:spcPct val="0"/>
                </a:spcBef>
                <a:spcAft>
                  <a:spcPct val="0"/>
                </a:spcAft>
              </a:pPr>
              <a:endParaRPr altLang="en-US" kern="0" lang="zh-CN">
                <a:solidFill>
                  <a:prstClr val="black"/>
                </a:solidFill>
              </a:endParaRPr>
            </a:p>
          </p:txBody>
        </p:sp>
      </p:grpSp>
      <p:sp>
        <p:nvSpPr>
          <p:cNvPr id="31" name="Content Placeholder 2"/>
          <p:cNvSpPr txBox="1"/>
          <p:nvPr/>
        </p:nvSpPr>
        <p:spPr bwMode="auto">
          <a:xfrm>
            <a:off x="2019300" y="1496618"/>
            <a:ext cx="2322910" cy="4857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9" lIns="68532" rIns="68532" tIns="34289"/>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defTabSz="685273" fontAlgn="base">
              <a:lnSpc>
                <a:spcPct val="100000"/>
              </a:lnSpc>
              <a:spcBef>
                <a:spcPct val="20000"/>
              </a:spcBef>
              <a:spcAft>
                <a:spcPct val="0"/>
              </a:spcAft>
              <a:buNone/>
            </a:pPr>
            <a:r>
              <a:rPr altLang="zh-CN" b="1" kern="0" lang="id-ID" sz="1100">
                <a:solidFill>
                  <a:srgbClr val="44546A"/>
                </a:solidFill>
              </a:rPr>
              <a:t>Step by Step Business</a:t>
            </a:r>
            <a:br>
              <a:rPr altLang="zh-CN" b="1" kern="0" lang="id-ID" sz="1100">
                <a:solidFill>
                  <a:srgbClr val="44546A"/>
                </a:solidFill>
              </a:rPr>
            </a:br>
            <a:r>
              <a:rPr altLang="zh-CN" b="1" kern="0" lang="id-ID" sz="1100">
                <a:solidFill>
                  <a:srgbClr val="44546A"/>
                </a:solidFill>
              </a:rPr>
              <a:t>Lorem ipsum dolor sit amet, consectetur adipiscing elit. Curabitur elementum posuere pretium. </a:t>
            </a:r>
          </a:p>
        </p:txBody>
      </p:sp>
      <p:sp>
        <p:nvSpPr>
          <p:cNvPr id="32" name="Content Placeholder 2"/>
          <p:cNvSpPr txBox="1"/>
          <p:nvPr/>
        </p:nvSpPr>
        <p:spPr bwMode="auto">
          <a:xfrm>
            <a:off x="5376864" y="1496618"/>
            <a:ext cx="2322910" cy="4857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9" lIns="68532" rIns="68532" tIns="34289"/>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defTabSz="685273" fontAlgn="base">
              <a:lnSpc>
                <a:spcPct val="100000"/>
              </a:lnSpc>
              <a:spcBef>
                <a:spcPct val="20000"/>
              </a:spcBef>
              <a:spcAft>
                <a:spcPct val="0"/>
              </a:spcAft>
              <a:buNone/>
            </a:pPr>
            <a:r>
              <a:rPr altLang="zh-CN" b="1" kern="0" lang="id-ID" sz="1100">
                <a:solidFill>
                  <a:srgbClr val="44546A"/>
                </a:solidFill>
              </a:rPr>
              <a:t>Roung the World</a:t>
            </a:r>
            <a:br>
              <a:rPr altLang="zh-CN" b="1" kern="0" lang="id-ID" sz="1100">
                <a:solidFill>
                  <a:srgbClr val="44546A"/>
                </a:solidFill>
              </a:rPr>
            </a:br>
            <a:r>
              <a:rPr altLang="zh-CN" b="1" kern="0" lang="id-ID" sz="1100">
                <a:solidFill>
                  <a:srgbClr val="44546A"/>
                </a:solidFill>
              </a:rPr>
              <a:t>Lorem ipsum dolor sit amet, consectetur adipiscing elit. Curabitur elementum posuere pretium. </a:t>
            </a:r>
          </a:p>
        </p:txBody>
      </p:sp>
      <p:sp>
        <p:nvSpPr>
          <p:cNvPr id="33" name="Content Placeholder 2"/>
          <p:cNvSpPr txBox="1"/>
          <p:nvPr/>
        </p:nvSpPr>
        <p:spPr bwMode="auto">
          <a:xfrm>
            <a:off x="2019300" y="2661047"/>
            <a:ext cx="2322910" cy="4857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9" lIns="68532" rIns="68532" tIns="34289"/>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defTabSz="685273" fontAlgn="base">
              <a:lnSpc>
                <a:spcPct val="100000"/>
              </a:lnSpc>
              <a:spcBef>
                <a:spcPct val="20000"/>
              </a:spcBef>
              <a:spcAft>
                <a:spcPct val="0"/>
              </a:spcAft>
              <a:buNone/>
            </a:pPr>
            <a:r>
              <a:rPr altLang="zh-CN" b="1" kern="0" lang="id-ID" sz="1100">
                <a:solidFill>
                  <a:srgbClr val="44546A"/>
                </a:solidFill>
              </a:rPr>
              <a:t>Refreshing Living</a:t>
            </a:r>
            <a:br>
              <a:rPr altLang="zh-CN" b="1" kern="0" lang="id-ID" sz="1100">
                <a:solidFill>
                  <a:srgbClr val="44546A"/>
                </a:solidFill>
              </a:rPr>
            </a:br>
            <a:r>
              <a:rPr altLang="zh-CN" b="1" kern="0" lang="id-ID" sz="1100">
                <a:solidFill>
                  <a:srgbClr val="44546A"/>
                </a:solidFill>
              </a:rPr>
              <a:t>Lorem ipsum dolor sit amet, consectetur adipiscing elit. Curabitur elementum posuere pretium. </a:t>
            </a:r>
          </a:p>
        </p:txBody>
      </p:sp>
      <p:sp>
        <p:nvSpPr>
          <p:cNvPr id="34" name="Content Placeholder 2"/>
          <p:cNvSpPr txBox="1"/>
          <p:nvPr/>
        </p:nvSpPr>
        <p:spPr bwMode="auto">
          <a:xfrm>
            <a:off x="1935957" y="3840956"/>
            <a:ext cx="2322910" cy="4857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9" lIns="68532" rIns="68532" tIns="34289"/>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defTabSz="685273" fontAlgn="base">
              <a:lnSpc>
                <a:spcPct val="100000"/>
              </a:lnSpc>
              <a:spcBef>
                <a:spcPct val="20000"/>
              </a:spcBef>
              <a:spcAft>
                <a:spcPct val="0"/>
              </a:spcAft>
              <a:buNone/>
            </a:pPr>
            <a:r>
              <a:rPr altLang="zh-CN" b="1" kern="0" lang="id-ID" sz="1100">
                <a:solidFill>
                  <a:srgbClr val="44546A"/>
                </a:solidFill>
              </a:rPr>
              <a:t>Five Star Living</a:t>
            </a:r>
            <a:br>
              <a:rPr altLang="zh-CN" b="1" kern="0" lang="id-ID" sz="1100">
                <a:solidFill>
                  <a:srgbClr val="44546A"/>
                </a:solidFill>
              </a:rPr>
            </a:br>
            <a:r>
              <a:rPr altLang="zh-CN" b="1" kern="0" lang="id-ID" sz="1100">
                <a:solidFill>
                  <a:srgbClr val="44546A"/>
                </a:solidFill>
              </a:rPr>
              <a:t>Lorem ipsum dolor sit amet, consectetur adipiscing elit. Curabitur elementum posuere pretium. </a:t>
            </a:r>
          </a:p>
        </p:txBody>
      </p:sp>
      <p:sp>
        <p:nvSpPr>
          <p:cNvPr id="35" name="Content Placeholder 2"/>
          <p:cNvSpPr txBox="1"/>
          <p:nvPr/>
        </p:nvSpPr>
        <p:spPr bwMode="auto">
          <a:xfrm>
            <a:off x="5418536" y="2661047"/>
            <a:ext cx="2322909" cy="4857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9" lIns="68532" rIns="68532" tIns="34289"/>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defTabSz="685273" fontAlgn="base">
              <a:lnSpc>
                <a:spcPct val="100000"/>
              </a:lnSpc>
              <a:spcBef>
                <a:spcPct val="20000"/>
              </a:spcBef>
              <a:spcAft>
                <a:spcPct val="0"/>
              </a:spcAft>
              <a:buNone/>
            </a:pPr>
            <a:r>
              <a:rPr altLang="zh-CN" b="1" kern="0" lang="id-ID" sz="1100">
                <a:solidFill>
                  <a:srgbClr val="44546A"/>
                </a:solidFill>
              </a:rPr>
              <a:t>Secret Case</a:t>
            </a:r>
            <a:br>
              <a:rPr altLang="zh-CN" b="1" kern="0" lang="id-ID" sz="1100">
                <a:solidFill>
                  <a:srgbClr val="44546A"/>
                </a:solidFill>
              </a:rPr>
            </a:br>
            <a:r>
              <a:rPr altLang="zh-CN" b="1" kern="0" lang="id-ID" sz="1100">
                <a:solidFill>
                  <a:srgbClr val="44546A"/>
                </a:solidFill>
              </a:rPr>
              <a:t>Lorem ipsum dolor sit amet, consectetur adipiscing elit. Curabitur elementum posuere pretium. </a:t>
            </a:r>
          </a:p>
        </p:txBody>
      </p:sp>
      <p:sp>
        <p:nvSpPr>
          <p:cNvPr id="36" name="Content Placeholder 2"/>
          <p:cNvSpPr txBox="1"/>
          <p:nvPr/>
        </p:nvSpPr>
        <p:spPr bwMode="auto">
          <a:xfrm>
            <a:off x="5418536" y="3840956"/>
            <a:ext cx="2322909" cy="4857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9" lIns="68532" rIns="68532" tIns="34289"/>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defTabSz="685273" fontAlgn="base">
              <a:lnSpc>
                <a:spcPct val="100000"/>
              </a:lnSpc>
              <a:spcBef>
                <a:spcPct val="20000"/>
              </a:spcBef>
              <a:spcAft>
                <a:spcPct val="0"/>
              </a:spcAft>
              <a:buNone/>
            </a:pPr>
            <a:r>
              <a:rPr altLang="zh-CN" b="1" kern="0" lang="id-ID" sz="1100">
                <a:solidFill>
                  <a:srgbClr val="44546A"/>
                </a:solidFill>
              </a:rPr>
              <a:t>Photography</a:t>
            </a:r>
            <a:br>
              <a:rPr altLang="zh-CN" b="1" kern="0" lang="id-ID" sz="1100">
                <a:solidFill>
                  <a:srgbClr val="44546A"/>
                </a:solidFill>
              </a:rPr>
            </a:br>
            <a:r>
              <a:rPr altLang="zh-CN" b="1" kern="0" lang="id-ID" sz="1100">
                <a:solidFill>
                  <a:srgbClr val="44546A"/>
                </a:solidFill>
              </a:rPr>
              <a:t>Lorem ipsum dolor sit amet, consectetur adipiscing elit. Curabitur elementum posuere pretium. </a:t>
            </a:r>
          </a:p>
        </p:txBody>
      </p:sp>
    </p:spTree>
    <p:custDataLst>
      <p:tags r:id="rId3"/>
    </p:custDataLst>
    <p:extLst>
      <p:ext uri="{BB962C8B-B14F-4D97-AF65-F5344CB8AC3E}">
        <p14:creationId val="2790276232"/>
      </p:ext>
    </p:extLst>
  </p:cSld>
  <p:clrMapOvr>
    <a:masterClrMapping/>
  </p:clrMapOvr>
  <mc:AlternateContent>
    <mc:Choice Requires="p14">
      <p:transition p14:dur="1500" spd="slow">
        <p14:window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27"/>
                                        </p:tgtEl>
                                        <p:attrNameLst>
                                          <p:attrName>style.visibility</p:attrName>
                                        </p:attrNameLst>
                                      </p:cBhvr>
                                      <p:to>
                                        <p:strVal val="visible"/>
                                      </p:to>
                                    </p:set>
                                    <p:animEffect filter="fade" transition="in">
                                      <p:cBhvr>
                                        <p:cTn dur="1000" id="7"/>
                                        <p:tgtEl>
                                          <p:spTgt spid="27"/>
                                        </p:tgtEl>
                                      </p:cBhvr>
                                    </p:animEffect>
                                    <p:anim calcmode="lin" valueType="num">
                                      <p:cBhvr>
                                        <p:cTn dur="1000" fill="hold" id="8"/>
                                        <p:tgtEl>
                                          <p:spTgt spid="27"/>
                                        </p:tgtEl>
                                        <p:attrNameLst>
                                          <p:attrName>ppt_x</p:attrName>
                                        </p:attrNameLst>
                                      </p:cBhvr>
                                      <p:tavLst>
                                        <p:tav tm="0">
                                          <p:val>
                                            <p:strVal val="#ppt_x"/>
                                          </p:val>
                                        </p:tav>
                                        <p:tav tm="100000">
                                          <p:val>
                                            <p:strVal val="#ppt_x"/>
                                          </p:val>
                                        </p:tav>
                                      </p:tavLst>
                                    </p:anim>
                                    <p:anim calcmode="lin" valueType="num">
                                      <p:cBhvr>
                                        <p:cTn dur="1000" fill="hold" id="9"/>
                                        <p:tgtEl>
                                          <p:spTgt spid="27"/>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2" presetSubtype="4">
                                  <p:stCondLst>
                                    <p:cond delay="0"/>
                                  </p:stCondLst>
                                  <p:childTnLst>
                                    <p:set>
                                      <p:cBhvr>
                                        <p:cTn dur="1" fill="hold" id="12">
                                          <p:stCondLst>
                                            <p:cond delay="0"/>
                                          </p:stCondLst>
                                        </p:cTn>
                                        <p:tgtEl>
                                          <p:spTgt spid="31"/>
                                        </p:tgtEl>
                                        <p:attrNameLst>
                                          <p:attrName>style.visibility</p:attrName>
                                        </p:attrNameLst>
                                      </p:cBhvr>
                                      <p:to>
                                        <p:strVal val="visible"/>
                                      </p:to>
                                    </p:set>
                                    <p:anim calcmode="lin" valueType="num">
                                      <p:cBhvr additive="base">
                                        <p:cTn dur="500" fill="hold" id="13"/>
                                        <p:tgtEl>
                                          <p:spTgt spid="31"/>
                                        </p:tgtEl>
                                        <p:attrNameLst>
                                          <p:attrName>ppt_x</p:attrName>
                                        </p:attrNameLst>
                                      </p:cBhvr>
                                      <p:tavLst>
                                        <p:tav tm="0">
                                          <p:val>
                                            <p:strVal val="#ppt_x"/>
                                          </p:val>
                                        </p:tav>
                                        <p:tav tm="100000">
                                          <p:val>
                                            <p:strVal val="#ppt_x"/>
                                          </p:val>
                                        </p:tav>
                                      </p:tavLst>
                                    </p:anim>
                                    <p:anim calcmode="lin" valueType="num">
                                      <p:cBhvr additive="base">
                                        <p:cTn dur="500" fill="hold" id="14"/>
                                        <p:tgtEl>
                                          <p:spTgt spid="31"/>
                                        </p:tgtEl>
                                        <p:attrNameLst>
                                          <p:attrName>ppt_y</p:attrName>
                                        </p:attrNameLst>
                                      </p:cBhvr>
                                      <p:tavLst>
                                        <p:tav tm="0">
                                          <p:val>
                                            <p:strVal val="1+#ppt_h/2"/>
                                          </p:val>
                                        </p:tav>
                                        <p:tav tm="100000">
                                          <p:val>
                                            <p:strVal val="#ppt_y"/>
                                          </p:val>
                                        </p:tav>
                                      </p:tavLst>
                                    </p:anim>
                                  </p:childTnLst>
                                </p:cTn>
                              </p:par>
                            </p:childTnLst>
                          </p:cTn>
                        </p:par>
                        <p:par>
                          <p:cTn fill="hold" id="15" nodeType="afterGroup">
                            <p:stCondLst>
                              <p:cond delay="1500"/>
                            </p:stCondLst>
                            <p:childTnLst>
                              <p:par>
                                <p:cTn fill="hold" id="16" nodeType="afterEffect" presetClass="entr" presetID="42" presetSubtype="0">
                                  <p:stCondLst>
                                    <p:cond delay="0"/>
                                  </p:stCondLst>
                                  <p:childTnLst>
                                    <p:set>
                                      <p:cBhvr>
                                        <p:cTn dur="1" fill="hold" id="17">
                                          <p:stCondLst>
                                            <p:cond delay="0"/>
                                          </p:stCondLst>
                                        </p:cTn>
                                        <p:tgtEl>
                                          <p:spTgt spid="10"/>
                                        </p:tgtEl>
                                        <p:attrNameLst>
                                          <p:attrName>style.visibility</p:attrName>
                                        </p:attrNameLst>
                                      </p:cBhvr>
                                      <p:to>
                                        <p:strVal val="visible"/>
                                      </p:to>
                                    </p:set>
                                    <p:animEffect filter="fade" transition="in">
                                      <p:cBhvr>
                                        <p:cTn dur="1000" id="18"/>
                                        <p:tgtEl>
                                          <p:spTgt spid="10"/>
                                        </p:tgtEl>
                                      </p:cBhvr>
                                    </p:animEffect>
                                    <p:anim calcmode="lin" valueType="num">
                                      <p:cBhvr>
                                        <p:cTn dur="1000" fill="hold" id="19"/>
                                        <p:tgtEl>
                                          <p:spTgt spid="10"/>
                                        </p:tgtEl>
                                        <p:attrNameLst>
                                          <p:attrName>ppt_x</p:attrName>
                                        </p:attrNameLst>
                                      </p:cBhvr>
                                      <p:tavLst>
                                        <p:tav tm="0">
                                          <p:val>
                                            <p:strVal val="#ppt_x"/>
                                          </p:val>
                                        </p:tav>
                                        <p:tav tm="100000">
                                          <p:val>
                                            <p:strVal val="#ppt_x"/>
                                          </p:val>
                                        </p:tav>
                                      </p:tavLst>
                                    </p:anim>
                                    <p:anim calcmode="lin" valueType="num">
                                      <p:cBhvr>
                                        <p:cTn dur="1000" fill="hold" id="20"/>
                                        <p:tgtEl>
                                          <p:spTgt spid="10"/>
                                        </p:tgtEl>
                                        <p:attrNameLst>
                                          <p:attrName>ppt_y</p:attrName>
                                        </p:attrNameLst>
                                      </p:cBhvr>
                                      <p:tavLst>
                                        <p:tav tm="0">
                                          <p:val>
                                            <p:strVal val="#ppt_y+.1"/>
                                          </p:val>
                                        </p:tav>
                                        <p:tav tm="100000">
                                          <p:val>
                                            <p:strVal val="#ppt_y"/>
                                          </p:val>
                                        </p:tav>
                                      </p:tavLst>
                                    </p:anim>
                                  </p:childTnLst>
                                </p:cTn>
                              </p:par>
                            </p:childTnLst>
                          </p:cTn>
                        </p:par>
                        <p:par>
                          <p:cTn fill="hold" id="21" nodeType="afterGroup">
                            <p:stCondLst>
                              <p:cond delay="2500"/>
                            </p:stCondLst>
                            <p:childTnLst>
                              <p:par>
                                <p:cTn fill="hold" grpId="0" id="22" nodeType="afterEffect" presetClass="entr" presetID="2" presetSubtype="4">
                                  <p:stCondLst>
                                    <p:cond delay="0"/>
                                  </p:stCondLst>
                                  <p:childTnLst>
                                    <p:set>
                                      <p:cBhvr>
                                        <p:cTn dur="1" fill="hold" id="23">
                                          <p:stCondLst>
                                            <p:cond delay="0"/>
                                          </p:stCondLst>
                                        </p:cTn>
                                        <p:tgtEl>
                                          <p:spTgt spid="32"/>
                                        </p:tgtEl>
                                        <p:attrNameLst>
                                          <p:attrName>style.visibility</p:attrName>
                                        </p:attrNameLst>
                                      </p:cBhvr>
                                      <p:to>
                                        <p:strVal val="visible"/>
                                      </p:to>
                                    </p:set>
                                    <p:anim calcmode="lin" valueType="num">
                                      <p:cBhvr additive="base">
                                        <p:cTn dur="500" fill="hold" id="24"/>
                                        <p:tgtEl>
                                          <p:spTgt spid="32"/>
                                        </p:tgtEl>
                                        <p:attrNameLst>
                                          <p:attrName>ppt_x</p:attrName>
                                        </p:attrNameLst>
                                      </p:cBhvr>
                                      <p:tavLst>
                                        <p:tav tm="0">
                                          <p:val>
                                            <p:strVal val="#ppt_x"/>
                                          </p:val>
                                        </p:tav>
                                        <p:tav tm="100000">
                                          <p:val>
                                            <p:strVal val="#ppt_x"/>
                                          </p:val>
                                        </p:tav>
                                      </p:tavLst>
                                    </p:anim>
                                    <p:anim calcmode="lin" valueType="num">
                                      <p:cBhvr additive="base">
                                        <p:cTn dur="500" fill="hold" id="25"/>
                                        <p:tgtEl>
                                          <p:spTgt spid="32"/>
                                        </p:tgtEl>
                                        <p:attrNameLst>
                                          <p:attrName>ppt_y</p:attrName>
                                        </p:attrNameLst>
                                      </p:cBhvr>
                                      <p:tavLst>
                                        <p:tav tm="0">
                                          <p:val>
                                            <p:strVal val="1+#ppt_h/2"/>
                                          </p:val>
                                        </p:tav>
                                        <p:tav tm="100000">
                                          <p:val>
                                            <p:strVal val="#ppt_y"/>
                                          </p:val>
                                        </p:tav>
                                      </p:tavLst>
                                    </p:anim>
                                  </p:childTnLst>
                                </p:cTn>
                              </p:par>
                            </p:childTnLst>
                          </p:cTn>
                        </p:par>
                        <p:par>
                          <p:cTn fill="hold" id="26" nodeType="afterGroup">
                            <p:stCondLst>
                              <p:cond delay="3000"/>
                            </p:stCondLst>
                            <p:childTnLst>
                              <p:par>
                                <p:cTn fill="hold" id="27" nodeType="afterEffect" presetClass="entr" presetID="42" presetSubtype="0">
                                  <p:stCondLst>
                                    <p:cond delay="0"/>
                                  </p:stCondLst>
                                  <p:childTnLst>
                                    <p:set>
                                      <p:cBhvr>
                                        <p:cTn dur="1" fill="hold" id="28">
                                          <p:stCondLst>
                                            <p:cond delay="0"/>
                                          </p:stCondLst>
                                        </p:cTn>
                                        <p:tgtEl>
                                          <p:spTgt spid="6"/>
                                        </p:tgtEl>
                                        <p:attrNameLst>
                                          <p:attrName>style.visibility</p:attrName>
                                        </p:attrNameLst>
                                      </p:cBhvr>
                                      <p:to>
                                        <p:strVal val="visible"/>
                                      </p:to>
                                    </p:set>
                                    <p:animEffect filter="fade" transition="in">
                                      <p:cBhvr>
                                        <p:cTn dur="1000" id="29"/>
                                        <p:tgtEl>
                                          <p:spTgt spid="6"/>
                                        </p:tgtEl>
                                      </p:cBhvr>
                                    </p:animEffect>
                                    <p:anim calcmode="lin" valueType="num">
                                      <p:cBhvr>
                                        <p:cTn dur="1000" fill="hold" id="30"/>
                                        <p:tgtEl>
                                          <p:spTgt spid="6"/>
                                        </p:tgtEl>
                                        <p:attrNameLst>
                                          <p:attrName>ppt_x</p:attrName>
                                        </p:attrNameLst>
                                      </p:cBhvr>
                                      <p:tavLst>
                                        <p:tav tm="0">
                                          <p:val>
                                            <p:strVal val="#ppt_x"/>
                                          </p:val>
                                        </p:tav>
                                        <p:tav tm="100000">
                                          <p:val>
                                            <p:strVal val="#ppt_x"/>
                                          </p:val>
                                        </p:tav>
                                      </p:tavLst>
                                    </p:anim>
                                    <p:anim calcmode="lin" valueType="num">
                                      <p:cBhvr>
                                        <p:cTn dur="1000" fill="hold" id="31"/>
                                        <p:tgtEl>
                                          <p:spTgt spid="6"/>
                                        </p:tgtEl>
                                        <p:attrNameLst>
                                          <p:attrName>ppt_y</p:attrName>
                                        </p:attrNameLst>
                                      </p:cBhvr>
                                      <p:tavLst>
                                        <p:tav tm="0">
                                          <p:val>
                                            <p:strVal val="#ppt_y+.1"/>
                                          </p:val>
                                        </p:tav>
                                        <p:tav tm="100000">
                                          <p:val>
                                            <p:strVal val="#ppt_y"/>
                                          </p:val>
                                        </p:tav>
                                      </p:tavLst>
                                    </p:anim>
                                  </p:childTnLst>
                                </p:cTn>
                              </p:par>
                            </p:childTnLst>
                          </p:cTn>
                        </p:par>
                        <p:par>
                          <p:cTn fill="hold" id="32" nodeType="afterGroup">
                            <p:stCondLst>
                              <p:cond delay="4000"/>
                            </p:stCondLst>
                            <p:childTnLst>
                              <p:par>
                                <p:cTn fill="hold" grpId="0" id="33" nodeType="afterEffect" presetClass="entr" presetID="2" presetSubtype="4">
                                  <p:stCondLst>
                                    <p:cond delay="0"/>
                                  </p:stCondLst>
                                  <p:childTnLst>
                                    <p:set>
                                      <p:cBhvr>
                                        <p:cTn dur="1" fill="hold" id="34">
                                          <p:stCondLst>
                                            <p:cond delay="0"/>
                                          </p:stCondLst>
                                        </p:cTn>
                                        <p:tgtEl>
                                          <p:spTgt spid="33"/>
                                        </p:tgtEl>
                                        <p:attrNameLst>
                                          <p:attrName>style.visibility</p:attrName>
                                        </p:attrNameLst>
                                      </p:cBhvr>
                                      <p:to>
                                        <p:strVal val="visible"/>
                                      </p:to>
                                    </p:set>
                                    <p:anim calcmode="lin" valueType="num">
                                      <p:cBhvr additive="base">
                                        <p:cTn dur="500" fill="hold" id="35"/>
                                        <p:tgtEl>
                                          <p:spTgt spid="33"/>
                                        </p:tgtEl>
                                        <p:attrNameLst>
                                          <p:attrName>ppt_x</p:attrName>
                                        </p:attrNameLst>
                                      </p:cBhvr>
                                      <p:tavLst>
                                        <p:tav tm="0">
                                          <p:val>
                                            <p:strVal val="#ppt_x"/>
                                          </p:val>
                                        </p:tav>
                                        <p:tav tm="100000">
                                          <p:val>
                                            <p:strVal val="#ppt_x"/>
                                          </p:val>
                                        </p:tav>
                                      </p:tavLst>
                                    </p:anim>
                                    <p:anim calcmode="lin" valueType="num">
                                      <p:cBhvr additive="base">
                                        <p:cTn dur="500" fill="hold" id="36"/>
                                        <p:tgtEl>
                                          <p:spTgt spid="33"/>
                                        </p:tgtEl>
                                        <p:attrNameLst>
                                          <p:attrName>ppt_y</p:attrName>
                                        </p:attrNameLst>
                                      </p:cBhvr>
                                      <p:tavLst>
                                        <p:tav tm="0">
                                          <p:val>
                                            <p:strVal val="1+#ppt_h/2"/>
                                          </p:val>
                                        </p:tav>
                                        <p:tav tm="100000">
                                          <p:val>
                                            <p:strVal val="#ppt_y"/>
                                          </p:val>
                                        </p:tav>
                                      </p:tavLst>
                                    </p:anim>
                                  </p:childTnLst>
                                </p:cTn>
                              </p:par>
                            </p:childTnLst>
                          </p:cTn>
                        </p:par>
                        <p:par>
                          <p:cTn fill="hold" id="37" nodeType="afterGroup">
                            <p:stCondLst>
                              <p:cond delay="4500"/>
                            </p:stCondLst>
                            <p:childTnLst>
                              <p:par>
                                <p:cTn fill="hold" id="38" nodeType="afterEffect" presetClass="entr" presetID="42" presetSubtype="0">
                                  <p:stCondLst>
                                    <p:cond delay="0"/>
                                  </p:stCondLst>
                                  <p:childTnLst>
                                    <p:set>
                                      <p:cBhvr>
                                        <p:cTn dur="1" fill="hold" id="39">
                                          <p:stCondLst>
                                            <p:cond delay="0"/>
                                          </p:stCondLst>
                                        </p:cTn>
                                        <p:tgtEl>
                                          <p:spTgt spid="14"/>
                                        </p:tgtEl>
                                        <p:attrNameLst>
                                          <p:attrName>style.visibility</p:attrName>
                                        </p:attrNameLst>
                                      </p:cBhvr>
                                      <p:to>
                                        <p:strVal val="visible"/>
                                      </p:to>
                                    </p:set>
                                    <p:animEffect filter="fade" transition="in">
                                      <p:cBhvr>
                                        <p:cTn dur="1000" id="40"/>
                                        <p:tgtEl>
                                          <p:spTgt spid="14"/>
                                        </p:tgtEl>
                                      </p:cBhvr>
                                    </p:animEffect>
                                    <p:anim calcmode="lin" valueType="num">
                                      <p:cBhvr>
                                        <p:cTn dur="1000" fill="hold" id="41"/>
                                        <p:tgtEl>
                                          <p:spTgt spid="14"/>
                                        </p:tgtEl>
                                        <p:attrNameLst>
                                          <p:attrName>ppt_x</p:attrName>
                                        </p:attrNameLst>
                                      </p:cBhvr>
                                      <p:tavLst>
                                        <p:tav tm="0">
                                          <p:val>
                                            <p:strVal val="#ppt_x"/>
                                          </p:val>
                                        </p:tav>
                                        <p:tav tm="100000">
                                          <p:val>
                                            <p:strVal val="#ppt_x"/>
                                          </p:val>
                                        </p:tav>
                                      </p:tavLst>
                                    </p:anim>
                                    <p:anim calcmode="lin" valueType="num">
                                      <p:cBhvr>
                                        <p:cTn dur="1000" fill="hold" id="42"/>
                                        <p:tgtEl>
                                          <p:spTgt spid="14"/>
                                        </p:tgtEl>
                                        <p:attrNameLst>
                                          <p:attrName>ppt_y</p:attrName>
                                        </p:attrNameLst>
                                      </p:cBhvr>
                                      <p:tavLst>
                                        <p:tav tm="0">
                                          <p:val>
                                            <p:strVal val="#ppt_y+.1"/>
                                          </p:val>
                                        </p:tav>
                                        <p:tav tm="100000">
                                          <p:val>
                                            <p:strVal val="#ppt_y"/>
                                          </p:val>
                                        </p:tav>
                                      </p:tavLst>
                                    </p:anim>
                                  </p:childTnLst>
                                </p:cTn>
                              </p:par>
                            </p:childTnLst>
                          </p:cTn>
                        </p:par>
                        <p:par>
                          <p:cTn fill="hold" id="43" nodeType="afterGroup">
                            <p:stCondLst>
                              <p:cond delay="5500"/>
                            </p:stCondLst>
                            <p:childTnLst>
                              <p:par>
                                <p:cTn fill="hold" grpId="0" id="44" nodeType="afterEffect" presetClass="entr" presetID="2" presetSubtype="4">
                                  <p:stCondLst>
                                    <p:cond delay="0"/>
                                  </p:stCondLst>
                                  <p:childTnLst>
                                    <p:set>
                                      <p:cBhvr>
                                        <p:cTn dur="1" fill="hold" id="45">
                                          <p:stCondLst>
                                            <p:cond delay="0"/>
                                          </p:stCondLst>
                                        </p:cTn>
                                        <p:tgtEl>
                                          <p:spTgt spid="35"/>
                                        </p:tgtEl>
                                        <p:attrNameLst>
                                          <p:attrName>style.visibility</p:attrName>
                                        </p:attrNameLst>
                                      </p:cBhvr>
                                      <p:to>
                                        <p:strVal val="visible"/>
                                      </p:to>
                                    </p:set>
                                    <p:anim calcmode="lin" valueType="num">
                                      <p:cBhvr additive="base">
                                        <p:cTn dur="500" fill="hold" id="46"/>
                                        <p:tgtEl>
                                          <p:spTgt spid="35"/>
                                        </p:tgtEl>
                                        <p:attrNameLst>
                                          <p:attrName>ppt_x</p:attrName>
                                        </p:attrNameLst>
                                      </p:cBhvr>
                                      <p:tavLst>
                                        <p:tav tm="0">
                                          <p:val>
                                            <p:strVal val="#ppt_x"/>
                                          </p:val>
                                        </p:tav>
                                        <p:tav tm="100000">
                                          <p:val>
                                            <p:strVal val="#ppt_x"/>
                                          </p:val>
                                        </p:tav>
                                      </p:tavLst>
                                    </p:anim>
                                    <p:anim calcmode="lin" valueType="num">
                                      <p:cBhvr additive="base">
                                        <p:cTn dur="500" fill="hold" id="47"/>
                                        <p:tgtEl>
                                          <p:spTgt spid="35"/>
                                        </p:tgtEl>
                                        <p:attrNameLst>
                                          <p:attrName>ppt_y</p:attrName>
                                        </p:attrNameLst>
                                      </p:cBhvr>
                                      <p:tavLst>
                                        <p:tav tm="0">
                                          <p:val>
                                            <p:strVal val="1+#ppt_h/2"/>
                                          </p:val>
                                        </p:tav>
                                        <p:tav tm="100000">
                                          <p:val>
                                            <p:strVal val="#ppt_y"/>
                                          </p:val>
                                        </p:tav>
                                      </p:tavLst>
                                    </p:anim>
                                  </p:childTnLst>
                                </p:cTn>
                              </p:par>
                            </p:childTnLst>
                          </p:cTn>
                        </p:par>
                        <p:par>
                          <p:cTn fill="hold" id="48" nodeType="afterGroup">
                            <p:stCondLst>
                              <p:cond delay="6000"/>
                            </p:stCondLst>
                            <p:childTnLst>
                              <p:par>
                                <p:cTn fill="hold" id="49" nodeType="afterEffect" presetClass="entr" presetID="42" presetSubtype="0">
                                  <p:stCondLst>
                                    <p:cond delay="0"/>
                                  </p:stCondLst>
                                  <p:childTnLst>
                                    <p:set>
                                      <p:cBhvr>
                                        <p:cTn dur="1" fill="hold" id="50">
                                          <p:stCondLst>
                                            <p:cond delay="0"/>
                                          </p:stCondLst>
                                        </p:cTn>
                                        <p:tgtEl>
                                          <p:spTgt spid="19"/>
                                        </p:tgtEl>
                                        <p:attrNameLst>
                                          <p:attrName>style.visibility</p:attrName>
                                        </p:attrNameLst>
                                      </p:cBhvr>
                                      <p:to>
                                        <p:strVal val="visible"/>
                                      </p:to>
                                    </p:set>
                                    <p:animEffect filter="fade" transition="in">
                                      <p:cBhvr>
                                        <p:cTn dur="1000" id="51"/>
                                        <p:tgtEl>
                                          <p:spTgt spid="19"/>
                                        </p:tgtEl>
                                      </p:cBhvr>
                                    </p:animEffect>
                                    <p:anim calcmode="lin" valueType="num">
                                      <p:cBhvr>
                                        <p:cTn dur="1000" fill="hold" id="52"/>
                                        <p:tgtEl>
                                          <p:spTgt spid="19"/>
                                        </p:tgtEl>
                                        <p:attrNameLst>
                                          <p:attrName>ppt_x</p:attrName>
                                        </p:attrNameLst>
                                      </p:cBhvr>
                                      <p:tavLst>
                                        <p:tav tm="0">
                                          <p:val>
                                            <p:strVal val="#ppt_x"/>
                                          </p:val>
                                        </p:tav>
                                        <p:tav tm="100000">
                                          <p:val>
                                            <p:strVal val="#ppt_x"/>
                                          </p:val>
                                        </p:tav>
                                      </p:tavLst>
                                    </p:anim>
                                    <p:anim calcmode="lin" valueType="num">
                                      <p:cBhvr>
                                        <p:cTn dur="1000" fill="hold" id="53"/>
                                        <p:tgtEl>
                                          <p:spTgt spid="19"/>
                                        </p:tgtEl>
                                        <p:attrNameLst>
                                          <p:attrName>ppt_y</p:attrName>
                                        </p:attrNameLst>
                                      </p:cBhvr>
                                      <p:tavLst>
                                        <p:tav tm="0">
                                          <p:val>
                                            <p:strVal val="#ppt_y+.1"/>
                                          </p:val>
                                        </p:tav>
                                        <p:tav tm="100000">
                                          <p:val>
                                            <p:strVal val="#ppt_y"/>
                                          </p:val>
                                        </p:tav>
                                      </p:tavLst>
                                    </p:anim>
                                  </p:childTnLst>
                                </p:cTn>
                              </p:par>
                            </p:childTnLst>
                          </p:cTn>
                        </p:par>
                        <p:par>
                          <p:cTn fill="hold" id="54" nodeType="afterGroup">
                            <p:stCondLst>
                              <p:cond delay="7000"/>
                            </p:stCondLst>
                            <p:childTnLst>
                              <p:par>
                                <p:cTn fill="hold" grpId="0" id="55" nodeType="afterEffect" presetClass="entr" presetID="2" presetSubtype="4">
                                  <p:stCondLst>
                                    <p:cond delay="0"/>
                                  </p:stCondLst>
                                  <p:childTnLst>
                                    <p:set>
                                      <p:cBhvr>
                                        <p:cTn dur="1" fill="hold" id="56">
                                          <p:stCondLst>
                                            <p:cond delay="0"/>
                                          </p:stCondLst>
                                        </p:cTn>
                                        <p:tgtEl>
                                          <p:spTgt spid="34"/>
                                        </p:tgtEl>
                                        <p:attrNameLst>
                                          <p:attrName>style.visibility</p:attrName>
                                        </p:attrNameLst>
                                      </p:cBhvr>
                                      <p:to>
                                        <p:strVal val="visible"/>
                                      </p:to>
                                    </p:set>
                                    <p:anim calcmode="lin" valueType="num">
                                      <p:cBhvr additive="base">
                                        <p:cTn dur="500" fill="hold" id="57"/>
                                        <p:tgtEl>
                                          <p:spTgt spid="34"/>
                                        </p:tgtEl>
                                        <p:attrNameLst>
                                          <p:attrName>ppt_x</p:attrName>
                                        </p:attrNameLst>
                                      </p:cBhvr>
                                      <p:tavLst>
                                        <p:tav tm="0">
                                          <p:val>
                                            <p:strVal val="#ppt_x"/>
                                          </p:val>
                                        </p:tav>
                                        <p:tav tm="100000">
                                          <p:val>
                                            <p:strVal val="#ppt_x"/>
                                          </p:val>
                                        </p:tav>
                                      </p:tavLst>
                                    </p:anim>
                                    <p:anim calcmode="lin" valueType="num">
                                      <p:cBhvr additive="base">
                                        <p:cTn dur="500" fill="hold" id="58"/>
                                        <p:tgtEl>
                                          <p:spTgt spid="34"/>
                                        </p:tgtEl>
                                        <p:attrNameLst>
                                          <p:attrName>ppt_y</p:attrName>
                                        </p:attrNameLst>
                                      </p:cBhvr>
                                      <p:tavLst>
                                        <p:tav tm="0">
                                          <p:val>
                                            <p:strVal val="1+#ppt_h/2"/>
                                          </p:val>
                                        </p:tav>
                                        <p:tav tm="100000">
                                          <p:val>
                                            <p:strVal val="#ppt_y"/>
                                          </p:val>
                                        </p:tav>
                                      </p:tavLst>
                                    </p:anim>
                                  </p:childTnLst>
                                </p:cTn>
                              </p:par>
                            </p:childTnLst>
                          </p:cTn>
                        </p:par>
                        <p:par>
                          <p:cTn fill="hold" id="59" nodeType="afterGroup">
                            <p:stCondLst>
                              <p:cond delay="7500"/>
                            </p:stCondLst>
                            <p:childTnLst>
                              <p:par>
                                <p:cTn fill="hold" id="60" nodeType="afterEffect" presetClass="entr" presetID="42" presetSubtype="0">
                                  <p:stCondLst>
                                    <p:cond delay="0"/>
                                  </p:stCondLst>
                                  <p:childTnLst>
                                    <p:set>
                                      <p:cBhvr>
                                        <p:cTn dur="1" fill="hold" id="61">
                                          <p:stCondLst>
                                            <p:cond delay="0"/>
                                          </p:stCondLst>
                                        </p:cTn>
                                        <p:tgtEl>
                                          <p:spTgt spid="23"/>
                                        </p:tgtEl>
                                        <p:attrNameLst>
                                          <p:attrName>style.visibility</p:attrName>
                                        </p:attrNameLst>
                                      </p:cBhvr>
                                      <p:to>
                                        <p:strVal val="visible"/>
                                      </p:to>
                                    </p:set>
                                    <p:animEffect filter="fade" transition="in">
                                      <p:cBhvr>
                                        <p:cTn dur="1000" id="62"/>
                                        <p:tgtEl>
                                          <p:spTgt spid="23"/>
                                        </p:tgtEl>
                                      </p:cBhvr>
                                    </p:animEffect>
                                    <p:anim calcmode="lin" valueType="num">
                                      <p:cBhvr>
                                        <p:cTn dur="1000" fill="hold" id="63"/>
                                        <p:tgtEl>
                                          <p:spTgt spid="23"/>
                                        </p:tgtEl>
                                        <p:attrNameLst>
                                          <p:attrName>ppt_x</p:attrName>
                                        </p:attrNameLst>
                                      </p:cBhvr>
                                      <p:tavLst>
                                        <p:tav tm="0">
                                          <p:val>
                                            <p:strVal val="#ppt_x"/>
                                          </p:val>
                                        </p:tav>
                                        <p:tav tm="100000">
                                          <p:val>
                                            <p:strVal val="#ppt_x"/>
                                          </p:val>
                                        </p:tav>
                                      </p:tavLst>
                                    </p:anim>
                                    <p:anim calcmode="lin" valueType="num">
                                      <p:cBhvr>
                                        <p:cTn dur="1000" fill="hold" id="64"/>
                                        <p:tgtEl>
                                          <p:spTgt spid="23"/>
                                        </p:tgtEl>
                                        <p:attrNameLst>
                                          <p:attrName>ppt_y</p:attrName>
                                        </p:attrNameLst>
                                      </p:cBhvr>
                                      <p:tavLst>
                                        <p:tav tm="0">
                                          <p:val>
                                            <p:strVal val="#ppt_y+.1"/>
                                          </p:val>
                                        </p:tav>
                                        <p:tav tm="100000">
                                          <p:val>
                                            <p:strVal val="#ppt_y"/>
                                          </p:val>
                                        </p:tav>
                                      </p:tavLst>
                                    </p:anim>
                                  </p:childTnLst>
                                </p:cTn>
                              </p:par>
                            </p:childTnLst>
                          </p:cTn>
                        </p:par>
                        <p:par>
                          <p:cTn fill="hold" id="65" nodeType="afterGroup">
                            <p:stCondLst>
                              <p:cond delay="8500"/>
                            </p:stCondLst>
                            <p:childTnLst>
                              <p:par>
                                <p:cTn fill="hold" grpId="0" id="66" nodeType="afterEffect" presetClass="entr" presetID="2" presetSubtype="4">
                                  <p:stCondLst>
                                    <p:cond delay="0"/>
                                  </p:stCondLst>
                                  <p:childTnLst>
                                    <p:set>
                                      <p:cBhvr>
                                        <p:cTn dur="1" fill="hold" id="67">
                                          <p:stCondLst>
                                            <p:cond delay="0"/>
                                          </p:stCondLst>
                                        </p:cTn>
                                        <p:tgtEl>
                                          <p:spTgt spid="36"/>
                                        </p:tgtEl>
                                        <p:attrNameLst>
                                          <p:attrName>style.visibility</p:attrName>
                                        </p:attrNameLst>
                                      </p:cBhvr>
                                      <p:to>
                                        <p:strVal val="visible"/>
                                      </p:to>
                                    </p:set>
                                    <p:anim calcmode="lin" valueType="num">
                                      <p:cBhvr additive="base">
                                        <p:cTn dur="500" fill="hold" id="68"/>
                                        <p:tgtEl>
                                          <p:spTgt spid="36"/>
                                        </p:tgtEl>
                                        <p:attrNameLst>
                                          <p:attrName>ppt_x</p:attrName>
                                        </p:attrNameLst>
                                      </p:cBhvr>
                                      <p:tavLst>
                                        <p:tav tm="0">
                                          <p:val>
                                            <p:strVal val="#ppt_x"/>
                                          </p:val>
                                        </p:tav>
                                        <p:tav tm="100000">
                                          <p:val>
                                            <p:strVal val="#ppt_x"/>
                                          </p:val>
                                        </p:tav>
                                      </p:tavLst>
                                    </p:anim>
                                    <p:anim calcmode="lin" valueType="num">
                                      <p:cBhvr additive="base">
                                        <p:cTn dur="500" fill="hold" id="69"/>
                                        <p:tgtEl>
                                          <p:spTgt spid="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1"/>
      <p:bldP grpId="0" spid="32"/>
      <p:bldP grpId="0" spid="33"/>
      <p:bldP grpId="0" spid="34"/>
      <p:bldP grpId="0" spid="35"/>
      <p:bldP grpId="0" spid="36"/>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C:\Users\Administrator\Desktop\素材透明模版制作\1111.tif" id="1027" name="Picture 3"/>
          <p:cNvPicPr>
            <a:picLocks noChangeArrowheads="1" noChangeAspect="1"/>
          </p:cNvPicPr>
          <p:nvPr/>
        </p:nvPicPr>
        <p:blipFill>
          <a:blip r:embed="rId2">
            <a:extLst>
              <a:ext uri="{28A0092B-C50C-407E-A947-70E740481C1C}">
                <a14:useLocalDpi val="0"/>
              </a:ext>
            </a:extLst>
          </a:blip>
          <a:stretch>
            <a:fillRect/>
          </a:stretch>
        </p:blipFill>
        <p:spPr bwMode="auto">
          <a:xfrm>
            <a:off x="-27424" y="-1"/>
            <a:ext cx="9171424" cy="5158767"/>
          </a:xfrm>
          <a:prstGeom prst="rect">
            <a:avLst/>
          </a:prstGeom>
          <a:noFill/>
          <a:extLst>
            <a:ext uri="{909E8E84-426E-40DD-AFC4-6F175D3DCCD1}">
              <a14:hiddenFill>
                <a:solidFill>
                  <a:srgbClr val="FFFFFF"/>
                </a:solidFill>
              </a14:hiddenFill>
            </a:ext>
          </a:extLst>
        </p:spPr>
      </p:pic>
      <p:sp>
        <p:nvSpPr>
          <p:cNvPr id="25" name="文本框 1"/>
          <p:cNvSpPr txBox="1"/>
          <p:nvPr/>
        </p:nvSpPr>
        <p:spPr>
          <a:xfrm>
            <a:off x="1088911" y="2921941"/>
            <a:ext cx="1811424" cy="525778"/>
          </a:xfrm>
          <a:prstGeom prst="rect">
            <a:avLst/>
          </a:prstGeom>
          <a:noFill/>
        </p:spPr>
        <p:txBody>
          <a:bodyPr bIns="34289" lIns="68529" rIns="68529" rtlCol="0" tIns="34289" wrap="none">
            <a:spAutoFit/>
          </a:bodyPr>
          <a:lstStyle/>
          <a:p>
            <a:pPr algn="ctr"/>
            <a:r>
              <a:rPr altLang="zh-CN" kumimoji="1" lang="en-US" sz="3000">
                <a:solidFill>
                  <a:schemeClr val="bg1"/>
                </a:solidFill>
              </a:rPr>
              <a:t>CONTENTS</a:t>
            </a:r>
          </a:p>
        </p:txBody>
      </p:sp>
      <p:sp>
        <p:nvSpPr>
          <p:cNvPr id="26" name="文本框 2"/>
          <p:cNvSpPr txBox="1"/>
          <p:nvPr/>
        </p:nvSpPr>
        <p:spPr>
          <a:xfrm>
            <a:off x="4745594" y="1031124"/>
            <a:ext cx="848258" cy="281938"/>
          </a:xfrm>
          <a:prstGeom prst="rect">
            <a:avLst/>
          </a:prstGeom>
          <a:noFill/>
        </p:spPr>
        <p:txBody>
          <a:bodyPr bIns="34289" lIns="68529" rIns="68529" rtlCol="0" tIns="34289" wrap="none">
            <a:spAutoFit/>
          </a:bodyPr>
          <a:lstStyle/>
          <a:p>
            <a:pPr defTabSz="456782">
              <a:defRPr/>
            </a:pPr>
            <a:r>
              <a:rPr altLang="en-US" b="1" kern="0" kumimoji="1" lang="zh-CN" sz="1400">
                <a:solidFill>
                  <a:srgbClr val="FFFFFF"/>
                </a:solidFill>
                <a:ea charset="0" typeface="微软雅黑"/>
              </a:rPr>
              <a:t>选题背景</a:t>
            </a:r>
          </a:p>
        </p:txBody>
      </p:sp>
      <p:sp>
        <p:nvSpPr>
          <p:cNvPr id="27" name="文本框 3"/>
          <p:cNvSpPr txBox="1"/>
          <p:nvPr/>
        </p:nvSpPr>
        <p:spPr>
          <a:xfrm>
            <a:off x="4745629" y="1323828"/>
            <a:ext cx="2904341" cy="246886"/>
          </a:xfrm>
          <a:prstGeom prst="rect">
            <a:avLst/>
          </a:prstGeom>
          <a:noFill/>
        </p:spPr>
        <p:txBody>
          <a:bodyPr bIns="34289" lIns="68529" rIns="68529" rtlCol="0" tIns="34289" wrap="square">
            <a:spAutoFit/>
          </a:bodyPr>
          <a:lstStyle/>
          <a:p>
            <a:pPr defTabSz="456782">
              <a:lnSpc>
                <a:spcPct val="130000"/>
              </a:lnSpc>
              <a:defRPr/>
            </a:pPr>
            <a:r>
              <a:rPr altLang="en-US" kern="0" lang="zh-CN" sz="900">
                <a:solidFill>
                  <a:srgbClr val="FFFFFF"/>
                </a:solidFill>
                <a:ea charset="0" typeface="微软雅黑"/>
              </a:rPr>
              <a:t>点击此处添加文本内容，如关键词、部分简单介绍等。</a:t>
            </a:r>
          </a:p>
        </p:txBody>
      </p:sp>
      <p:sp>
        <p:nvSpPr>
          <p:cNvPr id="28" name="椭圆 27"/>
          <p:cNvSpPr/>
          <p:nvPr/>
        </p:nvSpPr>
        <p:spPr>
          <a:xfrm>
            <a:off x="4149392" y="1080032"/>
            <a:ext cx="479529" cy="479529"/>
          </a:xfrm>
          <a:prstGeom prst="ellipse">
            <a:avLst/>
          </a:prstGeom>
          <a:solidFill>
            <a:srgbClr val="002060"/>
          </a:solidFill>
          <a:ln algn="ctr" cap="flat" cmpd="sng" w="28575">
            <a:solidFill>
              <a:srgbClr val="FFFFFF"/>
            </a:solidFill>
            <a:prstDash val="solid"/>
          </a:ln>
          <a:effectLst/>
        </p:spPr>
        <p:txBody>
          <a:bodyPr anchor="ctr" bIns="34289" lIns="68529" rIns="68529" rtlCol="0" tIns="34289"/>
          <a:lstStyle/>
          <a:p>
            <a:pPr algn="ctr" defTabSz="456782">
              <a:defRPr/>
            </a:pPr>
            <a:r>
              <a:rPr altLang="zh-CN" b="1" kern="0" kumimoji="1" lang="en-US" sz="2400">
                <a:solidFill>
                  <a:srgbClr val="FFFFFF"/>
                </a:solidFill>
                <a:latin typeface="Century Gothic"/>
                <a:ea charset="0" typeface="微软雅黑"/>
                <a:cs typeface="Arial"/>
              </a:rPr>
              <a:t>1</a:t>
            </a:r>
          </a:p>
        </p:txBody>
      </p:sp>
      <p:sp>
        <p:nvSpPr>
          <p:cNvPr id="29" name="文本框 5"/>
          <p:cNvSpPr txBox="1"/>
          <p:nvPr/>
        </p:nvSpPr>
        <p:spPr>
          <a:xfrm>
            <a:off x="4745594" y="1695024"/>
            <a:ext cx="848258" cy="281938"/>
          </a:xfrm>
          <a:prstGeom prst="rect">
            <a:avLst/>
          </a:prstGeom>
          <a:noFill/>
        </p:spPr>
        <p:txBody>
          <a:bodyPr bIns="34289" lIns="68529" rIns="68529" rtlCol="0" tIns="34289" wrap="none">
            <a:spAutoFit/>
          </a:bodyPr>
          <a:lstStyle/>
          <a:p>
            <a:pPr defTabSz="456782">
              <a:defRPr/>
            </a:pPr>
            <a:r>
              <a:rPr altLang="en-US" b="1" kern="0" kumimoji="1" lang="zh-CN" sz="1400">
                <a:solidFill>
                  <a:srgbClr val="FFFFFF"/>
                </a:solidFill>
                <a:ea charset="0" typeface="微软雅黑"/>
              </a:rPr>
              <a:t>作品概述</a:t>
            </a:r>
          </a:p>
        </p:txBody>
      </p:sp>
      <p:sp>
        <p:nvSpPr>
          <p:cNvPr id="30" name="文本框 6"/>
          <p:cNvSpPr txBox="1"/>
          <p:nvPr/>
        </p:nvSpPr>
        <p:spPr>
          <a:xfrm>
            <a:off x="4745629" y="1987747"/>
            <a:ext cx="2904341" cy="246886"/>
          </a:xfrm>
          <a:prstGeom prst="rect">
            <a:avLst/>
          </a:prstGeom>
          <a:noFill/>
        </p:spPr>
        <p:txBody>
          <a:bodyPr bIns="34289" lIns="68529" rIns="68529" rtlCol="0" tIns="34289" wrap="square">
            <a:spAutoFit/>
          </a:bodyPr>
          <a:lstStyle/>
          <a:p>
            <a:pPr defTabSz="456782">
              <a:lnSpc>
                <a:spcPct val="130000"/>
              </a:lnSpc>
              <a:defRPr/>
            </a:pPr>
            <a:r>
              <a:rPr altLang="en-US" kern="0" lang="zh-CN" sz="900">
                <a:solidFill>
                  <a:srgbClr val="FFFFFF"/>
                </a:solidFill>
                <a:ea charset="0" typeface="微软雅黑"/>
              </a:rPr>
              <a:t>点击此处添加文本内容，如关键词、部分简单介绍等。</a:t>
            </a:r>
          </a:p>
        </p:txBody>
      </p:sp>
      <p:sp>
        <p:nvSpPr>
          <p:cNvPr id="31" name="椭圆 30"/>
          <p:cNvSpPr/>
          <p:nvPr/>
        </p:nvSpPr>
        <p:spPr>
          <a:xfrm>
            <a:off x="4149392" y="1743935"/>
            <a:ext cx="479529" cy="479529"/>
          </a:xfrm>
          <a:prstGeom prst="ellipse">
            <a:avLst/>
          </a:prstGeom>
          <a:solidFill>
            <a:srgbClr val="002060"/>
          </a:solidFill>
          <a:ln algn="ctr" cap="flat" cmpd="sng" w="28575">
            <a:solidFill>
              <a:srgbClr val="FFFFFF"/>
            </a:solidFill>
            <a:prstDash val="solid"/>
          </a:ln>
          <a:effectLst/>
        </p:spPr>
        <p:txBody>
          <a:bodyPr anchor="ctr" bIns="34289" lIns="68529" rIns="68529" rtlCol="0" tIns="34289"/>
          <a:lstStyle/>
          <a:p>
            <a:pPr algn="ctr" defTabSz="456782">
              <a:defRPr/>
            </a:pPr>
            <a:r>
              <a:rPr altLang="zh-CN" b="1" kern="0" kumimoji="1" lang="en-US" sz="2400">
                <a:solidFill>
                  <a:srgbClr val="FFFFFF"/>
                </a:solidFill>
                <a:latin typeface="Century Gothic"/>
                <a:ea charset="0" typeface="微软雅黑"/>
                <a:cs typeface="Arial"/>
              </a:rPr>
              <a:t>2</a:t>
            </a:r>
          </a:p>
        </p:txBody>
      </p:sp>
      <p:sp>
        <p:nvSpPr>
          <p:cNvPr id="32" name="文本框 8"/>
          <p:cNvSpPr txBox="1"/>
          <p:nvPr/>
        </p:nvSpPr>
        <p:spPr>
          <a:xfrm>
            <a:off x="4745594" y="2379919"/>
            <a:ext cx="848258" cy="281938"/>
          </a:xfrm>
          <a:prstGeom prst="rect">
            <a:avLst/>
          </a:prstGeom>
          <a:noFill/>
        </p:spPr>
        <p:txBody>
          <a:bodyPr bIns="34289" lIns="68529" rIns="68529" rtlCol="0" tIns="34289" wrap="none">
            <a:spAutoFit/>
          </a:bodyPr>
          <a:lstStyle/>
          <a:p>
            <a:pPr defTabSz="456782">
              <a:defRPr/>
            </a:pPr>
            <a:r>
              <a:rPr altLang="en-US" b="1" kern="0" kumimoji="1" lang="zh-CN" sz="1400">
                <a:solidFill>
                  <a:srgbClr val="FFFFFF"/>
                </a:solidFill>
                <a:ea charset="0" typeface="微软雅黑"/>
              </a:rPr>
              <a:t>制作过程</a:t>
            </a:r>
          </a:p>
        </p:txBody>
      </p:sp>
      <p:sp>
        <p:nvSpPr>
          <p:cNvPr id="33" name="文本框 9"/>
          <p:cNvSpPr txBox="1"/>
          <p:nvPr/>
        </p:nvSpPr>
        <p:spPr>
          <a:xfrm>
            <a:off x="4745629" y="2672642"/>
            <a:ext cx="2904341" cy="246886"/>
          </a:xfrm>
          <a:prstGeom prst="rect">
            <a:avLst/>
          </a:prstGeom>
          <a:noFill/>
        </p:spPr>
        <p:txBody>
          <a:bodyPr bIns="34289" lIns="68529" rIns="68529" rtlCol="0" tIns="34289" wrap="square">
            <a:spAutoFit/>
          </a:bodyPr>
          <a:lstStyle/>
          <a:p>
            <a:pPr defTabSz="456782">
              <a:lnSpc>
                <a:spcPct val="130000"/>
              </a:lnSpc>
              <a:defRPr/>
            </a:pPr>
            <a:r>
              <a:rPr altLang="en-US" kern="0" lang="zh-CN" sz="900">
                <a:solidFill>
                  <a:srgbClr val="FFFFFF"/>
                </a:solidFill>
                <a:ea charset="0" typeface="微软雅黑"/>
              </a:rPr>
              <a:t>点击此处添加文本内容，如关键词、部分简单介绍等。</a:t>
            </a:r>
          </a:p>
        </p:txBody>
      </p:sp>
      <p:sp>
        <p:nvSpPr>
          <p:cNvPr id="34" name="椭圆 33"/>
          <p:cNvSpPr/>
          <p:nvPr/>
        </p:nvSpPr>
        <p:spPr>
          <a:xfrm>
            <a:off x="4149392" y="2428829"/>
            <a:ext cx="479529" cy="479529"/>
          </a:xfrm>
          <a:prstGeom prst="ellipse">
            <a:avLst/>
          </a:prstGeom>
          <a:solidFill>
            <a:srgbClr val="002060"/>
          </a:solidFill>
          <a:ln algn="ctr" cap="flat" cmpd="sng" w="28575">
            <a:solidFill>
              <a:srgbClr val="FFFFFF"/>
            </a:solidFill>
            <a:prstDash val="solid"/>
          </a:ln>
          <a:effectLst/>
        </p:spPr>
        <p:txBody>
          <a:bodyPr anchor="ctr" bIns="34289" lIns="68529" rIns="68529" rtlCol="0" tIns="34289"/>
          <a:lstStyle/>
          <a:p>
            <a:pPr algn="ctr" defTabSz="456782">
              <a:defRPr/>
            </a:pPr>
            <a:r>
              <a:rPr altLang="zh-CN" b="1" kern="0" kumimoji="1" lang="en-US" sz="2400">
                <a:solidFill>
                  <a:srgbClr val="FFFFFF"/>
                </a:solidFill>
                <a:latin typeface="Century Gothic"/>
                <a:ea charset="0" typeface="微软雅黑"/>
                <a:cs typeface="Arial"/>
              </a:rPr>
              <a:t>3</a:t>
            </a:r>
          </a:p>
        </p:txBody>
      </p:sp>
      <p:sp>
        <p:nvSpPr>
          <p:cNvPr id="35" name="文本框 11"/>
          <p:cNvSpPr txBox="1"/>
          <p:nvPr/>
        </p:nvSpPr>
        <p:spPr>
          <a:xfrm>
            <a:off x="4745594" y="3043821"/>
            <a:ext cx="848258" cy="281938"/>
          </a:xfrm>
          <a:prstGeom prst="rect">
            <a:avLst/>
          </a:prstGeom>
          <a:noFill/>
        </p:spPr>
        <p:txBody>
          <a:bodyPr bIns="34289" lIns="68529" rIns="68529" rtlCol="0" tIns="34289" wrap="none">
            <a:spAutoFit/>
          </a:bodyPr>
          <a:lstStyle/>
          <a:p>
            <a:pPr defTabSz="456782">
              <a:defRPr/>
            </a:pPr>
            <a:r>
              <a:rPr altLang="en-US" b="1" kern="0" kumimoji="1" lang="zh-CN" sz="1400">
                <a:solidFill>
                  <a:srgbClr val="FFFFFF"/>
                </a:solidFill>
                <a:ea charset="0" typeface="微软雅黑"/>
              </a:rPr>
              <a:t>作品展示</a:t>
            </a:r>
          </a:p>
        </p:txBody>
      </p:sp>
      <p:sp>
        <p:nvSpPr>
          <p:cNvPr id="36" name="文本框 12"/>
          <p:cNvSpPr txBox="1"/>
          <p:nvPr/>
        </p:nvSpPr>
        <p:spPr>
          <a:xfrm>
            <a:off x="4745629" y="3336543"/>
            <a:ext cx="2904341" cy="246886"/>
          </a:xfrm>
          <a:prstGeom prst="rect">
            <a:avLst/>
          </a:prstGeom>
          <a:noFill/>
        </p:spPr>
        <p:txBody>
          <a:bodyPr bIns="34289" lIns="68529" rIns="68529" rtlCol="0" tIns="34289" wrap="square">
            <a:spAutoFit/>
          </a:bodyPr>
          <a:lstStyle/>
          <a:p>
            <a:pPr defTabSz="456782">
              <a:lnSpc>
                <a:spcPct val="130000"/>
              </a:lnSpc>
              <a:defRPr/>
            </a:pPr>
            <a:r>
              <a:rPr altLang="en-US" kern="0" lang="zh-CN" sz="900">
                <a:solidFill>
                  <a:srgbClr val="FFFFFF"/>
                </a:solidFill>
                <a:ea charset="0" typeface="微软雅黑"/>
              </a:rPr>
              <a:t>点击此处添加文本内容，如关键词、部分简单介绍等。</a:t>
            </a:r>
          </a:p>
        </p:txBody>
      </p:sp>
      <p:sp>
        <p:nvSpPr>
          <p:cNvPr id="37" name="椭圆 36"/>
          <p:cNvSpPr/>
          <p:nvPr/>
        </p:nvSpPr>
        <p:spPr>
          <a:xfrm>
            <a:off x="4149392" y="3092729"/>
            <a:ext cx="479529" cy="479529"/>
          </a:xfrm>
          <a:prstGeom prst="ellipse">
            <a:avLst/>
          </a:prstGeom>
          <a:solidFill>
            <a:srgbClr val="002060"/>
          </a:solidFill>
          <a:ln algn="ctr" cap="flat" cmpd="sng" w="28575">
            <a:solidFill>
              <a:srgbClr val="FFFFFF"/>
            </a:solidFill>
            <a:prstDash val="solid"/>
          </a:ln>
          <a:effectLst/>
        </p:spPr>
        <p:txBody>
          <a:bodyPr anchor="ctr" bIns="34289" lIns="68529" rIns="68529" rtlCol="0" tIns="34289"/>
          <a:lstStyle/>
          <a:p>
            <a:pPr algn="ctr" defTabSz="456782">
              <a:defRPr/>
            </a:pPr>
            <a:r>
              <a:rPr altLang="zh-CN" b="1" kern="0" kumimoji="1" lang="en-US" sz="2400">
                <a:solidFill>
                  <a:srgbClr val="FFFFFF"/>
                </a:solidFill>
                <a:latin typeface="Century Gothic"/>
                <a:ea charset="0" typeface="微软雅黑"/>
                <a:cs typeface="Arial"/>
              </a:rPr>
              <a:t>4</a:t>
            </a:r>
          </a:p>
        </p:txBody>
      </p:sp>
      <p:sp>
        <p:nvSpPr>
          <p:cNvPr id="38" name="文本框 14"/>
          <p:cNvSpPr txBox="1"/>
          <p:nvPr/>
        </p:nvSpPr>
        <p:spPr>
          <a:xfrm>
            <a:off x="4745594" y="3685947"/>
            <a:ext cx="848258" cy="281938"/>
          </a:xfrm>
          <a:prstGeom prst="rect">
            <a:avLst/>
          </a:prstGeom>
          <a:noFill/>
        </p:spPr>
        <p:txBody>
          <a:bodyPr bIns="34289" lIns="68529" rIns="68529" rtlCol="0" tIns="34289" wrap="none">
            <a:spAutoFit/>
          </a:bodyPr>
          <a:lstStyle/>
          <a:p>
            <a:pPr defTabSz="456782">
              <a:defRPr/>
            </a:pPr>
            <a:r>
              <a:rPr altLang="en-US" b="1" kern="0" kumimoji="1" lang="zh-CN" sz="1400">
                <a:solidFill>
                  <a:srgbClr val="FFFFFF"/>
                </a:solidFill>
                <a:ea charset="0" typeface="微软雅黑"/>
              </a:rPr>
              <a:t>总结回顾</a:t>
            </a:r>
          </a:p>
        </p:txBody>
      </p:sp>
      <p:sp>
        <p:nvSpPr>
          <p:cNvPr id="39" name="文本框 15"/>
          <p:cNvSpPr txBox="1"/>
          <p:nvPr/>
        </p:nvSpPr>
        <p:spPr>
          <a:xfrm>
            <a:off x="4745629" y="3978669"/>
            <a:ext cx="2904341" cy="246886"/>
          </a:xfrm>
          <a:prstGeom prst="rect">
            <a:avLst/>
          </a:prstGeom>
          <a:noFill/>
        </p:spPr>
        <p:txBody>
          <a:bodyPr bIns="34289" lIns="68529" rIns="68529" rtlCol="0" tIns="34289" wrap="square">
            <a:spAutoFit/>
          </a:bodyPr>
          <a:lstStyle/>
          <a:p>
            <a:pPr defTabSz="456782">
              <a:lnSpc>
                <a:spcPct val="130000"/>
              </a:lnSpc>
              <a:defRPr/>
            </a:pPr>
            <a:r>
              <a:rPr altLang="en-US" kern="0" lang="zh-CN" sz="900">
                <a:solidFill>
                  <a:srgbClr val="FFFFFF"/>
                </a:solidFill>
                <a:ea charset="0" typeface="微软雅黑"/>
              </a:rPr>
              <a:t>点击此处添加文本内容，如关键词、部分简单介绍等。</a:t>
            </a:r>
          </a:p>
        </p:txBody>
      </p:sp>
      <p:sp>
        <p:nvSpPr>
          <p:cNvPr id="40" name="椭圆 39"/>
          <p:cNvSpPr/>
          <p:nvPr/>
        </p:nvSpPr>
        <p:spPr>
          <a:xfrm>
            <a:off x="4149392" y="3734855"/>
            <a:ext cx="479529" cy="479529"/>
          </a:xfrm>
          <a:prstGeom prst="ellipse">
            <a:avLst/>
          </a:prstGeom>
          <a:solidFill>
            <a:srgbClr val="002060"/>
          </a:solidFill>
          <a:ln algn="ctr" cap="flat" cmpd="sng" w="28575">
            <a:solidFill>
              <a:srgbClr val="FFFFFF"/>
            </a:solidFill>
            <a:prstDash val="solid"/>
          </a:ln>
          <a:effectLst/>
        </p:spPr>
        <p:txBody>
          <a:bodyPr anchor="ctr" bIns="34289" lIns="68529" rIns="68529" rtlCol="0" tIns="34289"/>
          <a:lstStyle/>
          <a:p>
            <a:pPr algn="ctr" defTabSz="456782">
              <a:defRPr/>
            </a:pPr>
            <a:r>
              <a:rPr altLang="zh-CN" b="1" kern="0" kumimoji="1" lang="en-US" sz="2400">
                <a:solidFill>
                  <a:srgbClr val="FFFFFF"/>
                </a:solidFill>
                <a:latin typeface="Century Gothic"/>
                <a:ea charset="0" typeface="微软雅黑"/>
                <a:cs typeface="Arial"/>
              </a:rPr>
              <a:t>5</a:t>
            </a:r>
          </a:p>
        </p:txBody>
      </p:sp>
      <p:sp>
        <p:nvSpPr>
          <p:cNvPr id="41" name="文本框 17"/>
          <p:cNvSpPr txBox="1"/>
          <p:nvPr/>
        </p:nvSpPr>
        <p:spPr>
          <a:xfrm>
            <a:off x="832304" y="1669898"/>
            <a:ext cx="2321458" cy="1379218"/>
          </a:xfrm>
          <a:prstGeom prst="rect">
            <a:avLst/>
          </a:prstGeom>
          <a:noFill/>
        </p:spPr>
        <p:txBody>
          <a:bodyPr bIns="34289" lIns="68529" rIns="68529" rtlCol="0" tIns="34289" wrap="none">
            <a:spAutoFit/>
          </a:bodyPr>
          <a:lstStyle/>
          <a:p>
            <a:pPr algn="ctr"/>
            <a:r>
              <a:rPr altLang="en-US" b="1" kumimoji="1" lang="zh-CN" sz="8600">
                <a:solidFill>
                  <a:schemeClr val="bg1"/>
                </a:solidFill>
                <a:latin charset="0" typeface="Microsoft YaHei"/>
                <a:ea charset="0" typeface="Microsoft YaHei"/>
                <a:cs charset="0" typeface="Microsoft YaHei"/>
              </a:rPr>
              <a:t>目录</a:t>
            </a:r>
          </a:p>
        </p:txBody>
      </p:sp>
    </p:spTree>
    <p:custDataLst>
      <p:tags r:id="rId3"/>
    </p:custDataLst>
    <p:extLst>
      <p:ext uri="{BB962C8B-B14F-4D97-AF65-F5344CB8AC3E}">
        <p14:creationId val="1758350277"/>
      </p:ext>
    </p:extLst>
  </p:cSld>
  <p:clrMapOvr>
    <a:masterClrMapping/>
  </p:clrMapOvr>
  <mc:AlternateContent>
    <mc:Choice Requires="p14">
      <p:transition p14:dur="1500" spd="slow">
        <p14:window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6" presetSubtype="21">
                                  <p:stCondLst>
                                    <p:cond delay="0"/>
                                  </p:stCondLst>
                                  <p:childTnLst>
                                    <p:set>
                                      <p:cBhvr>
                                        <p:cTn dur="1" fill="hold" id="6">
                                          <p:stCondLst>
                                            <p:cond delay="0"/>
                                          </p:stCondLst>
                                        </p:cTn>
                                        <p:tgtEl>
                                          <p:spTgt spid="41"/>
                                        </p:tgtEl>
                                        <p:attrNameLst>
                                          <p:attrName>style.visibility</p:attrName>
                                        </p:attrNameLst>
                                      </p:cBhvr>
                                      <p:to>
                                        <p:strVal val="visible"/>
                                      </p:to>
                                    </p:set>
                                    <p:animEffect filter="barn(inVertical)" transition="in">
                                      <p:cBhvr>
                                        <p:cTn dur="500" id="7"/>
                                        <p:tgtEl>
                                          <p:spTgt spid="41"/>
                                        </p:tgtEl>
                                      </p:cBhvr>
                                    </p:animEffect>
                                  </p:childTnLst>
                                </p:cTn>
                              </p:par>
                            </p:childTnLst>
                          </p:cTn>
                        </p:par>
                        <p:par>
                          <p:cTn fill="hold" id="8" nodeType="afterGroup">
                            <p:stCondLst>
                              <p:cond delay="500"/>
                            </p:stCondLst>
                            <p:childTnLst>
                              <p:par>
                                <p:cTn fill="hold" grpId="0" id="9" nodeType="afterEffect" presetClass="entr" presetID="16" presetSubtype="21">
                                  <p:stCondLst>
                                    <p:cond delay="0"/>
                                  </p:stCondLst>
                                  <p:childTnLst>
                                    <p:set>
                                      <p:cBhvr>
                                        <p:cTn dur="1" fill="hold" id="10">
                                          <p:stCondLst>
                                            <p:cond delay="0"/>
                                          </p:stCondLst>
                                        </p:cTn>
                                        <p:tgtEl>
                                          <p:spTgt spid="25"/>
                                        </p:tgtEl>
                                        <p:attrNameLst>
                                          <p:attrName>style.visibility</p:attrName>
                                        </p:attrNameLst>
                                      </p:cBhvr>
                                      <p:to>
                                        <p:strVal val="visible"/>
                                      </p:to>
                                    </p:set>
                                    <p:animEffect filter="barn(inVertical)" transition="in">
                                      <p:cBhvr>
                                        <p:cTn dur="500" id="11"/>
                                        <p:tgtEl>
                                          <p:spTgt spid="25"/>
                                        </p:tgtEl>
                                      </p:cBhvr>
                                    </p:animEffect>
                                  </p:childTnLst>
                                </p:cTn>
                              </p:par>
                            </p:childTnLst>
                          </p:cTn>
                        </p:par>
                        <p:par>
                          <p:cTn fill="hold" id="12" nodeType="afterGroup">
                            <p:stCondLst>
                              <p:cond delay="1000"/>
                            </p:stCondLst>
                            <p:childTnLst>
                              <p:par>
                                <p:cTn fill="hold" grpId="0" id="13" nodeType="afterEffect" presetClass="entr" presetID="2" presetSubtype="4">
                                  <p:stCondLst>
                                    <p:cond delay="0"/>
                                  </p:stCondLst>
                                  <p:childTnLst>
                                    <p:set>
                                      <p:cBhvr>
                                        <p:cTn dur="1" fill="hold" id="14">
                                          <p:stCondLst>
                                            <p:cond delay="0"/>
                                          </p:stCondLst>
                                        </p:cTn>
                                        <p:tgtEl>
                                          <p:spTgt spid="28"/>
                                        </p:tgtEl>
                                        <p:attrNameLst>
                                          <p:attrName>style.visibility</p:attrName>
                                        </p:attrNameLst>
                                      </p:cBhvr>
                                      <p:to>
                                        <p:strVal val="visible"/>
                                      </p:to>
                                    </p:set>
                                    <p:anim calcmode="lin" valueType="num">
                                      <p:cBhvr additive="base">
                                        <p:cTn dur="500" fill="hold" id="15"/>
                                        <p:tgtEl>
                                          <p:spTgt spid="28"/>
                                        </p:tgtEl>
                                        <p:attrNameLst>
                                          <p:attrName>ppt_x</p:attrName>
                                        </p:attrNameLst>
                                      </p:cBhvr>
                                      <p:tavLst>
                                        <p:tav tm="0">
                                          <p:val>
                                            <p:strVal val="#ppt_x"/>
                                          </p:val>
                                        </p:tav>
                                        <p:tav tm="100000">
                                          <p:val>
                                            <p:strVal val="#ppt_x"/>
                                          </p:val>
                                        </p:tav>
                                      </p:tavLst>
                                    </p:anim>
                                    <p:anim calcmode="lin" valueType="num">
                                      <p:cBhvr additive="base">
                                        <p:cTn dur="500" fill="hold" id="16"/>
                                        <p:tgtEl>
                                          <p:spTgt spid="28"/>
                                        </p:tgtEl>
                                        <p:attrNameLst>
                                          <p:attrName>ppt_y</p:attrName>
                                        </p:attrNameLst>
                                      </p:cBhvr>
                                      <p:tavLst>
                                        <p:tav tm="0">
                                          <p:val>
                                            <p:strVal val="1+#ppt_h/2"/>
                                          </p:val>
                                        </p:tav>
                                        <p:tav tm="100000">
                                          <p:val>
                                            <p:strVal val="#ppt_y"/>
                                          </p:val>
                                        </p:tav>
                                      </p:tavLst>
                                    </p:anim>
                                  </p:childTnLst>
                                </p:cTn>
                              </p:par>
                            </p:childTnLst>
                          </p:cTn>
                        </p:par>
                        <p:par>
                          <p:cTn fill="hold" id="17" nodeType="afterGroup">
                            <p:stCondLst>
                              <p:cond delay="1500"/>
                            </p:stCondLst>
                            <p:childTnLst>
                              <p:par>
                                <p:cTn fill="hold" grpId="0" id="18" nodeType="afterEffect" presetClass="entr" presetID="2" presetSubtype="4">
                                  <p:stCondLst>
                                    <p:cond delay="0"/>
                                  </p:stCondLst>
                                  <p:childTnLst>
                                    <p:set>
                                      <p:cBhvr>
                                        <p:cTn dur="1" fill="hold" id="19">
                                          <p:stCondLst>
                                            <p:cond delay="0"/>
                                          </p:stCondLst>
                                        </p:cTn>
                                        <p:tgtEl>
                                          <p:spTgt spid="31"/>
                                        </p:tgtEl>
                                        <p:attrNameLst>
                                          <p:attrName>style.visibility</p:attrName>
                                        </p:attrNameLst>
                                      </p:cBhvr>
                                      <p:to>
                                        <p:strVal val="visible"/>
                                      </p:to>
                                    </p:set>
                                    <p:anim calcmode="lin" valueType="num">
                                      <p:cBhvr additive="base">
                                        <p:cTn dur="500" fill="hold" id="20"/>
                                        <p:tgtEl>
                                          <p:spTgt spid="31"/>
                                        </p:tgtEl>
                                        <p:attrNameLst>
                                          <p:attrName>ppt_x</p:attrName>
                                        </p:attrNameLst>
                                      </p:cBhvr>
                                      <p:tavLst>
                                        <p:tav tm="0">
                                          <p:val>
                                            <p:strVal val="#ppt_x"/>
                                          </p:val>
                                        </p:tav>
                                        <p:tav tm="100000">
                                          <p:val>
                                            <p:strVal val="#ppt_x"/>
                                          </p:val>
                                        </p:tav>
                                      </p:tavLst>
                                    </p:anim>
                                    <p:anim calcmode="lin" valueType="num">
                                      <p:cBhvr additive="base">
                                        <p:cTn dur="500" fill="hold" id="21"/>
                                        <p:tgtEl>
                                          <p:spTgt spid="31"/>
                                        </p:tgtEl>
                                        <p:attrNameLst>
                                          <p:attrName>ppt_y</p:attrName>
                                        </p:attrNameLst>
                                      </p:cBhvr>
                                      <p:tavLst>
                                        <p:tav tm="0">
                                          <p:val>
                                            <p:strVal val="1+#ppt_h/2"/>
                                          </p:val>
                                        </p:tav>
                                        <p:tav tm="100000">
                                          <p:val>
                                            <p:strVal val="#ppt_y"/>
                                          </p:val>
                                        </p:tav>
                                      </p:tavLst>
                                    </p:anim>
                                  </p:childTnLst>
                                </p:cTn>
                              </p:par>
                            </p:childTnLst>
                          </p:cTn>
                        </p:par>
                        <p:par>
                          <p:cTn fill="hold" id="22" nodeType="afterGroup">
                            <p:stCondLst>
                              <p:cond delay="2000"/>
                            </p:stCondLst>
                            <p:childTnLst>
                              <p:par>
                                <p:cTn fill="hold" grpId="0" id="23" nodeType="afterEffect" presetClass="entr" presetID="2" presetSubtype="4">
                                  <p:stCondLst>
                                    <p:cond delay="0"/>
                                  </p:stCondLst>
                                  <p:childTnLst>
                                    <p:set>
                                      <p:cBhvr>
                                        <p:cTn dur="1" fill="hold" id="24">
                                          <p:stCondLst>
                                            <p:cond delay="0"/>
                                          </p:stCondLst>
                                        </p:cTn>
                                        <p:tgtEl>
                                          <p:spTgt spid="34"/>
                                        </p:tgtEl>
                                        <p:attrNameLst>
                                          <p:attrName>style.visibility</p:attrName>
                                        </p:attrNameLst>
                                      </p:cBhvr>
                                      <p:to>
                                        <p:strVal val="visible"/>
                                      </p:to>
                                    </p:set>
                                    <p:anim calcmode="lin" valueType="num">
                                      <p:cBhvr additive="base">
                                        <p:cTn dur="500" fill="hold" id="25"/>
                                        <p:tgtEl>
                                          <p:spTgt spid="34"/>
                                        </p:tgtEl>
                                        <p:attrNameLst>
                                          <p:attrName>ppt_x</p:attrName>
                                        </p:attrNameLst>
                                      </p:cBhvr>
                                      <p:tavLst>
                                        <p:tav tm="0">
                                          <p:val>
                                            <p:strVal val="#ppt_x"/>
                                          </p:val>
                                        </p:tav>
                                        <p:tav tm="100000">
                                          <p:val>
                                            <p:strVal val="#ppt_x"/>
                                          </p:val>
                                        </p:tav>
                                      </p:tavLst>
                                    </p:anim>
                                    <p:anim calcmode="lin" valueType="num">
                                      <p:cBhvr additive="base">
                                        <p:cTn dur="500" fill="hold" id="26"/>
                                        <p:tgtEl>
                                          <p:spTgt spid="34"/>
                                        </p:tgtEl>
                                        <p:attrNameLst>
                                          <p:attrName>ppt_y</p:attrName>
                                        </p:attrNameLst>
                                      </p:cBhvr>
                                      <p:tavLst>
                                        <p:tav tm="0">
                                          <p:val>
                                            <p:strVal val="1+#ppt_h/2"/>
                                          </p:val>
                                        </p:tav>
                                        <p:tav tm="100000">
                                          <p:val>
                                            <p:strVal val="#ppt_y"/>
                                          </p:val>
                                        </p:tav>
                                      </p:tavLst>
                                    </p:anim>
                                  </p:childTnLst>
                                </p:cTn>
                              </p:par>
                            </p:childTnLst>
                          </p:cTn>
                        </p:par>
                        <p:par>
                          <p:cTn fill="hold" id="27" nodeType="afterGroup">
                            <p:stCondLst>
                              <p:cond delay="2500"/>
                            </p:stCondLst>
                            <p:childTnLst>
                              <p:par>
                                <p:cTn fill="hold" grpId="0" id="28" nodeType="afterEffect" presetClass="entr" presetID="2" presetSubtype="4">
                                  <p:stCondLst>
                                    <p:cond delay="0"/>
                                  </p:stCondLst>
                                  <p:childTnLst>
                                    <p:set>
                                      <p:cBhvr>
                                        <p:cTn dur="1" fill="hold" id="29">
                                          <p:stCondLst>
                                            <p:cond delay="0"/>
                                          </p:stCondLst>
                                        </p:cTn>
                                        <p:tgtEl>
                                          <p:spTgt spid="37"/>
                                        </p:tgtEl>
                                        <p:attrNameLst>
                                          <p:attrName>style.visibility</p:attrName>
                                        </p:attrNameLst>
                                      </p:cBhvr>
                                      <p:to>
                                        <p:strVal val="visible"/>
                                      </p:to>
                                    </p:set>
                                    <p:anim calcmode="lin" valueType="num">
                                      <p:cBhvr additive="base">
                                        <p:cTn dur="500" fill="hold" id="30"/>
                                        <p:tgtEl>
                                          <p:spTgt spid="37"/>
                                        </p:tgtEl>
                                        <p:attrNameLst>
                                          <p:attrName>ppt_x</p:attrName>
                                        </p:attrNameLst>
                                      </p:cBhvr>
                                      <p:tavLst>
                                        <p:tav tm="0">
                                          <p:val>
                                            <p:strVal val="#ppt_x"/>
                                          </p:val>
                                        </p:tav>
                                        <p:tav tm="100000">
                                          <p:val>
                                            <p:strVal val="#ppt_x"/>
                                          </p:val>
                                        </p:tav>
                                      </p:tavLst>
                                    </p:anim>
                                    <p:anim calcmode="lin" valueType="num">
                                      <p:cBhvr additive="base">
                                        <p:cTn dur="500" fill="hold" id="31"/>
                                        <p:tgtEl>
                                          <p:spTgt spid="37"/>
                                        </p:tgtEl>
                                        <p:attrNameLst>
                                          <p:attrName>ppt_y</p:attrName>
                                        </p:attrNameLst>
                                      </p:cBhvr>
                                      <p:tavLst>
                                        <p:tav tm="0">
                                          <p:val>
                                            <p:strVal val="1+#ppt_h/2"/>
                                          </p:val>
                                        </p:tav>
                                        <p:tav tm="100000">
                                          <p:val>
                                            <p:strVal val="#ppt_y"/>
                                          </p:val>
                                        </p:tav>
                                      </p:tavLst>
                                    </p:anim>
                                  </p:childTnLst>
                                </p:cTn>
                              </p:par>
                            </p:childTnLst>
                          </p:cTn>
                        </p:par>
                        <p:par>
                          <p:cTn fill="hold" id="32" nodeType="afterGroup">
                            <p:stCondLst>
                              <p:cond delay="3000"/>
                            </p:stCondLst>
                            <p:childTnLst>
                              <p:par>
                                <p:cTn fill="hold" grpId="0" id="33" nodeType="afterEffect" presetClass="entr" presetID="2" presetSubtype="4">
                                  <p:stCondLst>
                                    <p:cond delay="0"/>
                                  </p:stCondLst>
                                  <p:childTnLst>
                                    <p:set>
                                      <p:cBhvr>
                                        <p:cTn dur="1" fill="hold" id="34">
                                          <p:stCondLst>
                                            <p:cond delay="0"/>
                                          </p:stCondLst>
                                        </p:cTn>
                                        <p:tgtEl>
                                          <p:spTgt spid="40"/>
                                        </p:tgtEl>
                                        <p:attrNameLst>
                                          <p:attrName>style.visibility</p:attrName>
                                        </p:attrNameLst>
                                      </p:cBhvr>
                                      <p:to>
                                        <p:strVal val="visible"/>
                                      </p:to>
                                    </p:set>
                                    <p:anim calcmode="lin" valueType="num">
                                      <p:cBhvr additive="base">
                                        <p:cTn dur="500" fill="hold" id="35"/>
                                        <p:tgtEl>
                                          <p:spTgt spid="40"/>
                                        </p:tgtEl>
                                        <p:attrNameLst>
                                          <p:attrName>ppt_x</p:attrName>
                                        </p:attrNameLst>
                                      </p:cBhvr>
                                      <p:tavLst>
                                        <p:tav tm="0">
                                          <p:val>
                                            <p:strVal val="#ppt_x"/>
                                          </p:val>
                                        </p:tav>
                                        <p:tav tm="100000">
                                          <p:val>
                                            <p:strVal val="#ppt_x"/>
                                          </p:val>
                                        </p:tav>
                                      </p:tavLst>
                                    </p:anim>
                                    <p:anim calcmode="lin" valueType="num">
                                      <p:cBhvr additive="base">
                                        <p:cTn dur="500" fill="hold" id="36"/>
                                        <p:tgtEl>
                                          <p:spTgt spid="40"/>
                                        </p:tgtEl>
                                        <p:attrNameLst>
                                          <p:attrName>ppt_y</p:attrName>
                                        </p:attrNameLst>
                                      </p:cBhvr>
                                      <p:tavLst>
                                        <p:tav tm="0">
                                          <p:val>
                                            <p:strVal val="1+#ppt_h/2"/>
                                          </p:val>
                                        </p:tav>
                                        <p:tav tm="100000">
                                          <p:val>
                                            <p:strVal val="#ppt_y"/>
                                          </p:val>
                                        </p:tav>
                                      </p:tavLst>
                                    </p:anim>
                                  </p:childTnLst>
                                </p:cTn>
                              </p:par>
                            </p:childTnLst>
                          </p:cTn>
                        </p:par>
                        <p:par>
                          <p:cTn fill="hold" id="37" nodeType="afterGroup">
                            <p:stCondLst>
                              <p:cond delay="3500"/>
                            </p:stCondLst>
                            <p:childTnLst>
                              <p:par>
                                <p:cTn fill="hold" grpId="0" id="38" nodeType="afterEffect" presetClass="entr" presetID="56" presetSubtype="0">
                                  <p:stCondLst>
                                    <p:cond delay="0"/>
                                  </p:stCondLst>
                                  <p:iterate type="lt">
                                    <p:tmPct val="10000"/>
                                  </p:iterate>
                                  <p:childTnLst>
                                    <p:set>
                                      <p:cBhvr>
                                        <p:cTn dur="1" fill="hold" id="39">
                                          <p:stCondLst>
                                            <p:cond delay="0"/>
                                          </p:stCondLst>
                                        </p:cTn>
                                        <p:tgtEl>
                                          <p:spTgt spid="26"/>
                                        </p:tgtEl>
                                        <p:attrNameLst>
                                          <p:attrName>style.visibility</p:attrName>
                                        </p:attrNameLst>
                                      </p:cBhvr>
                                      <p:to>
                                        <p:strVal val="visible"/>
                                      </p:to>
                                    </p:set>
                                    <p:anim by="(-#ppt_w*2)" calcmode="lin" valueType="num">
                                      <p:cBhvr rctx="PPT">
                                        <p:cTn autoRev="1" dur="500" fill="hold" id="40">
                                          <p:stCondLst>
                                            <p:cond delay="0"/>
                                          </p:stCondLst>
                                        </p:cTn>
                                        <p:tgtEl>
                                          <p:spTgt spid="26"/>
                                        </p:tgtEl>
                                        <p:attrNameLst>
                                          <p:attrName>ppt_w</p:attrName>
                                        </p:attrNameLst>
                                      </p:cBhvr>
                                    </p:anim>
                                    <p:anim by="(#ppt_w*0.50)" calcmode="lin" valueType="num">
                                      <p:cBhvr>
                                        <p:cTn autoRev="1" decel="50000" dur="500" fill="hold" id="41">
                                          <p:stCondLst>
                                            <p:cond delay="0"/>
                                          </p:stCondLst>
                                        </p:cTn>
                                        <p:tgtEl>
                                          <p:spTgt spid="26"/>
                                        </p:tgtEl>
                                        <p:attrNameLst>
                                          <p:attrName>ppt_x</p:attrName>
                                        </p:attrNameLst>
                                      </p:cBhvr>
                                    </p:anim>
                                    <p:anim calcmode="lin" from="(-#ppt_h/2)" to="(#ppt_y)" valueType="num">
                                      <p:cBhvr>
                                        <p:cTn dur="1000" fill="hold" id="42">
                                          <p:stCondLst>
                                            <p:cond delay="0"/>
                                          </p:stCondLst>
                                        </p:cTn>
                                        <p:tgtEl>
                                          <p:spTgt spid="26"/>
                                        </p:tgtEl>
                                        <p:attrNameLst>
                                          <p:attrName>ppt_y</p:attrName>
                                        </p:attrNameLst>
                                      </p:cBhvr>
                                    </p:anim>
                                    <p:animRot by="21600000">
                                      <p:cBhvr>
                                        <p:cTn dur="1000" fill="hold" id="43">
                                          <p:stCondLst>
                                            <p:cond delay="0"/>
                                          </p:stCondLst>
                                        </p:cTn>
                                        <p:tgtEl>
                                          <p:spTgt spid="26"/>
                                        </p:tgtEl>
                                        <p:attrNameLst>
                                          <p:attrName>r</p:attrName>
                                        </p:attrNameLst>
                                      </p:cBhvr>
                                    </p:animRot>
                                  </p:childTnLst>
                                </p:cTn>
                              </p:par>
                            </p:childTnLst>
                          </p:cTn>
                        </p:par>
                        <p:par>
                          <p:cTn fill="hold" id="44" nodeType="afterGroup">
                            <p:stCondLst>
                              <p:cond delay="4500"/>
                            </p:stCondLst>
                            <p:childTnLst>
                              <p:par>
                                <p:cTn fill="hold" grpId="0" id="45" nodeType="afterEffect" presetClass="entr" presetID="56" presetSubtype="0">
                                  <p:stCondLst>
                                    <p:cond delay="0"/>
                                  </p:stCondLst>
                                  <p:iterate type="lt">
                                    <p:tmPct val="10000"/>
                                  </p:iterate>
                                  <p:childTnLst>
                                    <p:set>
                                      <p:cBhvr>
                                        <p:cTn dur="1" fill="hold" id="46">
                                          <p:stCondLst>
                                            <p:cond delay="0"/>
                                          </p:stCondLst>
                                        </p:cTn>
                                        <p:tgtEl>
                                          <p:spTgt spid="27"/>
                                        </p:tgtEl>
                                        <p:attrNameLst>
                                          <p:attrName>style.visibility</p:attrName>
                                        </p:attrNameLst>
                                      </p:cBhvr>
                                      <p:to>
                                        <p:strVal val="visible"/>
                                      </p:to>
                                    </p:set>
                                    <p:anim by="(-#ppt_w*2)" calcmode="lin" valueType="num">
                                      <p:cBhvr rctx="PPT">
                                        <p:cTn autoRev="1" dur="500" fill="hold" id="47">
                                          <p:stCondLst>
                                            <p:cond delay="0"/>
                                          </p:stCondLst>
                                        </p:cTn>
                                        <p:tgtEl>
                                          <p:spTgt spid="27"/>
                                        </p:tgtEl>
                                        <p:attrNameLst>
                                          <p:attrName>ppt_w</p:attrName>
                                        </p:attrNameLst>
                                      </p:cBhvr>
                                    </p:anim>
                                    <p:anim by="(#ppt_w*0.50)" calcmode="lin" valueType="num">
                                      <p:cBhvr>
                                        <p:cTn autoRev="1" decel="50000" dur="500" fill="hold" id="48">
                                          <p:stCondLst>
                                            <p:cond delay="0"/>
                                          </p:stCondLst>
                                        </p:cTn>
                                        <p:tgtEl>
                                          <p:spTgt spid="27"/>
                                        </p:tgtEl>
                                        <p:attrNameLst>
                                          <p:attrName>ppt_x</p:attrName>
                                        </p:attrNameLst>
                                      </p:cBhvr>
                                    </p:anim>
                                    <p:anim calcmode="lin" from="(-#ppt_h/2)" to="(#ppt_y)" valueType="num">
                                      <p:cBhvr>
                                        <p:cTn dur="1000" fill="hold" id="49">
                                          <p:stCondLst>
                                            <p:cond delay="0"/>
                                          </p:stCondLst>
                                        </p:cTn>
                                        <p:tgtEl>
                                          <p:spTgt spid="27"/>
                                        </p:tgtEl>
                                        <p:attrNameLst>
                                          <p:attrName>ppt_y</p:attrName>
                                        </p:attrNameLst>
                                      </p:cBhvr>
                                    </p:anim>
                                    <p:animRot by="21600000">
                                      <p:cBhvr>
                                        <p:cTn dur="1000" fill="hold" id="50">
                                          <p:stCondLst>
                                            <p:cond delay="0"/>
                                          </p:stCondLst>
                                        </p:cTn>
                                        <p:tgtEl>
                                          <p:spTgt spid="27"/>
                                        </p:tgtEl>
                                        <p:attrNameLst>
                                          <p:attrName>r</p:attrName>
                                        </p:attrNameLst>
                                      </p:cBhvr>
                                    </p:animRot>
                                  </p:childTnLst>
                                </p:cTn>
                              </p:par>
                            </p:childTnLst>
                          </p:cTn>
                        </p:par>
                        <p:par>
                          <p:cTn fill="hold" id="51" nodeType="afterGroup">
                            <p:stCondLst>
                              <p:cond delay="5500"/>
                            </p:stCondLst>
                            <p:childTnLst>
                              <p:par>
                                <p:cTn fill="hold" grpId="0" id="52" nodeType="afterEffect" presetClass="entr" presetID="56" presetSubtype="0">
                                  <p:stCondLst>
                                    <p:cond delay="0"/>
                                  </p:stCondLst>
                                  <p:iterate type="lt">
                                    <p:tmPct val="10000"/>
                                  </p:iterate>
                                  <p:childTnLst>
                                    <p:set>
                                      <p:cBhvr>
                                        <p:cTn dur="1" fill="hold" id="53">
                                          <p:stCondLst>
                                            <p:cond delay="0"/>
                                          </p:stCondLst>
                                        </p:cTn>
                                        <p:tgtEl>
                                          <p:spTgt spid="29"/>
                                        </p:tgtEl>
                                        <p:attrNameLst>
                                          <p:attrName>style.visibility</p:attrName>
                                        </p:attrNameLst>
                                      </p:cBhvr>
                                      <p:to>
                                        <p:strVal val="visible"/>
                                      </p:to>
                                    </p:set>
                                    <p:anim by="(-#ppt_w*2)" calcmode="lin" valueType="num">
                                      <p:cBhvr rctx="PPT">
                                        <p:cTn autoRev="1" dur="500" fill="hold" id="54">
                                          <p:stCondLst>
                                            <p:cond delay="0"/>
                                          </p:stCondLst>
                                        </p:cTn>
                                        <p:tgtEl>
                                          <p:spTgt spid="29"/>
                                        </p:tgtEl>
                                        <p:attrNameLst>
                                          <p:attrName>ppt_w</p:attrName>
                                        </p:attrNameLst>
                                      </p:cBhvr>
                                    </p:anim>
                                    <p:anim by="(#ppt_w*0.50)" calcmode="lin" valueType="num">
                                      <p:cBhvr>
                                        <p:cTn autoRev="1" decel="50000" dur="500" fill="hold" id="55">
                                          <p:stCondLst>
                                            <p:cond delay="0"/>
                                          </p:stCondLst>
                                        </p:cTn>
                                        <p:tgtEl>
                                          <p:spTgt spid="29"/>
                                        </p:tgtEl>
                                        <p:attrNameLst>
                                          <p:attrName>ppt_x</p:attrName>
                                        </p:attrNameLst>
                                      </p:cBhvr>
                                    </p:anim>
                                    <p:anim calcmode="lin" from="(-#ppt_h/2)" to="(#ppt_y)" valueType="num">
                                      <p:cBhvr>
                                        <p:cTn dur="1000" fill="hold" id="56">
                                          <p:stCondLst>
                                            <p:cond delay="0"/>
                                          </p:stCondLst>
                                        </p:cTn>
                                        <p:tgtEl>
                                          <p:spTgt spid="29"/>
                                        </p:tgtEl>
                                        <p:attrNameLst>
                                          <p:attrName>ppt_y</p:attrName>
                                        </p:attrNameLst>
                                      </p:cBhvr>
                                    </p:anim>
                                    <p:animRot by="21600000">
                                      <p:cBhvr>
                                        <p:cTn dur="1000" fill="hold" id="57">
                                          <p:stCondLst>
                                            <p:cond delay="0"/>
                                          </p:stCondLst>
                                        </p:cTn>
                                        <p:tgtEl>
                                          <p:spTgt spid="29"/>
                                        </p:tgtEl>
                                        <p:attrNameLst>
                                          <p:attrName>r</p:attrName>
                                        </p:attrNameLst>
                                      </p:cBhvr>
                                    </p:animRot>
                                  </p:childTnLst>
                                </p:cTn>
                              </p:par>
                            </p:childTnLst>
                          </p:cTn>
                        </p:par>
                        <p:par>
                          <p:cTn fill="hold" id="58" nodeType="afterGroup">
                            <p:stCondLst>
                              <p:cond delay="6500"/>
                            </p:stCondLst>
                            <p:childTnLst>
                              <p:par>
                                <p:cTn fill="hold" grpId="0" id="59" nodeType="afterEffect" presetClass="entr" presetID="56" presetSubtype="0">
                                  <p:stCondLst>
                                    <p:cond delay="0"/>
                                  </p:stCondLst>
                                  <p:iterate type="lt">
                                    <p:tmPct val="10000"/>
                                  </p:iterate>
                                  <p:childTnLst>
                                    <p:set>
                                      <p:cBhvr>
                                        <p:cTn dur="1" fill="hold" id="60">
                                          <p:stCondLst>
                                            <p:cond delay="0"/>
                                          </p:stCondLst>
                                        </p:cTn>
                                        <p:tgtEl>
                                          <p:spTgt spid="30"/>
                                        </p:tgtEl>
                                        <p:attrNameLst>
                                          <p:attrName>style.visibility</p:attrName>
                                        </p:attrNameLst>
                                      </p:cBhvr>
                                      <p:to>
                                        <p:strVal val="visible"/>
                                      </p:to>
                                    </p:set>
                                    <p:anim by="(-#ppt_w*2)" calcmode="lin" valueType="num">
                                      <p:cBhvr rctx="PPT">
                                        <p:cTn autoRev="1" dur="500" fill="hold" id="61">
                                          <p:stCondLst>
                                            <p:cond delay="0"/>
                                          </p:stCondLst>
                                        </p:cTn>
                                        <p:tgtEl>
                                          <p:spTgt spid="30"/>
                                        </p:tgtEl>
                                        <p:attrNameLst>
                                          <p:attrName>ppt_w</p:attrName>
                                        </p:attrNameLst>
                                      </p:cBhvr>
                                    </p:anim>
                                    <p:anim by="(#ppt_w*0.50)" calcmode="lin" valueType="num">
                                      <p:cBhvr>
                                        <p:cTn autoRev="1" decel="50000" dur="500" fill="hold" id="62">
                                          <p:stCondLst>
                                            <p:cond delay="0"/>
                                          </p:stCondLst>
                                        </p:cTn>
                                        <p:tgtEl>
                                          <p:spTgt spid="30"/>
                                        </p:tgtEl>
                                        <p:attrNameLst>
                                          <p:attrName>ppt_x</p:attrName>
                                        </p:attrNameLst>
                                      </p:cBhvr>
                                    </p:anim>
                                    <p:anim calcmode="lin" from="(-#ppt_h/2)" to="(#ppt_y)" valueType="num">
                                      <p:cBhvr>
                                        <p:cTn dur="1000" fill="hold" id="63">
                                          <p:stCondLst>
                                            <p:cond delay="0"/>
                                          </p:stCondLst>
                                        </p:cTn>
                                        <p:tgtEl>
                                          <p:spTgt spid="30"/>
                                        </p:tgtEl>
                                        <p:attrNameLst>
                                          <p:attrName>ppt_y</p:attrName>
                                        </p:attrNameLst>
                                      </p:cBhvr>
                                    </p:anim>
                                    <p:animRot by="21600000">
                                      <p:cBhvr>
                                        <p:cTn dur="1000" fill="hold" id="64">
                                          <p:stCondLst>
                                            <p:cond delay="0"/>
                                          </p:stCondLst>
                                        </p:cTn>
                                        <p:tgtEl>
                                          <p:spTgt spid="30"/>
                                        </p:tgtEl>
                                        <p:attrNameLst>
                                          <p:attrName>r</p:attrName>
                                        </p:attrNameLst>
                                      </p:cBhvr>
                                    </p:animRot>
                                  </p:childTnLst>
                                </p:cTn>
                              </p:par>
                            </p:childTnLst>
                          </p:cTn>
                        </p:par>
                        <p:par>
                          <p:cTn fill="hold" id="65" nodeType="afterGroup">
                            <p:stCondLst>
                              <p:cond delay="7500"/>
                            </p:stCondLst>
                            <p:childTnLst>
                              <p:par>
                                <p:cTn fill="hold" grpId="0" id="66" nodeType="afterEffect" presetClass="entr" presetID="56" presetSubtype="0">
                                  <p:stCondLst>
                                    <p:cond delay="0"/>
                                  </p:stCondLst>
                                  <p:iterate type="lt">
                                    <p:tmPct val="10000"/>
                                  </p:iterate>
                                  <p:childTnLst>
                                    <p:set>
                                      <p:cBhvr>
                                        <p:cTn dur="1" fill="hold" id="67">
                                          <p:stCondLst>
                                            <p:cond delay="0"/>
                                          </p:stCondLst>
                                        </p:cTn>
                                        <p:tgtEl>
                                          <p:spTgt spid="32"/>
                                        </p:tgtEl>
                                        <p:attrNameLst>
                                          <p:attrName>style.visibility</p:attrName>
                                        </p:attrNameLst>
                                      </p:cBhvr>
                                      <p:to>
                                        <p:strVal val="visible"/>
                                      </p:to>
                                    </p:set>
                                    <p:anim by="(-#ppt_w*2)" calcmode="lin" valueType="num">
                                      <p:cBhvr rctx="PPT">
                                        <p:cTn autoRev="1" dur="500" fill="hold" id="68">
                                          <p:stCondLst>
                                            <p:cond delay="0"/>
                                          </p:stCondLst>
                                        </p:cTn>
                                        <p:tgtEl>
                                          <p:spTgt spid="32"/>
                                        </p:tgtEl>
                                        <p:attrNameLst>
                                          <p:attrName>ppt_w</p:attrName>
                                        </p:attrNameLst>
                                      </p:cBhvr>
                                    </p:anim>
                                    <p:anim by="(#ppt_w*0.50)" calcmode="lin" valueType="num">
                                      <p:cBhvr>
                                        <p:cTn autoRev="1" decel="50000" dur="500" fill="hold" id="69">
                                          <p:stCondLst>
                                            <p:cond delay="0"/>
                                          </p:stCondLst>
                                        </p:cTn>
                                        <p:tgtEl>
                                          <p:spTgt spid="32"/>
                                        </p:tgtEl>
                                        <p:attrNameLst>
                                          <p:attrName>ppt_x</p:attrName>
                                        </p:attrNameLst>
                                      </p:cBhvr>
                                    </p:anim>
                                    <p:anim calcmode="lin" from="(-#ppt_h/2)" to="(#ppt_y)" valueType="num">
                                      <p:cBhvr>
                                        <p:cTn dur="1000" fill="hold" id="70">
                                          <p:stCondLst>
                                            <p:cond delay="0"/>
                                          </p:stCondLst>
                                        </p:cTn>
                                        <p:tgtEl>
                                          <p:spTgt spid="32"/>
                                        </p:tgtEl>
                                        <p:attrNameLst>
                                          <p:attrName>ppt_y</p:attrName>
                                        </p:attrNameLst>
                                      </p:cBhvr>
                                    </p:anim>
                                    <p:animRot by="21600000">
                                      <p:cBhvr>
                                        <p:cTn dur="1000" fill="hold" id="71">
                                          <p:stCondLst>
                                            <p:cond delay="0"/>
                                          </p:stCondLst>
                                        </p:cTn>
                                        <p:tgtEl>
                                          <p:spTgt spid="32"/>
                                        </p:tgtEl>
                                        <p:attrNameLst>
                                          <p:attrName>r</p:attrName>
                                        </p:attrNameLst>
                                      </p:cBhvr>
                                    </p:animRot>
                                  </p:childTnLst>
                                </p:cTn>
                              </p:par>
                            </p:childTnLst>
                          </p:cTn>
                        </p:par>
                        <p:par>
                          <p:cTn fill="hold" id="72" nodeType="afterGroup">
                            <p:stCondLst>
                              <p:cond delay="8500"/>
                            </p:stCondLst>
                            <p:childTnLst>
                              <p:par>
                                <p:cTn fill="hold" grpId="0" id="73" nodeType="afterEffect" presetClass="entr" presetID="56" presetSubtype="0">
                                  <p:stCondLst>
                                    <p:cond delay="0"/>
                                  </p:stCondLst>
                                  <p:iterate type="lt">
                                    <p:tmPct val="10000"/>
                                  </p:iterate>
                                  <p:childTnLst>
                                    <p:set>
                                      <p:cBhvr>
                                        <p:cTn dur="1" fill="hold" id="74">
                                          <p:stCondLst>
                                            <p:cond delay="0"/>
                                          </p:stCondLst>
                                        </p:cTn>
                                        <p:tgtEl>
                                          <p:spTgt spid="33"/>
                                        </p:tgtEl>
                                        <p:attrNameLst>
                                          <p:attrName>style.visibility</p:attrName>
                                        </p:attrNameLst>
                                      </p:cBhvr>
                                      <p:to>
                                        <p:strVal val="visible"/>
                                      </p:to>
                                    </p:set>
                                    <p:anim by="(-#ppt_w*2)" calcmode="lin" valueType="num">
                                      <p:cBhvr rctx="PPT">
                                        <p:cTn autoRev="1" dur="500" fill="hold" id="75">
                                          <p:stCondLst>
                                            <p:cond delay="0"/>
                                          </p:stCondLst>
                                        </p:cTn>
                                        <p:tgtEl>
                                          <p:spTgt spid="33"/>
                                        </p:tgtEl>
                                        <p:attrNameLst>
                                          <p:attrName>ppt_w</p:attrName>
                                        </p:attrNameLst>
                                      </p:cBhvr>
                                    </p:anim>
                                    <p:anim by="(#ppt_w*0.50)" calcmode="lin" valueType="num">
                                      <p:cBhvr>
                                        <p:cTn autoRev="1" decel="50000" dur="500" fill="hold" id="76">
                                          <p:stCondLst>
                                            <p:cond delay="0"/>
                                          </p:stCondLst>
                                        </p:cTn>
                                        <p:tgtEl>
                                          <p:spTgt spid="33"/>
                                        </p:tgtEl>
                                        <p:attrNameLst>
                                          <p:attrName>ppt_x</p:attrName>
                                        </p:attrNameLst>
                                      </p:cBhvr>
                                    </p:anim>
                                    <p:anim calcmode="lin" from="(-#ppt_h/2)" to="(#ppt_y)" valueType="num">
                                      <p:cBhvr>
                                        <p:cTn dur="1000" fill="hold" id="77">
                                          <p:stCondLst>
                                            <p:cond delay="0"/>
                                          </p:stCondLst>
                                        </p:cTn>
                                        <p:tgtEl>
                                          <p:spTgt spid="33"/>
                                        </p:tgtEl>
                                        <p:attrNameLst>
                                          <p:attrName>ppt_y</p:attrName>
                                        </p:attrNameLst>
                                      </p:cBhvr>
                                    </p:anim>
                                    <p:animRot by="21600000">
                                      <p:cBhvr>
                                        <p:cTn dur="1000" fill="hold" id="78">
                                          <p:stCondLst>
                                            <p:cond delay="0"/>
                                          </p:stCondLst>
                                        </p:cTn>
                                        <p:tgtEl>
                                          <p:spTgt spid="33"/>
                                        </p:tgtEl>
                                        <p:attrNameLst>
                                          <p:attrName>r</p:attrName>
                                        </p:attrNameLst>
                                      </p:cBhvr>
                                    </p:animRot>
                                  </p:childTnLst>
                                </p:cTn>
                              </p:par>
                            </p:childTnLst>
                          </p:cTn>
                        </p:par>
                        <p:par>
                          <p:cTn fill="hold" id="79" nodeType="afterGroup">
                            <p:stCondLst>
                              <p:cond delay="9500"/>
                            </p:stCondLst>
                            <p:childTnLst>
                              <p:par>
                                <p:cTn fill="hold" grpId="0" id="80" nodeType="afterEffect" presetClass="entr" presetID="56" presetSubtype="0">
                                  <p:stCondLst>
                                    <p:cond delay="0"/>
                                  </p:stCondLst>
                                  <p:iterate type="lt">
                                    <p:tmPct val="10000"/>
                                  </p:iterate>
                                  <p:childTnLst>
                                    <p:set>
                                      <p:cBhvr>
                                        <p:cTn dur="1" fill="hold" id="81">
                                          <p:stCondLst>
                                            <p:cond delay="0"/>
                                          </p:stCondLst>
                                        </p:cTn>
                                        <p:tgtEl>
                                          <p:spTgt spid="35"/>
                                        </p:tgtEl>
                                        <p:attrNameLst>
                                          <p:attrName>style.visibility</p:attrName>
                                        </p:attrNameLst>
                                      </p:cBhvr>
                                      <p:to>
                                        <p:strVal val="visible"/>
                                      </p:to>
                                    </p:set>
                                    <p:anim by="(-#ppt_w*2)" calcmode="lin" valueType="num">
                                      <p:cBhvr rctx="PPT">
                                        <p:cTn autoRev="1" dur="500" fill="hold" id="82">
                                          <p:stCondLst>
                                            <p:cond delay="0"/>
                                          </p:stCondLst>
                                        </p:cTn>
                                        <p:tgtEl>
                                          <p:spTgt spid="35"/>
                                        </p:tgtEl>
                                        <p:attrNameLst>
                                          <p:attrName>ppt_w</p:attrName>
                                        </p:attrNameLst>
                                      </p:cBhvr>
                                    </p:anim>
                                    <p:anim by="(#ppt_w*0.50)" calcmode="lin" valueType="num">
                                      <p:cBhvr>
                                        <p:cTn autoRev="1" decel="50000" dur="500" fill="hold" id="83">
                                          <p:stCondLst>
                                            <p:cond delay="0"/>
                                          </p:stCondLst>
                                        </p:cTn>
                                        <p:tgtEl>
                                          <p:spTgt spid="35"/>
                                        </p:tgtEl>
                                        <p:attrNameLst>
                                          <p:attrName>ppt_x</p:attrName>
                                        </p:attrNameLst>
                                      </p:cBhvr>
                                    </p:anim>
                                    <p:anim calcmode="lin" from="(-#ppt_h/2)" to="(#ppt_y)" valueType="num">
                                      <p:cBhvr>
                                        <p:cTn dur="1000" fill="hold" id="84">
                                          <p:stCondLst>
                                            <p:cond delay="0"/>
                                          </p:stCondLst>
                                        </p:cTn>
                                        <p:tgtEl>
                                          <p:spTgt spid="35"/>
                                        </p:tgtEl>
                                        <p:attrNameLst>
                                          <p:attrName>ppt_y</p:attrName>
                                        </p:attrNameLst>
                                      </p:cBhvr>
                                    </p:anim>
                                    <p:animRot by="21600000">
                                      <p:cBhvr>
                                        <p:cTn dur="1000" fill="hold" id="85">
                                          <p:stCondLst>
                                            <p:cond delay="0"/>
                                          </p:stCondLst>
                                        </p:cTn>
                                        <p:tgtEl>
                                          <p:spTgt spid="35"/>
                                        </p:tgtEl>
                                        <p:attrNameLst>
                                          <p:attrName>r</p:attrName>
                                        </p:attrNameLst>
                                      </p:cBhvr>
                                    </p:animRo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5"/>
      <p:bldP grpId="0" spid="26"/>
      <p:bldP grpId="0" spid="27"/>
      <p:bldP grpId="0" spid="28"/>
      <p:bldP grpId="0" spid="29"/>
      <p:bldP grpId="0" spid="30"/>
      <p:bldP grpId="0" spid="31"/>
      <p:bldP grpId="0" spid="32"/>
      <p:bldP grpId="0" spid="33"/>
      <p:bldP grpId="0" spid="34"/>
      <p:bldP grpId="0" spid="35"/>
      <p:bldP grpId="0" spid="37"/>
      <p:bldP grpId="0" spid="40"/>
      <p:bldP grpId="0" spid="41"/>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C:\Users\Administrator\Desktop\11111.tif" id="2050" name="Picture 2"/>
          <p:cNvPicPr>
            <a:picLocks noChangeArrowheads="1" noChangeAspect="1"/>
          </p:cNvPicPr>
          <p:nvPr/>
        </p:nvPicPr>
        <p:blipFill>
          <a:blip r:embed="rId2">
            <a:extLst>
              <a:ext uri="{28A0092B-C50C-407E-A947-70E740481C1C}">
                <a14:useLocalDpi val="0"/>
              </a:ext>
            </a:extLst>
          </a:blip>
          <a:srcRect b="91703"/>
          <a:stretch>
            <a:fillRect/>
          </a:stretch>
        </p:blipFill>
        <p:spPr bwMode="auto">
          <a:xfrm>
            <a:off x="0" y="0"/>
            <a:ext cx="9144000" cy="426720"/>
          </a:xfrm>
          <a:prstGeom prst="rect">
            <a:avLst/>
          </a:prstGeom>
          <a:noFill/>
          <a:extLst>
            <a:ext uri="{909E8E84-426E-40DD-AFC4-6F175D3DCCD1}">
              <a14:hiddenFill>
                <a:solidFill>
                  <a:srgbClr val="FFFFFF"/>
                </a:solidFill>
              </a14:hiddenFill>
            </a:ext>
          </a:extLst>
        </p:spPr>
      </p:pic>
      <p:cxnSp>
        <p:nvCxnSpPr>
          <p:cNvPr id="3" name="直接连接符 2"/>
          <p:cNvCxnSpPr/>
          <p:nvPr/>
        </p:nvCxnSpPr>
        <p:spPr>
          <a:xfrm>
            <a:off x="395536" y="483518"/>
            <a:ext cx="8748464" cy="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 name="TextBox 68"/>
          <p:cNvSpPr txBox="1">
            <a:spLocks noChangeArrowheads="1"/>
          </p:cNvSpPr>
          <p:nvPr/>
        </p:nvSpPr>
        <p:spPr bwMode="auto">
          <a:xfrm>
            <a:off x="2613114" y="51472"/>
            <a:ext cx="3917776" cy="9448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686" lIns="91372" rIns="91372" tIns="45686" wrap="square">
            <a:spAutoFit/>
          </a:bodyPr>
          <a:lstStyle>
            <a:defPPr>
              <a:defRPr lang="en-US"/>
            </a:defPPr>
            <a:lvl1pPr algn="l" eaLnBrk="0" fontAlgn="base" hangingPunct="0" rtl="0">
              <a:spcBef>
                <a:spcPct val="0"/>
              </a:spcBef>
              <a:spcAft>
                <a:spcPct val="0"/>
              </a:spcAft>
              <a:defRPr kern="1200">
                <a:solidFill>
                  <a:schemeClr val="tx1"/>
                </a:solidFill>
                <a:latin charset="0" panose="020f0502020204030204" pitchFamily="34" typeface="Calibri"/>
                <a:ea typeface="+mn-ea"/>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typeface="+mn-ea"/>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typeface="+mn-ea"/>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typeface="+mn-ea"/>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typeface="+mn-ea"/>
                <a:cs typeface="+mn-cs"/>
              </a:defRPr>
            </a:lvl5pPr>
            <a:lvl6pPr algn="l" defTabSz="914400" eaLnBrk="1" hangingPunct="1" latinLnBrk="0" marL="2286000" rtl="0">
              <a:defRPr kern="1200">
                <a:solidFill>
                  <a:schemeClr val="tx1"/>
                </a:solidFill>
                <a:latin charset="0" panose="020f0502020204030204" pitchFamily="34" typeface="Calibri"/>
                <a:ea typeface="+mn-ea"/>
                <a:cs typeface="+mn-cs"/>
              </a:defRPr>
            </a:lvl6pPr>
            <a:lvl7pPr algn="l" defTabSz="914400" eaLnBrk="1" hangingPunct="1" latinLnBrk="0" marL="2743200" rtl="0">
              <a:defRPr kern="1200">
                <a:solidFill>
                  <a:schemeClr val="tx1"/>
                </a:solidFill>
                <a:latin charset="0" panose="020f0502020204030204" pitchFamily="34" typeface="Calibri"/>
                <a:ea typeface="+mn-ea"/>
                <a:cs typeface="+mn-cs"/>
              </a:defRPr>
            </a:lvl7pPr>
            <a:lvl8pPr algn="l" defTabSz="914400" eaLnBrk="1" hangingPunct="1" latinLnBrk="0" marL="3200400" rtl="0">
              <a:defRPr kern="1200">
                <a:solidFill>
                  <a:schemeClr val="tx1"/>
                </a:solidFill>
                <a:latin charset="0" panose="020f0502020204030204" pitchFamily="34" typeface="Calibri"/>
                <a:ea typeface="+mn-ea"/>
                <a:cs typeface="+mn-cs"/>
              </a:defRPr>
            </a:lvl8pPr>
            <a:lvl9pPr algn="l" defTabSz="914400" eaLnBrk="1" hangingPunct="1" latinLnBrk="0" marL="3657600" rtl="0">
              <a:defRPr kern="1200">
                <a:solidFill>
                  <a:schemeClr val="tx1"/>
                </a:solidFill>
                <a:latin charset="0" panose="020f0502020204030204" pitchFamily="34" typeface="Calibri"/>
                <a:ea typeface="+mn-ea"/>
                <a:cs typeface="+mn-cs"/>
              </a:defRPr>
            </a:lvl9pPr>
          </a:lstStyle>
          <a:p>
            <a:pPr algn="ctr" eaLnBrk="1" hangingPunct="1"/>
            <a:r>
              <a:rPr altLang="zh-CN" b="1" lang="id-ID" sz="2800">
                <a:solidFill>
                  <a:schemeClr val="bg1"/>
                </a:solidFill>
                <a:latin charset="0" pitchFamily="2" typeface="Roboto"/>
                <a:ea charset="0" pitchFamily="2" typeface="Roboto"/>
                <a:cs charset="0" pitchFamily="2" typeface="Roboto"/>
              </a:rPr>
              <a:t>Company Presentation Name</a:t>
            </a:r>
          </a:p>
        </p:txBody>
      </p:sp>
      <p:sp>
        <p:nvSpPr>
          <p:cNvPr id="50" name="Rectangle 5"/>
          <p:cNvSpPr/>
          <p:nvPr/>
        </p:nvSpPr>
        <p:spPr>
          <a:xfrm>
            <a:off x="0" y="5032773"/>
            <a:ext cx="9144000" cy="110728"/>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9" lIns="68529" rIns="68529" tIns="34289"/>
          <a:lstStyle/>
          <a:p>
            <a:pPr algn="ctr">
              <a:defRPr/>
            </a:pPr>
            <a:endParaRPr lang="en-US"/>
          </a:p>
        </p:txBody>
      </p:sp>
      <p:grpSp>
        <p:nvGrpSpPr>
          <p:cNvPr id="6" name="Group 6"/>
          <p:cNvGrpSpPr/>
          <p:nvPr/>
        </p:nvGrpSpPr>
        <p:grpSpPr>
          <a:xfrm>
            <a:off x="-375048" y="771525"/>
            <a:ext cx="4368404" cy="4381500"/>
            <a:chOff x="3388659" y="666750"/>
            <a:chExt cx="5688106" cy="6191250"/>
          </a:xfrm>
        </p:grpSpPr>
        <p:pic>
          <p:nvPicPr>
            <p:cNvPr id="7" name="Picture 7"/>
            <p:cNvPicPr>
              <a:picLocks noChangeAspect="1"/>
            </p:cNvPicPr>
            <p:nvPr/>
          </p:nvPicPr>
          <p:blipFill>
            <a:blip r:embed="rId3">
              <a:extLst>
                <a:ext uri="{28A0092B-C50C-407E-A947-70E740481C1C}">
                  <a14:useLocalDpi val="0"/>
                </a:ext>
              </a:extLst>
            </a:blip>
            <a:srcRect l="29893" r="13448"/>
            <a:stretch>
              <a:fillRect/>
            </a:stretch>
          </p:blipFill>
          <p:spPr bwMode="auto">
            <a:xfrm>
              <a:off x="3388659" y="666750"/>
              <a:ext cx="5688106" cy="61912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8" name="Rectangle 8"/>
            <p:cNvSpPr/>
            <p:nvPr/>
          </p:nvSpPr>
          <p:spPr>
            <a:xfrm>
              <a:off x="5929626" y="1413738"/>
              <a:ext cx="2092925" cy="3716433"/>
            </a:xfrm>
            <a:prstGeom prst="rect">
              <a:avLst/>
            </a:prstGeom>
            <a:solidFill>
              <a:srgbClr val="E7E6E6"/>
            </a:solidFill>
            <a:ln algn="ctr" cap="flat" cmpd="sng" w="12700">
              <a:noFill/>
              <a:prstDash val="solid"/>
              <a:miter lim="800000"/>
            </a:ln>
            <a:effectLst/>
          </p:spPr>
          <p:txBody>
            <a:bodyPr anchor="ctr"/>
            <a:lstStyle/>
            <a:p>
              <a:pPr algn="ctr" defTabSz="685290">
                <a:defRPr/>
              </a:pPr>
              <a:endParaRPr kern="0" lang="en-US">
                <a:solidFill>
                  <a:prstClr val="white"/>
                </a:solidFill>
                <a:latin typeface="Calibri"/>
              </a:endParaRPr>
            </a:p>
          </p:txBody>
        </p:sp>
      </p:grpSp>
      <p:sp>
        <p:nvSpPr>
          <p:cNvPr id="9" name="Rectangle 9"/>
          <p:cNvSpPr>
            <a:spLocks noChangeArrowheads="1"/>
          </p:cNvSpPr>
          <p:nvPr/>
        </p:nvSpPr>
        <p:spPr bwMode="auto">
          <a:xfrm>
            <a:off x="4843495" y="1574563"/>
            <a:ext cx="4180285" cy="54025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9" lIns="68534" rIns="68534" tIns="34289">
            <a:spAutoFit/>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defTabSz="685290" fontAlgn="base">
              <a:lnSpc>
                <a:spcPts val="1238"/>
              </a:lnSpc>
              <a:spcBef>
                <a:spcPct val="0"/>
              </a:spcBef>
              <a:spcAft>
                <a:spcPts val="1125"/>
              </a:spcAft>
            </a:pPr>
            <a:r>
              <a:rPr altLang="zh-CN" lang="en-US" sz="900">
                <a:solidFill>
                  <a:srgbClr val="16294C"/>
                </a:solidFill>
                <a:cs charset="0" panose="02020603050405020304" pitchFamily="18" typeface="Times New Roman"/>
              </a:rPr>
              <a:t>Lorem ipsum dolor sit amet, consectetur adipiscing elit. Nam viverra euismod odio, gravida pellentesque urna varius vitae. Sed dui lorem, adipiscing in adipiscing et, interdum nec metus</a:t>
            </a:r>
          </a:p>
        </p:txBody>
      </p:sp>
      <p:grpSp>
        <p:nvGrpSpPr>
          <p:cNvPr id="10" name="Group 10"/>
          <p:cNvGrpSpPr/>
          <p:nvPr/>
        </p:nvGrpSpPr>
        <p:grpSpPr>
          <a:xfrm>
            <a:off x="4841084" y="2354423"/>
            <a:ext cx="3618309" cy="2233551"/>
            <a:chOff x="6468288" y="2439939"/>
            <a:chExt cx="4824437" cy="2979588"/>
          </a:xfrm>
        </p:grpSpPr>
        <p:grpSp>
          <p:nvGrpSpPr>
            <p:cNvPr id="11" name="Group 343"/>
            <p:cNvGrpSpPr/>
            <p:nvPr/>
          </p:nvGrpSpPr>
          <p:grpSpPr>
            <a:xfrm>
              <a:off x="6468288" y="2439939"/>
              <a:ext cx="4824437" cy="1157817"/>
              <a:chOff x="4571999" y="1643056"/>
              <a:chExt cx="4824437" cy="1157817"/>
            </a:xfrm>
          </p:grpSpPr>
          <p:sp>
            <p:nvSpPr>
              <p:cNvPr id="32" name="Rectangle 32"/>
              <p:cNvSpPr>
                <a:spLocks noChangeArrowheads="1"/>
              </p:cNvSpPr>
              <p:nvPr/>
            </p:nvSpPr>
            <p:spPr bwMode="auto">
              <a:xfrm>
                <a:off x="4572001" y="1643056"/>
                <a:ext cx="2364397" cy="42693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defTabSz="685290" fontAlgn="base">
                  <a:spcBef>
                    <a:spcPct val="0"/>
                  </a:spcBef>
                  <a:spcAft>
                    <a:spcPct val="0"/>
                  </a:spcAft>
                </a:pPr>
                <a:r>
                  <a:rPr altLang="zh-CN" b="1" kern="0" lang="en-US" sz="1500">
                    <a:solidFill>
                      <a:srgbClr val="16294C"/>
                    </a:solidFill>
                    <a:latin charset="0" pitchFamily="34" typeface="Open Sans"/>
                  </a:rPr>
                  <a:t>How This Work ? </a:t>
                </a:r>
              </a:p>
            </p:txBody>
          </p:sp>
          <p:sp>
            <p:nvSpPr>
              <p:cNvPr id="33" name="Rectangle 33"/>
              <p:cNvSpPr>
                <a:spLocks noChangeArrowheads="1"/>
              </p:cNvSpPr>
              <p:nvPr/>
            </p:nvSpPr>
            <p:spPr bwMode="auto">
              <a:xfrm>
                <a:off x="4571998" y="2000246"/>
                <a:ext cx="4824437" cy="79288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defTabSz="685290" fontAlgn="base">
                  <a:spcBef>
                    <a:spcPct val="0"/>
                  </a:spcBef>
                  <a:spcAft>
                    <a:spcPct val="0"/>
                  </a:spcAft>
                </a:pPr>
                <a:r>
                  <a:rPr altLang="zh-CN" kern="0" lang="ms-MY" sz="1100">
                    <a:solidFill>
                      <a:srgbClr val="16294C"/>
                    </a:solidFill>
                    <a:ea charset="0" pitchFamily="34" typeface="Open Sans Light"/>
                    <a:cs charset="0" pitchFamily="34" typeface="Open Sans Light"/>
                  </a:rPr>
                  <a:t>Lorem ipsum dolor sit amet, consectetur adipiscing elit. Praesent sodales odio sit amet odio tristique quis tempus odio Lorem ipsum dolor sit amet</a:t>
                </a:r>
              </a:p>
            </p:txBody>
          </p:sp>
        </p:grpSp>
        <p:grpSp>
          <p:nvGrpSpPr>
            <p:cNvPr id="12" name="Group 344"/>
            <p:cNvGrpSpPr/>
            <p:nvPr/>
          </p:nvGrpSpPr>
          <p:grpSpPr>
            <a:xfrm>
              <a:off x="6539727" y="3784652"/>
              <a:ext cx="4740088" cy="348991"/>
              <a:chOff x="4643438" y="2786064"/>
              <a:chExt cx="4740088" cy="348991"/>
            </a:xfrm>
          </p:grpSpPr>
          <p:sp>
            <p:nvSpPr>
              <p:cNvPr id="28" name="Rectangle 28"/>
              <p:cNvSpPr>
                <a:spLocks noChangeArrowheads="1"/>
              </p:cNvSpPr>
              <p:nvPr/>
            </p:nvSpPr>
            <p:spPr bwMode="auto">
              <a:xfrm>
                <a:off x="5072066" y="2786065"/>
                <a:ext cx="4259939" cy="34561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defTabSz="685290" fontAlgn="base">
                  <a:spcBef>
                    <a:spcPct val="0"/>
                  </a:spcBef>
                  <a:spcAft>
                    <a:spcPct val="0"/>
                  </a:spcAft>
                </a:pPr>
                <a:r>
                  <a:rPr altLang="zh-CN" kern="0" lang="en-US" sz="1100">
                    <a:solidFill>
                      <a:srgbClr val="16294C"/>
                    </a:solidFill>
                  </a:rPr>
                  <a:t>Lorem ipsum odio sit amet odio tristique quis tempus</a:t>
                </a:r>
              </a:p>
            </p:txBody>
          </p:sp>
          <p:grpSp>
            <p:nvGrpSpPr>
              <p:cNvPr id="29" name="Group 332"/>
              <p:cNvGrpSpPr/>
              <p:nvPr/>
            </p:nvGrpSpPr>
            <p:grpSpPr>
              <a:xfrm>
                <a:off x="4643438" y="2786064"/>
                <a:ext cx="288476" cy="288476"/>
                <a:chOff x="4643438" y="2786064"/>
                <a:chExt cx="288476" cy="288476"/>
              </a:xfrm>
            </p:grpSpPr>
            <p:sp>
              <p:nvSpPr>
                <p:cNvPr id="30" name="Oval 30"/>
                <p:cNvSpPr/>
                <p:nvPr/>
              </p:nvSpPr>
              <p:spPr>
                <a:xfrm>
                  <a:off x="4643437" y="2786649"/>
                  <a:ext cx="288926" cy="287484"/>
                </a:xfrm>
                <a:prstGeom prst="ellipse">
                  <a:avLst/>
                </a:prstGeom>
                <a:solidFill>
                  <a:srgbClr val="16294C"/>
                </a:solidFill>
                <a:ln algn="ctr" cap="flat" cmpd="sng" w="12700">
                  <a:noFill/>
                  <a:prstDash val="solid"/>
                  <a:miter lim="800000"/>
                </a:ln>
                <a:effectLst/>
              </p:spPr>
              <p:txBody>
                <a:bodyPr anchor="ctr"/>
                <a:lstStyle/>
                <a:p>
                  <a:pPr algn="ctr" defTabSz="685290">
                    <a:defRPr/>
                  </a:pPr>
                  <a:endParaRPr kern="0" lang="en-US" sz="1100">
                    <a:solidFill>
                      <a:srgbClr val="16294C"/>
                    </a:solidFill>
                    <a:latin typeface="Calibri"/>
                  </a:endParaRPr>
                </a:p>
              </p:txBody>
            </p:sp>
            <p:sp>
              <p:nvSpPr>
                <p:cNvPr id="31" name="Freeform 26"/>
                <p:cNvSpPr/>
                <p:nvPr/>
              </p:nvSpPr>
              <p:spPr bwMode="auto">
                <a:xfrm>
                  <a:off x="4735506" y="2871746"/>
                  <a:ext cx="114518" cy="118766"/>
                </a:xfrm>
                <a:custGeom>
                  <a:gdLst>
                    <a:gd fmla="*/ 43049 w 274" name="T0"/>
                    <a:gd fmla="*/ 118766 h 284" name="T1"/>
                    <a:gd fmla="*/ 33436 w 274" name="T2"/>
                    <a:gd fmla="*/ 114166 h 284" name="T3"/>
                    <a:gd fmla="*/ 3762 w 274" name="T4"/>
                    <a:gd fmla="*/ 74438 h 284" name="T5"/>
                    <a:gd fmla="*/ 5851 w 274" name="T6"/>
                    <a:gd fmla="*/ 58128 h 284" name="T7"/>
                    <a:gd fmla="*/ 22151 w 274" name="T8"/>
                    <a:gd fmla="*/ 60638 h 284" name="T9"/>
                    <a:gd fmla="*/ 41795 w 274" name="T10"/>
                    <a:gd fmla="*/ 86565 h 284" name="T11"/>
                    <a:gd fmla="*/ 91531 w 274" name="T12"/>
                    <a:gd fmla="*/ 7109 h 284" name="T13"/>
                    <a:gd fmla="*/ 107413 w 274" name="T14"/>
                    <a:gd fmla="*/ 3346 h 284" name="T15"/>
                    <a:gd fmla="*/ 111174 w 274" name="T16"/>
                    <a:gd fmla="*/ 19655 h 284" name="T17"/>
                    <a:gd fmla="*/ 52662 w 274" name="T18"/>
                    <a:gd fmla="*/ 113330 h 284" name="T19"/>
                    <a:gd fmla="*/ 43467 w 274" name="T20"/>
                    <a:gd fmla="*/ 118766 h 284" name="T21"/>
                    <a:gd fmla="*/ 43049 w 274" name="T22"/>
                    <a:gd fmla="*/ 118766 h 284"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b" l="0" r="r" t="0"/>
                  <a:pathLst>
                    <a:path h="284" w="274">
                      <a:moveTo>
                        <a:pt x="103" y="284"/>
                      </a:moveTo>
                      <a:cubicBezTo>
                        <a:pt x="94" y="284"/>
                        <a:pt x="86" y="280"/>
                        <a:pt x="80" y="273"/>
                      </a:cubicBezTo>
                      <a:cubicBezTo>
                        <a:pt x="9" y="178"/>
                        <a:pt x="9" y="178"/>
                        <a:pt x="9" y="178"/>
                      </a:cubicBezTo>
                      <a:cubicBezTo>
                        <a:pt x="0" y="166"/>
                        <a:pt x="2" y="149"/>
                        <a:pt x="14" y="139"/>
                      </a:cubicBezTo>
                      <a:cubicBezTo>
                        <a:pt x="27" y="130"/>
                        <a:pt x="44" y="133"/>
                        <a:pt x="53" y="145"/>
                      </a:cubicBezTo>
                      <a:cubicBezTo>
                        <a:pt x="100" y="207"/>
                        <a:pt x="100" y="207"/>
                        <a:pt x="100" y="207"/>
                      </a:cubicBezTo>
                      <a:cubicBezTo>
                        <a:pt x="219" y="17"/>
                        <a:pt x="219" y="17"/>
                        <a:pt x="219" y="17"/>
                      </a:cubicBezTo>
                      <a:cubicBezTo>
                        <a:pt x="227" y="4"/>
                        <a:pt x="244" y="0"/>
                        <a:pt x="257" y="8"/>
                      </a:cubicBezTo>
                      <a:cubicBezTo>
                        <a:pt x="270" y="16"/>
                        <a:pt x="274" y="33"/>
                        <a:pt x="266" y="47"/>
                      </a:cubicBezTo>
                      <a:cubicBezTo>
                        <a:pt x="126" y="271"/>
                        <a:pt x="126" y="271"/>
                        <a:pt x="126" y="271"/>
                      </a:cubicBezTo>
                      <a:cubicBezTo>
                        <a:pt x="121" y="279"/>
                        <a:pt x="113" y="283"/>
                        <a:pt x="104" y="284"/>
                      </a:cubicBezTo>
                      <a:cubicBezTo>
                        <a:pt x="104" y="284"/>
                        <a:pt x="103" y="284"/>
                        <a:pt x="103" y="284"/>
                      </a:cubicBezTo>
                      <a:close/>
                    </a:path>
                  </a:pathLst>
                </a:custGeom>
                <a:solidFill>
                  <a:sysClr lastClr="FFFFFF" val="window"/>
                </a:solidFill>
                <a:ln>
                  <a:noFill/>
                </a:ln>
                <a:extLst>
                  <a:ext uri="{91240B29-F687-4F45-9708-019B960494DF}">
                    <a14:hiddenLine w="9525">
                      <a:solidFill>
                        <a:srgbClr val="000000"/>
                      </a:solidFill>
                      <a:round/>
                      <a:headEnd/>
                      <a:tailEnd/>
                    </a14:hiddenLine>
                  </a:ext>
                </a:extLst>
              </p:spPr>
              <p:txBody>
                <a:bodyPr/>
                <a:lstStyle/>
                <a:p>
                  <a:pPr defTabSz="685290" eaLnBrk="0" fontAlgn="base" hangingPunct="0">
                    <a:spcBef>
                      <a:spcPct val="0"/>
                    </a:spcBef>
                    <a:spcAft>
                      <a:spcPct val="0"/>
                    </a:spcAft>
                  </a:pPr>
                  <a:endParaRPr altLang="en-US" kern="0" lang="zh-CN">
                    <a:solidFill>
                      <a:srgbClr val="16294C"/>
                    </a:solidFill>
                  </a:endParaRPr>
                </a:p>
              </p:txBody>
            </p:sp>
          </p:grpSp>
        </p:grpSp>
        <p:grpSp>
          <p:nvGrpSpPr>
            <p:cNvPr id="13" name="Group 347"/>
            <p:cNvGrpSpPr/>
            <p:nvPr/>
          </p:nvGrpSpPr>
          <p:grpSpPr>
            <a:xfrm>
              <a:off x="6539727" y="5070536"/>
              <a:ext cx="4740088" cy="348991"/>
              <a:chOff x="4643438" y="4071948"/>
              <a:chExt cx="4740088" cy="348991"/>
            </a:xfrm>
          </p:grpSpPr>
          <p:sp>
            <p:nvSpPr>
              <p:cNvPr id="24" name="Rectangle 24"/>
              <p:cNvSpPr>
                <a:spLocks noChangeArrowheads="1"/>
              </p:cNvSpPr>
              <p:nvPr/>
            </p:nvSpPr>
            <p:spPr bwMode="auto">
              <a:xfrm>
                <a:off x="5072066" y="4071949"/>
                <a:ext cx="4259939" cy="34561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defTabSz="685290" fontAlgn="base">
                  <a:spcBef>
                    <a:spcPct val="0"/>
                  </a:spcBef>
                  <a:spcAft>
                    <a:spcPct val="0"/>
                  </a:spcAft>
                </a:pPr>
                <a:r>
                  <a:rPr altLang="zh-CN" kern="0" lang="en-US" sz="1100">
                    <a:solidFill>
                      <a:srgbClr val="16294C"/>
                    </a:solidFill>
                  </a:rPr>
                  <a:t>Lorem ipsum odio sit amet odio tristique quis tempus</a:t>
                </a:r>
              </a:p>
            </p:txBody>
          </p:sp>
          <p:grpSp>
            <p:nvGrpSpPr>
              <p:cNvPr id="25" name="Group 342"/>
              <p:cNvGrpSpPr/>
              <p:nvPr/>
            </p:nvGrpSpPr>
            <p:grpSpPr>
              <a:xfrm>
                <a:off x="4643438" y="4071948"/>
                <a:ext cx="288476" cy="288476"/>
                <a:chOff x="4643438" y="4071948"/>
                <a:chExt cx="288476" cy="288476"/>
              </a:xfrm>
            </p:grpSpPr>
            <p:sp>
              <p:nvSpPr>
                <p:cNvPr id="26" name="Oval 26"/>
                <p:cNvSpPr/>
                <p:nvPr/>
              </p:nvSpPr>
              <p:spPr>
                <a:xfrm>
                  <a:off x="4643437" y="4071593"/>
                  <a:ext cx="288926" cy="289072"/>
                </a:xfrm>
                <a:prstGeom prst="ellipse">
                  <a:avLst/>
                </a:prstGeom>
                <a:solidFill>
                  <a:srgbClr val="00B09B"/>
                </a:solidFill>
                <a:ln algn="ctr" cap="flat" cmpd="sng" w="12700">
                  <a:noFill/>
                  <a:prstDash val="solid"/>
                  <a:miter lim="800000"/>
                </a:ln>
                <a:effectLst/>
              </p:spPr>
              <p:txBody>
                <a:bodyPr anchor="ctr"/>
                <a:lstStyle/>
                <a:p>
                  <a:pPr algn="ctr" defTabSz="685290">
                    <a:defRPr/>
                  </a:pPr>
                  <a:endParaRPr kern="0" lang="en-US" sz="1100">
                    <a:solidFill>
                      <a:srgbClr val="16294C"/>
                    </a:solidFill>
                    <a:latin typeface="Calibri"/>
                  </a:endParaRPr>
                </a:p>
              </p:txBody>
            </p:sp>
            <p:sp>
              <p:nvSpPr>
                <p:cNvPr id="27" name="Freeform 105"/>
                <p:cNvSpPr/>
                <p:nvPr/>
              </p:nvSpPr>
              <p:spPr bwMode="auto">
                <a:xfrm>
                  <a:off x="4742079" y="4165806"/>
                  <a:ext cx="105018" cy="105018"/>
                </a:xfrm>
                <a:custGeom>
                  <a:gdLst>
                    <a:gd fmla="*/ 255 w 262" name="T0"/>
                    <a:gd fmla="*/ 58 h 263" name="T1"/>
                    <a:gd fmla="*/ 257 w 262" name="T2"/>
                    <a:gd fmla="*/ 53 h 263" name="T3"/>
                    <a:gd fmla="*/ 262 w 262" name="T4"/>
                    <a:gd fmla="*/ 38 h 263" name="T5"/>
                    <a:gd fmla="*/ 257 w 262" name="T6"/>
                    <a:gd fmla="*/ 24 h 263" name="T7"/>
                    <a:gd fmla="*/ 244 w 262" name="T8"/>
                    <a:gd fmla="*/ 9 h 263" name="T9"/>
                    <a:gd fmla="*/ 241 w 262" name="T10"/>
                    <a:gd fmla="*/ 5 h 263" name="T11"/>
                    <a:gd fmla="*/ 224 w 262" name="T12"/>
                    <a:gd fmla="*/ 0 h 263" name="T13"/>
                    <a:gd fmla="*/ 210 w 262" name="T14"/>
                    <a:gd fmla="*/ 5 h 263" name="T15"/>
                    <a:gd fmla="*/ 132 w 262" name="T16"/>
                    <a:gd fmla="*/ 82 h 263" name="T17"/>
                    <a:gd fmla="*/ 58 w 262" name="T18"/>
                    <a:gd fmla="*/ 9 h 263" name="T19"/>
                    <a:gd fmla="*/ 49 w 262" name="T20"/>
                    <a:gd fmla="*/ 2 h 263" name="T21"/>
                    <a:gd fmla="*/ 27 w 262" name="T22"/>
                    <a:gd fmla="*/ 2 h 263" name="T23"/>
                    <a:gd fmla="*/ 18 w 262" name="T24"/>
                    <a:gd fmla="*/ 9 h 263" name="T25"/>
                    <a:gd fmla="*/ 9 w 262" name="T26"/>
                    <a:gd fmla="*/ 18 h 263" name="T27"/>
                    <a:gd fmla="*/ 3 w 262" name="T28"/>
                    <a:gd fmla="*/ 27 h 263" name="T29"/>
                    <a:gd fmla="*/ 3 w 262" name="T30"/>
                    <a:gd fmla="*/ 49 h 263" name="T31"/>
                    <a:gd fmla="*/ 9 w 262" name="T32"/>
                    <a:gd fmla="*/ 58 h 263" name="T33"/>
                    <a:gd fmla="*/ 9 w 262" name="T34"/>
                    <a:gd fmla="*/ 205 h 263" name="T35"/>
                    <a:gd fmla="*/ 5 w 262" name="T36"/>
                    <a:gd fmla="*/ 210 h 263" name="T37"/>
                    <a:gd fmla="*/ 0 w 262" name="T38"/>
                    <a:gd fmla="*/ 225 h 263" name="T39"/>
                    <a:gd fmla="*/ 5 w 262" name="T40"/>
                    <a:gd fmla="*/ 241 h 263" name="T41"/>
                    <a:gd fmla="*/ 18 w 262" name="T42"/>
                    <a:gd fmla="*/ 254 h 263" name="T43"/>
                    <a:gd fmla="*/ 23 w 262" name="T44"/>
                    <a:gd fmla="*/ 257 h 263" name="T45"/>
                    <a:gd fmla="*/ 38 w 262" name="T46"/>
                    <a:gd fmla="*/ 263 h 263" name="T47"/>
                    <a:gd fmla="*/ 54 w 262" name="T48"/>
                    <a:gd fmla="*/ 257 h 263" name="T49"/>
                    <a:gd fmla="*/ 132 w 262" name="T50"/>
                    <a:gd fmla="*/ 181 h 263" name="T51"/>
                    <a:gd fmla="*/ 204 w 262" name="T52"/>
                    <a:gd fmla="*/ 254 h 263" name="T53"/>
                    <a:gd fmla="*/ 214 w 262" name="T54"/>
                    <a:gd fmla="*/ 261 h 263" name="T55"/>
                    <a:gd fmla="*/ 235 w 262" name="T56"/>
                    <a:gd fmla="*/ 261 h 263" name="T57"/>
                    <a:gd fmla="*/ 244 w 262" name="T58"/>
                    <a:gd fmla="*/ 254 h 263" name="T59"/>
                    <a:gd fmla="*/ 255 w 262" name="T60"/>
                    <a:gd fmla="*/ 245 h 263" name="T61"/>
                    <a:gd fmla="*/ 261 w 262" name="T62"/>
                    <a:gd fmla="*/ 236 h 263" name="T63"/>
                    <a:gd fmla="*/ 261 w 262" name="T64"/>
                    <a:gd fmla="*/ 214 h 263" name="T65"/>
                    <a:gd fmla="*/ 255 w 262" name="T66"/>
                    <a:gd fmla="*/ 205 h 263"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b="b" l="0" r="r" t="0"/>
                  <a:pathLst>
                    <a:path h="263" w="262">
                      <a:moveTo>
                        <a:pt x="181" y="132"/>
                      </a:moveTo>
                      <a:lnTo>
                        <a:pt x="255" y="58"/>
                      </a:lnTo>
                      <a:lnTo>
                        <a:pt x="257" y="53"/>
                      </a:lnTo>
                      <a:lnTo>
                        <a:pt x="261" y="49"/>
                      </a:lnTo>
                      <a:lnTo>
                        <a:pt x="262" y="38"/>
                      </a:lnTo>
                      <a:lnTo>
                        <a:pt x="261" y="27"/>
                      </a:lnTo>
                      <a:lnTo>
                        <a:pt x="257" y="24"/>
                      </a:lnTo>
                      <a:lnTo>
                        <a:pt x="255" y="18"/>
                      </a:lnTo>
                      <a:lnTo>
                        <a:pt x="244" y="9"/>
                      </a:lnTo>
                      <a:lnTo>
                        <a:pt x="241" y="5"/>
                      </a:lnTo>
                      <a:lnTo>
                        <a:pt x="235" y="2"/>
                      </a:lnTo>
                      <a:lnTo>
                        <a:pt x="224" y="0"/>
                      </a:lnTo>
                      <a:lnTo>
                        <a:pt x="214" y="2"/>
                      </a:lnTo>
                      <a:lnTo>
                        <a:pt x="210" y="5"/>
                      </a:lnTo>
                      <a:lnTo>
                        <a:pt x="204" y="9"/>
                      </a:lnTo>
                      <a:lnTo>
                        <a:pt x="132" y="82"/>
                      </a:lnTo>
                      <a:lnTo>
                        <a:pt x="58" y="9"/>
                      </a:lnTo>
                      <a:lnTo>
                        <a:pt x="54" y="5"/>
                      </a:lnTo>
                      <a:lnTo>
                        <a:pt x="49" y="2"/>
                      </a:lnTo>
                      <a:lnTo>
                        <a:pt x="38" y="0"/>
                      </a:lnTo>
                      <a:lnTo>
                        <a:pt x="27" y="2"/>
                      </a:lnTo>
                      <a:lnTo>
                        <a:pt x="23" y="5"/>
                      </a:lnTo>
                      <a:lnTo>
                        <a:pt x="18" y="9"/>
                      </a:lnTo>
                      <a:lnTo>
                        <a:pt x="9" y="18"/>
                      </a:lnTo>
                      <a:lnTo>
                        <a:pt x="5" y="24"/>
                      </a:lnTo>
                      <a:lnTo>
                        <a:pt x="3" y="27"/>
                      </a:lnTo>
                      <a:lnTo>
                        <a:pt x="0" y="38"/>
                      </a:lnTo>
                      <a:lnTo>
                        <a:pt x="3" y="49"/>
                      </a:lnTo>
                      <a:lnTo>
                        <a:pt x="5" y="53"/>
                      </a:lnTo>
                      <a:lnTo>
                        <a:pt x="9" y="58"/>
                      </a:lnTo>
                      <a:lnTo>
                        <a:pt x="83" y="132"/>
                      </a:lnTo>
                      <a:lnTo>
                        <a:pt x="9" y="205"/>
                      </a:lnTo>
                      <a:lnTo>
                        <a:pt x="5" y="210"/>
                      </a:lnTo>
                      <a:lnTo>
                        <a:pt x="3" y="214"/>
                      </a:lnTo>
                      <a:lnTo>
                        <a:pt x="0" y="225"/>
                      </a:lnTo>
                      <a:lnTo>
                        <a:pt x="3" y="236"/>
                      </a:lnTo>
                      <a:lnTo>
                        <a:pt x="5" y="241"/>
                      </a:lnTo>
                      <a:lnTo>
                        <a:pt x="9" y="245"/>
                      </a:lnTo>
                      <a:lnTo>
                        <a:pt x="18" y="254"/>
                      </a:lnTo>
                      <a:lnTo>
                        <a:pt x="23" y="257"/>
                      </a:lnTo>
                      <a:lnTo>
                        <a:pt x="27" y="261"/>
                      </a:lnTo>
                      <a:lnTo>
                        <a:pt x="38" y="263"/>
                      </a:lnTo>
                      <a:lnTo>
                        <a:pt x="49" y="261"/>
                      </a:lnTo>
                      <a:lnTo>
                        <a:pt x="54" y="257"/>
                      </a:lnTo>
                      <a:lnTo>
                        <a:pt x="58" y="254"/>
                      </a:lnTo>
                      <a:lnTo>
                        <a:pt x="132" y="181"/>
                      </a:lnTo>
                      <a:lnTo>
                        <a:pt x="204" y="254"/>
                      </a:lnTo>
                      <a:lnTo>
                        <a:pt x="210" y="257"/>
                      </a:lnTo>
                      <a:lnTo>
                        <a:pt x="214" y="261"/>
                      </a:lnTo>
                      <a:lnTo>
                        <a:pt x="224" y="263"/>
                      </a:lnTo>
                      <a:lnTo>
                        <a:pt x="235" y="261"/>
                      </a:lnTo>
                      <a:lnTo>
                        <a:pt x="241" y="257"/>
                      </a:lnTo>
                      <a:lnTo>
                        <a:pt x="244" y="254"/>
                      </a:lnTo>
                      <a:lnTo>
                        <a:pt x="255" y="245"/>
                      </a:lnTo>
                      <a:lnTo>
                        <a:pt x="257" y="241"/>
                      </a:lnTo>
                      <a:lnTo>
                        <a:pt x="261" y="236"/>
                      </a:lnTo>
                      <a:lnTo>
                        <a:pt x="262" y="225"/>
                      </a:lnTo>
                      <a:lnTo>
                        <a:pt x="261" y="214"/>
                      </a:lnTo>
                      <a:lnTo>
                        <a:pt x="257" y="210"/>
                      </a:lnTo>
                      <a:lnTo>
                        <a:pt x="255" y="205"/>
                      </a:lnTo>
                      <a:lnTo>
                        <a:pt x="181" y="132"/>
                      </a:lnTo>
                      <a:close/>
                    </a:path>
                  </a:pathLst>
                </a:custGeom>
                <a:solidFill>
                  <a:sysClr lastClr="FFFFFF" val="window"/>
                </a:solidFill>
                <a:ln>
                  <a:noFill/>
                </a:ln>
                <a:extLst>
                  <a:ext uri="{91240B29-F687-4F45-9708-019B960494DF}">
                    <a14:hiddenLine w="9525">
                      <a:solidFill>
                        <a:srgbClr val="000000"/>
                      </a:solidFill>
                      <a:round/>
                      <a:headEnd/>
                      <a:tailEnd/>
                    </a14:hiddenLine>
                  </a:ext>
                </a:extLst>
              </p:spPr>
              <p:txBody>
                <a:bodyPr/>
                <a:lstStyle/>
                <a:p>
                  <a:pPr defTabSz="685290" eaLnBrk="0" fontAlgn="base" hangingPunct="0">
                    <a:spcBef>
                      <a:spcPct val="0"/>
                    </a:spcBef>
                    <a:spcAft>
                      <a:spcPct val="0"/>
                    </a:spcAft>
                  </a:pPr>
                  <a:endParaRPr altLang="en-US" kern="0" lang="zh-CN">
                    <a:solidFill>
                      <a:srgbClr val="16294C"/>
                    </a:solidFill>
                  </a:endParaRPr>
                </a:p>
              </p:txBody>
            </p:sp>
          </p:grpSp>
        </p:grpSp>
        <p:grpSp>
          <p:nvGrpSpPr>
            <p:cNvPr id="14" name="Group 346"/>
            <p:cNvGrpSpPr/>
            <p:nvPr/>
          </p:nvGrpSpPr>
          <p:grpSpPr>
            <a:xfrm>
              <a:off x="6539727" y="4641908"/>
              <a:ext cx="4740088" cy="348991"/>
              <a:chOff x="4643438" y="3643320"/>
              <a:chExt cx="4740088" cy="348991"/>
            </a:xfrm>
          </p:grpSpPr>
          <p:sp>
            <p:nvSpPr>
              <p:cNvPr id="20" name="Rectangle 20"/>
              <p:cNvSpPr>
                <a:spLocks noChangeArrowheads="1"/>
              </p:cNvSpPr>
              <p:nvPr/>
            </p:nvSpPr>
            <p:spPr bwMode="auto">
              <a:xfrm>
                <a:off x="5072066" y="3643321"/>
                <a:ext cx="4259939" cy="34561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defTabSz="685290" fontAlgn="base">
                  <a:spcBef>
                    <a:spcPct val="0"/>
                  </a:spcBef>
                  <a:spcAft>
                    <a:spcPct val="0"/>
                  </a:spcAft>
                </a:pPr>
                <a:r>
                  <a:rPr altLang="zh-CN" kern="0" lang="en-US" sz="1100">
                    <a:solidFill>
                      <a:srgbClr val="16294C"/>
                    </a:solidFill>
                  </a:rPr>
                  <a:t>Lorem ipsum odio sit amet odio tristique quis tempus</a:t>
                </a:r>
              </a:p>
            </p:txBody>
          </p:sp>
          <p:grpSp>
            <p:nvGrpSpPr>
              <p:cNvPr id="21" name="Group 341"/>
              <p:cNvGrpSpPr/>
              <p:nvPr/>
            </p:nvGrpSpPr>
            <p:grpSpPr>
              <a:xfrm>
                <a:off x="4643438" y="3643320"/>
                <a:ext cx="288476" cy="288476"/>
                <a:chOff x="4643438" y="3643320"/>
                <a:chExt cx="288476" cy="288476"/>
              </a:xfrm>
            </p:grpSpPr>
            <p:sp>
              <p:nvSpPr>
                <p:cNvPr id="22" name="Oval 22"/>
                <p:cNvSpPr/>
                <p:nvPr/>
              </p:nvSpPr>
              <p:spPr>
                <a:xfrm>
                  <a:off x="4643437" y="3642749"/>
                  <a:ext cx="288926" cy="289072"/>
                </a:xfrm>
                <a:prstGeom prst="ellipse">
                  <a:avLst/>
                </a:prstGeom>
                <a:solidFill>
                  <a:srgbClr val="90BC33"/>
                </a:solidFill>
                <a:ln algn="ctr" cap="flat" cmpd="sng" w="12700">
                  <a:noFill/>
                  <a:prstDash val="solid"/>
                  <a:miter lim="800000"/>
                </a:ln>
                <a:effectLst/>
              </p:spPr>
              <p:txBody>
                <a:bodyPr anchor="ctr"/>
                <a:lstStyle/>
                <a:p>
                  <a:pPr algn="ctr" defTabSz="685290">
                    <a:defRPr/>
                  </a:pPr>
                  <a:endParaRPr kern="0" lang="en-US" sz="1100">
                    <a:solidFill>
                      <a:srgbClr val="16294C"/>
                    </a:solidFill>
                    <a:latin typeface="Calibri"/>
                  </a:endParaRPr>
                </a:p>
              </p:txBody>
            </p:sp>
            <p:sp>
              <p:nvSpPr>
                <p:cNvPr id="23" name="Freeform 26"/>
                <p:cNvSpPr/>
                <p:nvPr/>
              </p:nvSpPr>
              <p:spPr bwMode="auto">
                <a:xfrm>
                  <a:off x="4735506" y="3729002"/>
                  <a:ext cx="114518" cy="118766"/>
                </a:xfrm>
                <a:custGeom>
                  <a:gdLst>
                    <a:gd fmla="*/ 43049 w 274" name="T0"/>
                    <a:gd fmla="*/ 118766 h 284" name="T1"/>
                    <a:gd fmla="*/ 33436 w 274" name="T2"/>
                    <a:gd fmla="*/ 114166 h 284" name="T3"/>
                    <a:gd fmla="*/ 3762 w 274" name="T4"/>
                    <a:gd fmla="*/ 74438 h 284" name="T5"/>
                    <a:gd fmla="*/ 5851 w 274" name="T6"/>
                    <a:gd fmla="*/ 58128 h 284" name="T7"/>
                    <a:gd fmla="*/ 22151 w 274" name="T8"/>
                    <a:gd fmla="*/ 60638 h 284" name="T9"/>
                    <a:gd fmla="*/ 41795 w 274" name="T10"/>
                    <a:gd fmla="*/ 86565 h 284" name="T11"/>
                    <a:gd fmla="*/ 91531 w 274" name="T12"/>
                    <a:gd fmla="*/ 7109 h 284" name="T13"/>
                    <a:gd fmla="*/ 107413 w 274" name="T14"/>
                    <a:gd fmla="*/ 3346 h 284" name="T15"/>
                    <a:gd fmla="*/ 111174 w 274" name="T16"/>
                    <a:gd fmla="*/ 19655 h 284" name="T17"/>
                    <a:gd fmla="*/ 52662 w 274" name="T18"/>
                    <a:gd fmla="*/ 113330 h 284" name="T19"/>
                    <a:gd fmla="*/ 43467 w 274" name="T20"/>
                    <a:gd fmla="*/ 118766 h 284" name="T21"/>
                    <a:gd fmla="*/ 43049 w 274" name="T22"/>
                    <a:gd fmla="*/ 118766 h 284"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b" l="0" r="r" t="0"/>
                  <a:pathLst>
                    <a:path h="284" w="274">
                      <a:moveTo>
                        <a:pt x="103" y="284"/>
                      </a:moveTo>
                      <a:cubicBezTo>
                        <a:pt x="94" y="284"/>
                        <a:pt x="86" y="280"/>
                        <a:pt x="80" y="273"/>
                      </a:cubicBezTo>
                      <a:cubicBezTo>
                        <a:pt x="9" y="178"/>
                        <a:pt x="9" y="178"/>
                        <a:pt x="9" y="178"/>
                      </a:cubicBezTo>
                      <a:cubicBezTo>
                        <a:pt x="0" y="166"/>
                        <a:pt x="2" y="149"/>
                        <a:pt x="14" y="139"/>
                      </a:cubicBezTo>
                      <a:cubicBezTo>
                        <a:pt x="27" y="130"/>
                        <a:pt x="44" y="133"/>
                        <a:pt x="53" y="145"/>
                      </a:cubicBezTo>
                      <a:cubicBezTo>
                        <a:pt x="100" y="207"/>
                        <a:pt x="100" y="207"/>
                        <a:pt x="100" y="207"/>
                      </a:cubicBezTo>
                      <a:cubicBezTo>
                        <a:pt x="219" y="17"/>
                        <a:pt x="219" y="17"/>
                        <a:pt x="219" y="17"/>
                      </a:cubicBezTo>
                      <a:cubicBezTo>
                        <a:pt x="227" y="4"/>
                        <a:pt x="244" y="0"/>
                        <a:pt x="257" y="8"/>
                      </a:cubicBezTo>
                      <a:cubicBezTo>
                        <a:pt x="270" y="16"/>
                        <a:pt x="274" y="33"/>
                        <a:pt x="266" y="47"/>
                      </a:cubicBezTo>
                      <a:cubicBezTo>
                        <a:pt x="126" y="271"/>
                        <a:pt x="126" y="271"/>
                        <a:pt x="126" y="271"/>
                      </a:cubicBezTo>
                      <a:cubicBezTo>
                        <a:pt x="121" y="279"/>
                        <a:pt x="113" y="283"/>
                        <a:pt x="104" y="284"/>
                      </a:cubicBezTo>
                      <a:cubicBezTo>
                        <a:pt x="104" y="284"/>
                        <a:pt x="103" y="284"/>
                        <a:pt x="103" y="284"/>
                      </a:cubicBezTo>
                      <a:close/>
                    </a:path>
                  </a:pathLst>
                </a:custGeom>
                <a:solidFill>
                  <a:sysClr lastClr="FFFFFF" val="window"/>
                </a:solidFill>
                <a:ln>
                  <a:noFill/>
                </a:ln>
                <a:extLst>
                  <a:ext uri="{91240B29-F687-4F45-9708-019B960494DF}">
                    <a14:hiddenLine w="9525">
                      <a:solidFill>
                        <a:srgbClr val="000000"/>
                      </a:solidFill>
                      <a:round/>
                      <a:headEnd/>
                      <a:tailEnd/>
                    </a14:hiddenLine>
                  </a:ext>
                </a:extLst>
              </p:spPr>
              <p:txBody>
                <a:bodyPr/>
                <a:lstStyle/>
                <a:p>
                  <a:pPr defTabSz="685290" eaLnBrk="0" fontAlgn="base" hangingPunct="0">
                    <a:spcBef>
                      <a:spcPct val="0"/>
                    </a:spcBef>
                    <a:spcAft>
                      <a:spcPct val="0"/>
                    </a:spcAft>
                  </a:pPr>
                  <a:endParaRPr altLang="en-US" kern="0" lang="zh-CN">
                    <a:solidFill>
                      <a:srgbClr val="16294C"/>
                    </a:solidFill>
                  </a:endParaRPr>
                </a:p>
              </p:txBody>
            </p:sp>
          </p:grpSp>
        </p:grpSp>
        <p:grpSp>
          <p:nvGrpSpPr>
            <p:cNvPr id="15" name="Group 345"/>
            <p:cNvGrpSpPr/>
            <p:nvPr/>
          </p:nvGrpSpPr>
          <p:grpSpPr>
            <a:xfrm>
              <a:off x="6539727" y="4213280"/>
              <a:ext cx="4740088" cy="348991"/>
              <a:chOff x="4643438" y="3214692"/>
              <a:chExt cx="4740088" cy="348991"/>
            </a:xfrm>
          </p:grpSpPr>
          <p:sp>
            <p:nvSpPr>
              <p:cNvPr id="16" name="Rectangle 16"/>
              <p:cNvSpPr>
                <a:spLocks noChangeArrowheads="1"/>
              </p:cNvSpPr>
              <p:nvPr/>
            </p:nvSpPr>
            <p:spPr bwMode="auto">
              <a:xfrm>
                <a:off x="5072066" y="3214692"/>
                <a:ext cx="4259939" cy="34561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defTabSz="685290" fontAlgn="base">
                  <a:spcBef>
                    <a:spcPct val="0"/>
                  </a:spcBef>
                  <a:spcAft>
                    <a:spcPct val="0"/>
                  </a:spcAft>
                </a:pPr>
                <a:r>
                  <a:rPr altLang="zh-CN" kern="0" lang="en-US" sz="1100">
                    <a:solidFill>
                      <a:srgbClr val="16294C"/>
                    </a:solidFill>
                  </a:rPr>
                  <a:t>Lorem ipsum odio sit amet odio tristique quis tempus</a:t>
                </a:r>
              </a:p>
            </p:txBody>
          </p:sp>
          <p:grpSp>
            <p:nvGrpSpPr>
              <p:cNvPr id="17" name="Group 333"/>
              <p:cNvGrpSpPr/>
              <p:nvPr/>
            </p:nvGrpSpPr>
            <p:grpSpPr>
              <a:xfrm>
                <a:off x="4643438" y="3214692"/>
                <a:ext cx="288476" cy="288476"/>
                <a:chOff x="4643438" y="3214692"/>
                <a:chExt cx="288476" cy="288476"/>
              </a:xfrm>
            </p:grpSpPr>
            <p:sp>
              <p:nvSpPr>
                <p:cNvPr id="18" name="Oval 18"/>
                <p:cNvSpPr/>
                <p:nvPr/>
              </p:nvSpPr>
              <p:spPr>
                <a:xfrm>
                  <a:off x="4643437" y="3213906"/>
                  <a:ext cx="288926" cy="289072"/>
                </a:xfrm>
                <a:prstGeom prst="ellipse">
                  <a:avLst/>
                </a:prstGeom>
                <a:solidFill>
                  <a:srgbClr val="FA9C00"/>
                </a:solidFill>
                <a:ln algn="ctr" cap="flat" cmpd="sng" w="12700">
                  <a:noFill/>
                  <a:prstDash val="solid"/>
                  <a:miter lim="800000"/>
                </a:ln>
                <a:effectLst/>
              </p:spPr>
              <p:txBody>
                <a:bodyPr anchor="ctr"/>
                <a:lstStyle/>
                <a:p>
                  <a:pPr algn="ctr" defTabSz="685290">
                    <a:defRPr/>
                  </a:pPr>
                  <a:endParaRPr kern="0" lang="en-US" sz="1100">
                    <a:solidFill>
                      <a:srgbClr val="16294C"/>
                    </a:solidFill>
                    <a:latin typeface="Calibri"/>
                  </a:endParaRPr>
                </a:p>
              </p:txBody>
            </p:sp>
            <p:sp>
              <p:nvSpPr>
                <p:cNvPr id="19" name="Freeform 105"/>
                <p:cNvSpPr/>
                <p:nvPr/>
              </p:nvSpPr>
              <p:spPr bwMode="auto">
                <a:xfrm>
                  <a:off x="4739688" y="3310676"/>
                  <a:ext cx="105018" cy="105018"/>
                </a:xfrm>
                <a:custGeom>
                  <a:gdLst>
                    <a:gd fmla="*/ 255 w 262" name="T0"/>
                    <a:gd fmla="*/ 58 h 263" name="T1"/>
                    <a:gd fmla="*/ 257 w 262" name="T2"/>
                    <a:gd fmla="*/ 53 h 263" name="T3"/>
                    <a:gd fmla="*/ 262 w 262" name="T4"/>
                    <a:gd fmla="*/ 38 h 263" name="T5"/>
                    <a:gd fmla="*/ 257 w 262" name="T6"/>
                    <a:gd fmla="*/ 24 h 263" name="T7"/>
                    <a:gd fmla="*/ 244 w 262" name="T8"/>
                    <a:gd fmla="*/ 9 h 263" name="T9"/>
                    <a:gd fmla="*/ 241 w 262" name="T10"/>
                    <a:gd fmla="*/ 5 h 263" name="T11"/>
                    <a:gd fmla="*/ 224 w 262" name="T12"/>
                    <a:gd fmla="*/ 0 h 263" name="T13"/>
                    <a:gd fmla="*/ 210 w 262" name="T14"/>
                    <a:gd fmla="*/ 5 h 263" name="T15"/>
                    <a:gd fmla="*/ 132 w 262" name="T16"/>
                    <a:gd fmla="*/ 82 h 263" name="T17"/>
                    <a:gd fmla="*/ 58 w 262" name="T18"/>
                    <a:gd fmla="*/ 9 h 263" name="T19"/>
                    <a:gd fmla="*/ 49 w 262" name="T20"/>
                    <a:gd fmla="*/ 2 h 263" name="T21"/>
                    <a:gd fmla="*/ 27 w 262" name="T22"/>
                    <a:gd fmla="*/ 2 h 263" name="T23"/>
                    <a:gd fmla="*/ 18 w 262" name="T24"/>
                    <a:gd fmla="*/ 9 h 263" name="T25"/>
                    <a:gd fmla="*/ 9 w 262" name="T26"/>
                    <a:gd fmla="*/ 18 h 263" name="T27"/>
                    <a:gd fmla="*/ 3 w 262" name="T28"/>
                    <a:gd fmla="*/ 27 h 263" name="T29"/>
                    <a:gd fmla="*/ 3 w 262" name="T30"/>
                    <a:gd fmla="*/ 49 h 263" name="T31"/>
                    <a:gd fmla="*/ 9 w 262" name="T32"/>
                    <a:gd fmla="*/ 58 h 263" name="T33"/>
                    <a:gd fmla="*/ 9 w 262" name="T34"/>
                    <a:gd fmla="*/ 205 h 263" name="T35"/>
                    <a:gd fmla="*/ 5 w 262" name="T36"/>
                    <a:gd fmla="*/ 210 h 263" name="T37"/>
                    <a:gd fmla="*/ 0 w 262" name="T38"/>
                    <a:gd fmla="*/ 225 h 263" name="T39"/>
                    <a:gd fmla="*/ 5 w 262" name="T40"/>
                    <a:gd fmla="*/ 241 h 263" name="T41"/>
                    <a:gd fmla="*/ 18 w 262" name="T42"/>
                    <a:gd fmla="*/ 254 h 263" name="T43"/>
                    <a:gd fmla="*/ 23 w 262" name="T44"/>
                    <a:gd fmla="*/ 257 h 263" name="T45"/>
                    <a:gd fmla="*/ 38 w 262" name="T46"/>
                    <a:gd fmla="*/ 263 h 263" name="T47"/>
                    <a:gd fmla="*/ 54 w 262" name="T48"/>
                    <a:gd fmla="*/ 257 h 263" name="T49"/>
                    <a:gd fmla="*/ 132 w 262" name="T50"/>
                    <a:gd fmla="*/ 181 h 263" name="T51"/>
                    <a:gd fmla="*/ 204 w 262" name="T52"/>
                    <a:gd fmla="*/ 254 h 263" name="T53"/>
                    <a:gd fmla="*/ 214 w 262" name="T54"/>
                    <a:gd fmla="*/ 261 h 263" name="T55"/>
                    <a:gd fmla="*/ 235 w 262" name="T56"/>
                    <a:gd fmla="*/ 261 h 263" name="T57"/>
                    <a:gd fmla="*/ 244 w 262" name="T58"/>
                    <a:gd fmla="*/ 254 h 263" name="T59"/>
                    <a:gd fmla="*/ 255 w 262" name="T60"/>
                    <a:gd fmla="*/ 245 h 263" name="T61"/>
                    <a:gd fmla="*/ 261 w 262" name="T62"/>
                    <a:gd fmla="*/ 236 h 263" name="T63"/>
                    <a:gd fmla="*/ 261 w 262" name="T64"/>
                    <a:gd fmla="*/ 214 h 263" name="T65"/>
                    <a:gd fmla="*/ 255 w 262" name="T66"/>
                    <a:gd fmla="*/ 205 h 263"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b="b" l="0" r="r" t="0"/>
                  <a:pathLst>
                    <a:path h="263" w="262">
                      <a:moveTo>
                        <a:pt x="181" y="132"/>
                      </a:moveTo>
                      <a:lnTo>
                        <a:pt x="255" y="58"/>
                      </a:lnTo>
                      <a:lnTo>
                        <a:pt x="257" y="53"/>
                      </a:lnTo>
                      <a:lnTo>
                        <a:pt x="261" y="49"/>
                      </a:lnTo>
                      <a:lnTo>
                        <a:pt x="262" y="38"/>
                      </a:lnTo>
                      <a:lnTo>
                        <a:pt x="261" y="27"/>
                      </a:lnTo>
                      <a:lnTo>
                        <a:pt x="257" y="24"/>
                      </a:lnTo>
                      <a:lnTo>
                        <a:pt x="255" y="18"/>
                      </a:lnTo>
                      <a:lnTo>
                        <a:pt x="244" y="9"/>
                      </a:lnTo>
                      <a:lnTo>
                        <a:pt x="241" y="5"/>
                      </a:lnTo>
                      <a:lnTo>
                        <a:pt x="235" y="2"/>
                      </a:lnTo>
                      <a:lnTo>
                        <a:pt x="224" y="0"/>
                      </a:lnTo>
                      <a:lnTo>
                        <a:pt x="214" y="2"/>
                      </a:lnTo>
                      <a:lnTo>
                        <a:pt x="210" y="5"/>
                      </a:lnTo>
                      <a:lnTo>
                        <a:pt x="204" y="9"/>
                      </a:lnTo>
                      <a:lnTo>
                        <a:pt x="132" y="82"/>
                      </a:lnTo>
                      <a:lnTo>
                        <a:pt x="58" y="9"/>
                      </a:lnTo>
                      <a:lnTo>
                        <a:pt x="54" y="5"/>
                      </a:lnTo>
                      <a:lnTo>
                        <a:pt x="49" y="2"/>
                      </a:lnTo>
                      <a:lnTo>
                        <a:pt x="38" y="0"/>
                      </a:lnTo>
                      <a:lnTo>
                        <a:pt x="27" y="2"/>
                      </a:lnTo>
                      <a:lnTo>
                        <a:pt x="23" y="5"/>
                      </a:lnTo>
                      <a:lnTo>
                        <a:pt x="18" y="9"/>
                      </a:lnTo>
                      <a:lnTo>
                        <a:pt x="9" y="18"/>
                      </a:lnTo>
                      <a:lnTo>
                        <a:pt x="5" y="24"/>
                      </a:lnTo>
                      <a:lnTo>
                        <a:pt x="3" y="27"/>
                      </a:lnTo>
                      <a:lnTo>
                        <a:pt x="0" y="38"/>
                      </a:lnTo>
                      <a:lnTo>
                        <a:pt x="3" y="49"/>
                      </a:lnTo>
                      <a:lnTo>
                        <a:pt x="5" y="53"/>
                      </a:lnTo>
                      <a:lnTo>
                        <a:pt x="9" y="58"/>
                      </a:lnTo>
                      <a:lnTo>
                        <a:pt x="83" y="132"/>
                      </a:lnTo>
                      <a:lnTo>
                        <a:pt x="9" y="205"/>
                      </a:lnTo>
                      <a:lnTo>
                        <a:pt x="5" y="210"/>
                      </a:lnTo>
                      <a:lnTo>
                        <a:pt x="3" y="214"/>
                      </a:lnTo>
                      <a:lnTo>
                        <a:pt x="0" y="225"/>
                      </a:lnTo>
                      <a:lnTo>
                        <a:pt x="3" y="236"/>
                      </a:lnTo>
                      <a:lnTo>
                        <a:pt x="5" y="241"/>
                      </a:lnTo>
                      <a:lnTo>
                        <a:pt x="9" y="245"/>
                      </a:lnTo>
                      <a:lnTo>
                        <a:pt x="18" y="254"/>
                      </a:lnTo>
                      <a:lnTo>
                        <a:pt x="23" y="257"/>
                      </a:lnTo>
                      <a:lnTo>
                        <a:pt x="27" y="261"/>
                      </a:lnTo>
                      <a:lnTo>
                        <a:pt x="38" y="263"/>
                      </a:lnTo>
                      <a:lnTo>
                        <a:pt x="49" y="261"/>
                      </a:lnTo>
                      <a:lnTo>
                        <a:pt x="54" y="257"/>
                      </a:lnTo>
                      <a:lnTo>
                        <a:pt x="58" y="254"/>
                      </a:lnTo>
                      <a:lnTo>
                        <a:pt x="132" y="181"/>
                      </a:lnTo>
                      <a:lnTo>
                        <a:pt x="204" y="254"/>
                      </a:lnTo>
                      <a:lnTo>
                        <a:pt x="210" y="257"/>
                      </a:lnTo>
                      <a:lnTo>
                        <a:pt x="214" y="261"/>
                      </a:lnTo>
                      <a:lnTo>
                        <a:pt x="224" y="263"/>
                      </a:lnTo>
                      <a:lnTo>
                        <a:pt x="235" y="261"/>
                      </a:lnTo>
                      <a:lnTo>
                        <a:pt x="241" y="257"/>
                      </a:lnTo>
                      <a:lnTo>
                        <a:pt x="244" y="254"/>
                      </a:lnTo>
                      <a:lnTo>
                        <a:pt x="255" y="245"/>
                      </a:lnTo>
                      <a:lnTo>
                        <a:pt x="257" y="241"/>
                      </a:lnTo>
                      <a:lnTo>
                        <a:pt x="261" y="236"/>
                      </a:lnTo>
                      <a:lnTo>
                        <a:pt x="262" y="225"/>
                      </a:lnTo>
                      <a:lnTo>
                        <a:pt x="261" y="214"/>
                      </a:lnTo>
                      <a:lnTo>
                        <a:pt x="257" y="210"/>
                      </a:lnTo>
                      <a:lnTo>
                        <a:pt x="255" y="205"/>
                      </a:lnTo>
                      <a:lnTo>
                        <a:pt x="181" y="132"/>
                      </a:lnTo>
                      <a:close/>
                    </a:path>
                  </a:pathLst>
                </a:custGeom>
                <a:solidFill>
                  <a:sysClr lastClr="FFFFFF" val="window"/>
                </a:solidFill>
                <a:ln>
                  <a:noFill/>
                </a:ln>
                <a:extLst>
                  <a:ext uri="{91240B29-F687-4F45-9708-019B960494DF}">
                    <a14:hiddenLine w="9525">
                      <a:solidFill>
                        <a:srgbClr val="000000"/>
                      </a:solidFill>
                      <a:round/>
                      <a:headEnd/>
                      <a:tailEnd/>
                    </a14:hiddenLine>
                  </a:ext>
                </a:extLst>
              </p:spPr>
              <p:txBody>
                <a:bodyPr/>
                <a:lstStyle/>
                <a:p>
                  <a:pPr defTabSz="685290" eaLnBrk="0" fontAlgn="base" hangingPunct="0">
                    <a:spcBef>
                      <a:spcPct val="0"/>
                    </a:spcBef>
                    <a:spcAft>
                      <a:spcPct val="0"/>
                    </a:spcAft>
                  </a:pPr>
                  <a:endParaRPr altLang="en-US" kern="0" lang="zh-CN">
                    <a:solidFill>
                      <a:srgbClr val="16294C"/>
                    </a:solidFill>
                  </a:endParaRPr>
                </a:p>
              </p:txBody>
            </p:sp>
          </p:grpSp>
        </p:grpSp>
      </p:grpSp>
      <p:sp>
        <p:nvSpPr>
          <p:cNvPr id="34" name="Title 13"/>
          <p:cNvSpPr txBox="1"/>
          <p:nvPr/>
        </p:nvSpPr>
        <p:spPr>
          <a:xfrm>
            <a:off x="4775599" y="1049496"/>
            <a:ext cx="4573190" cy="476250"/>
          </a:xfrm>
          <a:prstGeom prst="rect">
            <a:avLst/>
          </a:prstGeom>
        </p:spPr>
        <p:txBody>
          <a:bodyPr anchor="ctr" bIns="45689" lIns="91378" rIns="91378" tIns="45689"/>
          <a:lstStyle/>
          <a:p>
            <a:pPr defTabSz="685290">
              <a:spcBef>
                <a:spcPct val="0"/>
              </a:spcBef>
              <a:defRPr/>
            </a:pPr>
            <a:r>
              <a:rPr b="1" lang="id-ID" sz="3600">
                <a:solidFill>
                  <a:srgbClr val="16294C"/>
                </a:solidFill>
                <a:latin charset="0" pitchFamily="2" typeface="Roboto"/>
                <a:ea charset="0" pitchFamily="2" typeface="Roboto"/>
              </a:rPr>
              <a:t>Mobile App</a:t>
            </a:r>
          </a:p>
        </p:txBody>
      </p:sp>
    </p:spTree>
    <p:custDataLst>
      <p:tags r:id="rId4"/>
    </p:custDataLst>
    <p:extLst>
      <p:ext uri="{BB962C8B-B14F-4D97-AF65-F5344CB8AC3E}">
        <p14:creationId val="435037155"/>
      </p:ext>
    </p:extLst>
  </p:cSld>
  <p:clrMapOvr>
    <a:masterClrMapping/>
  </p:clrMapOvr>
  <mc:AlternateContent>
    <mc:Choice Requires="p14">
      <p:transition p14:dur="1500" spd="slow">
        <p14:window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6"/>
                                        </p:tgtEl>
                                        <p:attrNameLst>
                                          <p:attrName>style.visibility</p:attrName>
                                        </p:attrNameLst>
                                      </p:cBhvr>
                                      <p:to>
                                        <p:strVal val="visible"/>
                                      </p:to>
                                    </p:set>
                                    <p:animEffect filter="fade" transition="in">
                                      <p:cBhvr>
                                        <p:cTn dur="1000" id="7"/>
                                        <p:tgtEl>
                                          <p:spTgt spid="6"/>
                                        </p:tgtEl>
                                      </p:cBhvr>
                                    </p:animEffect>
                                    <p:anim calcmode="lin" valueType="num">
                                      <p:cBhvr>
                                        <p:cTn dur="1000" fill="hold" id="8"/>
                                        <p:tgtEl>
                                          <p:spTgt spid="6"/>
                                        </p:tgtEl>
                                        <p:attrNameLst>
                                          <p:attrName>ppt_x</p:attrName>
                                        </p:attrNameLst>
                                      </p:cBhvr>
                                      <p:tavLst>
                                        <p:tav tm="0">
                                          <p:val>
                                            <p:strVal val="#ppt_x"/>
                                          </p:val>
                                        </p:tav>
                                        <p:tav tm="100000">
                                          <p:val>
                                            <p:strVal val="#ppt_x"/>
                                          </p:val>
                                        </p:tav>
                                      </p:tavLst>
                                    </p:anim>
                                    <p:anim calcmode="lin" valueType="num">
                                      <p:cBhvr>
                                        <p:cTn dur="1000" fill="hold" id="9"/>
                                        <p:tgtEl>
                                          <p:spTgt spid="6"/>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2" presetSubtype="4">
                                  <p:stCondLst>
                                    <p:cond delay="0"/>
                                  </p:stCondLst>
                                  <p:childTnLst>
                                    <p:set>
                                      <p:cBhvr>
                                        <p:cTn dur="1" fill="hold" id="12">
                                          <p:stCondLst>
                                            <p:cond delay="0"/>
                                          </p:stCondLst>
                                        </p:cTn>
                                        <p:tgtEl>
                                          <p:spTgt spid="34"/>
                                        </p:tgtEl>
                                        <p:attrNameLst>
                                          <p:attrName>style.visibility</p:attrName>
                                        </p:attrNameLst>
                                      </p:cBhvr>
                                      <p:to>
                                        <p:strVal val="visible"/>
                                      </p:to>
                                    </p:set>
                                    <p:anim calcmode="lin" valueType="num">
                                      <p:cBhvr additive="base">
                                        <p:cTn dur="500" fill="hold" id="13"/>
                                        <p:tgtEl>
                                          <p:spTgt spid="34"/>
                                        </p:tgtEl>
                                        <p:attrNameLst>
                                          <p:attrName>ppt_x</p:attrName>
                                        </p:attrNameLst>
                                      </p:cBhvr>
                                      <p:tavLst>
                                        <p:tav tm="0">
                                          <p:val>
                                            <p:strVal val="#ppt_x"/>
                                          </p:val>
                                        </p:tav>
                                        <p:tav tm="100000">
                                          <p:val>
                                            <p:strVal val="#ppt_x"/>
                                          </p:val>
                                        </p:tav>
                                      </p:tavLst>
                                    </p:anim>
                                    <p:anim calcmode="lin" valueType="num">
                                      <p:cBhvr additive="base">
                                        <p:cTn dur="500" fill="hold" id="14"/>
                                        <p:tgtEl>
                                          <p:spTgt spid="34"/>
                                        </p:tgtEl>
                                        <p:attrNameLst>
                                          <p:attrName>ppt_y</p:attrName>
                                        </p:attrNameLst>
                                      </p:cBhvr>
                                      <p:tavLst>
                                        <p:tav tm="0">
                                          <p:val>
                                            <p:strVal val="1+#ppt_h/2"/>
                                          </p:val>
                                        </p:tav>
                                        <p:tav tm="100000">
                                          <p:val>
                                            <p:strVal val="#ppt_y"/>
                                          </p:val>
                                        </p:tav>
                                      </p:tavLst>
                                    </p:anim>
                                  </p:childTnLst>
                                </p:cTn>
                              </p:par>
                            </p:childTnLst>
                          </p:cTn>
                        </p:par>
                        <p:par>
                          <p:cTn fill="hold" id="15" nodeType="afterGroup">
                            <p:stCondLst>
                              <p:cond delay="1500"/>
                            </p:stCondLst>
                            <p:childTnLst>
                              <p:par>
                                <p:cTn fill="hold" grpId="0" id="16" nodeType="afterEffect" presetClass="entr" presetID="2" presetSubtype="4">
                                  <p:stCondLst>
                                    <p:cond delay="0"/>
                                  </p:stCondLst>
                                  <p:childTnLst>
                                    <p:set>
                                      <p:cBhvr>
                                        <p:cTn dur="1" fill="hold" id="17">
                                          <p:stCondLst>
                                            <p:cond delay="0"/>
                                          </p:stCondLst>
                                        </p:cTn>
                                        <p:tgtEl>
                                          <p:spTgt spid="9"/>
                                        </p:tgtEl>
                                        <p:attrNameLst>
                                          <p:attrName>style.visibility</p:attrName>
                                        </p:attrNameLst>
                                      </p:cBhvr>
                                      <p:to>
                                        <p:strVal val="visible"/>
                                      </p:to>
                                    </p:set>
                                    <p:anim calcmode="lin" valueType="num">
                                      <p:cBhvr additive="base">
                                        <p:cTn dur="500" fill="hold" id="18"/>
                                        <p:tgtEl>
                                          <p:spTgt spid="9"/>
                                        </p:tgtEl>
                                        <p:attrNameLst>
                                          <p:attrName>ppt_x</p:attrName>
                                        </p:attrNameLst>
                                      </p:cBhvr>
                                      <p:tavLst>
                                        <p:tav tm="0">
                                          <p:val>
                                            <p:strVal val="#ppt_x"/>
                                          </p:val>
                                        </p:tav>
                                        <p:tav tm="100000">
                                          <p:val>
                                            <p:strVal val="#ppt_x"/>
                                          </p:val>
                                        </p:tav>
                                      </p:tavLst>
                                    </p:anim>
                                    <p:anim calcmode="lin" valueType="num">
                                      <p:cBhvr additive="base">
                                        <p:cTn dur="500" fill="hold" id="19"/>
                                        <p:tgtEl>
                                          <p:spTgt spid="9"/>
                                        </p:tgtEl>
                                        <p:attrNameLst>
                                          <p:attrName>ppt_y</p:attrName>
                                        </p:attrNameLst>
                                      </p:cBhvr>
                                      <p:tavLst>
                                        <p:tav tm="0">
                                          <p:val>
                                            <p:strVal val="1+#ppt_h/2"/>
                                          </p:val>
                                        </p:tav>
                                        <p:tav tm="100000">
                                          <p:val>
                                            <p:strVal val="#ppt_y"/>
                                          </p:val>
                                        </p:tav>
                                      </p:tavLst>
                                    </p:anim>
                                  </p:childTnLst>
                                </p:cTn>
                              </p:par>
                            </p:childTnLst>
                          </p:cTn>
                        </p:par>
                        <p:par>
                          <p:cTn fill="hold" id="20" nodeType="afterGroup">
                            <p:stCondLst>
                              <p:cond delay="2000"/>
                            </p:stCondLst>
                            <p:childTnLst>
                              <p:par>
                                <p:cTn fill="hold" id="21" nodeType="afterEffect" presetClass="entr" presetID="2" presetSubtype="4">
                                  <p:stCondLst>
                                    <p:cond delay="0"/>
                                  </p:stCondLst>
                                  <p:childTnLst>
                                    <p:set>
                                      <p:cBhvr>
                                        <p:cTn dur="1" fill="hold" id="22">
                                          <p:stCondLst>
                                            <p:cond delay="0"/>
                                          </p:stCondLst>
                                        </p:cTn>
                                        <p:tgtEl>
                                          <p:spTgt spid="10"/>
                                        </p:tgtEl>
                                        <p:attrNameLst>
                                          <p:attrName>style.visibility</p:attrName>
                                        </p:attrNameLst>
                                      </p:cBhvr>
                                      <p:to>
                                        <p:strVal val="visible"/>
                                      </p:to>
                                    </p:set>
                                    <p:anim calcmode="lin" valueType="num">
                                      <p:cBhvr additive="base">
                                        <p:cTn dur="500" fill="hold" id="23"/>
                                        <p:tgtEl>
                                          <p:spTgt spid="10"/>
                                        </p:tgtEl>
                                        <p:attrNameLst>
                                          <p:attrName>ppt_x</p:attrName>
                                        </p:attrNameLst>
                                      </p:cBhvr>
                                      <p:tavLst>
                                        <p:tav tm="0">
                                          <p:val>
                                            <p:strVal val="#ppt_x"/>
                                          </p:val>
                                        </p:tav>
                                        <p:tav tm="100000">
                                          <p:val>
                                            <p:strVal val="#ppt_x"/>
                                          </p:val>
                                        </p:tav>
                                      </p:tavLst>
                                    </p:anim>
                                    <p:anim calcmode="lin" valueType="num">
                                      <p:cBhvr additive="base">
                                        <p:cTn dur="500" fill="hold" id="24"/>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34"/>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C:\Users\Administrator\Desktop\11111.tif" id="2050" name="Picture 2"/>
          <p:cNvPicPr>
            <a:picLocks noChangeArrowheads="1" noChangeAspect="1"/>
          </p:cNvPicPr>
          <p:nvPr/>
        </p:nvPicPr>
        <p:blipFill>
          <a:blip r:embed="rId2">
            <a:extLst>
              <a:ext uri="{28A0092B-C50C-407E-A947-70E740481C1C}">
                <a14:useLocalDpi val="0"/>
              </a:ext>
            </a:extLst>
          </a:blip>
          <a:srcRect b="91703"/>
          <a:stretch>
            <a:fillRect/>
          </a:stretch>
        </p:blipFill>
        <p:spPr bwMode="auto">
          <a:xfrm>
            <a:off x="0" y="0"/>
            <a:ext cx="9144000" cy="426720"/>
          </a:xfrm>
          <a:prstGeom prst="rect">
            <a:avLst/>
          </a:prstGeom>
          <a:noFill/>
          <a:extLst>
            <a:ext uri="{909E8E84-426E-40DD-AFC4-6F175D3DCCD1}">
              <a14:hiddenFill>
                <a:solidFill>
                  <a:srgbClr val="FFFFFF"/>
                </a:solidFill>
              </a14:hiddenFill>
            </a:ext>
          </a:extLst>
        </p:spPr>
      </p:pic>
      <p:cxnSp>
        <p:nvCxnSpPr>
          <p:cNvPr id="3" name="直接连接符 2"/>
          <p:cNvCxnSpPr/>
          <p:nvPr/>
        </p:nvCxnSpPr>
        <p:spPr>
          <a:xfrm>
            <a:off x="395536" y="483518"/>
            <a:ext cx="8748464" cy="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 name="TextBox 68"/>
          <p:cNvSpPr txBox="1">
            <a:spLocks noChangeArrowheads="1"/>
          </p:cNvSpPr>
          <p:nvPr/>
        </p:nvSpPr>
        <p:spPr bwMode="auto">
          <a:xfrm>
            <a:off x="2613114" y="51472"/>
            <a:ext cx="3917776" cy="9448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686" lIns="91372" rIns="91372" tIns="45686" wrap="square">
            <a:spAutoFit/>
          </a:bodyPr>
          <a:lstStyle>
            <a:defPPr>
              <a:defRPr lang="en-US"/>
            </a:defPPr>
            <a:lvl1pPr algn="l" eaLnBrk="0" fontAlgn="base" hangingPunct="0" rtl="0">
              <a:spcBef>
                <a:spcPct val="0"/>
              </a:spcBef>
              <a:spcAft>
                <a:spcPct val="0"/>
              </a:spcAft>
              <a:defRPr kern="1200">
                <a:solidFill>
                  <a:schemeClr val="tx1"/>
                </a:solidFill>
                <a:latin charset="0" panose="020f0502020204030204" pitchFamily="34" typeface="Calibri"/>
                <a:ea typeface="+mn-ea"/>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typeface="+mn-ea"/>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typeface="+mn-ea"/>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typeface="+mn-ea"/>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typeface="+mn-ea"/>
                <a:cs typeface="+mn-cs"/>
              </a:defRPr>
            </a:lvl5pPr>
            <a:lvl6pPr algn="l" defTabSz="914400" eaLnBrk="1" hangingPunct="1" latinLnBrk="0" marL="2286000" rtl="0">
              <a:defRPr kern="1200">
                <a:solidFill>
                  <a:schemeClr val="tx1"/>
                </a:solidFill>
                <a:latin charset="0" panose="020f0502020204030204" pitchFamily="34" typeface="Calibri"/>
                <a:ea typeface="+mn-ea"/>
                <a:cs typeface="+mn-cs"/>
              </a:defRPr>
            </a:lvl6pPr>
            <a:lvl7pPr algn="l" defTabSz="914400" eaLnBrk="1" hangingPunct="1" latinLnBrk="0" marL="2743200" rtl="0">
              <a:defRPr kern="1200">
                <a:solidFill>
                  <a:schemeClr val="tx1"/>
                </a:solidFill>
                <a:latin charset="0" panose="020f0502020204030204" pitchFamily="34" typeface="Calibri"/>
                <a:ea typeface="+mn-ea"/>
                <a:cs typeface="+mn-cs"/>
              </a:defRPr>
            </a:lvl7pPr>
            <a:lvl8pPr algn="l" defTabSz="914400" eaLnBrk="1" hangingPunct="1" latinLnBrk="0" marL="3200400" rtl="0">
              <a:defRPr kern="1200">
                <a:solidFill>
                  <a:schemeClr val="tx1"/>
                </a:solidFill>
                <a:latin charset="0" panose="020f0502020204030204" pitchFamily="34" typeface="Calibri"/>
                <a:ea typeface="+mn-ea"/>
                <a:cs typeface="+mn-cs"/>
              </a:defRPr>
            </a:lvl8pPr>
            <a:lvl9pPr algn="l" defTabSz="914400" eaLnBrk="1" hangingPunct="1" latinLnBrk="0" marL="3657600" rtl="0">
              <a:defRPr kern="1200">
                <a:solidFill>
                  <a:schemeClr val="tx1"/>
                </a:solidFill>
                <a:latin charset="0" panose="020f0502020204030204" pitchFamily="34" typeface="Calibri"/>
                <a:ea typeface="+mn-ea"/>
                <a:cs typeface="+mn-cs"/>
              </a:defRPr>
            </a:lvl9pPr>
          </a:lstStyle>
          <a:p>
            <a:pPr algn="ctr" eaLnBrk="1" hangingPunct="1"/>
            <a:r>
              <a:rPr altLang="zh-CN" b="1" lang="id-ID" sz="2800">
                <a:solidFill>
                  <a:schemeClr val="bg1"/>
                </a:solidFill>
                <a:latin charset="0" pitchFamily="2" typeface="Roboto"/>
                <a:ea charset="0" pitchFamily="2" typeface="Roboto"/>
                <a:cs charset="0" pitchFamily="2" typeface="Roboto"/>
              </a:rPr>
              <a:t>Company Presentation Name</a:t>
            </a:r>
          </a:p>
        </p:txBody>
      </p:sp>
      <p:sp>
        <p:nvSpPr>
          <p:cNvPr id="50" name="Rectangle 5"/>
          <p:cNvSpPr/>
          <p:nvPr/>
        </p:nvSpPr>
        <p:spPr>
          <a:xfrm>
            <a:off x="0" y="5032773"/>
            <a:ext cx="9144000" cy="110728"/>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9" lIns="68529" rIns="68529" tIns="34289"/>
          <a:lstStyle/>
          <a:p>
            <a:pPr algn="ctr">
              <a:defRPr/>
            </a:pPr>
            <a:endParaRPr lang="en-US"/>
          </a:p>
        </p:txBody>
      </p:sp>
      <p:sp>
        <p:nvSpPr>
          <p:cNvPr id="6" name="Freeform 18"/>
          <p:cNvSpPr>
            <a:spLocks noEditPoints="1"/>
          </p:cNvSpPr>
          <p:nvPr/>
        </p:nvSpPr>
        <p:spPr bwMode="auto">
          <a:xfrm>
            <a:off x="465564" y="1131617"/>
            <a:ext cx="1769269" cy="2135981"/>
          </a:xfrm>
          <a:custGeom>
            <a:gdLst>
              <a:gd fmla="*/ 795 w 857" name="T0"/>
              <a:gd fmla="*/ 772 h 1034" name="T1"/>
              <a:gd fmla="*/ 710 w 857" name="T2"/>
              <a:gd fmla="*/ 755 h 1034" name="T3"/>
              <a:gd fmla="*/ 524 w 857" name="T4"/>
              <a:gd fmla="*/ 716 h 1034" name="T5"/>
              <a:gd fmla="*/ 523 w 857" name="T6"/>
              <a:gd fmla="*/ 654 h 1034" name="T7"/>
              <a:gd fmla="*/ 441 w 857" name="T8"/>
              <a:gd fmla="*/ 482 h 1034" name="T9"/>
              <a:gd fmla="*/ 432 w 857" name="T10"/>
              <a:gd fmla="*/ 458 h 1034" name="T11"/>
              <a:gd fmla="*/ 447 w 857" name="T12"/>
              <a:gd fmla="*/ 460 h 1034" name="T13"/>
              <a:gd fmla="*/ 508 w 857" name="T14"/>
              <a:gd fmla="*/ 355 h 1034" name="T15"/>
              <a:gd fmla="*/ 524 w 857" name="T16"/>
              <a:gd fmla="*/ 228 h 1034" name="T17"/>
              <a:gd fmla="*/ 438 w 857" name="T18"/>
              <a:gd fmla="*/ 205 h 1034" name="T19"/>
              <a:gd fmla="*/ 347 w 857" name="T20"/>
              <a:gd fmla="*/ 166 h 1034" name="T21"/>
              <a:gd fmla="*/ 361 w 857" name="T22"/>
              <a:gd fmla="*/ 82 h 1034" name="T23"/>
              <a:gd fmla="*/ 226 w 857" name="T24"/>
              <a:gd fmla="*/ 38 h 1034" name="T25"/>
              <a:gd fmla="*/ 222 w 857" name="T26"/>
              <a:gd fmla="*/ 84 h 1034" name="T27"/>
              <a:gd fmla="*/ 217 w 857" name="T28"/>
              <a:gd fmla="*/ 145 h 1034" name="T29"/>
              <a:gd fmla="*/ 247 w 857" name="T30"/>
              <a:gd fmla="*/ 186 h 1034" name="T31"/>
              <a:gd fmla="*/ 290 w 857" name="T32"/>
              <a:gd fmla="*/ 202 h 1034" name="T33"/>
              <a:gd fmla="*/ 253 w 857" name="T34"/>
              <a:gd fmla="*/ 280 h 1034" name="T35"/>
              <a:gd fmla="*/ 271 w 857" name="T36"/>
              <a:gd fmla="*/ 355 h 1034" name="T37"/>
              <a:gd fmla="*/ 217 w 857" name="T38"/>
              <a:gd fmla="*/ 315 h 1034" name="T39"/>
              <a:gd fmla="*/ 169 w 857" name="T40"/>
              <a:gd fmla="*/ 342 h 1034" name="T41"/>
              <a:gd fmla="*/ 235 w 857" name="T42"/>
              <a:gd fmla="*/ 379 h 1034" name="T43"/>
              <a:gd fmla="*/ 295 w 857" name="T44"/>
              <a:gd fmla="*/ 506 h 1034" name="T45"/>
              <a:gd fmla="*/ 303 w 857" name="T46"/>
              <a:gd fmla="*/ 552 h 1034" name="T47"/>
              <a:gd fmla="*/ 240 w 857" name="T48"/>
              <a:gd fmla="*/ 656 h 1034" name="T49"/>
              <a:gd fmla="*/ 190 w 857" name="T50"/>
              <a:gd fmla="*/ 786 h 1034" name="T51"/>
              <a:gd fmla="*/ 86 w 857" name="T52"/>
              <a:gd fmla="*/ 956 h 1034" name="T53"/>
              <a:gd fmla="*/ 0 w 857" name="T54"/>
              <a:gd fmla="*/ 943 h 1034" name="T55"/>
              <a:gd fmla="*/ 124 w 857" name="T56"/>
              <a:gd fmla="*/ 1034 h 1034" name="T57"/>
              <a:gd fmla="*/ 240 w 857" name="T58"/>
              <a:gd fmla="*/ 861 h 1034" name="T59"/>
              <a:gd fmla="*/ 295 w 857" name="T60"/>
              <a:gd fmla="*/ 731 h 1034" name="T61"/>
              <a:gd fmla="*/ 369 w 857" name="T62"/>
              <a:gd fmla="*/ 652 h 1034" name="T63"/>
              <a:gd fmla="*/ 485 w 857" name="T64"/>
              <a:gd fmla="*/ 786 h 1034" name="T65"/>
              <a:gd fmla="*/ 747 w 857" name="T66"/>
              <a:gd fmla="*/ 822 h 1034" name="T67"/>
              <a:gd fmla="*/ 834 w 857" name="T68"/>
              <a:gd fmla="*/ 895 h 1034" name="T69"/>
              <a:gd fmla="*/ 424 w 857" name="T70"/>
              <a:gd fmla="*/ 270 h 1034" name="T71"/>
              <a:gd fmla="*/ 469 w 857" name="T72"/>
              <a:gd fmla="*/ 342 h 1034" name="T73"/>
              <a:gd fmla="*/ 424 w 857" name="T74"/>
              <a:gd fmla="*/ 270 h 1034"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1034" w="857">
                <a:moveTo>
                  <a:pt x="818" y="814"/>
                </a:moveTo>
                <a:cubicBezTo>
                  <a:pt x="811" y="797"/>
                  <a:pt x="795" y="782"/>
                  <a:pt x="795" y="772"/>
                </a:cubicBezTo>
                <a:cubicBezTo>
                  <a:pt x="795" y="761"/>
                  <a:pt x="783" y="752"/>
                  <a:pt x="774" y="751"/>
                </a:cubicBezTo>
                <a:cubicBezTo>
                  <a:pt x="764" y="751"/>
                  <a:pt x="741" y="762"/>
                  <a:pt x="710" y="755"/>
                </a:cubicBezTo>
                <a:cubicBezTo>
                  <a:pt x="678" y="749"/>
                  <a:pt x="647" y="721"/>
                  <a:pt x="613" y="712"/>
                </a:cubicBezTo>
                <a:cubicBezTo>
                  <a:pt x="580" y="703"/>
                  <a:pt x="526" y="718"/>
                  <a:pt x="524" y="716"/>
                </a:cubicBezTo>
                <a:cubicBezTo>
                  <a:pt x="521" y="715"/>
                  <a:pt x="507" y="684"/>
                  <a:pt x="507" y="684"/>
                </a:cubicBezTo>
                <a:cubicBezTo>
                  <a:pt x="523" y="654"/>
                  <a:pt x="523" y="654"/>
                  <a:pt x="523" y="654"/>
                </a:cubicBezTo>
                <a:cubicBezTo>
                  <a:pt x="497" y="627"/>
                  <a:pt x="459" y="579"/>
                  <a:pt x="459" y="579"/>
                </a:cubicBezTo>
                <a:cubicBezTo>
                  <a:pt x="494" y="530"/>
                  <a:pt x="451" y="492"/>
                  <a:pt x="441" y="482"/>
                </a:cubicBezTo>
                <a:cubicBezTo>
                  <a:pt x="430" y="472"/>
                  <a:pt x="413" y="462"/>
                  <a:pt x="413" y="462"/>
                </a:cubicBezTo>
                <a:cubicBezTo>
                  <a:pt x="426" y="466"/>
                  <a:pt x="432" y="458"/>
                  <a:pt x="432" y="458"/>
                </a:cubicBezTo>
                <a:cubicBezTo>
                  <a:pt x="432" y="458"/>
                  <a:pt x="432" y="458"/>
                  <a:pt x="436" y="459"/>
                </a:cubicBezTo>
                <a:cubicBezTo>
                  <a:pt x="440" y="461"/>
                  <a:pt x="447" y="460"/>
                  <a:pt x="447" y="460"/>
                </a:cubicBezTo>
                <a:cubicBezTo>
                  <a:pt x="471" y="442"/>
                  <a:pt x="469" y="410"/>
                  <a:pt x="470" y="406"/>
                </a:cubicBezTo>
                <a:cubicBezTo>
                  <a:pt x="472" y="402"/>
                  <a:pt x="474" y="392"/>
                  <a:pt x="508" y="355"/>
                </a:cubicBezTo>
                <a:cubicBezTo>
                  <a:pt x="543" y="319"/>
                  <a:pt x="563" y="278"/>
                  <a:pt x="567" y="266"/>
                </a:cubicBezTo>
                <a:cubicBezTo>
                  <a:pt x="570" y="255"/>
                  <a:pt x="533" y="234"/>
                  <a:pt x="524" y="228"/>
                </a:cubicBezTo>
                <a:cubicBezTo>
                  <a:pt x="515" y="222"/>
                  <a:pt x="490" y="211"/>
                  <a:pt x="471" y="210"/>
                </a:cubicBezTo>
                <a:cubicBezTo>
                  <a:pt x="452" y="208"/>
                  <a:pt x="438" y="205"/>
                  <a:pt x="438" y="205"/>
                </a:cubicBezTo>
                <a:cubicBezTo>
                  <a:pt x="416" y="193"/>
                  <a:pt x="399" y="188"/>
                  <a:pt x="383" y="184"/>
                </a:cubicBezTo>
                <a:cubicBezTo>
                  <a:pt x="368" y="181"/>
                  <a:pt x="350" y="167"/>
                  <a:pt x="347" y="166"/>
                </a:cubicBezTo>
                <a:cubicBezTo>
                  <a:pt x="344" y="164"/>
                  <a:pt x="342" y="156"/>
                  <a:pt x="342" y="156"/>
                </a:cubicBezTo>
                <a:cubicBezTo>
                  <a:pt x="361" y="133"/>
                  <a:pt x="364" y="114"/>
                  <a:pt x="361" y="82"/>
                </a:cubicBezTo>
                <a:cubicBezTo>
                  <a:pt x="358" y="50"/>
                  <a:pt x="326" y="28"/>
                  <a:pt x="294" y="14"/>
                </a:cubicBezTo>
                <a:cubicBezTo>
                  <a:pt x="262" y="0"/>
                  <a:pt x="237" y="28"/>
                  <a:pt x="226" y="38"/>
                </a:cubicBezTo>
                <a:cubicBezTo>
                  <a:pt x="216" y="48"/>
                  <a:pt x="225" y="66"/>
                  <a:pt x="225" y="66"/>
                </a:cubicBezTo>
                <a:cubicBezTo>
                  <a:pt x="225" y="66"/>
                  <a:pt x="224" y="79"/>
                  <a:pt x="222" y="84"/>
                </a:cubicBezTo>
                <a:cubicBezTo>
                  <a:pt x="221" y="89"/>
                  <a:pt x="225" y="111"/>
                  <a:pt x="225" y="115"/>
                </a:cubicBezTo>
                <a:cubicBezTo>
                  <a:pt x="225" y="119"/>
                  <a:pt x="216" y="139"/>
                  <a:pt x="217" y="145"/>
                </a:cubicBezTo>
                <a:cubicBezTo>
                  <a:pt x="219" y="151"/>
                  <a:pt x="226" y="144"/>
                  <a:pt x="230" y="147"/>
                </a:cubicBezTo>
                <a:cubicBezTo>
                  <a:pt x="233" y="149"/>
                  <a:pt x="244" y="184"/>
                  <a:pt x="247" y="186"/>
                </a:cubicBezTo>
                <a:cubicBezTo>
                  <a:pt x="250" y="189"/>
                  <a:pt x="262" y="185"/>
                  <a:pt x="270" y="184"/>
                </a:cubicBezTo>
                <a:cubicBezTo>
                  <a:pt x="278" y="182"/>
                  <a:pt x="286" y="187"/>
                  <a:pt x="290" y="202"/>
                </a:cubicBezTo>
                <a:cubicBezTo>
                  <a:pt x="295" y="218"/>
                  <a:pt x="278" y="231"/>
                  <a:pt x="270" y="240"/>
                </a:cubicBezTo>
                <a:cubicBezTo>
                  <a:pt x="262" y="249"/>
                  <a:pt x="256" y="261"/>
                  <a:pt x="253" y="280"/>
                </a:cubicBezTo>
                <a:cubicBezTo>
                  <a:pt x="249" y="299"/>
                  <a:pt x="264" y="327"/>
                  <a:pt x="269" y="337"/>
                </a:cubicBezTo>
                <a:cubicBezTo>
                  <a:pt x="274" y="348"/>
                  <a:pt x="271" y="355"/>
                  <a:pt x="271" y="355"/>
                </a:cubicBezTo>
                <a:cubicBezTo>
                  <a:pt x="256" y="354"/>
                  <a:pt x="222" y="335"/>
                  <a:pt x="222" y="335"/>
                </a:cubicBezTo>
                <a:cubicBezTo>
                  <a:pt x="222" y="335"/>
                  <a:pt x="219" y="323"/>
                  <a:pt x="217" y="315"/>
                </a:cubicBezTo>
                <a:cubicBezTo>
                  <a:pt x="216" y="308"/>
                  <a:pt x="199" y="298"/>
                  <a:pt x="187" y="298"/>
                </a:cubicBezTo>
                <a:cubicBezTo>
                  <a:pt x="175" y="298"/>
                  <a:pt x="169" y="334"/>
                  <a:pt x="169" y="342"/>
                </a:cubicBezTo>
                <a:cubicBezTo>
                  <a:pt x="169" y="349"/>
                  <a:pt x="186" y="358"/>
                  <a:pt x="195" y="358"/>
                </a:cubicBezTo>
                <a:cubicBezTo>
                  <a:pt x="204" y="358"/>
                  <a:pt x="219" y="370"/>
                  <a:pt x="235" y="379"/>
                </a:cubicBezTo>
                <a:cubicBezTo>
                  <a:pt x="250" y="388"/>
                  <a:pt x="282" y="406"/>
                  <a:pt x="289" y="414"/>
                </a:cubicBezTo>
                <a:cubicBezTo>
                  <a:pt x="295" y="421"/>
                  <a:pt x="295" y="504"/>
                  <a:pt x="295" y="506"/>
                </a:cubicBezTo>
                <a:cubicBezTo>
                  <a:pt x="295" y="508"/>
                  <a:pt x="309" y="529"/>
                  <a:pt x="311" y="532"/>
                </a:cubicBezTo>
                <a:cubicBezTo>
                  <a:pt x="313" y="535"/>
                  <a:pt x="307" y="548"/>
                  <a:pt x="303" y="552"/>
                </a:cubicBezTo>
                <a:cubicBezTo>
                  <a:pt x="299" y="555"/>
                  <a:pt x="295" y="575"/>
                  <a:pt x="295" y="575"/>
                </a:cubicBezTo>
                <a:cubicBezTo>
                  <a:pt x="240" y="656"/>
                  <a:pt x="240" y="656"/>
                  <a:pt x="240" y="656"/>
                </a:cubicBezTo>
                <a:cubicBezTo>
                  <a:pt x="240" y="656"/>
                  <a:pt x="208" y="708"/>
                  <a:pt x="197" y="725"/>
                </a:cubicBezTo>
                <a:cubicBezTo>
                  <a:pt x="185" y="742"/>
                  <a:pt x="198" y="755"/>
                  <a:pt x="190" y="786"/>
                </a:cubicBezTo>
                <a:cubicBezTo>
                  <a:pt x="182" y="817"/>
                  <a:pt x="156" y="881"/>
                  <a:pt x="140" y="908"/>
                </a:cubicBezTo>
                <a:cubicBezTo>
                  <a:pt x="124" y="936"/>
                  <a:pt x="110" y="957"/>
                  <a:pt x="86" y="956"/>
                </a:cubicBezTo>
                <a:cubicBezTo>
                  <a:pt x="62" y="955"/>
                  <a:pt x="14" y="941"/>
                  <a:pt x="14" y="941"/>
                </a:cubicBezTo>
                <a:cubicBezTo>
                  <a:pt x="1" y="932"/>
                  <a:pt x="0" y="943"/>
                  <a:pt x="0" y="943"/>
                </a:cubicBezTo>
                <a:cubicBezTo>
                  <a:pt x="0" y="959"/>
                  <a:pt x="21" y="989"/>
                  <a:pt x="68" y="1007"/>
                </a:cubicBezTo>
                <a:cubicBezTo>
                  <a:pt x="115" y="1025"/>
                  <a:pt x="99" y="1033"/>
                  <a:pt x="124" y="1034"/>
                </a:cubicBezTo>
                <a:cubicBezTo>
                  <a:pt x="148" y="1034"/>
                  <a:pt x="147" y="1011"/>
                  <a:pt x="167" y="966"/>
                </a:cubicBezTo>
                <a:cubicBezTo>
                  <a:pt x="188" y="921"/>
                  <a:pt x="221" y="891"/>
                  <a:pt x="240" y="861"/>
                </a:cubicBezTo>
                <a:cubicBezTo>
                  <a:pt x="259" y="831"/>
                  <a:pt x="260" y="759"/>
                  <a:pt x="260" y="759"/>
                </a:cubicBezTo>
                <a:cubicBezTo>
                  <a:pt x="264" y="754"/>
                  <a:pt x="295" y="731"/>
                  <a:pt x="295" y="731"/>
                </a:cubicBezTo>
                <a:cubicBezTo>
                  <a:pt x="326" y="718"/>
                  <a:pt x="339" y="690"/>
                  <a:pt x="339" y="690"/>
                </a:cubicBezTo>
                <a:cubicBezTo>
                  <a:pt x="359" y="671"/>
                  <a:pt x="369" y="652"/>
                  <a:pt x="369" y="652"/>
                </a:cubicBezTo>
                <a:cubicBezTo>
                  <a:pt x="384" y="639"/>
                  <a:pt x="415" y="706"/>
                  <a:pt x="437" y="734"/>
                </a:cubicBezTo>
                <a:cubicBezTo>
                  <a:pt x="458" y="763"/>
                  <a:pt x="467" y="779"/>
                  <a:pt x="485" y="786"/>
                </a:cubicBezTo>
                <a:cubicBezTo>
                  <a:pt x="503" y="792"/>
                  <a:pt x="576" y="785"/>
                  <a:pt x="576" y="785"/>
                </a:cubicBezTo>
                <a:cubicBezTo>
                  <a:pt x="684" y="786"/>
                  <a:pt x="729" y="812"/>
                  <a:pt x="747" y="822"/>
                </a:cubicBezTo>
                <a:cubicBezTo>
                  <a:pt x="765" y="832"/>
                  <a:pt x="793" y="859"/>
                  <a:pt x="809" y="881"/>
                </a:cubicBezTo>
                <a:cubicBezTo>
                  <a:pt x="825" y="904"/>
                  <a:pt x="834" y="895"/>
                  <a:pt x="834" y="895"/>
                </a:cubicBezTo>
                <a:cubicBezTo>
                  <a:pt x="857" y="867"/>
                  <a:pt x="825" y="830"/>
                  <a:pt x="818" y="814"/>
                </a:cubicBezTo>
                <a:close/>
                <a:moveTo>
                  <a:pt x="424" y="270"/>
                </a:moveTo>
                <a:cubicBezTo>
                  <a:pt x="434" y="269"/>
                  <a:pt x="484" y="275"/>
                  <a:pt x="491" y="278"/>
                </a:cubicBezTo>
                <a:cubicBezTo>
                  <a:pt x="498" y="280"/>
                  <a:pt x="492" y="292"/>
                  <a:pt x="469" y="342"/>
                </a:cubicBezTo>
                <a:cubicBezTo>
                  <a:pt x="446" y="391"/>
                  <a:pt x="416" y="408"/>
                  <a:pt x="416" y="408"/>
                </a:cubicBezTo>
                <a:lnTo>
                  <a:pt x="424" y="270"/>
                </a:lnTo>
                <a:close/>
              </a:path>
            </a:pathLst>
          </a:custGeom>
          <a:solidFill>
            <a:srgbClr val="16294C"/>
          </a:solidFill>
          <a:ln>
            <a:noFill/>
          </a:ln>
          <a:extLst/>
        </p:spPr>
        <p:txBody>
          <a:bodyPr bIns="34289" lIns="68537" rIns="68537" tIns="34289"/>
          <a:lstStyle/>
          <a:p>
            <a:pPr defTabSz="685324">
              <a:defRPr/>
            </a:pPr>
            <a:endParaRPr kern="0" lang="en-US">
              <a:solidFill>
                <a:prstClr val="black"/>
              </a:solidFill>
            </a:endParaRPr>
          </a:p>
        </p:txBody>
      </p:sp>
      <p:sp>
        <p:nvSpPr>
          <p:cNvPr id="7" name="Freeform 19"/>
          <p:cNvSpPr>
            <a:spLocks noEditPoints="1"/>
          </p:cNvSpPr>
          <p:nvPr/>
        </p:nvSpPr>
        <p:spPr bwMode="auto">
          <a:xfrm>
            <a:off x="7059217" y="1131617"/>
            <a:ext cx="1772840" cy="2135981"/>
          </a:xfrm>
          <a:custGeom>
            <a:gdLst>
              <a:gd fmla="*/ 795 w 858" name="T0"/>
              <a:gd fmla="*/ 771 h 1034" name="T1"/>
              <a:gd fmla="*/ 710 w 858" name="T2"/>
              <a:gd fmla="*/ 755 h 1034" name="T3"/>
              <a:gd fmla="*/ 524 w 858" name="T4"/>
              <a:gd fmla="*/ 715 h 1034" name="T5"/>
              <a:gd fmla="*/ 523 w 858" name="T6"/>
              <a:gd fmla="*/ 653 h 1034" name="T7"/>
              <a:gd fmla="*/ 441 w 858" name="T8"/>
              <a:gd fmla="*/ 481 h 1034" name="T9"/>
              <a:gd fmla="*/ 432 w 858" name="T10"/>
              <a:gd fmla="*/ 457 h 1034" name="T11"/>
              <a:gd fmla="*/ 447 w 858" name="T12"/>
              <a:gd fmla="*/ 459 h 1034" name="T13"/>
              <a:gd fmla="*/ 509 w 858" name="T14"/>
              <a:gd fmla="*/ 355 h 1034" name="T15"/>
              <a:gd fmla="*/ 524 w 858" name="T16"/>
              <a:gd fmla="*/ 227 h 1034" name="T17"/>
              <a:gd fmla="*/ 438 w 858" name="T18"/>
              <a:gd fmla="*/ 204 h 1034" name="T19"/>
              <a:gd fmla="*/ 348 w 858" name="T20"/>
              <a:gd fmla="*/ 165 h 1034" name="T21"/>
              <a:gd fmla="*/ 362 w 858" name="T22"/>
              <a:gd fmla="*/ 81 h 1034" name="T23"/>
              <a:gd fmla="*/ 227 w 858" name="T24"/>
              <a:gd fmla="*/ 37 h 1034" name="T25"/>
              <a:gd fmla="*/ 223 w 858" name="T26"/>
              <a:gd fmla="*/ 83 h 1034" name="T27"/>
              <a:gd fmla="*/ 218 w 858" name="T28"/>
              <a:gd fmla="*/ 144 h 1034" name="T29"/>
              <a:gd fmla="*/ 247 w 858" name="T30"/>
              <a:gd fmla="*/ 185 h 1034" name="T31"/>
              <a:gd fmla="*/ 291 w 858" name="T32"/>
              <a:gd fmla="*/ 202 h 1034" name="T33"/>
              <a:gd fmla="*/ 253 w 858" name="T34"/>
              <a:gd fmla="*/ 279 h 1034" name="T35"/>
              <a:gd fmla="*/ 271 w 858" name="T36"/>
              <a:gd fmla="*/ 354 h 1034" name="T37"/>
              <a:gd fmla="*/ 218 w 858" name="T38"/>
              <a:gd fmla="*/ 315 h 1034" name="T39"/>
              <a:gd fmla="*/ 169 w 858" name="T40"/>
              <a:gd fmla="*/ 341 h 1034" name="T41"/>
              <a:gd fmla="*/ 235 w 858" name="T42"/>
              <a:gd fmla="*/ 378 h 1034" name="T43"/>
              <a:gd fmla="*/ 296 w 858" name="T44"/>
              <a:gd fmla="*/ 505 h 1034" name="T45"/>
              <a:gd fmla="*/ 303 w 858" name="T46"/>
              <a:gd fmla="*/ 551 h 1034" name="T47"/>
              <a:gd fmla="*/ 241 w 858" name="T48"/>
              <a:gd fmla="*/ 656 h 1034" name="T49"/>
              <a:gd fmla="*/ 191 w 858" name="T50"/>
              <a:gd fmla="*/ 785 h 1034" name="T51"/>
              <a:gd fmla="*/ 86 w 858" name="T52"/>
              <a:gd fmla="*/ 955 h 1034" name="T53"/>
              <a:gd fmla="*/ 0 w 858" name="T54"/>
              <a:gd fmla="*/ 942 h 1034" name="T55"/>
              <a:gd fmla="*/ 124 w 858" name="T56"/>
              <a:gd fmla="*/ 1033 h 1034" name="T57"/>
              <a:gd fmla="*/ 241 w 858" name="T58"/>
              <a:gd fmla="*/ 860 h 1034" name="T59"/>
              <a:gd fmla="*/ 295 w 858" name="T60"/>
              <a:gd fmla="*/ 730 h 1034" name="T61"/>
              <a:gd fmla="*/ 370 w 858" name="T62"/>
              <a:gd fmla="*/ 652 h 1034" name="T63"/>
              <a:gd fmla="*/ 486 w 858" name="T64"/>
              <a:gd fmla="*/ 785 h 1034" name="T65"/>
              <a:gd fmla="*/ 748 w 858" name="T66"/>
              <a:gd fmla="*/ 821 h 1034" name="T67"/>
              <a:gd fmla="*/ 834 w 858" name="T68"/>
              <a:gd fmla="*/ 895 h 1034" name="T69"/>
              <a:gd fmla="*/ 425 w 858" name="T70"/>
              <a:gd fmla="*/ 270 h 1034" name="T71"/>
              <a:gd fmla="*/ 469 w 858" name="T72"/>
              <a:gd fmla="*/ 341 h 1034" name="T73"/>
              <a:gd fmla="*/ 425 w 858" name="T74"/>
              <a:gd fmla="*/ 270 h 1034"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1034" w="858">
                <a:moveTo>
                  <a:pt x="818" y="813"/>
                </a:moveTo>
                <a:cubicBezTo>
                  <a:pt x="811" y="796"/>
                  <a:pt x="795" y="782"/>
                  <a:pt x="795" y="771"/>
                </a:cubicBezTo>
                <a:cubicBezTo>
                  <a:pt x="795" y="760"/>
                  <a:pt x="784" y="751"/>
                  <a:pt x="774" y="751"/>
                </a:cubicBezTo>
                <a:cubicBezTo>
                  <a:pt x="764" y="750"/>
                  <a:pt x="741" y="761"/>
                  <a:pt x="710" y="755"/>
                </a:cubicBezTo>
                <a:cubicBezTo>
                  <a:pt x="679" y="748"/>
                  <a:pt x="647" y="720"/>
                  <a:pt x="614" y="711"/>
                </a:cubicBezTo>
                <a:cubicBezTo>
                  <a:pt x="580" y="702"/>
                  <a:pt x="527" y="717"/>
                  <a:pt x="524" y="715"/>
                </a:cubicBezTo>
                <a:cubicBezTo>
                  <a:pt x="522" y="714"/>
                  <a:pt x="507" y="684"/>
                  <a:pt x="507" y="684"/>
                </a:cubicBezTo>
                <a:cubicBezTo>
                  <a:pt x="523" y="653"/>
                  <a:pt x="523" y="653"/>
                  <a:pt x="523" y="653"/>
                </a:cubicBezTo>
                <a:cubicBezTo>
                  <a:pt x="497" y="626"/>
                  <a:pt x="459" y="578"/>
                  <a:pt x="459" y="578"/>
                </a:cubicBezTo>
                <a:cubicBezTo>
                  <a:pt x="495" y="530"/>
                  <a:pt x="452" y="491"/>
                  <a:pt x="441" y="481"/>
                </a:cubicBezTo>
                <a:cubicBezTo>
                  <a:pt x="431" y="472"/>
                  <a:pt x="413" y="461"/>
                  <a:pt x="413" y="461"/>
                </a:cubicBezTo>
                <a:cubicBezTo>
                  <a:pt x="426" y="465"/>
                  <a:pt x="432" y="457"/>
                  <a:pt x="432" y="457"/>
                </a:cubicBezTo>
                <a:cubicBezTo>
                  <a:pt x="432" y="457"/>
                  <a:pt x="432" y="457"/>
                  <a:pt x="436" y="459"/>
                </a:cubicBezTo>
                <a:cubicBezTo>
                  <a:pt x="440" y="460"/>
                  <a:pt x="447" y="459"/>
                  <a:pt x="447" y="459"/>
                </a:cubicBezTo>
                <a:cubicBezTo>
                  <a:pt x="472" y="441"/>
                  <a:pt x="469" y="409"/>
                  <a:pt x="471" y="405"/>
                </a:cubicBezTo>
                <a:cubicBezTo>
                  <a:pt x="472" y="401"/>
                  <a:pt x="474" y="391"/>
                  <a:pt x="509" y="355"/>
                </a:cubicBezTo>
                <a:cubicBezTo>
                  <a:pt x="543" y="318"/>
                  <a:pt x="564" y="277"/>
                  <a:pt x="567" y="265"/>
                </a:cubicBezTo>
                <a:cubicBezTo>
                  <a:pt x="570" y="254"/>
                  <a:pt x="533" y="233"/>
                  <a:pt x="524" y="227"/>
                </a:cubicBezTo>
                <a:cubicBezTo>
                  <a:pt x="515" y="221"/>
                  <a:pt x="491" y="211"/>
                  <a:pt x="472" y="209"/>
                </a:cubicBezTo>
                <a:cubicBezTo>
                  <a:pt x="453" y="207"/>
                  <a:pt x="438" y="204"/>
                  <a:pt x="438" y="204"/>
                </a:cubicBezTo>
                <a:cubicBezTo>
                  <a:pt x="417" y="193"/>
                  <a:pt x="399" y="187"/>
                  <a:pt x="384" y="184"/>
                </a:cubicBezTo>
                <a:cubicBezTo>
                  <a:pt x="368" y="180"/>
                  <a:pt x="351" y="167"/>
                  <a:pt x="348" y="165"/>
                </a:cubicBezTo>
                <a:cubicBezTo>
                  <a:pt x="344" y="163"/>
                  <a:pt x="343" y="155"/>
                  <a:pt x="343" y="155"/>
                </a:cubicBezTo>
                <a:cubicBezTo>
                  <a:pt x="362" y="132"/>
                  <a:pt x="365" y="113"/>
                  <a:pt x="362" y="81"/>
                </a:cubicBezTo>
                <a:cubicBezTo>
                  <a:pt x="358" y="50"/>
                  <a:pt x="326" y="27"/>
                  <a:pt x="294" y="14"/>
                </a:cubicBezTo>
                <a:cubicBezTo>
                  <a:pt x="262" y="0"/>
                  <a:pt x="237" y="27"/>
                  <a:pt x="227" y="37"/>
                </a:cubicBezTo>
                <a:cubicBezTo>
                  <a:pt x="216" y="47"/>
                  <a:pt x="225" y="65"/>
                  <a:pt x="225" y="65"/>
                </a:cubicBezTo>
                <a:cubicBezTo>
                  <a:pt x="225" y="65"/>
                  <a:pt x="224" y="78"/>
                  <a:pt x="223" y="83"/>
                </a:cubicBezTo>
                <a:cubicBezTo>
                  <a:pt x="221" y="88"/>
                  <a:pt x="225" y="110"/>
                  <a:pt x="225" y="114"/>
                </a:cubicBezTo>
                <a:cubicBezTo>
                  <a:pt x="225" y="118"/>
                  <a:pt x="216" y="139"/>
                  <a:pt x="218" y="144"/>
                </a:cubicBezTo>
                <a:cubicBezTo>
                  <a:pt x="219" y="150"/>
                  <a:pt x="227" y="144"/>
                  <a:pt x="230" y="146"/>
                </a:cubicBezTo>
                <a:cubicBezTo>
                  <a:pt x="233" y="149"/>
                  <a:pt x="244" y="183"/>
                  <a:pt x="247" y="185"/>
                </a:cubicBezTo>
                <a:cubicBezTo>
                  <a:pt x="251" y="188"/>
                  <a:pt x="262" y="185"/>
                  <a:pt x="270" y="183"/>
                </a:cubicBezTo>
                <a:cubicBezTo>
                  <a:pt x="279" y="181"/>
                  <a:pt x="287" y="186"/>
                  <a:pt x="291" y="202"/>
                </a:cubicBezTo>
                <a:cubicBezTo>
                  <a:pt x="295" y="217"/>
                  <a:pt x="279" y="230"/>
                  <a:pt x="270" y="239"/>
                </a:cubicBezTo>
                <a:cubicBezTo>
                  <a:pt x="262" y="248"/>
                  <a:pt x="256" y="261"/>
                  <a:pt x="253" y="279"/>
                </a:cubicBezTo>
                <a:cubicBezTo>
                  <a:pt x="250" y="298"/>
                  <a:pt x="265" y="326"/>
                  <a:pt x="269" y="337"/>
                </a:cubicBezTo>
                <a:cubicBezTo>
                  <a:pt x="274" y="347"/>
                  <a:pt x="271" y="354"/>
                  <a:pt x="271" y="354"/>
                </a:cubicBezTo>
                <a:cubicBezTo>
                  <a:pt x="256" y="353"/>
                  <a:pt x="223" y="334"/>
                  <a:pt x="223" y="334"/>
                </a:cubicBezTo>
                <a:cubicBezTo>
                  <a:pt x="223" y="334"/>
                  <a:pt x="219" y="322"/>
                  <a:pt x="218" y="315"/>
                </a:cubicBezTo>
                <a:cubicBezTo>
                  <a:pt x="216" y="307"/>
                  <a:pt x="200" y="297"/>
                  <a:pt x="187" y="297"/>
                </a:cubicBezTo>
                <a:cubicBezTo>
                  <a:pt x="175" y="297"/>
                  <a:pt x="169" y="333"/>
                  <a:pt x="169" y="341"/>
                </a:cubicBezTo>
                <a:cubicBezTo>
                  <a:pt x="169" y="348"/>
                  <a:pt x="186" y="357"/>
                  <a:pt x="196" y="357"/>
                </a:cubicBezTo>
                <a:cubicBezTo>
                  <a:pt x="205" y="357"/>
                  <a:pt x="219" y="369"/>
                  <a:pt x="235" y="378"/>
                </a:cubicBezTo>
                <a:cubicBezTo>
                  <a:pt x="251" y="387"/>
                  <a:pt x="283" y="405"/>
                  <a:pt x="289" y="413"/>
                </a:cubicBezTo>
                <a:cubicBezTo>
                  <a:pt x="296" y="420"/>
                  <a:pt x="296" y="503"/>
                  <a:pt x="296" y="505"/>
                </a:cubicBezTo>
                <a:cubicBezTo>
                  <a:pt x="296" y="508"/>
                  <a:pt x="309" y="528"/>
                  <a:pt x="311" y="531"/>
                </a:cubicBezTo>
                <a:cubicBezTo>
                  <a:pt x="314" y="535"/>
                  <a:pt x="307" y="548"/>
                  <a:pt x="303" y="551"/>
                </a:cubicBezTo>
                <a:cubicBezTo>
                  <a:pt x="299" y="554"/>
                  <a:pt x="296" y="574"/>
                  <a:pt x="296" y="574"/>
                </a:cubicBezTo>
                <a:cubicBezTo>
                  <a:pt x="241" y="656"/>
                  <a:pt x="241" y="656"/>
                  <a:pt x="241" y="656"/>
                </a:cubicBezTo>
                <a:cubicBezTo>
                  <a:pt x="241" y="656"/>
                  <a:pt x="209" y="707"/>
                  <a:pt x="197" y="724"/>
                </a:cubicBezTo>
                <a:cubicBezTo>
                  <a:pt x="186" y="742"/>
                  <a:pt x="199" y="754"/>
                  <a:pt x="191" y="785"/>
                </a:cubicBezTo>
                <a:cubicBezTo>
                  <a:pt x="182" y="816"/>
                  <a:pt x="156" y="880"/>
                  <a:pt x="140" y="908"/>
                </a:cubicBezTo>
                <a:cubicBezTo>
                  <a:pt x="125" y="935"/>
                  <a:pt x="110" y="956"/>
                  <a:pt x="86" y="955"/>
                </a:cubicBezTo>
                <a:cubicBezTo>
                  <a:pt x="62" y="954"/>
                  <a:pt x="14" y="940"/>
                  <a:pt x="14" y="940"/>
                </a:cubicBezTo>
                <a:cubicBezTo>
                  <a:pt x="2" y="931"/>
                  <a:pt x="0" y="942"/>
                  <a:pt x="0" y="942"/>
                </a:cubicBezTo>
                <a:cubicBezTo>
                  <a:pt x="1" y="958"/>
                  <a:pt x="21" y="988"/>
                  <a:pt x="68" y="1006"/>
                </a:cubicBezTo>
                <a:cubicBezTo>
                  <a:pt x="115" y="1024"/>
                  <a:pt x="99" y="1032"/>
                  <a:pt x="124" y="1033"/>
                </a:cubicBezTo>
                <a:cubicBezTo>
                  <a:pt x="149" y="1034"/>
                  <a:pt x="147" y="1010"/>
                  <a:pt x="168" y="965"/>
                </a:cubicBezTo>
                <a:cubicBezTo>
                  <a:pt x="188" y="920"/>
                  <a:pt x="222" y="890"/>
                  <a:pt x="241" y="860"/>
                </a:cubicBezTo>
                <a:cubicBezTo>
                  <a:pt x="260" y="830"/>
                  <a:pt x="260" y="758"/>
                  <a:pt x="260" y="758"/>
                </a:cubicBezTo>
                <a:cubicBezTo>
                  <a:pt x="265" y="753"/>
                  <a:pt x="295" y="730"/>
                  <a:pt x="295" y="730"/>
                </a:cubicBezTo>
                <a:cubicBezTo>
                  <a:pt x="326" y="717"/>
                  <a:pt x="339" y="689"/>
                  <a:pt x="339" y="689"/>
                </a:cubicBezTo>
                <a:cubicBezTo>
                  <a:pt x="360" y="670"/>
                  <a:pt x="370" y="652"/>
                  <a:pt x="370" y="652"/>
                </a:cubicBezTo>
                <a:cubicBezTo>
                  <a:pt x="385" y="639"/>
                  <a:pt x="416" y="705"/>
                  <a:pt x="437" y="733"/>
                </a:cubicBezTo>
                <a:cubicBezTo>
                  <a:pt x="458" y="762"/>
                  <a:pt x="468" y="778"/>
                  <a:pt x="486" y="785"/>
                </a:cubicBezTo>
                <a:cubicBezTo>
                  <a:pt x="504" y="791"/>
                  <a:pt x="576" y="784"/>
                  <a:pt x="576" y="784"/>
                </a:cubicBezTo>
                <a:cubicBezTo>
                  <a:pt x="684" y="785"/>
                  <a:pt x="730" y="811"/>
                  <a:pt x="748" y="821"/>
                </a:cubicBezTo>
                <a:cubicBezTo>
                  <a:pt x="766" y="831"/>
                  <a:pt x="793" y="858"/>
                  <a:pt x="809" y="881"/>
                </a:cubicBezTo>
                <a:cubicBezTo>
                  <a:pt x="826" y="904"/>
                  <a:pt x="834" y="895"/>
                  <a:pt x="834" y="895"/>
                </a:cubicBezTo>
                <a:cubicBezTo>
                  <a:pt x="858" y="866"/>
                  <a:pt x="826" y="829"/>
                  <a:pt x="818" y="813"/>
                </a:cubicBezTo>
                <a:close/>
                <a:moveTo>
                  <a:pt x="425" y="270"/>
                </a:moveTo>
                <a:cubicBezTo>
                  <a:pt x="435" y="268"/>
                  <a:pt x="484" y="274"/>
                  <a:pt x="491" y="277"/>
                </a:cubicBezTo>
                <a:cubicBezTo>
                  <a:pt x="499" y="279"/>
                  <a:pt x="492" y="292"/>
                  <a:pt x="469" y="341"/>
                </a:cubicBezTo>
                <a:cubicBezTo>
                  <a:pt x="446" y="390"/>
                  <a:pt x="417" y="407"/>
                  <a:pt x="417" y="407"/>
                </a:cubicBezTo>
                <a:lnTo>
                  <a:pt x="425" y="270"/>
                </a:lnTo>
                <a:close/>
              </a:path>
            </a:pathLst>
          </a:custGeom>
          <a:solidFill>
            <a:srgbClr val="90BC33"/>
          </a:solidFill>
          <a:ln>
            <a:noFill/>
          </a:ln>
          <a:extLst>
            <a:ext uri="{91240B29-F687-4F45-9708-019B960494DF}">
              <a14:hiddenLine w="9525">
                <a:solidFill>
                  <a:srgbClr val="000000"/>
                </a:solidFill>
                <a:round/>
                <a:headEnd/>
                <a:tailEnd/>
              </a14:hiddenLine>
            </a:ext>
          </a:extLst>
        </p:spPr>
        <p:txBody>
          <a:bodyPr bIns="34289" lIns="68537" rIns="68537" tIns="34289"/>
          <a:lstStyle/>
          <a:p>
            <a:pPr defTabSz="685324">
              <a:defRPr/>
            </a:pPr>
            <a:endParaRPr kern="0" lang="en-US">
              <a:solidFill>
                <a:prstClr val="black"/>
              </a:solidFill>
            </a:endParaRPr>
          </a:p>
        </p:txBody>
      </p:sp>
      <p:sp>
        <p:nvSpPr>
          <p:cNvPr id="8" name="Freeform 20"/>
          <p:cNvSpPr>
            <a:spLocks noEditPoints="1"/>
          </p:cNvSpPr>
          <p:nvPr/>
        </p:nvSpPr>
        <p:spPr bwMode="auto">
          <a:xfrm>
            <a:off x="2569370" y="1131590"/>
            <a:ext cx="1772841" cy="2137172"/>
          </a:xfrm>
          <a:custGeom>
            <a:gdLst>
              <a:gd fmla="*/ 796 w 858" name="T0"/>
              <a:gd fmla="*/ 771 h 1034" name="T1"/>
              <a:gd fmla="*/ 710 w 858" name="T2"/>
              <a:gd fmla="*/ 755 h 1034" name="T3"/>
              <a:gd fmla="*/ 525 w 858" name="T4"/>
              <a:gd fmla="*/ 716 h 1034" name="T5"/>
              <a:gd fmla="*/ 524 w 858" name="T6"/>
              <a:gd fmla="*/ 654 h 1034" name="T7"/>
              <a:gd fmla="*/ 442 w 858" name="T8"/>
              <a:gd fmla="*/ 482 h 1034" name="T9"/>
              <a:gd fmla="*/ 433 w 858" name="T10"/>
              <a:gd fmla="*/ 457 h 1034" name="T11"/>
              <a:gd fmla="*/ 447 w 858" name="T12"/>
              <a:gd fmla="*/ 460 h 1034" name="T13"/>
              <a:gd fmla="*/ 509 w 858" name="T14"/>
              <a:gd fmla="*/ 355 h 1034" name="T15"/>
              <a:gd fmla="*/ 525 w 858" name="T16"/>
              <a:gd fmla="*/ 227 h 1034" name="T17"/>
              <a:gd fmla="*/ 438 w 858" name="T18"/>
              <a:gd fmla="*/ 205 h 1034" name="T19"/>
              <a:gd fmla="*/ 348 w 858" name="T20"/>
              <a:gd fmla="*/ 165 h 1034" name="T21"/>
              <a:gd fmla="*/ 362 w 858" name="T22"/>
              <a:gd fmla="*/ 82 h 1034" name="T23"/>
              <a:gd fmla="*/ 227 w 858" name="T24"/>
              <a:gd fmla="*/ 38 h 1034" name="T25"/>
              <a:gd fmla="*/ 223 w 858" name="T26"/>
              <a:gd fmla="*/ 84 h 1034" name="T27"/>
              <a:gd fmla="*/ 218 w 858" name="T28"/>
              <a:gd fmla="*/ 145 h 1034" name="T29"/>
              <a:gd fmla="*/ 248 w 858" name="T30"/>
              <a:gd fmla="*/ 186 h 1034" name="T31"/>
              <a:gd fmla="*/ 291 w 858" name="T32"/>
              <a:gd fmla="*/ 202 h 1034" name="T33"/>
              <a:gd fmla="*/ 254 w 858" name="T34"/>
              <a:gd fmla="*/ 280 h 1034" name="T35"/>
              <a:gd fmla="*/ 272 w 858" name="T36"/>
              <a:gd fmla="*/ 354 h 1034" name="T37"/>
              <a:gd fmla="*/ 218 w 858" name="T38"/>
              <a:gd fmla="*/ 315 h 1034" name="T39"/>
              <a:gd fmla="*/ 170 w 858" name="T40"/>
              <a:gd fmla="*/ 341 h 1034" name="T41"/>
              <a:gd fmla="*/ 235 w 858" name="T42"/>
              <a:gd fmla="*/ 379 h 1034" name="T43"/>
              <a:gd fmla="*/ 296 w 858" name="T44"/>
              <a:gd fmla="*/ 506 h 1034" name="T45"/>
              <a:gd fmla="*/ 304 w 858" name="T46"/>
              <a:gd fmla="*/ 551 h 1034" name="T47"/>
              <a:gd fmla="*/ 241 w 858" name="T48"/>
              <a:gd fmla="*/ 656 h 1034" name="T49"/>
              <a:gd fmla="*/ 191 w 858" name="T50"/>
              <a:gd fmla="*/ 785 h 1034" name="T51"/>
              <a:gd fmla="*/ 87 w 858" name="T52"/>
              <a:gd fmla="*/ 956 h 1034" name="T53"/>
              <a:gd fmla="*/ 0 w 858" name="T54"/>
              <a:gd fmla="*/ 942 h 1034" name="T55"/>
              <a:gd fmla="*/ 125 w 858" name="T56"/>
              <a:gd fmla="*/ 1033 h 1034" name="T57"/>
              <a:gd fmla="*/ 241 w 858" name="T58"/>
              <a:gd fmla="*/ 861 h 1034" name="T59"/>
              <a:gd fmla="*/ 295 w 858" name="T60"/>
              <a:gd fmla="*/ 731 h 1034" name="T61"/>
              <a:gd fmla="*/ 370 w 858" name="T62"/>
              <a:gd fmla="*/ 652 h 1034" name="T63"/>
              <a:gd fmla="*/ 486 w 858" name="T64"/>
              <a:gd fmla="*/ 785 h 1034" name="T65"/>
              <a:gd fmla="*/ 748 w 858" name="T66"/>
              <a:gd fmla="*/ 821 h 1034" name="T67"/>
              <a:gd fmla="*/ 834 w 858" name="T68"/>
              <a:gd fmla="*/ 895 h 1034" name="T69"/>
              <a:gd fmla="*/ 425 w 858" name="T70"/>
              <a:gd fmla="*/ 270 h 1034" name="T71"/>
              <a:gd fmla="*/ 470 w 858" name="T72"/>
              <a:gd fmla="*/ 341 h 1034" name="T73"/>
              <a:gd fmla="*/ 425 w 858" name="T74"/>
              <a:gd fmla="*/ 270 h 1034"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1034" w="858">
                <a:moveTo>
                  <a:pt x="819" y="813"/>
                </a:moveTo>
                <a:cubicBezTo>
                  <a:pt x="811" y="797"/>
                  <a:pt x="796" y="782"/>
                  <a:pt x="796" y="771"/>
                </a:cubicBezTo>
                <a:cubicBezTo>
                  <a:pt x="796" y="761"/>
                  <a:pt x="784" y="752"/>
                  <a:pt x="775" y="751"/>
                </a:cubicBezTo>
                <a:cubicBezTo>
                  <a:pt x="765" y="750"/>
                  <a:pt x="742" y="762"/>
                  <a:pt x="710" y="755"/>
                </a:cubicBezTo>
                <a:cubicBezTo>
                  <a:pt x="679" y="749"/>
                  <a:pt x="648" y="721"/>
                  <a:pt x="614" y="712"/>
                </a:cubicBezTo>
                <a:cubicBezTo>
                  <a:pt x="581" y="703"/>
                  <a:pt x="527" y="717"/>
                  <a:pt x="525" y="716"/>
                </a:cubicBezTo>
                <a:cubicBezTo>
                  <a:pt x="522" y="714"/>
                  <a:pt x="507" y="684"/>
                  <a:pt x="507" y="684"/>
                </a:cubicBezTo>
                <a:cubicBezTo>
                  <a:pt x="524" y="654"/>
                  <a:pt x="524" y="654"/>
                  <a:pt x="524" y="654"/>
                </a:cubicBezTo>
                <a:cubicBezTo>
                  <a:pt x="498" y="627"/>
                  <a:pt x="460" y="578"/>
                  <a:pt x="460" y="578"/>
                </a:cubicBezTo>
                <a:cubicBezTo>
                  <a:pt x="495" y="530"/>
                  <a:pt x="452" y="492"/>
                  <a:pt x="442" y="482"/>
                </a:cubicBezTo>
                <a:cubicBezTo>
                  <a:pt x="431" y="472"/>
                  <a:pt x="414" y="461"/>
                  <a:pt x="414" y="461"/>
                </a:cubicBezTo>
                <a:cubicBezTo>
                  <a:pt x="427" y="466"/>
                  <a:pt x="433" y="457"/>
                  <a:pt x="433" y="457"/>
                </a:cubicBezTo>
                <a:cubicBezTo>
                  <a:pt x="433" y="457"/>
                  <a:pt x="433" y="457"/>
                  <a:pt x="437" y="459"/>
                </a:cubicBezTo>
                <a:cubicBezTo>
                  <a:pt x="441" y="461"/>
                  <a:pt x="447" y="460"/>
                  <a:pt x="447" y="460"/>
                </a:cubicBezTo>
                <a:cubicBezTo>
                  <a:pt x="472" y="442"/>
                  <a:pt x="470" y="410"/>
                  <a:pt x="471" y="406"/>
                </a:cubicBezTo>
                <a:cubicBezTo>
                  <a:pt x="473" y="402"/>
                  <a:pt x="475" y="392"/>
                  <a:pt x="509" y="355"/>
                </a:cubicBezTo>
                <a:cubicBezTo>
                  <a:pt x="544" y="318"/>
                  <a:pt x="564" y="277"/>
                  <a:pt x="567" y="266"/>
                </a:cubicBezTo>
                <a:cubicBezTo>
                  <a:pt x="571" y="254"/>
                  <a:pt x="534" y="233"/>
                  <a:pt x="525" y="227"/>
                </a:cubicBezTo>
                <a:cubicBezTo>
                  <a:pt x="516" y="222"/>
                  <a:pt x="491" y="211"/>
                  <a:pt x="472" y="209"/>
                </a:cubicBezTo>
                <a:cubicBezTo>
                  <a:pt x="453" y="208"/>
                  <a:pt x="438" y="205"/>
                  <a:pt x="438" y="205"/>
                </a:cubicBezTo>
                <a:cubicBezTo>
                  <a:pt x="417" y="193"/>
                  <a:pt x="400" y="187"/>
                  <a:pt x="384" y="184"/>
                </a:cubicBezTo>
                <a:cubicBezTo>
                  <a:pt x="369" y="181"/>
                  <a:pt x="351" y="167"/>
                  <a:pt x="348" y="165"/>
                </a:cubicBezTo>
                <a:cubicBezTo>
                  <a:pt x="345" y="164"/>
                  <a:pt x="343" y="155"/>
                  <a:pt x="343" y="155"/>
                </a:cubicBezTo>
                <a:cubicBezTo>
                  <a:pt x="362" y="133"/>
                  <a:pt x="365" y="114"/>
                  <a:pt x="362" y="82"/>
                </a:cubicBezTo>
                <a:cubicBezTo>
                  <a:pt x="359" y="50"/>
                  <a:pt x="327" y="28"/>
                  <a:pt x="295" y="14"/>
                </a:cubicBezTo>
                <a:cubicBezTo>
                  <a:pt x="263" y="0"/>
                  <a:pt x="238" y="28"/>
                  <a:pt x="227" y="38"/>
                </a:cubicBezTo>
                <a:cubicBezTo>
                  <a:pt x="217" y="48"/>
                  <a:pt x="226" y="66"/>
                  <a:pt x="226" y="66"/>
                </a:cubicBezTo>
                <a:cubicBezTo>
                  <a:pt x="226" y="66"/>
                  <a:pt x="225" y="79"/>
                  <a:pt x="223" y="84"/>
                </a:cubicBezTo>
                <a:cubicBezTo>
                  <a:pt x="221" y="88"/>
                  <a:pt x="226" y="111"/>
                  <a:pt x="226" y="115"/>
                </a:cubicBezTo>
                <a:cubicBezTo>
                  <a:pt x="226" y="119"/>
                  <a:pt x="217" y="139"/>
                  <a:pt x="218" y="145"/>
                </a:cubicBezTo>
                <a:cubicBezTo>
                  <a:pt x="220" y="151"/>
                  <a:pt x="227" y="144"/>
                  <a:pt x="231" y="147"/>
                </a:cubicBezTo>
                <a:cubicBezTo>
                  <a:pt x="234" y="149"/>
                  <a:pt x="245" y="183"/>
                  <a:pt x="248" y="186"/>
                </a:cubicBezTo>
                <a:cubicBezTo>
                  <a:pt x="251" y="188"/>
                  <a:pt x="263" y="185"/>
                  <a:pt x="271" y="183"/>
                </a:cubicBezTo>
                <a:cubicBezTo>
                  <a:pt x="279" y="182"/>
                  <a:pt x="287" y="187"/>
                  <a:pt x="291" y="202"/>
                </a:cubicBezTo>
                <a:cubicBezTo>
                  <a:pt x="295" y="218"/>
                  <a:pt x="279" y="231"/>
                  <a:pt x="271" y="240"/>
                </a:cubicBezTo>
                <a:cubicBezTo>
                  <a:pt x="263" y="249"/>
                  <a:pt x="257" y="261"/>
                  <a:pt x="254" y="280"/>
                </a:cubicBezTo>
                <a:cubicBezTo>
                  <a:pt x="250" y="299"/>
                  <a:pt x="265" y="326"/>
                  <a:pt x="270" y="337"/>
                </a:cubicBezTo>
                <a:cubicBezTo>
                  <a:pt x="275" y="348"/>
                  <a:pt x="272" y="354"/>
                  <a:pt x="272" y="354"/>
                </a:cubicBezTo>
                <a:cubicBezTo>
                  <a:pt x="257" y="353"/>
                  <a:pt x="223" y="335"/>
                  <a:pt x="223" y="335"/>
                </a:cubicBezTo>
                <a:cubicBezTo>
                  <a:pt x="223" y="335"/>
                  <a:pt x="220" y="322"/>
                  <a:pt x="218" y="315"/>
                </a:cubicBezTo>
                <a:cubicBezTo>
                  <a:pt x="217" y="308"/>
                  <a:pt x="200" y="298"/>
                  <a:pt x="188" y="298"/>
                </a:cubicBezTo>
                <a:cubicBezTo>
                  <a:pt x="175" y="298"/>
                  <a:pt x="170" y="334"/>
                  <a:pt x="170" y="341"/>
                </a:cubicBezTo>
                <a:cubicBezTo>
                  <a:pt x="170" y="349"/>
                  <a:pt x="187" y="358"/>
                  <a:pt x="196" y="358"/>
                </a:cubicBezTo>
                <a:cubicBezTo>
                  <a:pt x="205" y="358"/>
                  <a:pt x="220" y="370"/>
                  <a:pt x="235" y="379"/>
                </a:cubicBezTo>
                <a:cubicBezTo>
                  <a:pt x="251" y="388"/>
                  <a:pt x="283" y="406"/>
                  <a:pt x="290" y="413"/>
                </a:cubicBezTo>
                <a:cubicBezTo>
                  <a:pt x="296" y="421"/>
                  <a:pt x="296" y="503"/>
                  <a:pt x="296" y="506"/>
                </a:cubicBezTo>
                <a:cubicBezTo>
                  <a:pt x="296" y="508"/>
                  <a:pt x="309" y="529"/>
                  <a:pt x="312" y="532"/>
                </a:cubicBezTo>
                <a:cubicBezTo>
                  <a:pt x="314" y="535"/>
                  <a:pt x="308" y="548"/>
                  <a:pt x="304" y="551"/>
                </a:cubicBezTo>
                <a:cubicBezTo>
                  <a:pt x="300" y="555"/>
                  <a:pt x="296" y="574"/>
                  <a:pt x="296" y="574"/>
                </a:cubicBezTo>
                <a:cubicBezTo>
                  <a:pt x="241" y="656"/>
                  <a:pt x="241" y="656"/>
                  <a:pt x="241" y="656"/>
                </a:cubicBezTo>
                <a:cubicBezTo>
                  <a:pt x="241" y="656"/>
                  <a:pt x="209" y="708"/>
                  <a:pt x="198" y="725"/>
                </a:cubicBezTo>
                <a:cubicBezTo>
                  <a:pt x="186" y="742"/>
                  <a:pt x="199" y="754"/>
                  <a:pt x="191" y="785"/>
                </a:cubicBezTo>
                <a:cubicBezTo>
                  <a:pt x="183" y="816"/>
                  <a:pt x="157" y="880"/>
                  <a:pt x="141" y="908"/>
                </a:cubicBezTo>
                <a:cubicBezTo>
                  <a:pt x="125" y="936"/>
                  <a:pt x="111" y="956"/>
                  <a:pt x="87" y="956"/>
                </a:cubicBezTo>
                <a:cubicBezTo>
                  <a:pt x="63" y="955"/>
                  <a:pt x="14" y="941"/>
                  <a:pt x="14" y="941"/>
                </a:cubicBezTo>
                <a:cubicBezTo>
                  <a:pt x="2" y="932"/>
                  <a:pt x="0" y="942"/>
                  <a:pt x="0" y="942"/>
                </a:cubicBezTo>
                <a:cubicBezTo>
                  <a:pt x="1" y="959"/>
                  <a:pt x="22" y="988"/>
                  <a:pt x="69" y="1006"/>
                </a:cubicBezTo>
                <a:cubicBezTo>
                  <a:pt x="115" y="1024"/>
                  <a:pt x="100" y="1032"/>
                  <a:pt x="125" y="1033"/>
                </a:cubicBezTo>
                <a:cubicBezTo>
                  <a:pt x="149" y="1034"/>
                  <a:pt x="148" y="1010"/>
                  <a:pt x="168" y="965"/>
                </a:cubicBezTo>
                <a:cubicBezTo>
                  <a:pt x="189" y="920"/>
                  <a:pt x="222" y="891"/>
                  <a:pt x="241" y="861"/>
                </a:cubicBezTo>
                <a:cubicBezTo>
                  <a:pt x="260" y="830"/>
                  <a:pt x="261" y="758"/>
                  <a:pt x="261" y="758"/>
                </a:cubicBezTo>
                <a:cubicBezTo>
                  <a:pt x="265" y="753"/>
                  <a:pt x="295" y="731"/>
                  <a:pt x="295" y="731"/>
                </a:cubicBezTo>
                <a:cubicBezTo>
                  <a:pt x="327" y="717"/>
                  <a:pt x="340" y="690"/>
                  <a:pt x="340" y="690"/>
                </a:cubicBezTo>
                <a:cubicBezTo>
                  <a:pt x="360" y="671"/>
                  <a:pt x="370" y="652"/>
                  <a:pt x="370" y="652"/>
                </a:cubicBezTo>
                <a:cubicBezTo>
                  <a:pt x="385" y="639"/>
                  <a:pt x="416" y="705"/>
                  <a:pt x="438" y="734"/>
                </a:cubicBezTo>
                <a:cubicBezTo>
                  <a:pt x="459" y="762"/>
                  <a:pt x="468" y="779"/>
                  <a:pt x="486" y="785"/>
                </a:cubicBezTo>
                <a:cubicBezTo>
                  <a:pt x="504" y="792"/>
                  <a:pt x="576" y="785"/>
                  <a:pt x="576" y="785"/>
                </a:cubicBezTo>
                <a:cubicBezTo>
                  <a:pt x="685" y="785"/>
                  <a:pt x="730" y="812"/>
                  <a:pt x="748" y="821"/>
                </a:cubicBezTo>
                <a:cubicBezTo>
                  <a:pt x="766" y="831"/>
                  <a:pt x="793" y="858"/>
                  <a:pt x="810" y="881"/>
                </a:cubicBezTo>
                <a:cubicBezTo>
                  <a:pt x="826" y="904"/>
                  <a:pt x="834" y="895"/>
                  <a:pt x="834" y="895"/>
                </a:cubicBezTo>
                <a:cubicBezTo>
                  <a:pt x="858" y="866"/>
                  <a:pt x="826" y="830"/>
                  <a:pt x="819" y="813"/>
                </a:cubicBezTo>
                <a:close/>
                <a:moveTo>
                  <a:pt x="425" y="270"/>
                </a:moveTo>
                <a:cubicBezTo>
                  <a:pt x="435" y="268"/>
                  <a:pt x="484" y="275"/>
                  <a:pt x="492" y="277"/>
                </a:cubicBezTo>
                <a:cubicBezTo>
                  <a:pt x="499" y="280"/>
                  <a:pt x="493" y="292"/>
                  <a:pt x="470" y="341"/>
                </a:cubicBezTo>
                <a:cubicBezTo>
                  <a:pt x="447" y="390"/>
                  <a:pt x="417" y="407"/>
                  <a:pt x="417" y="407"/>
                </a:cubicBezTo>
                <a:lnTo>
                  <a:pt x="425" y="270"/>
                </a:lnTo>
                <a:close/>
              </a:path>
            </a:pathLst>
          </a:custGeom>
          <a:solidFill>
            <a:srgbClr val="FA9C00"/>
          </a:solidFill>
          <a:ln>
            <a:noFill/>
          </a:ln>
          <a:extLst>
            <a:ext uri="{91240B29-F687-4F45-9708-019B960494DF}">
              <a14:hiddenLine w="9525">
                <a:solidFill>
                  <a:srgbClr val="000000"/>
                </a:solidFill>
                <a:round/>
                <a:headEnd/>
                <a:tailEnd/>
              </a14:hiddenLine>
            </a:ext>
          </a:extLst>
        </p:spPr>
        <p:txBody>
          <a:bodyPr bIns="34289" lIns="68537" rIns="68537" tIns="34289"/>
          <a:lstStyle/>
          <a:p>
            <a:pPr defTabSz="685324">
              <a:defRPr/>
            </a:pPr>
            <a:endParaRPr kern="0" lang="en-US">
              <a:solidFill>
                <a:prstClr val="black"/>
              </a:solidFill>
            </a:endParaRPr>
          </a:p>
        </p:txBody>
      </p:sp>
      <p:sp>
        <p:nvSpPr>
          <p:cNvPr id="9" name="Freeform 21"/>
          <p:cNvSpPr>
            <a:spLocks noEditPoints="1"/>
          </p:cNvSpPr>
          <p:nvPr/>
        </p:nvSpPr>
        <p:spPr bwMode="auto">
          <a:xfrm>
            <a:off x="4836319" y="1131617"/>
            <a:ext cx="1771650" cy="2135981"/>
          </a:xfrm>
          <a:custGeom>
            <a:gdLst>
              <a:gd fmla="*/ 2189494 w 858" name="T0"/>
              <a:gd fmla="*/ 2123259 h 1034" name="T1"/>
              <a:gd fmla="*/ 1955397 w 858" name="T2"/>
              <a:gd fmla="*/ 2079197 h 1034" name="T3"/>
              <a:gd fmla="*/ 1443138 w 858" name="T4"/>
              <a:gd fmla="*/ 1971795 h 1034" name="T5"/>
              <a:gd fmla="*/ 1440384 w 858" name="T6"/>
              <a:gd fmla="*/ 1801053 h 1034" name="T7"/>
              <a:gd fmla="*/ 1214549 w 858" name="T8"/>
              <a:gd fmla="*/ 1327381 h 1034" name="T9"/>
              <a:gd fmla="*/ 1189763 w 858" name="T10"/>
              <a:gd fmla="*/ 1258534 h 1034" name="T11"/>
              <a:gd fmla="*/ 1231074 w 858" name="T12"/>
              <a:gd fmla="*/ 1266796 h 1034" name="T13"/>
              <a:gd fmla="*/ 1401827 w 858" name="T14"/>
              <a:gd fmla="*/ 977636 h 1034" name="T15"/>
              <a:gd fmla="*/ 1443138 w 858" name="T16"/>
              <a:gd fmla="*/ 625136 h 1034" name="T17"/>
              <a:gd fmla="*/ 1206287 w 858" name="T18"/>
              <a:gd fmla="*/ 561796 h 1034" name="T19"/>
              <a:gd fmla="*/ 955666 w 858" name="T20"/>
              <a:gd fmla="*/ 454394 h 1034" name="T21"/>
              <a:gd fmla="*/ 994223 w 858" name="T22"/>
              <a:gd fmla="*/ 225820 h 1034" name="T23"/>
              <a:gd fmla="*/ 625176 w 858" name="T24"/>
              <a:gd fmla="*/ 104648 h 1034" name="T25"/>
              <a:gd fmla="*/ 614160 w 858" name="T26"/>
              <a:gd fmla="*/ 228574 h 1034" name="T27"/>
              <a:gd fmla="*/ 600390 w 858" name="T28"/>
              <a:gd fmla="*/ 399316 h 1034" name="T29"/>
              <a:gd fmla="*/ 680258 w 858" name="T30"/>
              <a:gd fmla="*/ 512226 h 1034" name="T31"/>
              <a:gd fmla="*/ 801437 w 858" name="T32"/>
              <a:gd fmla="*/ 556288 h 1034" name="T33"/>
              <a:gd fmla="*/ 696782 w 858" name="T34"/>
              <a:gd fmla="*/ 771093 h 1034" name="T35"/>
              <a:gd fmla="*/ 746356 w 858" name="T36"/>
              <a:gd fmla="*/ 974882 h 1034" name="T37"/>
              <a:gd fmla="*/ 600390 w 858" name="T38"/>
              <a:gd fmla="*/ 867480 h 1034" name="T39"/>
              <a:gd fmla="*/ 465440 w 858" name="T40"/>
              <a:gd fmla="*/ 939081 h 1034" name="T41"/>
              <a:gd fmla="*/ 647209 w 858" name="T42"/>
              <a:gd fmla="*/ 1043729 h 1034" name="T43"/>
              <a:gd fmla="*/ 815208 w 858" name="T44"/>
              <a:gd fmla="*/ 1393475 h 1034" name="T45"/>
              <a:gd fmla="*/ 834486 w 858" name="T46"/>
              <a:gd fmla="*/ 1517401 h 1034" name="T47"/>
              <a:gd fmla="*/ 663733 w 858" name="T48"/>
              <a:gd fmla="*/ 1806561 h 1034" name="T49"/>
              <a:gd fmla="*/ 526029 w 858" name="T50"/>
              <a:gd fmla="*/ 2161814 h 1034" name="T51"/>
              <a:gd fmla="*/ 236851 w 858" name="T52"/>
              <a:gd fmla="*/ 2629978 h 1034" name="T53"/>
              <a:gd fmla="*/ 0 w 858" name="T54"/>
              <a:gd fmla="*/ 2594177 h 1034" name="T55"/>
              <a:gd fmla="*/ 341506 w 858" name="T56"/>
              <a:gd fmla="*/ 2844782 h 1034" name="T57"/>
              <a:gd fmla="*/ 663733 w 858" name="T58"/>
              <a:gd fmla="*/ 2371111 h 1034" name="T59"/>
              <a:gd fmla="*/ 812454 w 858" name="T60"/>
              <a:gd fmla="*/ 2010349 h 1034" name="T61"/>
              <a:gd fmla="*/ 1019010 w 858" name="T62"/>
              <a:gd fmla="*/ 1795545 h 1034" name="T63"/>
              <a:gd fmla="*/ 1338483 w 858" name="T64"/>
              <a:gd fmla="*/ 2161814 h 1034" name="T65"/>
              <a:gd fmla="*/ 2060052 w 858" name="T66"/>
              <a:gd fmla="*/ 2260955 h 1034" name="T67"/>
              <a:gd fmla="*/ 2296903 w 858" name="T68"/>
              <a:gd fmla="*/ 2464743 h 1034" name="T69"/>
              <a:gd fmla="*/ 1170484 w 858" name="T70"/>
              <a:gd fmla="*/ 743554 h 1034" name="T71"/>
              <a:gd fmla="*/ 1291664 w 858" name="T72"/>
              <a:gd fmla="*/ 939081 h 1034" name="T73"/>
              <a:gd fmla="*/ 1170484 w 858" name="T74"/>
              <a:gd fmla="*/ 743554 h 1034"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b="b" l="0" r="r" t="0"/>
            <a:pathLst>
              <a:path h="1034" w="858">
                <a:moveTo>
                  <a:pt x="818" y="813"/>
                </a:moveTo>
                <a:cubicBezTo>
                  <a:pt x="811" y="797"/>
                  <a:pt x="795" y="782"/>
                  <a:pt x="795" y="771"/>
                </a:cubicBezTo>
                <a:cubicBezTo>
                  <a:pt x="795" y="761"/>
                  <a:pt x="784" y="752"/>
                  <a:pt x="774" y="751"/>
                </a:cubicBezTo>
                <a:cubicBezTo>
                  <a:pt x="764" y="750"/>
                  <a:pt x="741" y="762"/>
                  <a:pt x="710" y="755"/>
                </a:cubicBezTo>
                <a:cubicBezTo>
                  <a:pt x="679" y="748"/>
                  <a:pt x="647" y="721"/>
                  <a:pt x="614" y="712"/>
                </a:cubicBezTo>
                <a:cubicBezTo>
                  <a:pt x="580" y="703"/>
                  <a:pt x="527" y="717"/>
                  <a:pt x="524" y="716"/>
                </a:cubicBezTo>
                <a:cubicBezTo>
                  <a:pt x="522" y="714"/>
                  <a:pt x="507" y="684"/>
                  <a:pt x="507" y="684"/>
                </a:cubicBezTo>
                <a:cubicBezTo>
                  <a:pt x="523" y="654"/>
                  <a:pt x="523" y="654"/>
                  <a:pt x="523" y="654"/>
                </a:cubicBezTo>
                <a:cubicBezTo>
                  <a:pt x="497" y="627"/>
                  <a:pt x="459" y="578"/>
                  <a:pt x="459" y="578"/>
                </a:cubicBezTo>
                <a:cubicBezTo>
                  <a:pt x="495" y="530"/>
                  <a:pt x="452" y="492"/>
                  <a:pt x="441" y="482"/>
                </a:cubicBezTo>
                <a:cubicBezTo>
                  <a:pt x="430" y="472"/>
                  <a:pt x="413" y="461"/>
                  <a:pt x="413" y="461"/>
                </a:cubicBezTo>
                <a:cubicBezTo>
                  <a:pt x="426" y="465"/>
                  <a:pt x="432" y="457"/>
                  <a:pt x="432" y="457"/>
                </a:cubicBezTo>
                <a:cubicBezTo>
                  <a:pt x="432" y="457"/>
                  <a:pt x="432" y="457"/>
                  <a:pt x="436" y="459"/>
                </a:cubicBezTo>
                <a:cubicBezTo>
                  <a:pt x="440" y="461"/>
                  <a:pt x="447" y="460"/>
                  <a:pt x="447" y="460"/>
                </a:cubicBezTo>
                <a:cubicBezTo>
                  <a:pt x="472" y="442"/>
                  <a:pt x="469" y="410"/>
                  <a:pt x="471" y="406"/>
                </a:cubicBezTo>
                <a:cubicBezTo>
                  <a:pt x="472" y="402"/>
                  <a:pt x="474" y="392"/>
                  <a:pt x="509" y="355"/>
                </a:cubicBezTo>
                <a:cubicBezTo>
                  <a:pt x="543" y="318"/>
                  <a:pt x="564" y="277"/>
                  <a:pt x="567" y="266"/>
                </a:cubicBezTo>
                <a:cubicBezTo>
                  <a:pt x="570" y="254"/>
                  <a:pt x="533" y="233"/>
                  <a:pt x="524" y="227"/>
                </a:cubicBezTo>
                <a:cubicBezTo>
                  <a:pt x="515" y="222"/>
                  <a:pt x="490" y="211"/>
                  <a:pt x="472" y="209"/>
                </a:cubicBezTo>
                <a:cubicBezTo>
                  <a:pt x="453" y="208"/>
                  <a:pt x="438" y="204"/>
                  <a:pt x="438" y="204"/>
                </a:cubicBezTo>
                <a:cubicBezTo>
                  <a:pt x="416" y="193"/>
                  <a:pt x="399" y="187"/>
                  <a:pt x="384" y="184"/>
                </a:cubicBezTo>
                <a:cubicBezTo>
                  <a:pt x="368" y="181"/>
                  <a:pt x="351" y="167"/>
                  <a:pt x="347" y="165"/>
                </a:cubicBezTo>
                <a:cubicBezTo>
                  <a:pt x="344" y="164"/>
                  <a:pt x="343" y="155"/>
                  <a:pt x="343" y="155"/>
                </a:cubicBezTo>
                <a:cubicBezTo>
                  <a:pt x="361" y="133"/>
                  <a:pt x="365" y="114"/>
                  <a:pt x="361" y="82"/>
                </a:cubicBezTo>
                <a:cubicBezTo>
                  <a:pt x="358" y="50"/>
                  <a:pt x="326" y="28"/>
                  <a:pt x="294" y="14"/>
                </a:cubicBezTo>
                <a:cubicBezTo>
                  <a:pt x="262" y="0"/>
                  <a:pt x="237" y="28"/>
                  <a:pt x="227" y="38"/>
                </a:cubicBezTo>
                <a:cubicBezTo>
                  <a:pt x="216" y="47"/>
                  <a:pt x="225" y="65"/>
                  <a:pt x="225" y="65"/>
                </a:cubicBezTo>
                <a:cubicBezTo>
                  <a:pt x="225" y="65"/>
                  <a:pt x="224" y="79"/>
                  <a:pt x="223" y="83"/>
                </a:cubicBezTo>
                <a:cubicBezTo>
                  <a:pt x="221" y="88"/>
                  <a:pt x="225" y="110"/>
                  <a:pt x="225" y="115"/>
                </a:cubicBezTo>
                <a:cubicBezTo>
                  <a:pt x="225" y="119"/>
                  <a:pt x="216" y="139"/>
                  <a:pt x="218" y="145"/>
                </a:cubicBezTo>
                <a:cubicBezTo>
                  <a:pt x="219" y="150"/>
                  <a:pt x="227" y="144"/>
                  <a:pt x="230" y="146"/>
                </a:cubicBezTo>
                <a:cubicBezTo>
                  <a:pt x="233" y="149"/>
                  <a:pt x="244" y="183"/>
                  <a:pt x="247" y="186"/>
                </a:cubicBezTo>
                <a:cubicBezTo>
                  <a:pt x="251" y="188"/>
                  <a:pt x="262" y="185"/>
                  <a:pt x="270" y="183"/>
                </a:cubicBezTo>
                <a:cubicBezTo>
                  <a:pt x="278" y="182"/>
                  <a:pt x="287" y="186"/>
                  <a:pt x="291" y="202"/>
                </a:cubicBezTo>
                <a:cubicBezTo>
                  <a:pt x="295" y="218"/>
                  <a:pt x="278" y="231"/>
                  <a:pt x="270" y="240"/>
                </a:cubicBezTo>
                <a:cubicBezTo>
                  <a:pt x="262" y="249"/>
                  <a:pt x="256" y="261"/>
                  <a:pt x="253" y="280"/>
                </a:cubicBezTo>
                <a:cubicBezTo>
                  <a:pt x="250" y="299"/>
                  <a:pt x="264" y="326"/>
                  <a:pt x="269" y="337"/>
                </a:cubicBezTo>
                <a:cubicBezTo>
                  <a:pt x="274" y="348"/>
                  <a:pt x="271" y="354"/>
                  <a:pt x="271" y="354"/>
                </a:cubicBezTo>
                <a:cubicBezTo>
                  <a:pt x="256" y="353"/>
                  <a:pt x="223" y="335"/>
                  <a:pt x="223" y="335"/>
                </a:cubicBezTo>
                <a:cubicBezTo>
                  <a:pt x="223" y="335"/>
                  <a:pt x="219" y="322"/>
                  <a:pt x="218" y="315"/>
                </a:cubicBezTo>
                <a:cubicBezTo>
                  <a:pt x="216" y="308"/>
                  <a:pt x="200" y="298"/>
                  <a:pt x="187" y="298"/>
                </a:cubicBezTo>
                <a:cubicBezTo>
                  <a:pt x="175" y="298"/>
                  <a:pt x="169" y="334"/>
                  <a:pt x="169" y="341"/>
                </a:cubicBezTo>
                <a:cubicBezTo>
                  <a:pt x="169" y="348"/>
                  <a:pt x="186" y="357"/>
                  <a:pt x="195" y="357"/>
                </a:cubicBezTo>
                <a:cubicBezTo>
                  <a:pt x="204" y="357"/>
                  <a:pt x="219" y="370"/>
                  <a:pt x="235" y="379"/>
                </a:cubicBezTo>
                <a:cubicBezTo>
                  <a:pt x="251" y="388"/>
                  <a:pt x="283" y="406"/>
                  <a:pt x="289" y="413"/>
                </a:cubicBezTo>
                <a:cubicBezTo>
                  <a:pt x="296" y="420"/>
                  <a:pt x="296" y="503"/>
                  <a:pt x="296" y="506"/>
                </a:cubicBezTo>
                <a:cubicBezTo>
                  <a:pt x="296" y="508"/>
                  <a:pt x="309" y="528"/>
                  <a:pt x="311" y="532"/>
                </a:cubicBezTo>
                <a:cubicBezTo>
                  <a:pt x="314" y="535"/>
                  <a:pt x="307" y="548"/>
                  <a:pt x="303" y="551"/>
                </a:cubicBezTo>
                <a:cubicBezTo>
                  <a:pt x="299" y="555"/>
                  <a:pt x="296" y="574"/>
                  <a:pt x="296" y="574"/>
                </a:cubicBezTo>
                <a:cubicBezTo>
                  <a:pt x="241" y="656"/>
                  <a:pt x="241" y="656"/>
                  <a:pt x="241" y="656"/>
                </a:cubicBezTo>
                <a:cubicBezTo>
                  <a:pt x="241" y="656"/>
                  <a:pt x="209" y="708"/>
                  <a:pt x="197" y="725"/>
                </a:cubicBezTo>
                <a:cubicBezTo>
                  <a:pt x="186" y="742"/>
                  <a:pt x="199" y="754"/>
                  <a:pt x="191" y="785"/>
                </a:cubicBezTo>
                <a:cubicBezTo>
                  <a:pt x="182" y="816"/>
                  <a:pt x="156" y="880"/>
                  <a:pt x="140" y="908"/>
                </a:cubicBezTo>
                <a:cubicBezTo>
                  <a:pt x="125" y="936"/>
                  <a:pt x="110" y="956"/>
                  <a:pt x="86" y="955"/>
                </a:cubicBezTo>
                <a:cubicBezTo>
                  <a:pt x="62" y="955"/>
                  <a:pt x="14" y="941"/>
                  <a:pt x="14" y="941"/>
                </a:cubicBezTo>
                <a:cubicBezTo>
                  <a:pt x="2" y="932"/>
                  <a:pt x="0" y="942"/>
                  <a:pt x="0" y="942"/>
                </a:cubicBezTo>
                <a:cubicBezTo>
                  <a:pt x="1" y="959"/>
                  <a:pt x="21" y="988"/>
                  <a:pt x="68" y="1006"/>
                </a:cubicBezTo>
                <a:cubicBezTo>
                  <a:pt x="115" y="1024"/>
                  <a:pt x="99" y="1032"/>
                  <a:pt x="124" y="1033"/>
                </a:cubicBezTo>
                <a:cubicBezTo>
                  <a:pt x="149" y="1034"/>
                  <a:pt x="147" y="1010"/>
                  <a:pt x="168" y="965"/>
                </a:cubicBezTo>
                <a:cubicBezTo>
                  <a:pt x="188" y="920"/>
                  <a:pt x="222" y="891"/>
                  <a:pt x="241" y="861"/>
                </a:cubicBezTo>
                <a:cubicBezTo>
                  <a:pt x="260" y="830"/>
                  <a:pt x="260" y="758"/>
                  <a:pt x="260" y="758"/>
                </a:cubicBezTo>
                <a:cubicBezTo>
                  <a:pt x="264" y="753"/>
                  <a:pt x="295" y="730"/>
                  <a:pt x="295" y="730"/>
                </a:cubicBezTo>
                <a:cubicBezTo>
                  <a:pt x="326" y="717"/>
                  <a:pt x="339" y="690"/>
                  <a:pt x="339" y="690"/>
                </a:cubicBezTo>
                <a:cubicBezTo>
                  <a:pt x="360" y="671"/>
                  <a:pt x="370" y="652"/>
                  <a:pt x="370" y="652"/>
                </a:cubicBezTo>
                <a:cubicBezTo>
                  <a:pt x="384" y="639"/>
                  <a:pt x="416" y="705"/>
                  <a:pt x="437" y="734"/>
                </a:cubicBezTo>
                <a:cubicBezTo>
                  <a:pt x="458" y="762"/>
                  <a:pt x="467" y="779"/>
                  <a:pt x="486" y="785"/>
                </a:cubicBezTo>
                <a:cubicBezTo>
                  <a:pt x="504" y="792"/>
                  <a:pt x="576" y="784"/>
                  <a:pt x="576" y="784"/>
                </a:cubicBezTo>
                <a:cubicBezTo>
                  <a:pt x="684" y="785"/>
                  <a:pt x="730" y="811"/>
                  <a:pt x="748" y="821"/>
                </a:cubicBezTo>
                <a:cubicBezTo>
                  <a:pt x="766" y="831"/>
                  <a:pt x="793" y="858"/>
                  <a:pt x="809" y="881"/>
                </a:cubicBezTo>
                <a:cubicBezTo>
                  <a:pt x="826" y="904"/>
                  <a:pt x="834" y="895"/>
                  <a:pt x="834" y="895"/>
                </a:cubicBezTo>
                <a:cubicBezTo>
                  <a:pt x="858" y="866"/>
                  <a:pt x="826" y="829"/>
                  <a:pt x="818" y="813"/>
                </a:cubicBezTo>
                <a:close/>
                <a:moveTo>
                  <a:pt x="425" y="270"/>
                </a:moveTo>
                <a:cubicBezTo>
                  <a:pt x="435" y="268"/>
                  <a:pt x="484" y="275"/>
                  <a:pt x="491" y="277"/>
                </a:cubicBezTo>
                <a:cubicBezTo>
                  <a:pt x="499" y="280"/>
                  <a:pt x="492" y="292"/>
                  <a:pt x="469" y="341"/>
                </a:cubicBezTo>
                <a:cubicBezTo>
                  <a:pt x="446" y="390"/>
                  <a:pt x="416" y="407"/>
                  <a:pt x="416" y="407"/>
                </a:cubicBezTo>
                <a:lnTo>
                  <a:pt x="425" y="270"/>
                </a:lnTo>
                <a:close/>
              </a:path>
            </a:pathLst>
          </a:custGeom>
          <a:solidFill>
            <a:srgbClr val="DF361F"/>
          </a:solidFill>
          <a:ln>
            <a:noFill/>
          </a:ln>
          <a:extLst>
            <a:ext uri="{91240B29-F687-4F45-9708-019B960494DF}">
              <a14:hiddenLine w="9525">
                <a:solidFill>
                  <a:srgbClr val="000000"/>
                </a:solidFill>
                <a:round/>
                <a:headEnd/>
                <a:tailEnd/>
              </a14:hiddenLine>
            </a:ext>
          </a:extLst>
        </p:spPr>
        <p:txBody>
          <a:bodyPr bIns="34289" lIns="68537" rIns="68537" tIns="34289"/>
          <a:lstStyle/>
          <a:p>
            <a:pPr defTabSz="685324" eaLnBrk="0" fontAlgn="base" hangingPunct="0">
              <a:spcBef>
                <a:spcPct val="0"/>
              </a:spcBef>
              <a:spcAft>
                <a:spcPct val="0"/>
              </a:spcAft>
            </a:pPr>
            <a:endParaRPr altLang="en-US" kern="0" lang="zh-CN">
              <a:solidFill>
                <a:prstClr val="black"/>
              </a:solidFill>
            </a:endParaRPr>
          </a:p>
        </p:txBody>
      </p:sp>
      <p:sp>
        <p:nvSpPr>
          <p:cNvPr id="10" name="Content Placeholder 2"/>
          <p:cNvSpPr txBox="1"/>
          <p:nvPr/>
        </p:nvSpPr>
        <p:spPr bwMode="auto">
          <a:xfrm>
            <a:off x="2627710" y="3381898"/>
            <a:ext cx="1563290" cy="119657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9" lIns="68537" rIns="68537" tIns="34289"/>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algn="ctr" defTabSz="685324" fontAlgn="base">
              <a:lnSpc>
                <a:spcPct val="100000"/>
              </a:lnSpc>
              <a:spcBef>
                <a:spcPct val="20000"/>
              </a:spcBef>
              <a:spcAft>
                <a:spcPct val="0"/>
              </a:spcAft>
              <a:buNone/>
            </a:pPr>
            <a:r>
              <a:rPr altLang="zh-CN" b="1" kern="0" lang="id-ID" sz="1100">
                <a:solidFill>
                  <a:srgbClr val="A6A6A6"/>
                </a:solidFill>
              </a:rPr>
              <a:t>Sharing Media</a:t>
            </a:r>
            <a:br>
              <a:rPr altLang="zh-CN" b="1" kern="0" lang="id-ID" sz="1100">
                <a:solidFill>
                  <a:srgbClr val="A6A6A6"/>
                </a:solidFill>
              </a:rPr>
            </a:br>
            <a:r>
              <a:rPr altLang="zh-CN" b="1" kern="0" lang="id-ID" sz="1100">
                <a:solidFill>
                  <a:srgbClr val="A6A6A6"/>
                </a:solidFill>
              </a:rPr>
              <a:t>Lorem ipsum dolor sit amet, consectetur adipiscing elit. Curabitur elementum posuere pretium. Quisque nibh dolor, dignissim ac dignissim ut, luctus ac urna. Aliquam aliquet non massa quis tincidunt.</a:t>
            </a:r>
          </a:p>
        </p:txBody>
      </p:sp>
      <p:sp>
        <p:nvSpPr>
          <p:cNvPr id="11" name="Content Placeholder 2"/>
          <p:cNvSpPr txBox="1"/>
          <p:nvPr/>
        </p:nvSpPr>
        <p:spPr bwMode="auto">
          <a:xfrm>
            <a:off x="690563" y="3381898"/>
            <a:ext cx="1563291" cy="119657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9" lIns="68537" rIns="68537" tIns="34289"/>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algn="ctr" defTabSz="685324" fontAlgn="base">
              <a:lnSpc>
                <a:spcPct val="100000"/>
              </a:lnSpc>
              <a:spcBef>
                <a:spcPct val="20000"/>
              </a:spcBef>
              <a:spcAft>
                <a:spcPct val="0"/>
              </a:spcAft>
              <a:buNone/>
            </a:pPr>
            <a:r>
              <a:rPr altLang="zh-CN" b="1" kern="0" lang="en-US" sz="1100">
                <a:solidFill>
                  <a:srgbClr val="A6A6A6"/>
                </a:solidFill>
              </a:rPr>
              <a:t>Social Media</a:t>
            </a:r>
            <a:br>
              <a:rPr altLang="zh-CN" b="1" kern="0" lang="en-US" sz="1100">
                <a:solidFill>
                  <a:srgbClr val="A6A6A6"/>
                </a:solidFill>
              </a:rPr>
            </a:br>
            <a:r>
              <a:rPr altLang="zh-CN" b="1" kern="0" lang="en-US" sz="1100">
                <a:solidFill>
                  <a:srgbClr val="A6A6A6"/>
                </a:solidFill>
              </a:rPr>
              <a:t>Lorem ipsum dolor sit amet, consectetur adipiscing elit. Curabitur elementum posuere pretium. Quisque nibh dolor, dignissim ac dignissim ut, luctus ac urna. Aliquam aliquet non massa quis tincidunt.</a:t>
            </a:r>
          </a:p>
        </p:txBody>
      </p:sp>
      <p:sp>
        <p:nvSpPr>
          <p:cNvPr id="12" name="Content Placeholder 2"/>
          <p:cNvSpPr txBox="1"/>
          <p:nvPr/>
        </p:nvSpPr>
        <p:spPr bwMode="auto">
          <a:xfrm>
            <a:off x="4995862" y="3381898"/>
            <a:ext cx="1562100" cy="119657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9" lIns="68537" rIns="68537" tIns="34289"/>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algn="ctr" defTabSz="685324" fontAlgn="base">
              <a:lnSpc>
                <a:spcPct val="100000"/>
              </a:lnSpc>
              <a:spcBef>
                <a:spcPct val="20000"/>
              </a:spcBef>
              <a:spcAft>
                <a:spcPct val="0"/>
              </a:spcAft>
              <a:buNone/>
            </a:pPr>
            <a:r>
              <a:rPr altLang="zh-CN" b="1" kern="0" lang="id-ID" sz="1100">
                <a:solidFill>
                  <a:srgbClr val="A6A6A6"/>
                </a:solidFill>
              </a:rPr>
              <a:t>Networking</a:t>
            </a:r>
            <a:br>
              <a:rPr altLang="zh-CN" b="1" kern="0" lang="id-ID" sz="1100">
                <a:solidFill>
                  <a:srgbClr val="A6A6A6"/>
                </a:solidFill>
              </a:rPr>
            </a:br>
            <a:r>
              <a:rPr altLang="zh-CN" b="1" kern="0" lang="id-ID" sz="1100">
                <a:solidFill>
                  <a:srgbClr val="A6A6A6"/>
                </a:solidFill>
              </a:rPr>
              <a:t>Lorem ipsum dolor sit amet, consectetur adipiscing elit. Curabitur elementum posuere pretium. Quisque nibh dolor, dignissim ac dignissim ut, luctus ac urna. Aliquam aliquet non massa quis tincidunt.</a:t>
            </a:r>
          </a:p>
        </p:txBody>
      </p:sp>
      <p:sp>
        <p:nvSpPr>
          <p:cNvPr id="13" name="Content Placeholder 2"/>
          <p:cNvSpPr txBox="1"/>
          <p:nvPr/>
        </p:nvSpPr>
        <p:spPr bwMode="auto">
          <a:xfrm>
            <a:off x="7254479" y="3384279"/>
            <a:ext cx="1562100" cy="119776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9" lIns="68537" rIns="68537" tIns="34289"/>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algn="ctr" defTabSz="685324" fontAlgn="base">
              <a:lnSpc>
                <a:spcPct val="100000"/>
              </a:lnSpc>
              <a:spcBef>
                <a:spcPct val="20000"/>
              </a:spcBef>
              <a:spcAft>
                <a:spcPct val="0"/>
              </a:spcAft>
              <a:buNone/>
            </a:pPr>
            <a:r>
              <a:rPr altLang="zh-CN" b="1" kern="0" lang="id-ID" sz="1100">
                <a:solidFill>
                  <a:srgbClr val="A6A6A6"/>
                </a:solidFill>
              </a:rPr>
              <a:t>Design Graphic</a:t>
            </a:r>
            <a:br>
              <a:rPr altLang="zh-CN" b="1" kern="0" lang="id-ID" sz="1100">
                <a:solidFill>
                  <a:srgbClr val="A6A6A6"/>
                </a:solidFill>
              </a:rPr>
            </a:br>
            <a:r>
              <a:rPr altLang="zh-CN" b="1" kern="0" lang="id-ID" sz="1100">
                <a:solidFill>
                  <a:srgbClr val="A6A6A6"/>
                </a:solidFill>
              </a:rPr>
              <a:t>Lorem ipsum dolor sit amet, consectetur adipiscing elit. Curabitur elementum posuere pretium. Quisque nibh dolor, dignissim ac dignissim ut, luctus ac urna. Aliquam aliquet non massa quis tincidunt.</a:t>
            </a:r>
          </a:p>
        </p:txBody>
      </p:sp>
    </p:spTree>
    <p:custDataLst>
      <p:tags r:id="rId3"/>
    </p:custDataLst>
    <p:extLst>
      <p:ext uri="{BB962C8B-B14F-4D97-AF65-F5344CB8AC3E}">
        <p14:creationId val="435037155"/>
      </p:ext>
    </p:extLst>
  </p:cSld>
  <p:clrMapOvr>
    <a:masterClrMapping/>
  </p:clrMapOvr>
  <mc:AlternateContent>
    <mc:Choice Requires="p14">
      <p:transition p14:dur="1500" spd="slow">
        <p14:window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10"/>
                                        </p:tgtEl>
                                        <p:attrNameLst>
                                          <p:attrName>style.visibility</p:attrName>
                                        </p:attrNameLst>
                                      </p:cBhvr>
                                      <p:to>
                                        <p:strVal val="visible"/>
                                      </p:to>
                                    </p:set>
                                    <p:animEffect filter="fade" transition="in">
                                      <p:cBhvr>
                                        <p:cTn dur="500" id="7"/>
                                        <p:tgtEl>
                                          <p:spTgt spid="10"/>
                                        </p:tgtEl>
                                      </p:cBhvr>
                                    </p:animEffect>
                                  </p:childTnLst>
                                </p:cTn>
                              </p:par>
                            </p:childTnLst>
                          </p:cTn>
                        </p:par>
                        <p:par>
                          <p:cTn fill="hold" id="8" nodeType="afterGroup">
                            <p:stCondLst>
                              <p:cond delay="500"/>
                            </p:stCondLst>
                            <p:childTnLst>
                              <p:par>
                                <p:cTn fill="hold" grpId="0" id="9" nodeType="afterEffect" presetClass="entr" presetID="10" presetSubtype="0">
                                  <p:stCondLst>
                                    <p:cond delay="0"/>
                                  </p:stCondLst>
                                  <p:childTnLst>
                                    <p:set>
                                      <p:cBhvr>
                                        <p:cTn dur="1" fill="hold" id="10">
                                          <p:stCondLst>
                                            <p:cond delay="0"/>
                                          </p:stCondLst>
                                        </p:cTn>
                                        <p:tgtEl>
                                          <p:spTgt spid="11"/>
                                        </p:tgtEl>
                                        <p:attrNameLst>
                                          <p:attrName>style.visibility</p:attrName>
                                        </p:attrNameLst>
                                      </p:cBhvr>
                                      <p:to>
                                        <p:strVal val="visible"/>
                                      </p:to>
                                    </p:set>
                                    <p:animEffect filter="fade" transition="in">
                                      <p:cBhvr>
                                        <p:cTn dur="500" id="11"/>
                                        <p:tgtEl>
                                          <p:spTgt spid="11"/>
                                        </p:tgtEl>
                                      </p:cBhvr>
                                    </p:animEffect>
                                  </p:childTnLst>
                                </p:cTn>
                              </p:par>
                            </p:childTnLst>
                          </p:cTn>
                        </p:par>
                        <p:par>
                          <p:cTn fill="hold" id="12" nodeType="afterGroup">
                            <p:stCondLst>
                              <p:cond delay="1000"/>
                            </p:stCondLst>
                            <p:childTnLst>
                              <p:par>
                                <p:cTn fill="hold" grpId="0" id="13" nodeType="afterEffect" presetClass="entr" presetID="10" presetSubtype="0">
                                  <p:stCondLst>
                                    <p:cond delay="0"/>
                                  </p:stCondLst>
                                  <p:childTnLst>
                                    <p:set>
                                      <p:cBhvr>
                                        <p:cTn dur="1" fill="hold" id="14">
                                          <p:stCondLst>
                                            <p:cond delay="0"/>
                                          </p:stCondLst>
                                        </p:cTn>
                                        <p:tgtEl>
                                          <p:spTgt spid="12"/>
                                        </p:tgtEl>
                                        <p:attrNameLst>
                                          <p:attrName>style.visibility</p:attrName>
                                        </p:attrNameLst>
                                      </p:cBhvr>
                                      <p:to>
                                        <p:strVal val="visible"/>
                                      </p:to>
                                    </p:set>
                                    <p:animEffect filter="fade" transition="in">
                                      <p:cBhvr>
                                        <p:cTn dur="500" id="15"/>
                                        <p:tgtEl>
                                          <p:spTgt spid="12"/>
                                        </p:tgtEl>
                                      </p:cBhvr>
                                    </p:animEffect>
                                  </p:childTnLst>
                                </p:cTn>
                              </p:par>
                            </p:childTnLst>
                          </p:cTn>
                        </p:par>
                        <p:par>
                          <p:cTn fill="hold" id="16" nodeType="afterGroup">
                            <p:stCondLst>
                              <p:cond delay="1500"/>
                            </p:stCondLst>
                            <p:childTnLst>
                              <p:par>
                                <p:cTn fill="hold" grpId="0" id="17" nodeType="afterEffect" presetClass="entr" presetID="10" presetSubtype="0">
                                  <p:stCondLst>
                                    <p:cond delay="0"/>
                                  </p:stCondLst>
                                  <p:childTnLst>
                                    <p:set>
                                      <p:cBhvr>
                                        <p:cTn dur="1" fill="hold" id="18">
                                          <p:stCondLst>
                                            <p:cond delay="0"/>
                                          </p:stCondLst>
                                        </p:cTn>
                                        <p:tgtEl>
                                          <p:spTgt spid="13"/>
                                        </p:tgtEl>
                                        <p:attrNameLst>
                                          <p:attrName>style.visibility</p:attrName>
                                        </p:attrNameLst>
                                      </p:cBhvr>
                                      <p:to>
                                        <p:strVal val="visible"/>
                                      </p:to>
                                    </p:set>
                                    <p:animEffect filter="fade" transition="in">
                                      <p:cBhvr>
                                        <p:cTn dur="500" id="19"/>
                                        <p:tgtEl>
                                          <p:spTgt spid="13"/>
                                        </p:tgtEl>
                                      </p:cBhvr>
                                    </p:animEffect>
                                  </p:childTnLst>
                                </p:cTn>
                              </p:par>
                            </p:childTnLst>
                          </p:cTn>
                        </p:par>
                        <p:par>
                          <p:cTn fill="hold" id="20" nodeType="afterGroup">
                            <p:stCondLst>
                              <p:cond delay="2000"/>
                            </p:stCondLst>
                            <p:childTnLst>
                              <p:par>
                                <p:cTn fill="hold" grpId="0" id="21" nodeType="afterEffect" presetClass="entr" presetID="2" presetSubtype="4">
                                  <p:stCondLst>
                                    <p:cond delay="0"/>
                                  </p:stCondLst>
                                  <p:childTnLst>
                                    <p:set>
                                      <p:cBhvr>
                                        <p:cTn dur="1" fill="hold" id="22">
                                          <p:stCondLst>
                                            <p:cond delay="0"/>
                                          </p:stCondLst>
                                        </p:cTn>
                                        <p:tgtEl>
                                          <p:spTgt spid="6"/>
                                        </p:tgtEl>
                                        <p:attrNameLst>
                                          <p:attrName>style.visibility</p:attrName>
                                        </p:attrNameLst>
                                      </p:cBhvr>
                                      <p:to>
                                        <p:strVal val="visible"/>
                                      </p:to>
                                    </p:set>
                                    <p:anim calcmode="lin" valueType="num">
                                      <p:cBhvr additive="base">
                                        <p:cTn dur="500" fill="hold" id="23"/>
                                        <p:tgtEl>
                                          <p:spTgt spid="6"/>
                                        </p:tgtEl>
                                        <p:attrNameLst>
                                          <p:attrName>ppt_x</p:attrName>
                                        </p:attrNameLst>
                                      </p:cBhvr>
                                      <p:tavLst>
                                        <p:tav tm="0">
                                          <p:val>
                                            <p:strVal val="#ppt_x"/>
                                          </p:val>
                                        </p:tav>
                                        <p:tav tm="100000">
                                          <p:val>
                                            <p:strVal val="#ppt_x"/>
                                          </p:val>
                                        </p:tav>
                                      </p:tavLst>
                                    </p:anim>
                                    <p:anim calcmode="lin" valueType="num">
                                      <p:cBhvr additive="base">
                                        <p:cTn dur="500" fill="hold" id="24"/>
                                        <p:tgtEl>
                                          <p:spTgt spid="6"/>
                                        </p:tgtEl>
                                        <p:attrNameLst>
                                          <p:attrName>ppt_y</p:attrName>
                                        </p:attrNameLst>
                                      </p:cBhvr>
                                      <p:tavLst>
                                        <p:tav tm="0">
                                          <p:val>
                                            <p:strVal val="1+#ppt_h/2"/>
                                          </p:val>
                                        </p:tav>
                                        <p:tav tm="100000">
                                          <p:val>
                                            <p:strVal val="#ppt_y"/>
                                          </p:val>
                                        </p:tav>
                                      </p:tavLst>
                                    </p:anim>
                                  </p:childTnLst>
                                </p:cTn>
                              </p:par>
                            </p:childTnLst>
                          </p:cTn>
                        </p:par>
                        <p:par>
                          <p:cTn fill="hold" id="25" nodeType="afterGroup">
                            <p:stCondLst>
                              <p:cond delay="2500"/>
                            </p:stCondLst>
                            <p:childTnLst>
                              <p:par>
                                <p:cTn fill="hold" grpId="0" id="26" nodeType="afterEffect" presetClass="entr" presetID="2" presetSubtype="4">
                                  <p:stCondLst>
                                    <p:cond delay="0"/>
                                  </p:stCondLst>
                                  <p:childTnLst>
                                    <p:set>
                                      <p:cBhvr>
                                        <p:cTn dur="1" fill="hold" id="27">
                                          <p:stCondLst>
                                            <p:cond delay="0"/>
                                          </p:stCondLst>
                                        </p:cTn>
                                        <p:tgtEl>
                                          <p:spTgt spid="8"/>
                                        </p:tgtEl>
                                        <p:attrNameLst>
                                          <p:attrName>style.visibility</p:attrName>
                                        </p:attrNameLst>
                                      </p:cBhvr>
                                      <p:to>
                                        <p:strVal val="visible"/>
                                      </p:to>
                                    </p:set>
                                    <p:anim calcmode="lin" valueType="num">
                                      <p:cBhvr additive="base">
                                        <p:cTn dur="500" fill="hold" id="28"/>
                                        <p:tgtEl>
                                          <p:spTgt spid="8"/>
                                        </p:tgtEl>
                                        <p:attrNameLst>
                                          <p:attrName>ppt_x</p:attrName>
                                        </p:attrNameLst>
                                      </p:cBhvr>
                                      <p:tavLst>
                                        <p:tav tm="0">
                                          <p:val>
                                            <p:strVal val="#ppt_x"/>
                                          </p:val>
                                        </p:tav>
                                        <p:tav tm="100000">
                                          <p:val>
                                            <p:strVal val="#ppt_x"/>
                                          </p:val>
                                        </p:tav>
                                      </p:tavLst>
                                    </p:anim>
                                    <p:anim calcmode="lin" valueType="num">
                                      <p:cBhvr additive="base">
                                        <p:cTn dur="500" fill="hold" id="29"/>
                                        <p:tgtEl>
                                          <p:spTgt spid="8"/>
                                        </p:tgtEl>
                                        <p:attrNameLst>
                                          <p:attrName>ppt_y</p:attrName>
                                        </p:attrNameLst>
                                      </p:cBhvr>
                                      <p:tavLst>
                                        <p:tav tm="0">
                                          <p:val>
                                            <p:strVal val="1+#ppt_h/2"/>
                                          </p:val>
                                        </p:tav>
                                        <p:tav tm="100000">
                                          <p:val>
                                            <p:strVal val="#ppt_y"/>
                                          </p:val>
                                        </p:tav>
                                      </p:tavLst>
                                    </p:anim>
                                  </p:childTnLst>
                                </p:cTn>
                              </p:par>
                            </p:childTnLst>
                          </p:cTn>
                        </p:par>
                        <p:par>
                          <p:cTn fill="hold" id="30" nodeType="afterGroup">
                            <p:stCondLst>
                              <p:cond delay="3000"/>
                            </p:stCondLst>
                            <p:childTnLst>
                              <p:par>
                                <p:cTn fill="hold" grpId="0" id="31" nodeType="afterEffect" presetClass="entr" presetID="2" presetSubtype="4">
                                  <p:stCondLst>
                                    <p:cond delay="0"/>
                                  </p:stCondLst>
                                  <p:childTnLst>
                                    <p:set>
                                      <p:cBhvr>
                                        <p:cTn dur="1" fill="hold" id="32">
                                          <p:stCondLst>
                                            <p:cond delay="0"/>
                                          </p:stCondLst>
                                        </p:cTn>
                                        <p:tgtEl>
                                          <p:spTgt spid="9"/>
                                        </p:tgtEl>
                                        <p:attrNameLst>
                                          <p:attrName>style.visibility</p:attrName>
                                        </p:attrNameLst>
                                      </p:cBhvr>
                                      <p:to>
                                        <p:strVal val="visible"/>
                                      </p:to>
                                    </p:set>
                                    <p:anim calcmode="lin" valueType="num">
                                      <p:cBhvr additive="base">
                                        <p:cTn dur="500" fill="hold" id="33"/>
                                        <p:tgtEl>
                                          <p:spTgt spid="9"/>
                                        </p:tgtEl>
                                        <p:attrNameLst>
                                          <p:attrName>ppt_x</p:attrName>
                                        </p:attrNameLst>
                                      </p:cBhvr>
                                      <p:tavLst>
                                        <p:tav tm="0">
                                          <p:val>
                                            <p:strVal val="#ppt_x"/>
                                          </p:val>
                                        </p:tav>
                                        <p:tav tm="100000">
                                          <p:val>
                                            <p:strVal val="#ppt_x"/>
                                          </p:val>
                                        </p:tav>
                                      </p:tavLst>
                                    </p:anim>
                                    <p:anim calcmode="lin" valueType="num">
                                      <p:cBhvr additive="base">
                                        <p:cTn dur="500" fill="hold" id="34"/>
                                        <p:tgtEl>
                                          <p:spTgt spid="9"/>
                                        </p:tgtEl>
                                        <p:attrNameLst>
                                          <p:attrName>ppt_y</p:attrName>
                                        </p:attrNameLst>
                                      </p:cBhvr>
                                      <p:tavLst>
                                        <p:tav tm="0">
                                          <p:val>
                                            <p:strVal val="1+#ppt_h/2"/>
                                          </p:val>
                                        </p:tav>
                                        <p:tav tm="100000">
                                          <p:val>
                                            <p:strVal val="#ppt_y"/>
                                          </p:val>
                                        </p:tav>
                                      </p:tavLst>
                                    </p:anim>
                                  </p:childTnLst>
                                </p:cTn>
                              </p:par>
                            </p:childTnLst>
                          </p:cTn>
                        </p:par>
                        <p:par>
                          <p:cTn fill="hold" id="35" nodeType="afterGroup">
                            <p:stCondLst>
                              <p:cond delay="3500"/>
                            </p:stCondLst>
                            <p:childTnLst>
                              <p:par>
                                <p:cTn fill="hold" grpId="0" id="36" nodeType="afterEffect" presetClass="entr" presetID="2" presetSubtype="4">
                                  <p:stCondLst>
                                    <p:cond delay="0"/>
                                  </p:stCondLst>
                                  <p:childTnLst>
                                    <p:set>
                                      <p:cBhvr>
                                        <p:cTn dur="1" fill="hold" id="37">
                                          <p:stCondLst>
                                            <p:cond delay="0"/>
                                          </p:stCondLst>
                                        </p:cTn>
                                        <p:tgtEl>
                                          <p:spTgt spid="7"/>
                                        </p:tgtEl>
                                        <p:attrNameLst>
                                          <p:attrName>style.visibility</p:attrName>
                                        </p:attrNameLst>
                                      </p:cBhvr>
                                      <p:to>
                                        <p:strVal val="visible"/>
                                      </p:to>
                                    </p:set>
                                    <p:anim calcmode="lin" valueType="num">
                                      <p:cBhvr additive="base">
                                        <p:cTn dur="500" fill="hold" id="38"/>
                                        <p:tgtEl>
                                          <p:spTgt spid="7"/>
                                        </p:tgtEl>
                                        <p:attrNameLst>
                                          <p:attrName>ppt_x</p:attrName>
                                        </p:attrNameLst>
                                      </p:cBhvr>
                                      <p:tavLst>
                                        <p:tav tm="0">
                                          <p:val>
                                            <p:strVal val="#ppt_x"/>
                                          </p:val>
                                        </p:tav>
                                        <p:tav tm="100000">
                                          <p:val>
                                            <p:strVal val="#ppt_x"/>
                                          </p:val>
                                        </p:tav>
                                      </p:tavLst>
                                    </p:anim>
                                    <p:anim calcmode="lin" valueType="num">
                                      <p:cBhvr additive="base">
                                        <p:cTn dur="500" fill="hold" id="39"/>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7"/>
      <p:bldP grpId="0" spid="8"/>
      <p:bldP grpId="0" spid="9"/>
      <p:bldP grpId="0" spid="10"/>
      <p:bldP grpId="0" spid="11"/>
      <p:bldP grpId="0" spid="12"/>
      <p:bldP grpId="0" spid="13"/>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C:\Users\Administrator\Desktop\11111.tif" id="2050" name="Picture 2"/>
          <p:cNvPicPr>
            <a:picLocks noChangeArrowheads="1" noChangeAspect="1"/>
          </p:cNvPicPr>
          <p:nvPr/>
        </p:nvPicPr>
        <p:blipFill>
          <a:blip r:embed="rId2">
            <a:extLst>
              <a:ext uri="{28A0092B-C50C-407E-A947-70E740481C1C}">
                <a14:useLocalDpi val="0"/>
              </a:ext>
            </a:extLst>
          </a:blip>
          <a:srcRect b="91703"/>
          <a:stretch>
            <a:fillRect/>
          </a:stretch>
        </p:blipFill>
        <p:spPr bwMode="auto">
          <a:xfrm>
            <a:off x="0" y="0"/>
            <a:ext cx="9144000" cy="426720"/>
          </a:xfrm>
          <a:prstGeom prst="rect">
            <a:avLst/>
          </a:prstGeom>
          <a:noFill/>
          <a:extLst>
            <a:ext uri="{909E8E84-426E-40DD-AFC4-6F175D3DCCD1}">
              <a14:hiddenFill>
                <a:solidFill>
                  <a:srgbClr val="FFFFFF"/>
                </a:solidFill>
              </a14:hiddenFill>
            </a:ext>
          </a:extLst>
        </p:spPr>
      </p:pic>
      <p:cxnSp>
        <p:nvCxnSpPr>
          <p:cNvPr id="3" name="直接连接符 2"/>
          <p:cNvCxnSpPr/>
          <p:nvPr/>
        </p:nvCxnSpPr>
        <p:spPr>
          <a:xfrm>
            <a:off x="395536" y="483518"/>
            <a:ext cx="8748464" cy="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 name="TextBox 68"/>
          <p:cNvSpPr txBox="1">
            <a:spLocks noChangeArrowheads="1"/>
          </p:cNvSpPr>
          <p:nvPr/>
        </p:nvSpPr>
        <p:spPr bwMode="auto">
          <a:xfrm>
            <a:off x="2613114" y="51472"/>
            <a:ext cx="3917776" cy="9448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686" lIns="91372" rIns="91372" tIns="45686" wrap="square">
            <a:spAutoFit/>
          </a:bodyPr>
          <a:lstStyle>
            <a:defPPr>
              <a:defRPr lang="en-US"/>
            </a:defPPr>
            <a:lvl1pPr algn="l" eaLnBrk="0" fontAlgn="base" hangingPunct="0" rtl="0">
              <a:spcBef>
                <a:spcPct val="0"/>
              </a:spcBef>
              <a:spcAft>
                <a:spcPct val="0"/>
              </a:spcAft>
              <a:defRPr kern="1200">
                <a:solidFill>
                  <a:schemeClr val="tx1"/>
                </a:solidFill>
                <a:latin charset="0" panose="020f0502020204030204" pitchFamily="34" typeface="Calibri"/>
                <a:ea typeface="+mn-ea"/>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typeface="+mn-ea"/>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typeface="+mn-ea"/>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typeface="+mn-ea"/>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typeface="+mn-ea"/>
                <a:cs typeface="+mn-cs"/>
              </a:defRPr>
            </a:lvl5pPr>
            <a:lvl6pPr algn="l" defTabSz="914400" eaLnBrk="1" hangingPunct="1" latinLnBrk="0" marL="2286000" rtl="0">
              <a:defRPr kern="1200">
                <a:solidFill>
                  <a:schemeClr val="tx1"/>
                </a:solidFill>
                <a:latin charset="0" panose="020f0502020204030204" pitchFamily="34" typeface="Calibri"/>
                <a:ea typeface="+mn-ea"/>
                <a:cs typeface="+mn-cs"/>
              </a:defRPr>
            </a:lvl6pPr>
            <a:lvl7pPr algn="l" defTabSz="914400" eaLnBrk="1" hangingPunct="1" latinLnBrk="0" marL="2743200" rtl="0">
              <a:defRPr kern="1200">
                <a:solidFill>
                  <a:schemeClr val="tx1"/>
                </a:solidFill>
                <a:latin charset="0" panose="020f0502020204030204" pitchFamily="34" typeface="Calibri"/>
                <a:ea typeface="+mn-ea"/>
                <a:cs typeface="+mn-cs"/>
              </a:defRPr>
            </a:lvl7pPr>
            <a:lvl8pPr algn="l" defTabSz="914400" eaLnBrk="1" hangingPunct="1" latinLnBrk="0" marL="3200400" rtl="0">
              <a:defRPr kern="1200">
                <a:solidFill>
                  <a:schemeClr val="tx1"/>
                </a:solidFill>
                <a:latin charset="0" panose="020f0502020204030204" pitchFamily="34" typeface="Calibri"/>
                <a:ea typeface="+mn-ea"/>
                <a:cs typeface="+mn-cs"/>
              </a:defRPr>
            </a:lvl8pPr>
            <a:lvl9pPr algn="l" defTabSz="914400" eaLnBrk="1" hangingPunct="1" latinLnBrk="0" marL="3657600" rtl="0">
              <a:defRPr kern="1200">
                <a:solidFill>
                  <a:schemeClr val="tx1"/>
                </a:solidFill>
                <a:latin charset="0" panose="020f0502020204030204" pitchFamily="34" typeface="Calibri"/>
                <a:ea typeface="+mn-ea"/>
                <a:cs typeface="+mn-cs"/>
              </a:defRPr>
            </a:lvl9pPr>
          </a:lstStyle>
          <a:p>
            <a:pPr algn="ctr" eaLnBrk="1" hangingPunct="1"/>
            <a:r>
              <a:rPr altLang="zh-CN" b="1" lang="id-ID" sz="2800">
                <a:solidFill>
                  <a:schemeClr val="bg1"/>
                </a:solidFill>
                <a:latin charset="0" pitchFamily="2" typeface="Roboto"/>
                <a:ea charset="0" pitchFamily="2" typeface="Roboto"/>
                <a:cs charset="0" pitchFamily="2" typeface="Roboto"/>
              </a:rPr>
              <a:t>Company Presentation Name</a:t>
            </a:r>
          </a:p>
        </p:txBody>
      </p:sp>
      <p:sp>
        <p:nvSpPr>
          <p:cNvPr id="50" name="Rectangle 5"/>
          <p:cNvSpPr/>
          <p:nvPr/>
        </p:nvSpPr>
        <p:spPr>
          <a:xfrm>
            <a:off x="0" y="5032773"/>
            <a:ext cx="9144000" cy="110728"/>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9" lIns="68529" rIns="68529" tIns="34289"/>
          <a:lstStyle/>
          <a:p>
            <a:pPr algn="ctr">
              <a:defRPr/>
            </a:pPr>
            <a:endParaRPr lang="en-US"/>
          </a:p>
        </p:txBody>
      </p:sp>
      <p:sp>
        <p:nvSpPr>
          <p:cNvPr id="45" name="Content Placeholder 2"/>
          <p:cNvSpPr txBox="1"/>
          <p:nvPr/>
        </p:nvSpPr>
        <p:spPr bwMode="auto">
          <a:xfrm>
            <a:off x="6422231" y="1937147"/>
            <a:ext cx="1448991" cy="63698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9" lIns="68541" rIns="68541" tIns="34289"/>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defTabSz="685375" fontAlgn="base">
              <a:lnSpc>
                <a:spcPct val="100000"/>
              </a:lnSpc>
              <a:spcBef>
                <a:spcPct val="20000"/>
              </a:spcBef>
              <a:spcAft>
                <a:spcPct val="0"/>
              </a:spcAft>
              <a:buNone/>
            </a:pPr>
            <a:r>
              <a:rPr altLang="zh-CN" b="1" kern="0" lang="id-ID" sz="1200">
                <a:solidFill>
                  <a:srgbClr val="0B1527"/>
                </a:solidFill>
              </a:rPr>
              <a:t>Clever &amp; Intellegence</a:t>
            </a:r>
            <a:br>
              <a:rPr altLang="zh-CN" b="1" kern="0" lang="id-ID" sz="1200">
                <a:solidFill>
                  <a:srgbClr val="0B1527"/>
                </a:solidFill>
              </a:rPr>
            </a:br>
            <a:r>
              <a:rPr altLang="zh-CN" b="1" kern="0" lang="id-ID" sz="1200">
                <a:solidFill>
                  <a:srgbClr val="0B1527"/>
                </a:solidFill>
              </a:rPr>
              <a:t>Lorem ipsum dolor sit amet, consectetur adipiscing elit. </a:t>
            </a:r>
          </a:p>
        </p:txBody>
      </p:sp>
      <p:sp>
        <p:nvSpPr>
          <p:cNvPr id="46" name="Content Placeholder 2"/>
          <p:cNvSpPr txBox="1"/>
          <p:nvPr/>
        </p:nvSpPr>
        <p:spPr>
          <a:xfrm>
            <a:off x="3464224" y="1676126"/>
            <a:ext cx="1988344" cy="454819"/>
          </a:xfrm>
          <a:prstGeom prst="rect">
            <a:avLst/>
          </a:prstGeom>
        </p:spPr>
        <p:txBody>
          <a:bodyPr bIns="34289" lIns="68541" rIns="68541" tIns="34289"/>
          <a:lstStyle>
            <a:lvl1pPr algn="l" defTabSz="914400" eaLnBrk="1" hangingPunct="1" indent="-342900" latinLnBrk="0" marL="342900" rtl="0">
              <a:spcBef>
                <a:spcPct val="20000"/>
              </a:spcBef>
              <a:buFont charset="0"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defTabSz="914333" indent="0" marL="0">
              <a:buNone/>
              <a:defRPr/>
            </a:pPr>
            <a:r>
              <a:rPr lang="en-US" sz="900">
                <a:solidFill>
                  <a:srgbClr val="0B1527"/>
                </a:solidFill>
                <a:latin typeface="Calibri"/>
              </a:rPr>
              <a:t>Lorem ipsum dolor sit amet, consectetur adipiscing elit. Sed imperdiet tincidunt velit laoreet facilisis. </a:t>
            </a:r>
          </a:p>
        </p:txBody>
      </p:sp>
      <p:sp>
        <p:nvSpPr>
          <p:cNvPr id="47" name="Content Placeholder 2"/>
          <p:cNvSpPr txBox="1"/>
          <p:nvPr/>
        </p:nvSpPr>
        <p:spPr bwMode="auto">
          <a:xfrm>
            <a:off x="792956" y="1999060"/>
            <a:ext cx="1448991" cy="63698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9" lIns="68541" rIns="68541" tIns="34289"/>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algn="r" defTabSz="685375" fontAlgn="base">
              <a:lnSpc>
                <a:spcPct val="100000"/>
              </a:lnSpc>
              <a:spcBef>
                <a:spcPct val="20000"/>
              </a:spcBef>
              <a:spcAft>
                <a:spcPct val="0"/>
              </a:spcAft>
              <a:buNone/>
            </a:pPr>
            <a:r>
              <a:rPr altLang="zh-CN" b="1" kern="0" lang="id-ID" sz="1200">
                <a:solidFill>
                  <a:srgbClr val="0B1527"/>
                </a:solidFill>
              </a:rPr>
              <a:t>Clever &amp; Intellegence</a:t>
            </a:r>
            <a:br>
              <a:rPr altLang="zh-CN" b="1" kern="0" lang="id-ID" sz="1200">
                <a:solidFill>
                  <a:srgbClr val="0B1527"/>
                </a:solidFill>
              </a:rPr>
            </a:br>
            <a:r>
              <a:rPr altLang="zh-CN" b="1" kern="0" lang="id-ID" sz="1200">
                <a:solidFill>
                  <a:srgbClr val="0B1527"/>
                </a:solidFill>
              </a:rPr>
              <a:t>Lorem ipsum dolor sit amet, consectetur adipiscing elit. </a:t>
            </a:r>
          </a:p>
        </p:txBody>
      </p:sp>
      <p:sp>
        <p:nvSpPr>
          <p:cNvPr id="48" name="Content Placeholder 2"/>
          <p:cNvSpPr txBox="1"/>
          <p:nvPr/>
        </p:nvSpPr>
        <p:spPr>
          <a:xfrm>
            <a:off x="6803233" y="3519514"/>
            <a:ext cx="1987154" cy="454819"/>
          </a:xfrm>
          <a:prstGeom prst="rect">
            <a:avLst/>
          </a:prstGeom>
        </p:spPr>
        <p:txBody>
          <a:bodyPr bIns="34289" lIns="68541" rIns="68541" tIns="34289"/>
          <a:lstStyle>
            <a:lvl1pPr algn="l" defTabSz="914400" eaLnBrk="1" hangingPunct="1" indent="-342900" latinLnBrk="0" marL="342900" rtl="0">
              <a:spcBef>
                <a:spcPct val="20000"/>
              </a:spcBef>
              <a:buFont charset="0"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defTabSz="914333" indent="0" marL="0">
              <a:buNone/>
              <a:defRPr/>
            </a:pPr>
            <a:r>
              <a:rPr lang="en-US" sz="900">
                <a:solidFill>
                  <a:srgbClr val="0B1527"/>
                </a:solidFill>
                <a:latin typeface="Calibri"/>
              </a:rPr>
              <a:t>Lorem ipsum dolor sit amet, consectetur adipiscing elit. Sed imperdiet tincidunt velit laoreet facilisis. </a:t>
            </a:r>
          </a:p>
        </p:txBody>
      </p:sp>
      <p:sp>
        <p:nvSpPr>
          <p:cNvPr id="49" name="Content Placeholder 2"/>
          <p:cNvSpPr txBox="1"/>
          <p:nvPr/>
        </p:nvSpPr>
        <p:spPr>
          <a:xfrm>
            <a:off x="733425" y="3300439"/>
            <a:ext cx="1988344" cy="454819"/>
          </a:xfrm>
          <a:prstGeom prst="rect">
            <a:avLst/>
          </a:prstGeom>
        </p:spPr>
        <p:txBody>
          <a:bodyPr bIns="34289" lIns="68541" rIns="68541" tIns="34289"/>
          <a:lstStyle>
            <a:lvl1pPr algn="l" defTabSz="914400" eaLnBrk="1" hangingPunct="1" indent="-342900" latinLnBrk="0" marL="342900" rtl="0">
              <a:spcBef>
                <a:spcPct val="20000"/>
              </a:spcBef>
              <a:buFont charset="0"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r" defTabSz="914333" indent="0" marL="0">
              <a:buNone/>
              <a:defRPr/>
            </a:pPr>
            <a:r>
              <a:rPr lang="en-US" sz="900">
                <a:solidFill>
                  <a:srgbClr val="0B1527"/>
                </a:solidFill>
                <a:latin typeface="Calibri"/>
              </a:rPr>
              <a:t>Lorem ipsum dolor sit amet, consectetur adipiscing elit. Sed imperdiet tincidunt velit laoreet facilisis. </a:t>
            </a:r>
          </a:p>
        </p:txBody>
      </p:sp>
      <p:sp>
        <p:nvSpPr>
          <p:cNvPr id="51" name="Content Placeholder 2"/>
          <p:cNvSpPr txBox="1"/>
          <p:nvPr/>
        </p:nvSpPr>
        <p:spPr>
          <a:xfrm>
            <a:off x="3868358" y="3526658"/>
            <a:ext cx="1987153" cy="454819"/>
          </a:xfrm>
          <a:prstGeom prst="rect">
            <a:avLst/>
          </a:prstGeom>
        </p:spPr>
        <p:txBody>
          <a:bodyPr bIns="34289" lIns="68541" rIns="68541" tIns="34289"/>
          <a:lstStyle>
            <a:lvl1pPr algn="l" defTabSz="914400" eaLnBrk="1" hangingPunct="1" indent="-342900" latinLnBrk="0" marL="342900" rtl="0">
              <a:spcBef>
                <a:spcPct val="20000"/>
              </a:spcBef>
              <a:buFont charset="0"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defTabSz="914333" indent="0" marL="0">
              <a:buNone/>
              <a:defRPr/>
            </a:pPr>
            <a:r>
              <a:rPr lang="en-US" sz="900">
                <a:solidFill>
                  <a:srgbClr val="0B1527"/>
                </a:solidFill>
                <a:latin typeface="Calibri"/>
              </a:rPr>
              <a:t>Lorem ipsum dolor sit amet, consectetur adipiscing elit. Sed imperdiet tincidunt velit laoreet facilisis. </a:t>
            </a:r>
          </a:p>
        </p:txBody>
      </p:sp>
      <p:grpSp>
        <p:nvGrpSpPr>
          <p:cNvPr id="2052" name="组合 2051"/>
          <p:cNvGrpSpPr/>
          <p:nvPr/>
        </p:nvGrpSpPr>
        <p:grpSpPr>
          <a:xfrm>
            <a:off x="1098599" y="813197"/>
            <a:ext cx="7028608" cy="4226383"/>
            <a:chOff x="1098599" y="813197"/>
            <a:chExt cx="7028608" cy="4226383"/>
          </a:xfrm>
        </p:grpSpPr>
        <p:grpSp>
          <p:nvGrpSpPr>
            <p:cNvPr id="38" name="Group 38"/>
            <p:cNvGrpSpPr/>
            <p:nvPr/>
          </p:nvGrpSpPr>
          <p:grpSpPr>
            <a:xfrm>
              <a:off x="5862921" y="4071657"/>
              <a:ext cx="426244" cy="397669"/>
              <a:chOff x="432305" y="3400351"/>
              <a:chExt cx="568325" cy="530225"/>
            </a:xfrm>
            <a:solidFill>
              <a:srgbClr val="0175BE"/>
            </a:solidFill>
          </p:grpSpPr>
          <p:sp>
            <p:nvSpPr>
              <p:cNvPr id="39" name="Freeform 61"/>
              <p:cNvSpPr>
                <a:spLocks noEditPoints="1"/>
              </p:cNvSpPr>
              <p:nvPr/>
            </p:nvSpPr>
            <p:spPr bwMode="auto">
              <a:xfrm>
                <a:off x="432305" y="3400351"/>
                <a:ext cx="568325" cy="530225"/>
              </a:xfrm>
              <a:custGeom>
                <a:gdLst>
                  <a:gd fmla="*/ 215 w 301" name="T0"/>
                  <a:gd fmla="*/ 0 h 281" name="T1"/>
                  <a:gd fmla="*/ 129 w 301" name="T2"/>
                  <a:gd fmla="*/ 86 h 281" name="T3"/>
                  <a:gd fmla="*/ 134 w 301" name="T4"/>
                  <a:gd fmla="*/ 115 h 281" name="T5"/>
                  <a:gd fmla="*/ 1 w 301" name="T6"/>
                  <a:gd fmla="*/ 248 h 281" name="T7"/>
                  <a:gd fmla="*/ 0 w 301" name="T8"/>
                  <a:gd fmla="*/ 252 h 281" name="T9"/>
                  <a:gd fmla="*/ 1 w 301" name="T10"/>
                  <a:gd fmla="*/ 275 h 281" name="T11"/>
                  <a:gd fmla="*/ 7 w 301" name="T12"/>
                  <a:gd fmla="*/ 281 h 281" name="T13"/>
                  <a:gd fmla="*/ 7 w 301" name="T14"/>
                  <a:gd fmla="*/ 281 h 281" name="T15"/>
                  <a:gd fmla="*/ 55 w 301" name="T16"/>
                  <a:gd fmla="*/ 279 h 281" name="T17"/>
                  <a:gd fmla="*/ 60 w 301" name="T18"/>
                  <a:gd fmla="*/ 275 h 281" name="T19"/>
                  <a:gd fmla="*/ 66 w 301" name="T20"/>
                  <a:gd fmla="*/ 255 h 281" name="T21"/>
                  <a:gd fmla="*/ 87 w 301" name="T22"/>
                  <a:gd fmla="*/ 250 h 281" name="T23"/>
                  <a:gd fmla="*/ 92 w 301" name="T24"/>
                  <a:gd fmla="*/ 246 h 281" name="T25"/>
                  <a:gd fmla="*/ 95 w 301" name="T26"/>
                  <a:gd fmla="*/ 227 h 281" name="T27"/>
                  <a:gd fmla="*/ 115 w 301" name="T28"/>
                  <a:gd fmla="*/ 222 h 281" name="T29"/>
                  <a:gd fmla="*/ 120 w 301" name="T30"/>
                  <a:gd fmla="*/ 217 h 281" name="T31"/>
                  <a:gd fmla="*/ 121 w 301" name="T32"/>
                  <a:gd fmla="*/ 196 h 281" name="T33"/>
                  <a:gd fmla="*/ 137 w 301" name="T34"/>
                  <a:gd fmla="*/ 195 h 281" name="T35"/>
                  <a:gd fmla="*/ 142 w 301" name="T36"/>
                  <a:gd fmla="*/ 190 h 281" name="T37"/>
                  <a:gd fmla="*/ 147 w 301" name="T38"/>
                  <a:gd fmla="*/ 170 h 281" name="T39"/>
                  <a:gd fmla="*/ 149 w 301" name="T40"/>
                  <a:gd fmla="*/ 170 h 281" name="T41"/>
                  <a:gd fmla="*/ 174 w 301" name="T42"/>
                  <a:gd fmla="*/ 162 h 281" name="T43"/>
                  <a:gd fmla="*/ 215 w 301" name="T44"/>
                  <a:gd fmla="*/ 172 h 281" name="T45"/>
                  <a:gd fmla="*/ 301 w 301" name="T46"/>
                  <a:gd fmla="*/ 86 h 281" name="T47"/>
                  <a:gd fmla="*/ 215 w 301" name="T48"/>
                  <a:gd fmla="*/ 0 h 281" name="T49"/>
                  <a:gd fmla="*/ 215 w 301" name="T50"/>
                  <a:gd fmla="*/ 160 h 281" name="T51"/>
                  <a:gd fmla="*/ 177 w 301" name="T52"/>
                  <a:gd fmla="*/ 150 h 281" name="T53"/>
                  <a:gd fmla="*/ 171 w 301" name="T54"/>
                  <a:gd fmla="*/ 150 h 281" name="T55"/>
                  <a:gd fmla="*/ 149 w 301" name="T56"/>
                  <a:gd fmla="*/ 158 h 281" name="T57"/>
                  <a:gd fmla="*/ 144 w 301" name="T58"/>
                  <a:gd fmla="*/ 158 h 281" name="T59"/>
                  <a:gd fmla="*/ 144 w 301" name="T60"/>
                  <a:gd fmla="*/ 158 h 281" name="T61"/>
                  <a:gd fmla="*/ 140 w 301" name="T62"/>
                  <a:gd fmla="*/ 158 h 281" name="T63"/>
                  <a:gd fmla="*/ 137 w 301" name="T64"/>
                  <a:gd fmla="*/ 162 h 281" name="T65"/>
                  <a:gd fmla="*/ 132 w 301" name="T66"/>
                  <a:gd fmla="*/ 184 h 281" name="T67"/>
                  <a:gd fmla="*/ 115 w 301" name="T68"/>
                  <a:gd fmla="*/ 186 h 281" name="T69"/>
                  <a:gd fmla="*/ 110 w 301" name="T70"/>
                  <a:gd fmla="*/ 191 h 281" name="T71"/>
                  <a:gd fmla="*/ 108 w 301" name="T72"/>
                  <a:gd fmla="*/ 212 h 281" name="T73"/>
                  <a:gd fmla="*/ 89 w 301" name="T74"/>
                  <a:gd fmla="*/ 217 h 281" name="T75"/>
                  <a:gd fmla="*/ 85 w 301" name="T76"/>
                  <a:gd fmla="*/ 221 h 281" name="T77"/>
                  <a:gd fmla="*/ 81 w 301" name="T78"/>
                  <a:gd fmla="*/ 240 h 281" name="T79"/>
                  <a:gd fmla="*/ 60 w 301" name="T80"/>
                  <a:gd fmla="*/ 244 h 281" name="T81"/>
                  <a:gd fmla="*/ 55 w 301" name="T82"/>
                  <a:gd fmla="*/ 248 h 281" name="T83"/>
                  <a:gd fmla="*/ 50 w 301" name="T84"/>
                  <a:gd fmla="*/ 268 h 281" name="T85"/>
                  <a:gd fmla="*/ 12 w 301" name="T86"/>
                  <a:gd fmla="*/ 269 h 281" name="T87"/>
                  <a:gd fmla="*/ 11 w 301" name="T88"/>
                  <a:gd fmla="*/ 254 h 281" name="T89"/>
                  <a:gd fmla="*/ 145 w 301" name="T90"/>
                  <a:gd fmla="*/ 120 h 281" name="T91"/>
                  <a:gd fmla="*/ 146 w 301" name="T92"/>
                  <a:gd fmla="*/ 114 h 281" name="T93"/>
                  <a:gd fmla="*/ 141 w 301" name="T94"/>
                  <a:gd fmla="*/ 86 h 281" name="T95"/>
                  <a:gd fmla="*/ 215 w 301" name="T96"/>
                  <a:gd fmla="*/ 12 h 281" name="T97"/>
                  <a:gd fmla="*/ 289 w 301" name="T98"/>
                  <a:gd fmla="*/ 86 h 281" name="T99"/>
                  <a:gd fmla="*/ 215 w 301" name="T100"/>
                  <a:gd fmla="*/ 160 h 281"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281" w="301">
                    <a:moveTo>
                      <a:pt x="215" y="0"/>
                    </a:moveTo>
                    <a:cubicBezTo>
                      <a:pt x="168" y="0"/>
                      <a:pt x="129" y="39"/>
                      <a:pt x="129" y="86"/>
                    </a:cubicBezTo>
                    <a:cubicBezTo>
                      <a:pt x="129" y="96"/>
                      <a:pt x="131" y="106"/>
                      <a:pt x="134" y="115"/>
                    </a:cubicBezTo>
                    <a:cubicBezTo>
                      <a:pt x="1" y="248"/>
                      <a:pt x="1" y="248"/>
                      <a:pt x="1" y="248"/>
                    </a:cubicBezTo>
                    <a:cubicBezTo>
                      <a:pt x="0" y="249"/>
                      <a:pt x="0" y="250"/>
                      <a:pt x="0" y="252"/>
                    </a:cubicBezTo>
                    <a:cubicBezTo>
                      <a:pt x="1" y="275"/>
                      <a:pt x="1" y="275"/>
                      <a:pt x="1" y="275"/>
                    </a:cubicBezTo>
                    <a:cubicBezTo>
                      <a:pt x="1" y="278"/>
                      <a:pt x="4" y="281"/>
                      <a:pt x="7" y="281"/>
                    </a:cubicBezTo>
                    <a:cubicBezTo>
                      <a:pt x="7" y="281"/>
                      <a:pt x="7" y="281"/>
                      <a:pt x="7" y="281"/>
                    </a:cubicBezTo>
                    <a:cubicBezTo>
                      <a:pt x="55" y="279"/>
                      <a:pt x="55" y="279"/>
                      <a:pt x="55" y="279"/>
                    </a:cubicBezTo>
                    <a:cubicBezTo>
                      <a:pt x="57" y="279"/>
                      <a:pt x="59" y="277"/>
                      <a:pt x="60" y="275"/>
                    </a:cubicBezTo>
                    <a:cubicBezTo>
                      <a:pt x="66" y="255"/>
                      <a:pt x="66" y="255"/>
                      <a:pt x="66" y="255"/>
                    </a:cubicBezTo>
                    <a:cubicBezTo>
                      <a:pt x="87" y="250"/>
                      <a:pt x="87" y="250"/>
                      <a:pt x="87" y="250"/>
                    </a:cubicBezTo>
                    <a:cubicBezTo>
                      <a:pt x="90" y="250"/>
                      <a:pt x="91" y="248"/>
                      <a:pt x="92" y="246"/>
                    </a:cubicBezTo>
                    <a:cubicBezTo>
                      <a:pt x="95" y="227"/>
                      <a:pt x="95" y="227"/>
                      <a:pt x="95" y="227"/>
                    </a:cubicBezTo>
                    <a:cubicBezTo>
                      <a:pt x="115" y="222"/>
                      <a:pt x="115" y="222"/>
                      <a:pt x="115" y="222"/>
                    </a:cubicBezTo>
                    <a:cubicBezTo>
                      <a:pt x="118" y="221"/>
                      <a:pt x="119" y="219"/>
                      <a:pt x="120" y="217"/>
                    </a:cubicBezTo>
                    <a:cubicBezTo>
                      <a:pt x="121" y="196"/>
                      <a:pt x="121" y="196"/>
                      <a:pt x="121" y="196"/>
                    </a:cubicBezTo>
                    <a:cubicBezTo>
                      <a:pt x="137" y="195"/>
                      <a:pt x="137" y="195"/>
                      <a:pt x="137" y="195"/>
                    </a:cubicBezTo>
                    <a:cubicBezTo>
                      <a:pt x="140" y="194"/>
                      <a:pt x="142" y="192"/>
                      <a:pt x="142" y="190"/>
                    </a:cubicBezTo>
                    <a:cubicBezTo>
                      <a:pt x="147" y="170"/>
                      <a:pt x="147" y="170"/>
                      <a:pt x="147" y="170"/>
                    </a:cubicBezTo>
                    <a:cubicBezTo>
                      <a:pt x="147" y="170"/>
                      <a:pt x="148" y="170"/>
                      <a:pt x="149" y="170"/>
                    </a:cubicBezTo>
                    <a:cubicBezTo>
                      <a:pt x="155" y="170"/>
                      <a:pt x="164" y="168"/>
                      <a:pt x="174" y="162"/>
                    </a:cubicBezTo>
                    <a:cubicBezTo>
                      <a:pt x="187" y="168"/>
                      <a:pt x="201" y="172"/>
                      <a:pt x="215" y="172"/>
                    </a:cubicBezTo>
                    <a:cubicBezTo>
                      <a:pt x="262" y="172"/>
                      <a:pt x="301" y="133"/>
                      <a:pt x="301" y="86"/>
                    </a:cubicBezTo>
                    <a:cubicBezTo>
                      <a:pt x="301" y="39"/>
                      <a:pt x="262" y="0"/>
                      <a:pt x="215" y="0"/>
                    </a:cubicBezTo>
                    <a:close/>
                    <a:moveTo>
                      <a:pt x="215" y="160"/>
                    </a:moveTo>
                    <a:cubicBezTo>
                      <a:pt x="202" y="160"/>
                      <a:pt x="188" y="157"/>
                      <a:pt x="177" y="150"/>
                    </a:cubicBezTo>
                    <a:cubicBezTo>
                      <a:pt x="175" y="149"/>
                      <a:pt x="173" y="149"/>
                      <a:pt x="171" y="150"/>
                    </a:cubicBezTo>
                    <a:cubicBezTo>
                      <a:pt x="161" y="157"/>
                      <a:pt x="154" y="158"/>
                      <a:pt x="149" y="158"/>
                    </a:cubicBezTo>
                    <a:cubicBezTo>
                      <a:pt x="146" y="158"/>
                      <a:pt x="144" y="158"/>
                      <a:pt x="144" y="158"/>
                    </a:cubicBezTo>
                    <a:cubicBezTo>
                      <a:pt x="144" y="158"/>
                      <a:pt x="144" y="158"/>
                      <a:pt x="144" y="158"/>
                    </a:cubicBezTo>
                    <a:cubicBezTo>
                      <a:pt x="143" y="157"/>
                      <a:pt x="141" y="157"/>
                      <a:pt x="140" y="158"/>
                    </a:cubicBezTo>
                    <a:cubicBezTo>
                      <a:pt x="138" y="158"/>
                      <a:pt x="137" y="160"/>
                      <a:pt x="137" y="162"/>
                    </a:cubicBezTo>
                    <a:cubicBezTo>
                      <a:pt x="132" y="184"/>
                      <a:pt x="132" y="184"/>
                      <a:pt x="132" y="184"/>
                    </a:cubicBezTo>
                    <a:cubicBezTo>
                      <a:pt x="115" y="186"/>
                      <a:pt x="115" y="186"/>
                      <a:pt x="115" y="186"/>
                    </a:cubicBezTo>
                    <a:cubicBezTo>
                      <a:pt x="112" y="186"/>
                      <a:pt x="110" y="188"/>
                      <a:pt x="110" y="191"/>
                    </a:cubicBezTo>
                    <a:cubicBezTo>
                      <a:pt x="108" y="212"/>
                      <a:pt x="108" y="212"/>
                      <a:pt x="108" y="212"/>
                    </a:cubicBezTo>
                    <a:cubicBezTo>
                      <a:pt x="89" y="217"/>
                      <a:pt x="89" y="217"/>
                      <a:pt x="89" y="217"/>
                    </a:cubicBezTo>
                    <a:cubicBezTo>
                      <a:pt x="87" y="217"/>
                      <a:pt x="85" y="219"/>
                      <a:pt x="85" y="221"/>
                    </a:cubicBezTo>
                    <a:cubicBezTo>
                      <a:pt x="81" y="240"/>
                      <a:pt x="81" y="240"/>
                      <a:pt x="81" y="240"/>
                    </a:cubicBezTo>
                    <a:cubicBezTo>
                      <a:pt x="60" y="244"/>
                      <a:pt x="60" y="244"/>
                      <a:pt x="60" y="244"/>
                    </a:cubicBezTo>
                    <a:cubicBezTo>
                      <a:pt x="58" y="244"/>
                      <a:pt x="56" y="246"/>
                      <a:pt x="55" y="248"/>
                    </a:cubicBezTo>
                    <a:cubicBezTo>
                      <a:pt x="50" y="268"/>
                      <a:pt x="50" y="268"/>
                      <a:pt x="50" y="268"/>
                    </a:cubicBezTo>
                    <a:cubicBezTo>
                      <a:pt x="12" y="269"/>
                      <a:pt x="12" y="269"/>
                      <a:pt x="12" y="269"/>
                    </a:cubicBezTo>
                    <a:cubicBezTo>
                      <a:pt x="11" y="254"/>
                      <a:pt x="11" y="254"/>
                      <a:pt x="11" y="254"/>
                    </a:cubicBezTo>
                    <a:cubicBezTo>
                      <a:pt x="145" y="120"/>
                      <a:pt x="145" y="120"/>
                      <a:pt x="145" y="120"/>
                    </a:cubicBezTo>
                    <a:cubicBezTo>
                      <a:pt x="147" y="119"/>
                      <a:pt x="147" y="116"/>
                      <a:pt x="146" y="114"/>
                    </a:cubicBezTo>
                    <a:cubicBezTo>
                      <a:pt x="142" y="105"/>
                      <a:pt x="141" y="96"/>
                      <a:pt x="141" y="86"/>
                    </a:cubicBezTo>
                    <a:cubicBezTo>
                      <a:pt x="141" y="45"/>
                      <a:pt x="174" y="12"/>
                      <a:pt x="215" y="12"/>
                    </a:cubicBezTo>
                    <a:cubicBezTo>
                      <a:pt x="256" y="12"/>
                      <a:pt x="289" y="45"/>
                      <a:pt x="289" y="86"/>
                    </a:cubicBezTo>
                    <a:cubicBezTo>
                      <a:pt x="289" y="127"/>
                      <a:pt x="256" y="160"/>
                      <a:pt x="215" y="160"/>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375">
                  <a:defRPr/>
                </a:pPr>
                <a:endParaRPr kern="0" lang="en-US">
                  <a:solidFill>
                    <a:srgbClr val="44546A"/>
                  </a:solidFill>
                </a:endParaRPr>
              </a:p>
            </p:txBody>
          </p:sp>
          <p:sp>
            <p:nvSpPr>
              <p:cNvPr id="40" name="Freeform 62"/>
              <p:cNvSpPr>
                <a:spLocks noEditPoints="1"/>
              </p:cNvSpPr>
              <p:nvPr/>
            </p:nvSpPr>
            <p:spPr bwMode="auto">
              <a:xfrm>
                <a:off x="776793" y="3473376"/>
                <a:ext cx="96838" cy="98425"/>
              </a:xfrm>
              <a:custGeom>
                <a:gdLst>
                  <a:gd fmla="*/ 26 w 52" name="T0"/>
                  <a:gd fmla="*/ 0 h 52" name="T1"/>
                  <a:gd fmla="*/ 0 w 52" name="T2"/>
                  <a:gd fmla="*/ 26 h 52" name="T3"/>
                  <a:gd fmla="*/ 26 w 52" name="T4"/>
                  <a:gd fmla="*/ 52 h 52" name="T5"/>
                  <a:gd fmla="*/ 52 w 52" name="T6"/>
                  <a:gd fmla="*/ 26 h 52" name="T7"/>
                  <a:gd fmla="*/ 26 w 52" name="T8"/>
                  <a:gd fmla="*/ 0 h 52" name="T9"/>
                  <a:gd fmla="*/ 26 w 52" name="T10"/>
                  <a:gd fmla="*/ 42 h 52" name="T11"/>
                  <a:gd fmla="*/ 10 w 52" name="T12"/>
                  <a:gd fmla="*/ 26 h 52" name="T13"/>
                  <a:gd fmla="*/ 26 w 52" name="T14"/>
                  <a:gd fmla="*/ 10 h 52" name="T15"/>
                  <a:gd fmla="*/ 42 w 52" name="T16"/>
                  <a:gd fmla="*/ 26 h 52" name="T17"/>
                  <a:gd fmla="*/ 26 w 52" name="T18"/>
                  <a:gd fmla="*/ 42 h 5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52" w="52">
                    <a:moveTo>
                      <a:pt x="26" y="0"/>
                    </a:moveTo>
                    <a:cubicBezTo>
                      <a:pt x="12" y="0"/>
                      <a:pt x="0" y="11"/>
                      <a:pt x="0" y="26"/>
                    </a:cubicBezTo>
                    <a:cubicBezTo>
                      <a:pt x="0" y="40"/>
                      <a:pt x="12" y="52"/>
                      <a:pt x="26" y="52"/>
                    </a:cubicBezTo>
                    <a:cubicBezTo>
                      <a:pt x="40" y="52"/>
                      <a:pt x="52" y="40"/>
                      <a:pt x="52" y="26"/>
                    </a:cubicBezTo>
                    <a:cubicBezTo>
                      <a:pt x="52" y="11"/>
                      <a:pt x="40" y="0"/>
                      <a:pt x="26" y="0"/>
                    </a:cubicBezTo>
                    <a:close/>
                    <a:moveTo>
                      <a:pt x="26" y="42"/>
                    </a:moveTo>
                    <a:cubicBezTo>
                      <a:pt x="17" y="42"/>
                      <a:pt x="10" y="34"/>
                      <a:pt x="10" y="26"/>
                    </a:cubicBezTo>
                    <a:cubicBezTo>
                      <a:pt x="10" y="17"/>
                      <a:pt x="17" y="10"/>
                      <a:pt x="26" y="10"/>
                    </a:cubicBezTo>
                    <a:cubicBezTo>
                      <a:pt x="35" y="10"/>
                      <a:pt x="42" y="17"/>
                      <a:pt x="42" y="26"/>
                    </a:cubicBezTo>
                    <a:cubicBezTo>
                      <a:pt x="42" y="34"/>
                      <a:pt x="35" y="42"/>
                      <a:pt x="26" y="42"/>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375">
                  <a:defRPr/>
                </a:pPr>
                <a:endParaRPr kern="0" lang="en-US">
                  <a:solidFill>
                    <a:srgbClr val="44546A"/>
                  </a:solidFill>
                </a:endParaRPr>
              </a:p>
            </p:txBody>
          </p:sp>
        </p:grpSp>
        <p:grpSp>
          <p:nvGrpSpPr>
            <p:cNvPr id="2051" name="组合 2050"/>
            <p:cNvGrpSpPr/>
            <p:nvPr/>
          </p:nvGrpSpPr>
          <p:grpSpPr>
            <a:xfrm>
              <a:off x="1098599" y="813197"/>
              <a:ext cx="7028608" cy="4226383"/>
              <a:chOff x="1098599" y="813197"/>
              <a:chExt cx="7028608" cy="4226383"/>
            </a:xfrm>
          </p:grpSpPr>
          <p:grpSp>
            <p:nvGrpSpPr>
              <p:cNvPr id="30" name="Group 30"/>
              <p:cNvGrpSpPr/>
              <p:nvPr/>
            </p:nvGrpSpPr>
            <p:grpSpPr>
              <a:xfrm>
                <a:off x="5975942" y="1172711"/>
                <a:ext cx="247650" cy="419409"/>
                <a:chOff x="6258454" y="3849160"/>
                <a:chExt cx="330200" cy="482600"/>
              </a:xfrm>
              <a:solidFill>
                <a:srgbClr val="DF361F"/>
              </a:solidFill>
            </p:grpSpPr>
            <p:sp>
              <p:nvSpPr>
                <p:cNvPr id="31" name="Freeform 31"/>
                <p:cNvSpPr>
                  <a:spLocks noEditPoints="1"/>
                </p:cNvSpPr>
                <p:nvPr/>
              </p:nvSpPr>
              <p:spPr bwMode="auto">
                <a:xfrm>
                  <a:off x="6258454" y="3849160"/>
                  <a:ext cx="330200" cy="482600"/>
                </a:xfrm>
                <a:custGeom>
                  <a:gdLst>
                    <a:gd fmla="*/ 44 w 88" name="T0"/>
                    <a:gd fmla="*/ 0 h 128" name="T1"/>
                    <a:gd fmla="*/ 0 w 88" name="T2"/>
                    <a:gd fmla="*/ 44 h 128" name="T3"/>
                    <a:gd fmla="*/ 20 w 88" name="T4"/>
                    <a:gd fmla="*/ 92 h 128" name="T5"/>
                    <a:gd fmla="*/ 44 w 88" name="T6"/>
                    <a:gd fmla="*/ 128 h 128" name="T7"/>
                    <a:gd fmla="*/ 68 w 88" name="T8"/>
                    <a:gd fmla="*/ 92 h 128" name="T9"/>
                    <a:gd fmla="*/ 88 w 88" name="T10"/>
                    <a:gd fmla="*/ 44 h 128" name="T11"/>
                    <a:gd fmla="*/ 44 w 88" name="T12"/>
                    <a:gd fmla="*/ 0 h 128" name="T13"/>
                    <a:gd fmla="*/ 54 w 88" name="T14"/>
                    <a:gd fmla="*/ 109 h 128" name="T15"/>
                    <a:gd fmla="*/ 35 w 88" name="T16"/>
                    <a:gd fmla="*/ 111 h 128" name="T17"/>
                    <a:gd fmla="*/ 32 w 88" name="T18"/>
                    <a:gd fmla="*/ 104 h 128" name="T19"/>
                    <a:gd fmla="*/ 32 w 88" name="T20"/>
                    <a:gd fmla="*/ 103 h 128" name="T21"/>
                    <a:gd fmla="*/ 57 w 88" name="T22"/>
                    <a:gd fmla="*/ 100 h 128" name="T23"/>
                    <a:gd fmla="*/ 56 w 88" name="T24"/>
                    <a:gd fmla="*/ 104 h 128" name="T25"/>
                    <a:gd fmla="*/ 54 w 88" name="T26"/>
                    <a:gd fmla="*/ 109 h 128" name="T27"/>
                    <a:gd fmla="*/ 31 w 88" name="T28"/>
                    <a:gd fmla="*/ 100 h 128" name="T29"/>
                    <a:gd fmla="*/ 28 w 88" name="T30"/>
                    <a:gd fmla="*/ 92 h 128" name="T31"/>
                    <a:gd fmla="*/ 60 w 88" name="T32"/>
                    <a:gd fmla="*/ 92 h 128" name="T33"/>
                    <a:gd fmla="*/ 58 w 88" name="T34"/>
                    <a:gd fmla="*/ 96 h 128" name="T35"/>
                    <a:gd fmla="*/ 31 w 88" name="T36"/>
                    <a:gd fmla="*/ 100 h 128" name="T37"/>
                    <a:gd fmla="*/ 44 w 88" name="T38"/>
                    <a:gd fmla="*/ 120 h 128" name="T39"/>
                    <a:gd fmla="*/ 36 w 88" name="T40"/>
                    <a:gd fmla="*/ 115 h 128" name="T41"/>
                    <a:gd fmla="*/ 53 w 88" name="T42"/>
                    <a:gd fmla="*/ 113 h 128" name="T43"/>
                    <a:gd fmla="*/ 44 w 88" name="T44"/>
                    <a:gd fmla="*/ 120 h 128" name="T45"/>
                    <a:gd fmla="*/ 63 w 88" name="T46"/>
                    <a:gd fmla="*/ 84 h 128" name="T47"/>
                    <a:gd fmla="*/ 25 w 88" name="T48"/>
                    <a:gd fmla="*/ 84 h 128" name="T49"/>
                    <a:gd fmla="*/ 19 w 88" name="T50"/>
                    <a:gd fmla="*/ 71 h 128" name="T51"/>
                    <a:gd fmla="*/ 8 w 88" name="T52"/>
                    <a:gd fmla="*/ 44 h 128" name="T53"/>
                    <a:gd fmla="*/ 44 w 88" name="T54"/>
                    <a:gd fmla="*/ 8 h 128" name="T55"/>
                    <a:gd fmla="*/ 80 w 88" name="T56"/>
                    <a:gd fmla="*/ 44 h 128" name="T57"/>
                    <a:gd fmla="*/ 69 w 88" name="T58"/>
                    <a:gd fmla="*/ 71 h 128" name="T59"/>
                    <a:gd fmla="*/ 63 w 88" name="T60"/>
                    <a:gd fmla="*/ 84 h 128"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128" w="88">
                      <a:moveTo>
                        <a:pt x="44" y="0"/>
                      </a:moveTo>
                      <a:cubicBezTo>
                        <a:pt x="20" y="0"/>
                        <a:pt x="0" y="20"/>
                        <a:pt x="0" y="44"/>
                      </a:cubicBezTo>
                      <a:cubicBezTo>
                        <a:pt x="0" y="60"/>
                        <a:pt x="15" y="77"/>
                        <a:pt x="20" y="92"/>
                      </a:cubicBezTo>
                      <a:cubicBezTo>
                        <a:pt x="28" y="115"/>
                        <a:pt x="27" y="128"/>
                        <a:pt x="44" y="128"/>
                      </a:cubicBezTo>
                      <a:cubicBezTo>
                        <a:pt x="61" y="128"/>
                        <a:pt x="60" y="115"/>
                        <a:pt x="68" y="92"/>
                      </a:cubicBezTo>
                      <a:cubicBezTo>
                        <a:pt x="73" y="77"/>
                        <a:pt x="88" y="60"/>
                        <a:pt x="88" y="44"/>
                      </a:cubicBezTo>
                      <a:cubicBezTo>
                        <a:pt x="88" y="20"/>
                        <a:pt x="68" y="0"/>
                        <a:pt x="44" y="0"/>
                      </a:cubicBezTo>
                      <a:close/>
                      <a:moveTo>
                        <a:pt x="54" y="109"/>
                      </a:moveTo>
                      <a:cubicBezTo>
                        <a:pt x="35" y="111"/>
                        <a:pt x="35" y="111"/>
                        <a:pt x="35" y="111"/>
                      </a:cubicBezTo>
                      <a:cubicBezTo>
                        <a:pt x="34" y="109"/>
                        <a:pt x="33" y="107"/>
                        <a:pt x="32" y="104"/>
                      </a:cubicBezTo>
                      <a:cubicBezTo>
                        <a:pt x="32" y="104"/>
                        <a:pt x="32" y="104"/>
                        <a:pt x="32" y="103"/>
                      </a:cubicBezTo>
                      <a:cubicBezTo>
                        <a:pt x="57" y="100"/>
                        <a:pt x="57" y="100"/>
                        <a:pt x="57" y="100"/>
                      </a:cubicBezTo>
                      <a:cubicBezTo>
                        <a:pt x="57" y="102"/>
                        <a:pt x="56" y="103"/>
                        <a:pt x="56" y="104"/>
                      </a:cubicBezTo>
                      <a:cubicBezTo>
                        <a:pt x="55" y="106"/>
                        <a:pt x="55" y="107"/>
                        <a:pt x="54" y="109"/>
                      </a:cubicBezTo>
                      <a:close/>
                      <a:moveTo>
                        <a:pt x="31" y="100"/>
                      </a:moveTo>
                      <a:cubicBezTo>
                        <a:pt x="30" y="97"/>
                        <a:pt x="29" y="95"/>
                        <a:pt x="28" y="92"/>
                      </a:cubicBezTo>
                      <a:cubicBezTo>
                        <a:pt x="60" y="92"/>
                        <a:pt x="60" y="92"/>
                        <a:pt x="60" y="92"/>
                      </a:cubicBezTo>
                      <a:cubicBezTo>
                        <a:pt x="59" y="93"/>
                        <a:pt x="59" y="95"/>
                        <a:pt x="58" y="96"/>
                      </a:cubicBezTo>
                      <a:lnTo>
                        <a:pt x="31" y="100"/>
                      </a:lnTo>
                      <a:close/>
                      <a:moveTo>
                        <a:pt x="44" y="120"/>
                      </a:moveTo>
                      <a:cubicBezTo>
                        <a:pt x="40" y="120"/>
                        <a:pt x="38" y="120"/>
                        <a:pt x="36" y="115"/>
                      </a:cubicBezTo>
                      <a:cubicBezTo>
                        <a:pt x="53" y="113"/>
                        <a:pt x="53" y="113"/>
                        <a:pt x="53" y="113"/>
                      </a:cubicBezTo>
                      <a:cubicBezTo>
                        <a:pt x="51" y="119"/>
                        <a:pt x="49" y="120"/>
                        <a:pt x="44" y="120"/>
                      </a:cubicBezTo>
                      <a:close/>
                      <a:moveTo>
                        <a:pt x="63" y="84"/>
                      </a:moveTo>
                      <a:cubicBezTo>
                        <a:pt x="25" y="84"/>
                        <a:pt x="25" y="84"/>
                        <a:pt x="25" y="84"/>
                      </a:cubicBezTo>
                      <a:cubicBezTo>
                        <a:pt x="23" y="80"/>
                        <a:pt x="21" y="75"/>
                        <a:pt x="19" y="71"/>
                      </a:cubicBezTo>
                      <a:cubicBezTo>
                        <a:pt x="13" y="62"/>
                        <a:pt x="8" y="52"/>
                        <a:pt x="8" y="44"/>
                      </a:cubicBezTo>
                      <a:cubicBezTo>
                        <a:pt x="8" y="24"/>
                        <a:pt x="24" y="8"/>
                        <a:pt x="44" y="8"/>
                      </a:cubicBezTo>
                      <a:cubicBezTo>
                        <a:pt x="64" y="8"/>
                        <a:pt x="80" y="24"/>
                        <a:pt x="80" y="44"/>
                      </a:cubicBezTo>
                      <a:cubicBezTo>
                        <a:pt x="80" y="52"/>
                        <a:pt x="75" y="62"/>
                        <a:pt x="69" y="71"/>
                      </a:cubicBezTo>
                      <a:cubicBezTo>
                        <a:pt x="67" y="75"/>
                        <a:pt x="65" y="80"/>
                        <a:pt x="63" y="84"/>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375">
                    <a:defRPr/>
                  </a:pPr>
                  <a:endParaRPr kern="0" lang="id-ID">
                    <a:solidFill>
                      <a:srgbClr val="44546A"/>
                    </a:solidFill>
                  </a:endParaRPr>
                </a:p>
              </p:txBody>
            </p:sp>
            <p:sp>
              <p:nvSpPr>
                <p:cNvPr id="32" name="Freeform 32"/>
                <p:cNvSpPr/>
                <p:nvPr/>
              </p:nvSpPr>
              <p:spPr bwMode="auto">
                <a:xfrm>
                  <a:off x="6333066" y="3925360"/>
                  <a:ext cx="96837" cy="96838"/>
                </a:xfrm>
                <a:custGeom>
                  <a:gdLst>
                    <a:gd fmla="*/ 24 w 26" name="T0"/>
                    <a:gd fmla="*/ 0 h 26" name="T1"/>
                    <a:gd fmla="*/ 0 w 26" name="T2"/>
                    <a:gd fmla="*/ 24 h 26" name="T3"/>
                    <a:gd fmla="*/ 2 w 26" name="T4"/>
                    <a:gd fmla="*/ 26 h 26" name="T5"/>
                    <a:gd fmla="*/ 4 w 26" name="T6"/>
                    <a:gd fmla="*/ 24 h 26" name="T7"/>
                    <a:gd fmla="*/ 24 w 26" name="T8"/>
                    <a:gd fmla="*/ 4 h 26" name="T9"/>
                    <a:gd fmla="*/ 26 w 26" name="T10"/>
                    <a:gd fmla="*/ 2 h 26" name="T11"/>
                    <a:gd fmla="*/ 24 w 26" name="T12"/>
                    <a:gd fmla="*/ 0 h 26" name="T13"/>
                  </a:gdLst>
                  <a:cxnLst>
                    <a:cxn ang="0">
                      <a:pos x="T0" y="T1"/>
                    </a:cxn>
                    <a:cxn ang="0">
                      <a:pos x="T2" y="T3"/>
                    </a:cxn>
                    <a:cxn ang="0">
                      <a:pos x="T4" y="T5"/>
                    </a:cxn>
                    <a:cxn ang="0">
                      <a:pos x="T6" y="T7"/>
                    </a:cxn>
                    <a:cxn ang="0">
                      <a:pos x="T8" y="T9"/>
                    </a:cxn>
                    <a:cxn ang="0">
                      <a:pos x="T10" y="T11"/>
                    </a:cxn>
                    <a:cxn ang="0">
                      <a:pos x="T12" y="T13"/>
                    </a:cxn>
                  </a:cxnLst>
                  <a:rect b="b" l="0" r="r" t="0"/>
                  <a:pathLst>
                    <a:path h="26" w="26">
                      <a:moveTo>
                        <a:pt x="24" y="0"/>
                      </a:moveTo>
                      <a:cubicBezTo>
                        <a:pt x="11" y="0"/>
                        <a:pt x="0" y="11"/>
                        <a:pt x="0" y="24"/>
                      </a:cubicBezTo>
                      <a:cubicBezTo>
                        <a:pt x="0" y="25"/>
                        <a:pt x="1" y="26"/>
                        <a:pt x="2" y="26"/>
                      </a:cubicBezTo>
                      <a:cubicBezTo>
                        <a:pt x="3" y="26"/>
                        <a:pt x="4" y="25"/>
                        <a:pt x="4" y="24"/>
                      </a:cubicBezTo>
                      <a:cubicBezTo>
                        <a:pt x="4" y="13"/>
                        <a:pt x="13" y="4"/>
                        <a:pt x="24" y="4"/>
                      </a:cubicBezTo>
                      <a:cubicBezTo>
                        <a:pt x="25" y="4"/>
                        <a:pt x="26" y="3"/>
                        <a:pt x="26" y="2"/>
                      </a:cubicBezTo>
                      <a:cubicBezTo>
                        <a:pt x="26" y="1"/>
                        <a:pt x="25" y="0"/>
                        <a:pt x="24" y="0"/>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375">
                    <a:defRPr/>
                  </a:pPr>
                  <a:endParaRPr kern="0" lang="id-ID">
                    <a:solidFill>
                      <a:srgbClr val="44546A"/>
                    </a:solidFill>
                  </a:endParaRPr>
                </a:p>
              </p:txBody>
            </p:sp>
          </p:grpSp>
          <p:grpSp>
            <p:nvGrpSpPr>
              <p:cNvPr id="2049" name="组合 2048"/>
              <p:cNvGrpSpPr/>
              <p:nvPr/>
            </p:nvGrpSpPr>
            <p:grpSpPr>
              <a:xfrm>
                <a:off x="1098599" y="813197"/>
                <a:ext cx="7028608" cy="4226383"/>
                <a:chOff x="1098599" y="813197"/>
                <a:chExt cx="7028608" cy="4226383"/>
              </a:xfrm>
            </p:grpSpPr>
            <p:sp>
              <p:nvSpPr>
                <p:cNvPr id="37" name="Freeform 37"/>
                <p:cNvSpPr>
                  <a:spLocks noEditPoints="1"/>
                </p:cNvSpPr>
                <p:nvPr/>
              </p:nvSpPr>
              <p:spPr bwMode="auto">
                <a:xfrm>
                  <a:off x="2677716" y="4224364"/>
                  <a:ext cx="419100" cy="402431"/>
                </a:xfrm>
                <a:custGeom>
                  <a:gdLst>
                    <a:gd fmla="*/ 175 w 296" name="T0"/>
                    <a:gd fmla="*/ 126 h 284" name="T1"/>
                    <a:gd fmla="*/ 263 w 296" name="T2"/>
                    <a:gd fmla="*/ 42 h 284" name="T3"/>
                    <a:gd fmla="*/ 268 w 296" name="T4"/>
                    <a:gd fmla="*/ 15 h 284" name="T5"/>
                    <a:gd fmla="*/ 241 w 296" name="T6"/>
                    <a:gd fmla="*/ 22 h 284" name="T7"/>
                    <a:gd fmla="*/ 164 w 296" name="T8"/>
                    <a:gd fmla="*/ 116 h 284" name="T9"/>
                    <a:gd fmla="*/ 141 w 296" name="T10"/>
                    <a:gd fmla="*/ 95 h 284" name="T11"/>
                    <a:gd fmla="*/ 91 w 296" name="T12"/>
                    <a:gd fmla="*/ 12 h 284" name="T13"/>
                    <a:gd fmla="*/ 42 w 296" name="T14"/>
                    <a:gd fmla="*/ 4 h 284" name="T15"/>
                    <a:gd fmla="*/ 42 w 296" name="T16"/>
                    <a:gd fmla="*/ 14 h 284" name="T17"/>
                    <a:gd fmla="*/ 76 w 296" name="T18"/>
                    <a:gd fmla="*/ 45 h 284" name="T19"/>
                    <a:gd fmla="*/ 62 w 296" name="T20"/>
                    <a:gd fmla="*/ 78 h 284" name="T21"/>
                    <a:gd fmla="*/ 22 w 296" name="T22"/>
                    <a:gd fmla="*/ 46 h 284" name="T23"/>
                    <a:gd fmla="*/ 12 w 296" name="T24"/>
                    <a:gd fmla="*/ 36 h 284" name="T25"/>
                    <a:gd fmla="*/ 7 w 296" name="T26"/>
                    <a:gd fmla="*/ 39 h 284" name="T27"/>
                    <a:gd fmla="*/ 56 w 296" name="T28"/>
                    <a:gd fmla="*/ 126 h 284" name="T29"/>
                    <a:gd fmla="*/ 100 w 296" name="T30"/>
                    <a:gd fmla="*/ 136 h 284" name="T31"/>
                    <a:gd fmla="*/ 33 w 296" name="T32"/>
                    <a:gd fmla="*/ 224 h 284" name="T33"/>
                    <a:gd fmla="*/ 29 w 296" name="T34"/>
                    <a:gd fmla="*/ 272 h 284" name="T35"/>
                    <a:gd fmla="*/ 149 w 296" name="T36"/>
                    <a:gd fmla="*/ 186 h 284" name="T37"/>
                    <a:gd fmla="*/ 266 w 296" name="T38"/>
                    <a:gd fmla="*/ 284 h 284" name="T39"/>
                    <a:gd fmla="*/ 284 w 296" name="T40"/>
                    <a:gd fmla="*/ 277 h 284" name="T41"/>
                    <a:gd fmla="*/ 103 w 296" name="T42"/>
                    <a:gd fmla="*/ 123 h 284" name="T43"/>
                    <a:gd fmla="*/ 86 w 296" name="T44"/>
                    <a:gd fmla="*/ 127 h 284" name="T45"/>
                    <a:gd fmla="*/ 25 w 296" name="T46"/>
                    <a:gd fmla="*/ 80 h 284" name="T47"/>
                    <a:gd fmla="*/ 41 w 296" name="T48"/>
                    <a:gd fmla="*/ 80 h 284" name="T49"/>
                    <a:gd fmla="*/ 84 w 296" name="T50"/>
                    <a:gd fmla="*/ 80 h 284" name="T51"/>
                    <a:gd fmla="*/ 58 w 296" name="T52"/>
                    <a:gd fmla="*/ 11 h 284" name="T53"/>
                    <a:gd fmla="*/ 122 w 296" name="T54"/>
                    <a:gd fmla="*/ 59 h 284" name="T55"/>
                    <a:gd fmla="*/ 128 w 296" name="T56"/>
                    <a:gd fmla="*/ 100 h 284" name="T57"/>
                    <a:gd fmla="*/ 144 w 296" name="T58"/>
                    <a:gd fmla="*/ 112 h 284" name="T59"/>
                    <a:gd fmla="*/ 152 w 296" name="T60"/>
                    <a:gd fmla="*/ 129 h 284" name="T61"/>
                    <a:gd fmla="*/ 108 w 296" name="T62"/>
                    <a:gd fmla="*/ 127 h 284" name="T63"/>
                    <a:gd fmla="*/ 103 w 296" name="T64"/>
                    <a:gd fmla="*/ 123 h 284" name="T65"/>
                    <a:gd fmla="*/ 36 w 296" name="T66"/>
                    <a:gd fmla="*/ 264 h 284" name="T67"/>
                    <a:gd fmla="*/ 42 w 296" name="T68"/>
                    <a:gd fmla="*/ 232 h 284" name="T69"/>
                    <a:gd fmla="*/ 150 w 296" name="T70"/>
                    <a:gd fmla="*/ 141 h 284" name="T71"/>
                    <a:gd fmla="*/ 145 w 296" name="T72"/>
                    <a:gd fmla="*/ 173 h 284" name="T73"/>
                    <a:gd fmla="*/ 276 w 296" name="T74"/>
                    <a:gd fmla="*/ 269 h 284" name="T75"/>
                    <a:gd fmla="*/ 241 w 296" name="T76"/>
                    <a:gd fmla="*/ 261 h 284" name="T77"/>
                    <a:gd fmla="*/ 162 w 296" name="T78"/>
                    <a:gd fmla="*/ 139 h 284" name="T79"/>
                    <a:gd fmla="*/ 268 w 296" name="T80"/>
                    <a:gd fmla="*/ 234 h 284"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284" w="296">
                      <a:moveTo>
                        <a:pt x="276" y="226"/>
                      </a:moveTo>
                      <a:cubicBezTo>
                        <a:pt x="175" y="126"/>
                        <a:pt x="175" y="126"/>
                        <a:pt x="175" y="126"/>
                      </a:cubicBezTo>
                      <a:cubicBezTo>
                        <a:pt x="246" y="49"/>
                        <a:pt x="246" y="49"/>
                        <a:pt x="246" y="49"/>
                      </a:cubicBezTo>
                      <a:cubicBezTo>
                        <a:pt x="252" y="49"/>
                        <a:pt x="258" y="47"/>
                        <a:pt x="263" y="42"/>
                      </a:cubicBezTo>
                      <a:cubicBezTo>
                        <a:pt x="271" y="34"/>
                        <a:pt x="271" y="34"/>
                        <a:pt x="271" y="34"/>
                      </a:cubicBezTo>
                      <a:cubicBezTo>
                        <a:pt x="278" y="26"/>
                        <a:pt x="274" y="20"/>
                        <a:pt x="268" y="15"/>
                      </a:cubicBezTo>
                      <a:cubicBezTo>
                        <a:pt x="262" y="9"/>
                        <a:pt x="256" y="6"/>
                        <a:pt x="249" y="13"/>
                      </a:cubicBezTo>
                      <a:cubicBezTo>
                        <a:pt x="241" y="22"/>
                        <a:pt x="241" y="22"/>
                        <a:pt x="241" y="22"/>
                      </a:cubicBezTo>
                      <a:cubicBezTo>
                        <a:pt x="237" y="27"/>
                        <a:pt x="235" y="33"/>
                        <a:pt x="236" y="39"/>
                      </a:cubicBezTo>
                      <a:cubicBezTo>
                        <a:pt x="164" y="116"/>
                        <a:pt x="164" y="116"/>
                        <a:pt x="164" y="116"/>
                      </a:cubicBezTo>
                      <a:cubicBezTo>
                        <a:pt x="152" y="104"/>
                        <a:pt x="152" y="104"/>
                        <a:pt x="152" y="104"/>
                      </a:cubicBezTo>
                      <a:cubicBezTo>
                        <a:pt x="149" y="100"/>
                        <a:pt x="145" y="97"/>
                        <a:pt x="141" y="95"/>
                      </a:cubicBezTo>
                      <a:cubicBezTo>
                        <a:pt x="146" y="80"/>
                        <a:pt x="142" y="62"/>
                        <a:pt x="130" y="51"/>
                      </a:cubicBezTo>
                      <a:cubicBezTo>
                        <a:pt x="91" y="12"/>
                        <a:pt x="91" y="12"/>
                        <a:pt x="91" y="12"/>
                      </a:cubicBezTo>
                      <a:cubicBezTo>
                        <a:pt x="83" y="4"/>
                        <a:pt x="72" y="0"/>
                        <a:pt x="60" y="0"/>
                      </a:cubicBezTo>
                      <a:cubicBezTo>
                        <a:pt x="54" y="0"/>
                        <a:pt x="48" y="1"/>
                        <a:pt x="42" y="4"/>
                      </a:cubicBezTo>
                      <a:cubicBezTo>
                        <a:pt x="40" y="4"/>
                        <a:pt x="39" y="7"/>
                        <a:pt x="39" y="9"/>
                      </a:cubicBezTo>
                      <a:cubicBezTo>
                        <a:pt x="39" y="11"/>
                        <a:pt x="40" y="13"/>
                        <a:pt x="42" y="14"/>
                      </a:cubicBezTo>
                      <a:cubicBezTo>
                        <a:pt x="45" y="15"/>
                        <a:pt x="47" y="16"/>
                        <a:pt x="49" y="18"/>
                      </a:cubicBezTo>
                      <a:cubicBezTo>
                        <a:pt x="76" y="45"/>
                        <a:pt x="76" y="45"/>
                        <a:pt x="76" y="45"/>
                      </a:cubicBezTo>
                      <a:cubicBezTo>
                        <a:pt x="83" y="52"/>
                        <a:pt x="84" y="64"/>
                        <a:pt x="76" y="72"/>
                      </a:cubicBezTo>
                      <a:cubicBezTo>
                        <a:pt x="72" y="76"/>
                        <a:pt x="68" y="78"/>
                        <a:pt x="62" y="78"/>
                      </a:cubicBezTo>
                      <a:cubicBezTo>
                        <a:pt x="57" y="78"/>
                        <a:pt x="53" y="76"/>
                        <a:pt x="49" y="72"/>
                      </a:cubicBezTo>
                      <a:cubicBezTo>
                        <a:pt x="22" y="46"/>
                        <a:pt x="22" y="46"/>
                        <a:pt x="22" y="46"/>
                      </a:cubicBezTo>
                      <a:cubicBezTo>
                        <a:pt x="20" y="44"/>
                        <a:pt x="19" y="42"/>
                        <a:pt x="18" y="39"/>
                      </a:cubicBezTo>
                      <a:cubicBezTo>
                        <a:pt x="17" y="37"/>
                        <a:pt x="15" y="36"/>
                        <a:pt x="12" y="36"/>
                      </a:cubicBezTo>
                      <a:cubicBezTo>
                        <a:pt x="12" y="36"/>
                        <a:pt x="12" y="36"/>
                        <a:pt x="12" y="36"/>
                      </a:cubicBezTo>
                      <a:cubicBezTo>
                        <a:pt x="10" y="36"/>
                        <a:pt x="8" y="37"/>
                        <a:pt x="7" y="39"/>
                      </a:cubicBezTo>
                      <a:cubicBezTo>
                        <a:pt x="0" y="56"/>
                        <a:pt x="4" y="75"/>
                        <a:pt x="17" y="88"/>
                      </a:cubicBezTo>
                      <a:cubicBezTo>
                        <a:pt x="56" y="126"/>
                        <a:pt x="56" y="126"/>
                        <a:pt x="56" y="126"/>
                      </a:cubicBezTo>
                      <a:cubicBezTo>
                        <a:pt x="64" y="134"/>
                        <a:pt x="75" y="139"/>
                        <a:pt x="86" y="139"/>
                      </a:cubicBezTo>
                      <a:cubicBezTo>
                        <a:pt x="91" y="139"/>
                        <a:pt x="96" y="138"/>
                        <a:pt x="100" y="136"/>
                      </a:cubicBezTo>
                      <a:cubicBezTo>
                        <a:pt x="102" y="139"/>
                        <a:pt x="104" y="142"/>
                        <a:pt x="107" y="145"/>
                      </a:cubicBezTo>
                      <a:cubicBezTo>
                        <a:pt x="33" y="224"/>
                        <a:pt x="33" y="224"/>
                        <a:pt x="33" y="224"/>
                      </a:cubicBezTo>
                      <a:cubicBezTo>
                        <a:pt x="19" y="239"/>
                        <a:pt x="17" y="261"/>
                        <a:pt x="28" y="272"/>
                      </a:cubicBezTo>
                      <a:cubicBezTo>
                        <a:pt x="29" y="272"/>
                        <a:pt x="29" y="272"/>
                        <a:pt x="29" y="272"/>
                      </a:cubicBezTo>
                      <a:cubicBezTo>
                        <a:pt x="40" y="283"/>
                        <a:pt x="62" y="279"/>
                        <a:pt x="76" y="264"/>
                      </a:cubicBezTo>
                      <a:cubicBezTo>
                        <a:pt x="149" y="186"/>
                        <a:pt x="149" y="186"/>
                        <a:pt x="149" y="186"/>
                      </a:cubicBezTo>
                      <a:cubicBezTo>
                        <a:pt x="233" y="269"/>
                        <a:pt x="233" y="269"/>
                        <a:pt x="233" y="269"/>
                      </a:cubicBezTo>
                      <a:cubicBezTo>
                        <a:pt x="243" y="279"/>
                        <a:pt x="255" y="284"/>
                        <a:pt x="266" y="284"/>
                      </a:cubicBezTo>
                      <a:cubicBezTo>
                        <a:pt x="266" y="284"/>
                        <a:pt x="266" y="284"/>
                        <a:pt x="266" y="284"/>
                      </a:cubicBezTo>
                      <a:cubicBezTo>
                        <a:pt x="273" y="284"/>
                        <a:pt x="280" y="281"/>
                        <a:pt x="284" y="277"/>
                      </a:cubicBezTo>
                      <a:cubicBezTo>
                        <a:pt x="296" y="264"/>
                        <a:pt x="293" y="242"/>
                        <a:pt x="276" y="226"/>
                      </a:cubicBezTo>
                      <a:close/>
                      <a:moveTo>
                        <a:pt x="103" y="123"/>
                      </a:moveTo>
                      <a:cubicBezTo>
                        <a:pt x="102" y="123"/>
                        <a:pt x="101" y="123"/>
                        <a:pt x="101" y="124"/>
                      </a:cubicBezTo>
                      <a:cubicBezTo>
                        <a:pt x="96" y="126"/>
                        <a:pt x="91" y="127"/>
                        <a:pt x="86" y="127"/>
                      </a:cubicBezTo>
                      <a:cubicBezTo>
                        <a:pt x="78" y="127"/>
                        <a:pt x="70" y="124"/>
                        <a:pt x="64" y="118"/>
                      </a:cubicBezTo>
                      <a:cubicBezTo>
                        <a:pt x="25" y="80"/>
                        <a:pt x="25" y="80"/>
                        <a:pt x="25" y="80"/>
                      </a:cubicBezTo>
                      <a:cubicBezTo>
                        <a:pt x="18" y="73"/>
                        <a:pt x="15" y="64"/>
                        <a:pt x="15" y="55"/>
                      </a:cubicBezTo>
                      <a:cubicBezTo>
                        <a:pt x="41" y="80"/>
                        <a:pt x="41" y="80"/>
                        <a:pt x="41" y="80"/>
                      </a:cubicBezTo>
                      <a:cubicBezTo>
                        <a:pt x="47" y="86"/>
                        <a:pt x="54" y="89"/>
                        <a:pt x="62" y="89"/>
                      </a:cubicBezTo>
                      <a:cubicBezTo>
                        <a:pt x="71" y="89"/>
                        <a:pt x="78" y="86"/>
                        <a:pt x="84" y="80"/>
                      </a:cubicBezTo>
                      <a:cubicBezTo>
                        <a:pt x="96" y="68"/>
                        <a:pt x="96" y="49"/>
                        <a:pt x="84" y="37"/>
                      </a:cubicBezTo>
                      <a:cubicBezTo>
                        <a:pt x="58" y="11"/>
                        <a:pt x="58" y="11"/>
                        <a:pt x="58" y="11"/>
                      </a:cubicBezTo>
                      <a:cubicBezTo>
                        <a:pt x="67" y="11"/>
                        <a:pt x="76" y="14"/>
                        <a:pt x="83" y="21"/>
                      </a:cubicBezTo>
                      <a:cubicBezTo>
                        <a:pt x="122" y="59"/>
                        <a:pt x="122" y="59"/>
                        <a:pt x="122" y="59"/>
                      </a:cubicBezTo>
                      <a:cubicBezTo>
                        <a:pt x="131" y="68"/>
                        <a:pt x="134" y="83"/>
                        <a:pt x="128" y="96"/>
                      </a:cubicBezTo>
                      <a:cubicBezTo>
                        <a:pt x="128" y="97"/>
                        <a:pt x="128" y="99"/>
                        <a:pt x="128" y="100"/>
                      </a:cubicBezTo>
                      <a:cubicBezTo>
                        <a:pt x="129" y="101"/>
                        <a:pt x="130" y="103"/>
                        <a:pt x="131" y="103"/>
                      </a:cubicBezTo>
                      <a:cubicBezTo>
                        <a:pt x="136" y="105"/>
                        <a:pt x="140" y="108"/>
                        <a:pt x="144" y="112"/>
                      </a:cubicBezTo>
                      <a:cubicBezTo>
                        <a:pt x="156" y="124"/>
                        <a:pt x="156" y="124"/>
                        <a:pt x="156" y="124"/>
                      </a:cubicBezTo>
                      <a:cubicBezTo>
                        <a:pt x="152" y="129"/>
                        <a:pt x="152" y="129"/>
                        <a:pt x="152" y="129"/>
                      </a:cubicBezTo>
                      <a:cubicBezTo>
                        <a:pt x="141" y="124"/>
                        <a:pt x="127" y="127"/>
                        <a:pt x="115" y="137"/>
                      </a:cubicBezTo>
                      <a:cubicBezTo>
                        <a:pt x="112" y="134"/>
                        <a:pt x="110" y="130"/>
                        <a:pt x="108" y="127"/>
                      </a:cubicBezTo>
                      <a:cubicBezTo>
                        <a:pt x="108" y="125"/>
                        <a:pt x="107" y="124"/>
                        <a:pt x="105" y="124"/>
                      </a:cubicBezTo>
                      <a:cubicBezTo>
                        <a:pt x="104" y="123"/>
                        <a:pt x="104" y="123"/>
                        <a:pt x="103" y="123"/>
                      </a:cubicBezTo>
                      <a:close/>
                      <a:moveTo>
                        <a:pt x="68" y="256"/>
                      </a:moveTo>
                      <a:cubicBezTo>
                        <a:pt x="58" y="267"/>
                        <a:pt x="43" y="270"/>
                        <a:pt x="36" y="264"/>
                      </a:cubicBezTo>
                      <a:cubicBezTo>
                        <a:pt x="36" y="263"/>
                        <a:pt x="36" y="263"/>
                        <a:pt x="36" y="263"/>
                      </a:cubicBezTo>
                      <a:cubicBezTo>
                        <a:pt x="29" y="257"/>
                        <a:pt x="32" y="242"/>
                        <a:pt x="42" y="232"/>
                      </a:cubicBezTo>
                      <a:cubicBezTo>
                        <a:pt x="119" y="149"/>
                        <a:pt x="119" y="149"/>
                        <a:pt x="119" y="149"/>
                      </a:cubicBezTo>
                      <a:cubicBezTo>
                        <a:pt x="128" y="138"/>
                        <a:pt x="143" y="135"/>
                        <a:pt x="150" y="141"/>
                      </a:cubicBezTo>
                      <a:cubicBezTo>
                        <a:pt x="150" y="142"/>
                        <a:pt x="150" y="142"/>
                        <a:pt x="150" y="142"/>
                      </a:cubicBezTo>
                      <a:cubicBezTo>
                        <a:pt x="157" y="148"/>
                        <a:pt x="155" y="163"/>
                        <a:pt x="145" y="173"/>
                      </a:cubicBezTo>
                      <a:lnTo>
                        <a:pt x="68" y="256"/>
                      </a:lnTo>
                      <a:close/>
                      <a:moveTo>
                        <a:pt x="276" y="269"/>
                      </a:moveTo>
                      <a:cubicBezTo>
                        <a:pt x="273" y="272"/>
                        <a:pt x="269" y="273"/>
                        <a:pt x="266" y="273"/>
                      </a:cubicBezTo>
                      <a:cubicBezTo>
                        <a:pt x="258" y="273"/>
                        <a:pt x="249" y="268"/>
                        <a:pt x="241" y="261"/>
                      </a:cubicBezTo>
                      <a:cubicBezTo>
                        <a:pt x="156" y="178"/>
                        <a:pt x="156" y="178"/>
                        <a:pt x="156" y="178"/>
                      </a:cubicBezTo>
                      <a:cubicBezTo>
                        <a:pt x="166" y="165"/>
                        <a:pt x="168" y="150"/>
                        <a:pt x="162" y="139"/>
                      </a:cubicBezTo>
                      <a:cubicBezTo>
                        <a:pt x="167" y="134"/>
                        <a:pt x="167" y="134"/>
                        <a:pt x="167" y="134"/>
                      </a:cubicBezTo>
                      <a:cubicBezTo>
                        <a:pt x="268" y="234"/>
                        <a:pt x="268" y="234"/>
                        <a:pt x="268" y="234"/>
                      </a:cubicBezTo>
                      <a:cubicBezTo>
                        <a:pt x="280" y="245"/>
                        <a:pt x="284" y="261"/>
                        <a:pt x="276" y="269"/>
                      </a:cubicBezTo>
                      <a:close/>
                    </a:path>
                  </a:pathLst>
                </a:custGeom>
                <a:solidFill>
                  <a:srgbClr val="FA9C00"/>
                </a:solidFill>
                <a:ln>
                  <a:noFill/>
                </a:ln>
                <a:extLst/>
              </p:spPr>
              <p:txBody>
                <a:bodyPr bIns="34289" lIns="68541" rIns="68541" tIns="34289"/>
                <a:lstStyle/>
                <a:p>
                  <a:pPr defTabSz="685375">
                    <a:defRPr/>
                  </a:pPr>
                  <a:endParaRPr kern="0" lang="en-US">
                    <a:solidFill>
                      <a:srgbClr val="44546A"/>
                    </a:solidFill>
                  </a:endParaRPr>
                </a:p>
              </p:txBody>
            </p:sp>
            <p:grpSp>
              <p:nvGrpSpPr>
                <p:cNvPr id="42" name="Group 42"/>
                <p:cNvGrpSpPr/>
                <p:nvPr/>
              </p:nvGrpSpPr>
              <p:grpSpPr>
                <a:xfrm>
                  <a:off x="3586356" y="4203834"/>
                  <a:ext cx="311944" cy="500063"/>
                  <a:chOff x="519089" y="5279621"/>
                  <a:chExt cx="415925" cy="666750"/>
                </a:xfrm>
                <a:solidFill>
                  <a:srgbClr val="DF361F"/>
                </a:solidFill>
              </p:grpSpPr>
              <p:sp>
                <p:nvSpPr>
                  <p:cNvPr id="43" name="Freeform 193"/>
                  <p:cNvSpPr/>
                  <p:nvPr/>
                </p:nvSpPr>
                <p:spPr bwMode="auto">
                  <a:xfrm>
                    <a:off x="519089" y="5809846"/>
                    <a:ext cx="115888" cy="136525"/>
                  </a:xfrm>
                  <a:custGeom>
                    <a:gdLst>
                      <a:gd fmla="*/ 35 w 62" name="T0"/>
                      <a:gd fmla="*/ 0 h 72" name="T1"/>
                      <a:gd fmla="*/ 26 w 62" name="T2"/>
                      <a:gd fmla="*/ 16 h 72" name="T3"/>
                      <a:gd fmla="*/ 20 w 62" name="T4"/>
                      <a:gd fmla="*/ 63 h 72" name="T5"/>
                      <a:gd fmla="*/ 52 w 62" name="T6"/>
                      <a:gd fmla="*/ 61 h 72" name="T7"/>
                      <a:gd fmla="*/ 44 w 62" name="T8"/>
                      <a:gd fmla="*/ 17 h 72" name="T9"/>
                      <a:gd fmla="*/ 35 w 62" name="T10"/>
                      <a:gd fmla="*/ 0 h 72" name="T11"/>
                    </a:gdLst>
                    <a:cxnLst>
                      <a:cxn ang="0">
                        <a:pos x="T0" y="T1"/>
                      </a:cxn>
                      <a:cxn ang="0">
                        <a:pos x="T2" y="T3"/>
                      </a:cxn>
                      <a:cxn ang="0">
                        <a:pos x="T4" y="T5"/>
                      </a:cxn>
                      <a:cxn ang="0">
                        <a:pos x="T6" y="T7"/>
                      </a:cxn>
                      <a:cxn ang="0">
                        <a:pos x="T8" y="T9"/>
                      </a:cxn>
                      <a:cxn ang="0">
                        <a:pos x="T10" y="T11"/>
                      </a:cxn>
                    </a:cxnLst>
                    <a:rect b="b" l="0" r="r" t="0"/>
                    <a:pathLst>
                      <a:path h="72" w="62">
                        <a:moveTo>
                          <a:pt x="35" y="0"/>
                        </a:moveTo>
                        <a:cubicBezTo>
                          <a:pt x="35" y="0"/>
                          <a:pt x="31" y="10"/>
                          <a:pt x="26" y="16"/>
                        </a:cubicBezTo>
                        <a:cubicBezTo>
                          <a:pt x="21" y="22"/>
                          <a:pt x="0" y="45"/>
                          <a:pt x="20" y="63"/>
                        </a:cubicBezTo>
                        <a:cubicBezTo>
                          <a:pt x="30" y="72"/>
                          <a:pt x="45" y="71"/>
                          <a:pt x="52" y="61"/>
                        </a:cubicBezTo>
                        <a:cubicBezTo>
                          <a:pt x="60" y="52"/>
                          <a:pt x="62" y="36"/>
                          <a:pt x="44" y="17"/>
                        </a:cubicBezTo>
                        <a:cubicBezTo>
                          <a:pt x="38" y="10"/>
                          <a:pt x="35" y="0"/>
                          <a:pt x="35" y="0"/>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375">
                      <a:defRPr/>
                    </a:pPr>
                    <a:endParaRPr kern="0" lang="en-US">
                      <a:solidFill>
                        <a:srgbClr val="44546A"/>
                      </a:solidFill>
                    </a:endParaRPr>
                  </a:p>
                </p:txBody>
              </p:sp>
              <p:sp>
                <p:nvSpPr>
                  <p:cNvPr id="44" name="Freeform 194"/>
                  <p:cNvSpPr>
                    <a:spLocks noEditPoints="1"/>
                  </p:cNvSpPr>
                  <p:nvPr/>
                </p:nvSpPr>
                <p:spPr bwMode="auto">
                  <a:xfrm>
                    <a:off x="519089" y="5279621"/>
                    <a:ext cx="415925" cy="503238"/>
                  </a:xfrm>
                  <a:custGeom>
                    <a:gdLst>
                      <a:gd fmla="*/ 206 w 220" name="T0"/>
                      <a:gd fmla="*/ 86 h 266" name="T1"/>
                      <a:gd fmla="*/ 158 w 220" name="T2"/>
                      <a:gd fmla="*/ 86 h 266" name="T3"/>
                      <a:gd fmla="*/ 126 w 220" name="T4"/>
                      <a:gd fmla="*/ 55 h 266" name="T5"/>
                      <a:gd fmla="*/ 126 w 220" name="T6"/>
                      <a:gd fmla="*/ 49 h 266" name="T7"/>
                      <a:gd fmla="*/ 137 w 220" name="T8"/>
                      <a:gd fmla="*/ 49 h 266" name="T9"/>
                      <a:gd fmla="*/ 156 w 220" name="T10"/>
                      <a:gd fmla="*/ 30 h 266" name="T11"/>
                      <a:gd fmla="*/ 137 w 220" name="T12"/>
                      <a:gd fmla="*/ 11 h 266" name="T13"/>
                      <a:gd fmla="*/ 125 w 220" name="T14"/>
                      <a:gd fmla="*/ 11 h 266" name="T15"/>
                      <a:gd fmla="*/ 109 w 220" name="T16"/>
                      <a:gd fmla="*/ 0 h 266" name="T17"/>
                      <a:gd fmla="*/ 93 w 220" name="T18"/>
                      <a:gd fmla="*/ 11 h 266" name="T19"/>
                      <a:gd fmla="*/ 81 w 220" name="T20"/>
                      <a:gd fmla="*/ 11 h 266" name="T21"/>
                      <a:gd fmla="*/ 62 w 220" name="T22"/>
                      <a:gd fmla="*/ 30 h 266" name="T23"/>
                      <a:gd fmla="*/ 81 w 220" name="T24"/>
                      <a:gd fmla="*/ 49 h 266" name="T25"/>
                      <a:gd fmla="*/ 92 w 220" name="T26"/>
                      <a:gd fmla="*/ 49 h 266" name="T27"/>
                      <a:gd fmla="*/ 92 w 220" name="T28"/>
                      <a:gd fmla="*/ 55 h 266" name="T29"/>
                      <a:gd fmla="*/ 58 w 220" name="T30"/>
                      <a:gd fmla="*/ 92 h 266" name="T31"/>
                      <a:gd fmla="*/ 0 w 220" name="T32"/>
                      <a:gd fmla="*/ 160 h 266" name="T33"/>
                      <a:gd fmla="*/ 0 w 220" name="T34"/>
                      <a:gd fmla="*/ 167 h 266" name="T35"/>
                      <a:gd fmla="*/ 0 w 220" name="T36"/>
                      <a:gd fmla="*/ 246 h 266" name="T37"/>
                      <a:gd fmla="*/ 20 w 220" name="T38"/>
                      <a:gd fmla="*/ 266 h 266" name="T39"/>
                      <a:gd fmla="*/ 50 w 220" name="T40"/>
                      <a:gd fmla="*/ 266 h 266" name="T41"/>
                      <a:gd fmla="*/ 70 w 220" name="T42"/>
                      <a:gd fmla="*/ 246 h 266" name="T43"/>
                      <a:gd fmla="*/ 70 w 220" name="T44"/>
                      <a:gd fmla="*/ 190 h 266" name="T45"/>
                      <a:gd fmla="*/ 70 w 220" name="T46"/>
                      <a:gd fmla="*/ 189 h 266" name="T47"/>
                      <a:gd fmla="*/ 102 w 220" name="T48"/>
                      <a:gd fmla="*/ 177 h 266" name="T49"/>
                      <a:gd fmla="*/ 206 w 220" name="T50"/>
                      <a:gd fmla="*/ 177 h 266" name="T51"/>
                      <a:gd fmla="*/ 220 w 220" name="T52"/>
                      <a:gd fmla="*/ 157 h 266" name="T53"/>
                      <a:gd fmla="*/ 220 w 220" name="T54"/>
                      <a:gd fmla="*/ 105 h 266" name="T55"/>
                      <a:gd fmla="*/ 206 w 220" name="T56"/>
                      <a:gd fmla="*/ 86 h 266" name="T57"/>
                      <a:gd fmla="*/ 82 w 220" name="T58"/>
                      <a:gd fmla="*/ 39 h 266" name="T59"/>
                      <a:gd fmla="*/ 72 w 220" name="T60"/>
                      <a:gd fmla="*/ 30 h 266" name="T61"/>
                      <a:gd fmla="*/ 82 w 220" name="T62"/>
                      <a:gd fmla="*/ 20 h 266" name="T63"/>
                      <a:gd fmla="*/ 136 w 220" name="T64"/>
                      <a:gd fmla="*/ 20 h 266" name="T65"/>
                      <a:gd fmla="*/ 146 w 220" name="T66"/>
                      <a:gd fmla="*/ 30 h 266" name="T67"/>
                      <a:gd fmla="*/ 136 w 220" name="T68"/>
                      <a:gd fmla="*/ 39 h 266" name="T69"/>
                      <a:gd fmla="*/ 82 w 220" name="T70"/>
                      <a:gd fmla="*/ 39 h 266" name="T71"/>
                      <a:gd fmla="*/ 100 w 220" name="T72"/>
                      <a:gd fmla="*/ 67 h 266" name="T73"/>
                      <a:gd fmla="*/ 106 w 220" name="T74"/>
                      <a:gd fmla="*/ 65 h 266" name="T75"/>
                      <a:gd fmla="*/ 106 w 220" name="T76"/>
                      <a:gd fmla="*/ 49 h 266" name="T77"/>
                      <a:gd fmla="*/ 113 w 220" name="T78"/>
                      <a:gd fmla="*/ 49 h 266" name="T79"/>
                      <a:gd fmla="*/ 113 w 220" name="T80"/>
                      <a:gd fmla="*/ 65 h 266" name="T81"/>
                      <a:gd fmla="*/ 118 w 220" name="T82"/>
                      <a:gd fmla="*/ 67 h 266" name="T83"/>
                      <a:gd fmla="*/ 146 w 220" name="T84"/>
                      <a:gd fmla="*/ 92 h 266" name="T85"/>
                      <a:gd fmla="*/ 108 w 220" name="T86"/>
                      <a:gd fmla="*/ 96 h 266" name="T87"/>
                      <a:gd fmla="*/ 72 w 220" name="T88"/>
                      <a:gd fmla="*/ 93 h 266" name="T89"/>
                      <a:gd fmla="*/ 100 w 220" name="T90"/>
                      <a:gd fmla="*/ 67 h 266" name="T91"/>
                      <a:gd fmla="*/ 206 w 220" name="T92"/>
                      <a:gd fmla="*/ 157 h 266" name="T93"/>
                      <a:gd fmla="*/ 205 w 220" name="T94"/>
                      <a:gd fmla="*/ 163 h 266" name="T95"/>
                      <a:gd fmla="*/ 102 w 220" name="T96"/>
                      <a:gd fmla="*/ 163 h 266" name="T97"/>
                      <a:gd fmla="*/ 57 w 220" name="T98"/>
                      <a:gd fmla="*/ 182 h 266" name="T99"/>
                      <a:gd fmla="*/ 56 w 220" name="T100"/>
                      <a:gd fmla="*/ 183 h 266" name="T101"/>
                      <a:gd fmla="*/ 56 w 220" name="T102"/>
                      <a:gd fmla="*/ 246 h 266" name="T103"/>
                      <a:gd fmla="*/ 50 w 220" name="T104"/>
                      <a:gd fmla="*/ 253 h 266" name="T105"/>
                      <a:gd fmla="*/ 20 w 220" name="T106"/>
                      <a:gd fmla="*/ 253 h 266" name="T107"/>
                      <a:gd fmla="*/ 14 w 220" name="T108"/>
                      <a:gd fmla="*/ 246 h 266" name="T109"/>
                      <a:gd fmla="*/ 14 w 220" name="T110"/>
                      <a:gd fmla="*/ 160 h 266" name="T111"/>
                      <a:gd fmla="*/ 66 w 220" name="T112"/>
                      <a:gd fmla="*/ 104 h 266" name="T113"/>
                      <a:gd fmla="*/ 67 w 220" name="T114"/>
                      <a:gd fmla="*/ 103 h 266" name="T115"/>
                      <a:gd fmla="*/ 110 w 220" name="T116"/>
                      <a:gd fmla="*/ 108 h 266" name="T117"/>
                      <a:gd fmla="*/ 159 w 220" name="T118"/>
                      <a:gd fmla="*/ 99 h 266" name="T119"/>
                      <a:gd fmla="*/ 205 w 220" name="T120"/>
                      <a:gd fmla="*/ 99 h 266" name="T121"/>
                      <a:gd fmla="*/ 206 w 220" name="T122"/>
                      <a:gd fmla="*/ 105 h 266" name="T123"/>
                      <a:gd fmla="*/ 206 w 220" name="T124"/>
                      <a:gd fmla="*/ 157 h 266"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266" w="220">
                        <a:moveTo>
                          <a:pt x="206" y="86"/>
                        </a:moveTo>
                        <a:cubicBezTo>
                          <a:pt x="158" y="86"/>
                          <a:pt x="158" y="86"/>
                          <a:pt x="158" y="86"/>
                        </a:cubicBezTo>
                        <a:cubicBezTo>
                          <a:pt x="153" y="71"/>
                          <a:pt x="141" y="60"/>
                          <a:pt x="126" y="55"/>
                        </a:cubicBezTo>
                        <a:cubicBezTo>
                          <a:pt x="126" y="49"/>
                          <a:pt x="126" y="49"/>
                          <a:pt x="126" y="49"/>
                        </a:cubicBezTo>
                        <a:cubicBezTo>
                          <a:pt x="137" y="49"/>
                          <a:pt x="137" y="49"/>
                          <a:pt x="137" y="49"/>
                        </a:cubicBezTo>
                        <a:cubicBezTo>
                          <a:pt x="148" y="49"/>
                          <a:pt x="156" y="41"/>
                          <a:pt x="156" y="30"/>
                        </a:cubicBezTo>
                        <a:cubicBezTo>
                          <a:pt x="156" y="20"/>
                          <a:pt x="148" y="11"/>
                          <a:pt x="137" y="11"/>
                        </a:cubicBezTo>
                        <a:cubicBezTo>
                          <a:pt x="125" y="11"/>
                          <a:pt x="125" y="11"/>
                          <a:pt x="125" y="11"/>
                        </a:cubicBezTo>
                        <a:cubicBezTo>
                          <a:pt x="123" y="5"/>
                          <a:pt x="116" y="0"/>
                          <a:pt x="109" y="0"/>
                        </a:cubicBezTo>
                        <a:cubicBezTo>
                          <a:pt x="102" y="0"/>
                          <a:pt x="96" y="5"/>
                          <a:pt x="93" y="11"/>
                        </a:cubicBezTo>
                        <a:cubicBezTo>
                          <a:pt x="81" y="11"/>
                          <a:pt x="81" y="11"/>
                          <a:pt x="81" y="11"/>
                        </a:cubicBezTo>
                        <a:cubicBezTo>
                          <a:pt x="71" y="11"/>
                          <a:pt x="62" y="20"/>
                          <a:pt x="62" y="30"/>
                        </a:cubicBezTo>
                        <a:cubicBezTo>
                          <a:pt x="62" y="41"/>
                          <a:pt x="71" y="49"/>
                          <a:pt x="81" y="49"/>
                        </a:cubicBezTo>
                        <a:cubicBezTo>
                          <a:pt x="92" y="49"/>
                          <a:pt x="92" y="49"/>
                          <a:pt x="92" y="49"/>
                        </a:cubicBezTo>
                        <a:cubicBezTo>
                          <a:pt x="92" y="55"/>
                          <a:pt x="92" y="55"/>
                          <a:pt x="92" y="55"/>
                        </a:cubicBezTo>
                        <a:cubicBezTo>
                          <a:pt x="75" y="61"/>
                          <a:pt x="63" y="74"/>
                          <a:pt x="58" y="92"/>
                        </a:cubicBezTo>
                        <a:cubicBezTo>
                          <a:pt x="32" y="99"/>
                          <a:pt x="1" y="117"/>
                          <a:pt x="0" y="160"/>
                        </a:cubicBezTo>
                        <a:cubicBezTo>
                          <a:pt x="0" y="162"/>
                          <a:pt x="0" y="165"/>
                          <a:pt x="0" y="167"/>
                        </a:cubicBezTo>
                        <a:cubicBezTo>
                          <a:pt x="0" y="246"/>
                          <a:pt x="0" y="246"/>
                          <a:pt x="0" y="246"/>
                        </a:cubicBezTo>
                        <a:cubicBezTo>
                          <a:pt x="0" y="257"/>
                          <a:pt x="9" y="266"/>
                          <a:pt x="20" y="266"/>
                        </a:cubicBezTo>
                        <a:cubicBezTo>
                          <a:pt x="50" y="266"/>
                          <a:pt x="50" y="266"/>
                          <a:pt x="50" y="266"/>
                        </a:cubicBezTo>
                        <a:cubicBezTo>
                          <a:pt x="61" y="266"/>
                          <a:pt x="70" y="257"/>
                          <a:pt x="70" y="246"/>
                        </a:cubicBezTo>
                        <a:cubicBezTo>
                          <a:pt x="70" y="190"/>
                          <a:pt x="70" y="190"/>
                          <a:pt x="70" y="190"/>
                        </a:cubicBezTo>
                        <a:cubicBezTo>
                          <a:pt x="70" y="189"/>
                          <a:pt x="70" y="189"/>
                          <a:pt x="70" y="189"/>
                        </a:cubicBezTo>
                        <a:cubicBezTo>
                          <a:pt x="71" y="189"/>
                          <a:pt x="81" y="177"/>
                          <a:pt x="102" y="177"/>
                        </a:cubicBezTo>
                        <a:cubicBezTo>
                          <a:pt x="206" y="177"/>
                          <a:pt x="206" y="177"/>
                          <a:pt x="206" y="177"/>
                        </a:cubicBezTo>
                        <a:cubicBezTo>
                          <a:pt x="214" y="177"/>
                          <a:pt x="220" y="168"/>
                          <a:pt x="220" y="157"/>
                        </a:cubicBezTo>
                        <a:cubicBezTo>
                          <a:pt x="220" y="105"/>
                          <a:pt x="220" y="105"/>
                          <a:pt x="220" y="105"/>
                        </a:cubicBezTo>
                        <a:cubicBezTo>
                          <a:pt x="220" y="94"/>
                          <a:pt x="214" y="86"/>
                          <a:pt x="206" y="86"/>
                        </a:cubicBezTo>
                        <a:close/>
                        <a:moveTo>
                          <a:pt x="82" y="39"/>
                        </a:moveTo>
                        <a:cubicBezTo>
                          <a:pt x="77" y="39"/>
                          <a:pt x="72" y="35"/>
                          <a:pt x="72" y="30"/>
                        </a:cubicBezTo>
                        <a:cubicBezTo>
                          <a:pt x="72" y="24"/>
                          <a:pt x="77" y="20"/>
                          <a:pt x="82" y="20"/>
                        </a:cubicBezTo>
                        <a:cubicBezTo>
                          <a:pt x="136" y="20"/>
                          <a:pt x="136" y="20"/>
                          <a:pt x="136" y="20"/>
                        </a:cubicBezTo>
                        <a:cubicBezTo>
                          <a:pt x="142" y="20"/>
                          <a:pt x="146" y="24"/>
                          <a:pt x="146" y="30"/>
                        </a:cubicBezTo>
                        <a:cubicBezTo>
                          <a:pt x="146" y="35"/>
                          <a:pt x="142" y="39"/>
                          <a:pt x="136" y="39"/>
                        </a:cubicBezTo>
                        <a:lnTo>
                          <a:pt x="82" y="39"/>
                        </a:lnTo>
                        <a:close/>
                        <a:moveTo>
                          <a:pt x="100" y="67"/>
                        </a:moveTo>
                        <a:cubicBezTo>
                          <a:pt x="106" y="65"/>
                          <a:pt x="106" y="65"/>
                          <a:pt x="106" y="65"/>
                        </a:cubicBezTo>
                        <a:cubicBezTo>
                          <a:pt x="106" y="49"/>
                          <a:pt x="106" y="49"/>
                          <a:pt x="106" y="49"/>
                        </a:cubicBezTo>
                        <a:cubicBezTo>
                          <a:pt x="113" y="49"/>
                          <a:pt x="113" y="49"/>
                          <a:pt x="113" y="49"/>
                        </a:cubicBezTo>
                        <a:cubicBezTo>
                          <a:pt x="113" y="65"/>
                          <a:pt x="113" y="65"/>
                          <a:pt x="113" y="65"/>
                        </a:cubicBezTo>
                        <a:cubicBezTo>
                          <a:pt x="118" y="67"/>
                          <a:pt x="118" y="67"/>
                          <a:pt x="118" y="67"/>
                        </a:cubicBezTo>
                        <a:cubicBezTo>
                          <a:pt x="131" y="70"/>
                          <a:pt x="141" y="79"/>
                          <a:pt x="146" y="92"/>
                        </a:cubicBezTo>
                        <a:cubicBezTo>
                          <a:pt x="134" y="95"/>
                          <a:pt x="122" y="96"/>
                          <a:pt x="108" y="96"/>
                        </a:cubicBezTo>
                        <a:cubicBezTo>
                          <a:pt x="92" y="96"/>
                          <a:pt x="79" y="94"/>
                          <a:pt x="72" y="93"/>
                        </a:cubicBezTo>
                        <a:cubicBezTo>
                          <a:pt x="76" y="80"/>
                          <a:pt x="87" y="70"/>
                          <a:pt x="100" y="67"/>
                        </a:cubicBezTo>
                        <a:close/>
                        <a:moveTo>
                          <a:pt x="206" y="157"/>
                        </a:moveTo>
                        <a:cubicBezTo>
                          <a:pt x="206" y="160"/>
                          <a:pt x="205" y="162"/>
                          <a:pt x="205" y="163"/>
                        </a:cubicBezTo>
                        <a:cubicBezTo>
                          <a:pt x="102" y="163"/>
                          <a:pt x="102" y="163"/>
                          <a:pt x="102" y="163"/>
                        </a:cubicBezTo>
                        <a:cubicBezTo>
                          <a:pt x="73" y="163"/>
                          <a:pt x="58" y="181"/>
                          <a:pt x="57" y="182"/>
                        </a:cubicBezTo>
                        <a:cubicBezTo>
                          <a:pt x="56" y="183"/>
                          <a:pt x="56" y="183"/>
                          <a:pt x="56" y="183"/>
                        </a:cubicBezTo>
                        <a:cubicBezTo>
                          <a:pt x="56" y="246"/>
                          <a:pt x="56" y="246"/>
                          <a:pt x="56" y="246"/>
                        </a:cubicBezTo>
                        <a:cubicBezTo>
                          <a:pt x="56" y="250"/>
                          <a:pt x="54" y="253"/>
                          <a:pt x="50" y="253"/>
                        </a:cubicBezTo>
                        <a:cubicBezTo>
                          <a:pt x="20" y="253"/>
                          <a:pt x="20" y="253"/>
                          <a:pt x="20" y="253"/>
                        </a:cubicBezTo>
                        <a:cubicBezTo>
                          <a:pt x="17" y="253"/>
                          <a:pt x="14" y="250"/>
                          <a:pt x="14" y="246"/>
                        </a:cubicBezTo>
                        <a:cubicBezTo>
                          <a:pt x="14" y="217"/>
                          <a:pt x="14" y="162"/>
                          <a:pt x="14" y="160"/>
                        </a:cubicBezTo>
                        <a:cubicBezTo>
                          <a:pt x="15" y="131"/>
                          <a:pt x="32" y="112"/>
                          <a:pt x="66" y="104"/>
                        </a:cubicBezTo>
                        <a:cubicBezTo>
                          <a:pt x="67" y="103"/>
                          <a:pt x="67" y="103"/>
                          <a:pt x="67" y="103"/>
                        </a:cubicBezTo>
                        <a:cubicBezTo>
                          <a:pt x="82" y="106"/>
                          <a:pt x="97" y="108"/>
                          <a:pt x="110" y="108"/>
                        </a:cubicBezTo>
                        <a:cubicBezTo>
                          <a:pt x="138" y="108"/>
                          <a:pt x="155" y="101"/>
                          <a:pt x="159" y="99"/>
                        </a:cubicBezTo>
                        <a:cubicBezTo>
                          <a:pt x="205" y="99"/>
                          <a:pt x="205" y="99"/>
                          <a:pt x="205" y="99"/>
                        </a:cubicBezTo>
                        <a:cubicBezTo>
                          <a:pt x="205" y="100"/>
                          <a:pt x="206" y="102"/>
                          <a:pt x="206" y="105"/>
                        </a:cubicBezTo>
                        <a:lnTo>
                          <a:pt x="206" y="157"/>
                        </a:lnTo>
                        <a:close/>
                      </a:path>
                    </a:pathLst>
                  </a:custGeom>
                  <a:grpFill/>
                  <a:ln>
                    <a:noFill/>
                  </a:ln>
                  <a:extLst>
                    <a:ext uri="{91240B29-F687-4F45-9708-019B960494DF}">
                      <a14:hiddenLine w="9525">
                        <a:solidFill>
                          <a:srgbClr val="000000"/>
                        </a:solidFill>
                        <a:round/>
                        <a:headEnd/>
                        <a:tailEnd/>
                      </a14:hiddenLine>
                    </a:ext>
                  </a:extLst>
                </p:spPr>
                <p:txBody>
                  <a:bodyPr/>
                  <a:lstStyle/>
                  <a:p>
                    <a:pPr defTabSz="685375">
                      <a:defRPr/>
                    </a:pPr>
                    <a:endParaRPr kern="0" lang="en-US">
                      <a:solidFill>
                        <a:srgbClr val="44546A"/>
                      </a:solidFill>
                    </a:endParaRPr>
                  </a:p>
                </p:txBody>
              </p:sp>
            </p:grpSp>
            <p:grpSp>
              <p:nvGrpSpPr>
                <p:cNvPr id="2048" name="组合 2047"/>
                <p:cNvGrpSpPr/>
                <p:nvPr/>
              </p:nvGrpSpPr>
              <p:grpSpPr>
                <a:xfrm>
                  <a:off x="1098599" y="813197"/>
                  <a:ext cx="7028608" cy="4226383"/>
                  <a:chOff x="1098599" y="813197"/>
                  <a:chExt cx="7028608" cy="4226383"/>
                </a:xfrm>
              </p:grpSpPr>
              <p:grpSp>
                <p:nvGrpSpPr>
                  <p:cNvPr id="27" name="Group 27"/>
                  <p:cNvGrpSpPr/>
                  <p:nvPr/>
                </p:nvGrpSpPr>
                <p:grpSpPr>
                  <a:xfrm>
                    <a:off x="2832111" y="1461813"/>
                    <a:ext cx="372665" cy="350044"/>
                    <a:chOff x="5160963" y="4846638"/>
                    <a:chExt cx="496887" cy="466725"/>
                  </a:xfrm>
                  <a:solidFill>
                    <a:srgbClr val="6C2B43"/>
                  </a:solidFill>
                </p:grpSpPr>
                <p:sp>
                  <p:nvSpPr>
                    <p:cNvPr id="28" name="Oval 17"/>
                    <p:cNvSpPr>
                      <a:spLocks noChangeArrowheads="1"/>
                    </p:cNvSpPr>
                    <p:nvPr/>
                  </p:nvSpPr>
                  <p:spPr bwMode="auto">
                    <a:xfrm>
                      <a:off x="5402263" y="5102226"/>
                      <a:ext cx="60325" cy="60325"/>
                    </a:xfrm>
                    <a:prstGeom prst="ellipse">
                      <a:avLst/>
                    </a:prstGeom>
                    <a:grpFill/>
                    <a:ln>
                      <a:noFill/>
                    </a:ln>
                    <a:extLst>
                      <a:ext uri="{91240B29-F687-4F45-9708-019B960494DF}">
                        <a14:hiddenLine w="9525">
                          <a:solidFill>
                            <a:srgbClr val="000000"/>
                          </a:solidFill>
                          <a:round/>
                          <a:headEnd/>
                          <a:tailEnd/>
                        </a14:hiddenLine>
                      </a:ext>
                    </a:extLst>
                  </p:spPr>
                  <p:txBody>
                    <a:bodyPr/>
                    <a:lstStyle/>
                    <a:p>
                      <a:pPr defTabSz="685375">
                        <a:defRPr/>
                      </a:pPr>
                      <a:endParaRPr kern="0" lang="id-ID">
                        <a:solidFill>
                          <a:srgbClr val="44546A"/>
                        </a:solidFill>
                      </a:endParaRPr>
                    </a:p>
                  </p:txBody>
                </p:sp>
                <p:sp>
                  <p:nvSpPr>
                    <p:cNvPr id="29" name="Freeform 18"/>
                    <p:cNvSpPr>
                      <a:spLocks noEditPoints="1"/>
                    </p:cNvSpPr>
                    <p:nvPr/>
                  </p:nvSpPr>
                  <p:spPr bwMode="auto">
                    <a:xfrm>
                      <a:off x="5160963" y="4846638"/>
                      <a:ext cx="496887" cy="466725"/>
                    </a:xfrm>
                    <a:custGeom>
                      <a:gdLst>
                        <a:gd fmla="*/ 116 w 132" name="T0"/>
                        <a:gd fmla="*/ 48 h 124" name="T1"/>
                        <a:gd fmla="*/ 116 w 132" name="T2"/>
                        <a:gd fmla="*/ 22 h 124" name="T3"/>
                        <a:gd fmla="*/ 104 w 132" name="T4"/>
                        <a:gd fmla="*/ 0 h 124" name="T5"/>
                        <a:gd fmla="*/ 22 w 132" name="T6"/>
                        <a:gd fmla="*/ 0 h 124" name="T7"/>
                        <a:gd fmla="*/ 0 w 132" name="T8"/>
                        <a:gd fmla="*/ 102 h 124" name="T9"/>
                        <a:gd fmla="*/ 94 w 132" name="T10"/>
                        <a:gd fmla="*/ 124 h 124" name="T11"/>
                        <a:gd fmla="*/ 116 w 132" name="T12"/>
                        <a:gd fmla="*/ 96 h 124" name="T13"/>
                        <a:gd fmla="*/ 116 w 132" name="T14"/>
                        <a:gd fmla="*/ 48 h 124" name="T15"/>
                        <a:gd fmla="*/ 88 w 132" name="T16"/>
                        <a:gd fmla="*/ 8 h 124" name="T17"/>
                        <a:gd fmla="*/ 108 w 132" name="T18"/>
                        <a:gd fmla="*/ 12 h 124" name="T19"/>
                        <a:gd fmla="*/ 108 w 132" name="T20"/>
                        <a:gd fmla="*/ 24 h 124" name="T21"/>
                        <a:gd fmla="*/ 104 w 132" name="T22"/>
                        <a:gd fmla="*/ 36 h 124" name="T23"/>
                        <a:gd fmla="*/ 104 w 132" name="T24"/>
                        <a:gd fmla="*/ 32 h 124" name="T25"/>
                        <a:gd fmla="*/ 104 w 132" name="T26"/>
                        <a:gd fmla="*/ 16 h 124" name="T27"/>
                        <a:gd fmla="*/ 16 w 132" name="T28"/>
                        <a:gd fmla="*/ 12 h 124" name="T29"/>
                        <a:gd fmla="*/ 12 w 132" name="T30"/>
                        <a:gd fmla="*/ 24 h 124" name="T31"/>
                        <a:gd fmla="*/ 8 w 132" name="T32"/>
                        <a:gd fmla="*/ 22 h 124" name="T33"/>
                        <a:gd fmla="*/ 100 w 132" name="T34"/>
                        <a:gd fmla="*/ 20 h 124" name="T35"/>
                        <a:gd fmla="*/ 16 w 132" name="T36"/>
                        <a:gd fmla="*/ 16 h 124" name="T37"/>
                        <a:gd fmla="*/ 100 w 132" name="T38"/>
                        <a:gd fmla="*/ 20 h 124" name="T39"/>
                        <a:gd fmla="*/ 100 w 132" name="T40"/>
                        <a:gd fmla="*/ 28 h 124" name="T41"/>
                        <a:gd fmla="*/ 16 w 132" name="T42"/>
                        <a:gd fmla="*/ 24 h 124" name="T43"/>
                        <a:gd fmla="*/ 100 w 132" name="T44"/>
                        <a:gd fmla="*/ 32 h 124" name="T45"/>
                        <a:gd fmla="*/ 88 w 132" name="T46"/>
                        <a:gd fmla="*/ 36 h 124" name="T47"/>
                        <a:gd fmla="*/ 16 w 132" name="T48"/>
                        <a:gd fmla="*/ 35 h 124" name="T49"/>
                        <a:gd fmla="*/ 100 w 132" name="T50"/>
                        <a:gd fmla="*/ 32 h 124" name="T51"/>
                        <a:gd fmla="*/ 94 w 132" name="T52"/>
                        <a:gd fmla="*/ 116 h 124" name="T53"/>
                        <a:gd fmla="*/ 8 w 132" name="T54"/>
                        <a:gd fmla="*/ 102 h 124" name="T55"/>
                        <a:gd fmla="*/ 22 w 132" name="T56"/>
                        <a:gd fmla="*/ 44 h 124" name="T57"/>
                        <a:gd fmla="*/ 104 w 132" name="T58"/>
                        <a:gd fmla="*/ 44 h 124" name="T59"/>
                        <a:gd fmla="*/ 108 w 132" name="T60"/>
                        <a:gd fmla="*/ 56 h 124" name="T61"/>
                        <a:gd fmla="*/ 52 w 132" name="T62"/>
                        <a:gd fmla="*/ 76 h 124" name="T63"/>
                        <a:gd fmla="*/ 108 w 132" name="T64"/>
                        <a:gd fmla="*/ 96 h 124" name="T65"/>
                        <a:gd fmla="*/ 113 w 132" name="T66"/>
                        <a:gd fmla="*/ 88 h 124" name="T67"/>
                        <a:gd fmla="*/ 60 w 132" name="T68"/>
                        <a:gd fmla="*/ 76 h 124" name="T69"/>
                        <a:gd fmla="*/ 108 w 132" name="T70"/>
                        <a:gd fmla="*/ 64 h 124" name="T71"/>
                        <a:gd fmla="*/ 115 w 132" name="T72"/>
                        <a:gd fmla="*/ 59 h 124" name="T73"/>
                        <a:gd fmla="*/ 120 w 132" name="T74"/>
                        <a:gd fmla="*/ 72 h 124"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124" w="132">
                          <a:moveTo>
                            <a:pt x="116" y="48"/>
                          </a:moveTo>
                          <a:cubicBezTo>
                            <a:pt x="116" y="48"/>
                            <a:pt x="116" y="48"/>
                            <a:pt x="116" y="48"/>
                          </a:cubicBezTo>
                          <a:cubicBezTo>
                            <a:pt x="116" y="24"/>
                            <a:pt x="116" y="24"/>
                            <a:pt x="116" y="24"/>
                          </a:cubicBezTo>
                          <a:cubicBezTo>
                            <a:pt x="116" y="22"/>
                            <a:pt x="116" y="22"/>
                            <a:pt x="116" y="22"/>
                          </a:cubicBezTo>
                          <a:cubicBezTo>
                            <a:pt x="116" y="12"/>
                            <a:pt x="116" y="12"/>
                            <a:pt x="116" y="12"/>
                          </a:cubicBezTo>
                          <a:cubicBezTo>
                            <a:pt x="116" y="5"/>
                            <a:pt x="111" y="0"/>
                            <a:pt x="104" y="0"/>
                          </a:cubicBezTo>
                          <a:cubicBezTo>
                            <a:pt x="88" y="0"/>
                            <a:pt x="88" y="0"/>
                            <a:pt x="88" y="0"/>
                          </a:cubicBezTo>
                          <a:cubicBezTo>
                            <a:pt x="22" y="0"/>
                            <a:pt x="22" y="0"/>
                            <a:pt x="22" y="0"/>
                          </a:cubicBezTo>
                          <a:cubicBezTo>
                            <a:pt x="10" y="0"/>
                            <a:pt x="0" y="10"/>
                            <a:pt x="0" y="22"/>
                          </a:cubicBezTo>
                          <a:cubicBezTo>
                            <a:pt x="0" y="102"/>
                            <a:pt x="0" y="102"/>
                            <a:pt x="0" y="102"/>
                          </a:cubicBezTo>
                          <a:cubicBezTo>
                            <a:pt x="0" y="114"/>
                            <a:pt x="10" y="124"/>
                            <a:pt x="22" y="124"/>
                          </a:cubicBezTo>
                          <a:cubicBezTo>
                            <a:pt x="94" y="124"/>
                            <a:pt x="94" y="124"/>
                            <a:pt x="94" y="124"/>
                          </a:cubicBezTo>
                          <a:cubicBezTo>
                            <a:pt x="106" y="124"/>
                            <a:pt x="116" y="114"/>
                            <a:pt x="116" y="102"/>
                          </a:cubicBezTo>
                          <a:cubicBezTo>
                            <a:pt x="116" y="96"/>
                            <a:pt x="116" y="96"/>
                            <a:pt x="116" y="96"/>
                          </a:cubicBezTo>
                          <a:cubicBezTo>
                            <a:pt x="116" y="96"/>
                            <a:pt x="116" y="96"/>
                            <a:pt x="116" y="96"/>
                          </a:cubicBezTo>
                          <a:cubicBezTo>
                            <a:pt x="132" y="84"/>
                            <a:pt x="132" y="60"/>
                            <a:pt x="116" y="48"/>
                          </a:cubicBezTo>
                          <a:close/>
                          <a:moveTo>
                            <a:pt x="22" y="8"/>
                          </a:moveTo>
                          <a:cubicBezTo>
                            <a:pt x="88" y="8"/>
                            <a:pt x="88" y="8"/>
                            <a:pt x="88" y="8"/>
                          </a:cubicBezTo>
                          <a:cubicBezTo>
                            <a:pt x="104" y="8"/>
                            <a:pt x="104" y="8"/>
                            <a:pt x="104" y="8"/>
                          </a:cubicBezTo>
                          <a:cubicBezTo>
                            <a:pt x="106" y="8"/>
                            <a:pt x="108" y="10"/>
                            <a:pt x="108" y="12"/>
                          </a:cubicBezTo>
                          <a:cubicBezTo>
                            <a:pt x="108" y="22"/>
                            <a:pt x="108" y="22"/>
                            <a:pt x="108" y="22"/>
                          </a:cubicBezTo>
                          <a:cubicBezTo>
                            <a:pt x="108" y="24"/>
                            <a:pt x="108" y="24"/>
                            <a:pt x="108" y="24"/>
                          </a:cubicBezTo>
                          <a:cubicBezTo>
                            <a:pt x="108" y="37"/>
                            <a:pt x="108" y="37"/>
                            <a:pt x="108" y="37"/>
                          </a:cubicBezTo>
                          <a:cubicBezTo>
                            <a:pt x="107" y="36"/>
                            <a:pt x="105" y="36"/>
                            <a:pt x="104" y="36"/>
                          </a:cubicBezTo>
                          <a:cubicBezTo>
                            <a:pt x="104" y="36"/>
                            <a:pt x="104" y="36"/>
                            <a:pt x="104" y="36"/>
                          </a:cubicBezTo>
                          <a:cubicBezTo>
                            <a:pt x="104" y="32"/>
                            <a:pt x="104" y="32"/>
                            <a:pt x="104" y="32"/>
                          </a:cubicBezTo>
                          <a:cubicBezTo>
                            <a:pt x="104" y="24"/>
                            <a:pt x="104" y="24"/>
                            <a:pt x="104" y="24"/>
                          </a:cubicBezTo>
                          <a:cubicBezTo>
                            <a:pt x="104" y="16"/>
                            <a:pt x="104" y="16"/>
                            <a:pt x="104" y="16"/>
                          </a:cubicBezTo>
                          <a:cubicBezTo>
                            <a:pt x="104" y="14"/>
                            <a:pt x="102" y="12"/>
                            <a:pt x="100" y="12"/>
                          </a:cubicBezTo>
                          <a:cubicBezTo>
                            <a:pt x="16" y="12"/>
                            <a:pt x="16" y="12"/>
                            <a:pt x="16" y="12"/>
                          </a:cubicBezTo>
                          <a:cubicBezTo>
                            <a:pt x="14" y="12"/>
                            <a:pt x="12" y="14"/>
                            <a:pt x="12" y="16"/>
                          </a:cubicBezTo>
                          <a:cubicBezTo>
                            <a:pt x="12" y="24"/>
                            <a:pt x="12" y="24"/>
                            <a:pt x="12" y="24"/>
                          </a:cubicBezTo>
                          <a:cubicBezTo>
                            <a:pt x="12" y="32"/>
                            <a:pt x="12" y="32"/>
                            <a:pt x="12" y="32"/>
                          </a:cubicBezTo>
                          <a:cubicBezTo>
                            <a:pt x="10" y="29"/>
                            <a:pt x="8" y="26"/>
                            <a:pt x="8" y="22"/>
                          </a:cubicBezTo>
                          <a:cubicBezTo>
                            <a:pt x="8" y="14"/>
                            <a:pt x="14" y="8"/>
                            <a:pt x="22" y="8"/>
                          </a:cubicBezTo>
                          <a:close/>
                          <a:moveTo>
                            <a:pt x="100" y="20"/>
                          </a:moveTo>
                          <a:cubicBezTo>
                            <a:pt x="16" y="20"/>
                            <a:pt x="16" y="20"/>
                            <a:pt x="16" y="20"/>
                          </a:cubicBezTo>
                          <a:cubicBezTo>
                            <a:pt x="16" y="16"/>
                            <a:pt x="16" y="16"/>
                            <a:pt x="16" y="16"/>
                          </a:cubicBezTo>
                          <a:cubicBezTo>
                            <a:pt x="100" y="16"/>
                            <a:pt x="100" y="16"/>
                            <a:pt x="100" y="16"/>
                          </a:cubicBezTo>
                          <a:lnTo>
                            <a:pt x="100" y="20"/>
                          </a:lnTo>
                          <a:close/>
                          <a:moveTo>
                            <a:pt x="100" y="24"/>
                          </a:moveTo>
                          <a:cubicBezTo>
                            <a:pt x="100" y="28"/>
                            <a:pt x="100" y="28"/>
                            <a:pt x="100" y="28"/>
                          </a:cubicBezTo>
                          <a:cubicBezTo>
                            <a:pt x="16" y="28"/>
                            <a:pt x="16" y="28"/>
                            <a:pt x="16" y="28"/>
                          </a:cubicBezTo>
                          <a:cubicBezTo>
                            <a:pt x="16" y="24"/>
                            <a:pt x="16" y="24"/>
                            <a:pt x="16" y="24"/>
                          </a:cubicBezTo>
                          <a:lnTo>
                            <a:pt x="100" y="24"/>
                          </a:lnTo>
                          <a:close/>
                          <a:moveTo>
                            <a:pt x="100" y="32"/>
                          </a:moveTo>
                          <a:cubicBezTo>
                            <a:pt x="100" y="36"/>
                            <a:pt x="100" y="36"/>
                            <a:pt x="100" y="36"/>
                          </a:cubicBezTo>
                          <a:cubicBezTo>
                            <a:pt x="88" y="36"/>
                            <a:pt x="88" y="36"/>
                            <a:pt x="88" y="36"/>
                          </a:cubicBezTo>
                          <a:cubicBezTo>
                            <a:pt x="22" y="36"/>
                            <a:pt x="22" y="36"/>
                            <a:pt x="22" y="36"/>
                          </a:cubicBezTo>
                          <a:cubicBezTo>
                            <a:pt x="20" y="36"/>
                            <a:pt x="18" y="35"/>
                            <a:pt x="16" y="35"/>
                          </a:cubicBezTo>
                          <a:cubicBezTo>
                            <a:pt x="16" y="32"/>
                            <a:pt x="16" y="32"/>
                            <a:pt x="16" y="32"/>
                          </a:cubicBezTo>
                          <a:lnTo>
                            <a:pt x="100" y="32"/>
                          </a:lnTo>
                          <a:close/>
                          <a:moveTo>
                            <a:pt x="108" y="102"/>
                          </a:moveTo>
                          <a:cubicBezTo>
                            <a:pt x="108" y="110"/>
                            <a:pt x="102" y="116"/>
                            <a:pt x="94" y="116"/>
                          </a:cubicBezTo>
                          <a:cubicBezTo>
                            <a:pt x="22" y="116"/>
                            <a:pt x="22" y="116"/>
                            <a:pt x="22" y="116"/>
                          </a:cubicBezTo>
                          <a:cubicBezTo>
                            <a:pt x="14" y="116"/>
                            <a:pt x="8" y="110"/>
                            <a:pt x="8" y="102"/>
                          </a:cubicBezTo>
                          <a:cubicBezTo>
                            <a:pt x="8" y="39"/>
                            <a:pt x="8" y="39"/>
                            <a:pt x="8" y="39"/>
                          </a:cubicBezTo>
                          <a:cubicBezTo>
                            <a:pt x="12" y="42"/>
                            <a:pt x="17" y="44"/>
                            <a:pt x="22" y="44"/>
                          </a:cubicBezTo>
                          <a:cubicBezTo>
                            <a:pt x="88" y="44"/>
                            <a:pt x="88" y="44"/>
                            <a:pt x="88" y="44"/>
                          </a:cubicBezTo>
                          <a:cubicBezTo>
                            <a:pt x="104" y="44"/>
                            <a:pt x="104" y="44"/>
                            <a:pt x="104" y="44"/>
                          </a:cubicBezTo>
                          <a:cubicBezTo>
                            <a:pt x="106" y="44"/>
                            <a:pt x="108" y="46"/>
                            <a:pt x="108" y="48"/>
                          </a:cubicBezTo>
                          <a:cubicBezTo>
                            <a:pt x="108" y="56"/>
                            <a:pt x="108" y="56"/>
                            <a:pt x="108" y="56"/>
                          </a:cubicBezTo>
                          <a:cubicBezTo>
                            <a:pt x="72" y="56"/>
                            <a:pt x="72" y="56"/>
                            <a:pt x="72" y="56"/>
                          </a:cubicBezTo>
                          <a:cubicBezTo>
                            <a:pt x="61" y="56"/>
                            <a:pt x="52" y="65"/>
                            <a:pt x="52" y="76"/>
                          </a:cubicBezTo>
                          <a:cubicBezTo>
                            <a:pt x="52" y="87"/>
                            <a:pt x="61" y="96"/>
                            <a:pt x="72" y="96"/>
                          </a:cubicBezTo>
                          <a:cubicBezTo>
                            <a:pt x="108" y="96"/>
                            <a:pt x="108" y="96"/>
                            <a:pt x="108" y="96"/>
                          </a:cubicBezTo>
                          <a:lnTo>
                            <a:pt x="108" y="102"/>
                          </a:lnTo>
                          <a:close/>
                          <a:moveTo>
                            <a:pt x="113" y="88"/>
                          </a:moveTo>
                          <a:cubicBezTo>
                            <a:pt x="72" y="88"/>
                            <a:pt x="72" y="88"/>
                            <a:pt x="72" y="88"/>
                          </a:cubicBezTo>
                          <a:cubicBezTo>
                            <a:pt x="65" y="88"/>
                            <a:pt x="60" y="83"/>
                            <a:pt x="60" y="76"/>
                          </a:cubicBezTo>
                          <a:cubicBezTo>
                            <a:pt x="60" y="69"/>
                            <a:pt x="65" y="64"/>
                            <a:pt x="72" y="64"/>
                          </a:cubicBezTo>
                          <a:cubicBezTo>
                            <a:pt x="108" y="64"/>
                            <a:pt x="108" y="64"/>
                            <a:pt x="108" y="64"/>
                          </a:cubicBezTo>
                          <a:cubicBezTo>
                            <a:pt x="110" y="64"/>
                            <a:pt x="113" y="63"/>
                            <a:pt x="114" y="61"/>
                          </a:cubicBezTo>
                          <a:cubicBezTo>
                            <a:pt x="115" y="60"/>
                            <a:pt x="115" y="60"/>
                            <a:pt x="115" y="59"/>
                          </a:cubicBezTo>
                          <a:cubicBezTo>
                            <a:pt x="115" y="59"/>
                            <a:pt x="116" y="59"/>
                            <a:pt x="116" y="59"/>
                          </a:cubicBezTo>
                          <a:cubicBezTo>
                            <a:pt x="118" y="62"/>
                            <a:pt x="120" y="67"/>
                            <a:pt x="120" y="72"/>
                          </a:cubicBezTo>
                          <a:cubicBezTo>
                            <a:pt x="120" y="78"/>
                            <a:pt x="118" y="84"/>
                            <a:pt x="113" y="88"/>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375">
                        <a:defRPr/>
                      </a:pPr>
                      <a:endParaRPr kern="0" lang="id-ID">
                        <a:solidFill>
                          <a:srgbClr val="44546A"/>
                        </a:solidFill>
                      </a:endParaRPr>
                    </a:p>
                  </p:txBody>
                </p:sp>
              </p:grpSp>
              <p:grpSp>
                <p:nvGrpSpPr>
                  <p:cNvPr id="33" name="Group 33"/>
                  <p:cNvGrpSpPr/>
                  <p:nvPr/>
                </p:nvGrpSpPr>
                <p:grpSpPr>
                  <a:xfrm>
                    <a:off x="5269212" y="1169025"/>
                    <a:ext cx="366713" cy="360760"/>
                    <a:chOff x="7141104" y="1923522"/>
                    <a:chExt cx="488950" cy="481013"/>
                  </a:xfrm>
                  <a:solidFill>
                    <a:srgbClr val="FA9C00"/>
                  </a:solidFill>
                </p:grpSpPr>
                <p:sp>
                  <p:nvSpPr>
                    <p:cNvPr id="34" name="Freeform 58"/>
                    <p:cNvSpPr/>
                    <p:nvPr/>
                  </p:nvSpPr>
                  <p:spPr bwMode="auto">
                    <a:xfrm>
                      <a:off x="7407804" y="1983847"/>
                      <a:ext cx="157162" cy="157163"/>
                    </a:xfrm>
                    <a:custGeom>
                      <a:gdLst>
                        <a:gd fmla="*/ 38 w 42" name="T0"/>
                        <a:gd fmla="*/ 40 h 42" name="T1"/>
                        <a:gd fmla="*/ 38 w 42" name="T2"/>
                        <a:gd fmla="*/ 40 h 42" name="T3"/>
                        <a:gd fmla="*/ 40 w 42" name="T4"/>
                        <a:gd fmla="*/ 42 h 42" name="T5"/>
                        <a:gd fmla="*/ 42 w 42" name="T6"/>
                        <a:gd fmla="*/ 40 h 42" name="T7"/>
                        <a:gd fmla="*/ 42 w 42" name="T8"/>
                        <a:gd fmla="*/ 40 h 42" name="T9"/>
                        <a:gd fmla="*/ 2 w 42" name="T10"/>
                        <a:gd fmla="*/ 0 h 42" name="T11"/>
                        <a:gd fmla="*/ 2 w 42" name="T12"/>
                        <a:gd fmla="*/ 0 h 42" name="T13"/>
                        <a:gd fmla="*/ 0 w 42" name="T14"/>
                        <a:gd fmla="*/ 2 h 42" name="T15"/>
                        <a:gd fmla="*/ 2 w 42" name="T16"/>
                        <a:gd fmla="*/ 4 h 42" name="T17"/>
                        <a:gd fmla="*/ 2 w 42" name="T18"/>
                        <a:gd fmla="*/ 4 h 42" name="T19"/>
                        <a:gd fmla="*/ 38 w 42" name="T20"/>
                        <a:gd fmla="*/ 40 h 42"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42" w="42">
                          <a:moveTo>
                            <a:pt x="38" y="40"/>
                          </a:moveTo>
                          <a:cubicBezTo>
                            <a:pt x="38" y="40"/>
                            <a:pt x="38" y="40"/>
                            <a:pt x="38" y="40"/>
                          </a:cubicBezTo>
                          <a:cubicBezTo>
                            <a:pt x="38" y="41"/>
                            <a:pt x="39" y="42"/>
                            <a:pt x="40" y="42"/>
                          </a:cubicBezTo>
                          <a:cubicBezTo>
                            <a:pt x="41" y="42"/>
                            <a:pt x="42" y="41"/>
                            <a:pt x="42" y="40"/>
                          </a:cubicBezTo>
                          <a:cubicBezTo>
                            <a:pt x="42" y="40"/>
                            <a:pt x="42" y="40"/>
                            <a:pt x="42" y="40"/>
                          </a:cubicBezTo>
                          <a:cubicBezTo>
                            <a:pt x="42" y="18"/>
                            <a:pt x="24" y="0"/>
                            <a:pt x="2" y="0"/>
                          </a:cubicBezTo>
                          <a:cubicBezTo>
                            <a:pt x="2" y="0"/>
                            <a:pt x="2" y="0"/>
                            <a:pt x="2" y="0"/>
                          </a:cubicBezTo>
                          <a:cubicBezTo>
                            <a:pt x="1" y="0"/>
                            <a:pt x="0" y="1"/>
                            <a:pt x="0" y="2"/>
                          </a:cubicBezTo>
                          <a:cubicBezTo>
                            <a:pt x="0" y="3"/>
                            <a:pt x="1" y="4"/>
                            <a:pt x="2" y="4"/>
                          </a:cubicBezTo>
                          <a:cubicBezTo>
                            <a:pt x="2" y="4"/>
                            <a:pt x="2" y="4"/>
                            <a:pt x="2" y="4"/>
                          </a:cubicBezTo>
                          <a:cubicBezTo>
                            <a:pt x="22" y="4"/>
                            <a:pt x="38" y="20"/>
                            <a:pt x="38" y="40"/>
                          </a:cubicBezTo>
                          <a:close/>
                        </a:path>
                      </a:pathLst>
                    </a:custGeom>
                    <a:grpFill/>
                    <a:ln>
                      <a:noFill/>
                    </a:ln>
                    <a:extLst/>
                  </p:spPr>
                  <p:txBody>
                    <a:bodyPr/>
                    <a:lstStyle/>
                    <a:p>
                      <a:pPr defTabSz="685375">
                        <a:defRPr/>
                      </a:pPr>
                      <a:endParaRPr kern="0" lang="id-ID">
                        <a:solidFill>
                          <a:srgbClr val="44546A"/>
                        </a:solidFill>
                      </a:endParaRPr>
                    </a:p>
                  </p:txBody>
                </p:sp>
                <p:sp>
                  <p:nvSpPr>
                    <p:cNvPr id="35" name="Freeform 59"/>
                    <p:cNvSpPr>
                      <a:spLocks noEditPoints="1"/>
                    </p:cNvSpPr>
                    <p:nvPr/>
                  </p:nvSpPr>
                  <p:spPr bwMode="auto">
                    <a:xfrm>
                      <a:off x="7141104" y="1923522"/>
                      <a:ext cx="488950" cy="481013"/>
                    </a:xfrm>
                    <a:custGeom>
                      <a:gdLst>
                        <a:gd fmla="*/ 37 w 130" name="T0"/>
                        <a:gd fmla="*/ 4 h 128" name="T1"/>
                        <a:gd fmla="*/ 29 w 130" name="T2"/>
                        <a:gd fmla="*/ 0 h 128" name="T3"/>
                        <a:gd fmla="*/ 24 w 130" name="T4"/>
                        <a:gd fmla="*/ 1 h 128" name="T5"/>
                        <a:gd fmla="*/ 17 w 130" name="T6"/>
                        <a:gd fmla="*/ 12 h 128" name="T7"/>
                        <a:gd fmla="*/ 17 w 130" name="T8"/>
                        <a:gd fmla="*/ 67 h 128" name="T9"/>
                        <a:gd fmla="*/ 5 w 130" name="T10"/>
                        <a:gd fmla="*/ 80 h 128" name="T11"/>
                        <a:gd fmla="*/ 5 w 130" name="T12"/>
                        <a:gd fmla="*/ 96 h 128" name="T13"/>
                        <a:gd fmla="*/ 33 w 130" name="T14"/>
                        <a:gd fmla="*/ 124 h 128" name="T15"/>
                        <a:gd fmla="*/ 41 w 130" name="T16"/>
                        <a:gd fmla="*/ 128 h 128" name="T17"/>
                        <a:gd fmla="*/ 49 w 130" name="T18"/>
                        <a:gd fmla="*/ 124 h 128" name="T19"/>
                        <a:gd fmla="*/ 62 w 130" name="T20"/>
                        <a:gd fmla="*/ 112 h 128" name="T21"/>
                        <a:gd fmla="*/ 117 w 130" name="T22"/>
                        <a:gd fmla="*/ 112 h 128" name="T23"/>
                        <a:gd fmla="*/ 128 w 130" name="T24"/>
                        <a:gd fmla="*/ 105 h 128" name="T25"/>
                        <a:gd fmla="*/ 125 w 130" name="T26"/>
                        <a:gd fmla="*/ 92 h 128" name="T27"/>
                        <a:gd fmla="*/ 37 w 130" name="T28"/>
                        <a:gd fmla="*/ 4 h 128" name="T29"/>
                        <a:gd fmla="*/ 56 w 130" name="T30"/>
                        <a:gd fmla="*/ 106 h 128" name="T31"/>
                        <a:gd fmla="*/ 44 w 130" name="T32"/>
                        <a:gd fmla="*/ 119 h 128" name="T33"/>
                        <a:gd fmla="*/ 41 w 130" name="T34"/>
                        <a:gd fmla="*/ 120 h 128" name="T35"/>
                        <a:gd fmla="*/ 38 w 130" name="T36"/>
                        <a:gd fmla="*/ 119 h 128" name="T37"/>
                        <a:gd fmla="*/ 10 w 130" name="T38"/>
                        <a:gd fmla="*/ 91 h 128" name="T39"/>
                        <a:gd fmla="*/ 9 w 130" name="T40"/>
                        <a:gd fmla="*/ 88 h 128" name="T41"/>
                        <a:gd fmla="*/ 10 w 130" name="T42"/>
                        <a:gd fmla="*/ 85 h 128" name="T43"/>
                        <a:gd fmla="*/ 23 w 130" name="T44"/>
                        <a:gd fmla="*/ 73 h 128" name="T45"/>
                        <a:gd fmla="*/ 23 w 130" name="T46"/>
                        <a:gd fmla="*/ 73 h 128" name="T47"/>
                        <a:gd fmla="*/ 56 w 130" name="T48"/>
                        <a:gd fmla="*/ 106 h 128" name="T49"/>
                        <a:gd fmla="*/ 56 w 130" name="T50"/>
                        <a:gd fmla="*/ 106 h 128" name="T51"/>
                        <a:gd fmla="*/ 62 w 130" name="T52"/>
                        <a:gd fmla="*/ 104 h 128" name="T53"/>
                        <a:gd fmla="*/ 60 w 130" name="T54"/>
                        <a:gd fmla="*/ 104 h 128" name="T55"/>
                        <a:gd fmla="*/ 25 w 130" name="T56"/>
                        <a:gd fmla="*/ 69 h 128" name="T57"/>
                        <a:gd fmla="*/ 25 w 130" name="T58"/>
                        <a:gd fmla="*/ 67 h 128" name="T59"/>
                        <a:gd fmla="*/ 25 w 130" name="T60"/>
                        <a:gd fmla="*/ 19 h 128" name="T61"/>
                        <a:gd fmla="*/ 110 w 130" name="T62"/>
                        <a:gd fmla="*/ 104 h 128" name="T63"/>
                        <a:gd fmla="*/ 62 w 130" name="T64"/>
                        <a:gd fmla="*/ 104 h 128" name="T65"/>
                        <a:gd fmla="*/ 121 w 130" name="T66"/>
                        <a:gd fmla="*/ 102 h 128" name="T67"/>
                        <a:gd fmla="*/ 117 w 130" name="T68"/>
                        <a:gd fmla="*/ 104 h 128" name="T69"/>
                        <a:gd fmla="*/ 116 w 130" name="T70"/>
                        <a:gd fmla="*/ 104 h 128" name="T71"/>
                        <a:gd fmla="*/ 25 w 130" name="T72"/>
                        <a:gd fmla="*/ 13 h 128" name="T73"/>
                        <a:gd fmla="*/ 25 w 130" name="T74"/>
                        <a:gd fmla="*/ 12 h 128" name="T75"/>
                        <a:gd fmla="*/ 27 w 130" name="T76"/>
                        <a:gd fmla="*/ 8 h 128" name="T77"/>
                        <a:gd fmla="*/ 29 w 130" name="T78"/>
                        <a:gd fmla="*/ 8 h 128" name="T79"/>
                        <a:gd fmla="*/ 32 w 130" name="T80"/>
                        <a:gd fmla="*/ 9 h 128" name="T81"/>
                        <a:gd fmla="*/ 120 w 130" name="T82"/>
                        <a:gd fmla="*/ 97 h 128" name="T83"/>
                        <a:gd fmla="*/ 121 w 130" name="T84"/>
                        <a:gd fmla="*/ 102 h 128"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128" w="130">
                          <a:moveTo>
                            <a:pt x="37" y="4"/>
                          </a:moveTo>
                          <a:cubicBezTo>
                            <a:pt x="35" y="1"/>
                            <a:pt x="32" y="0"/>
                            <a:pt x="29" y="0"/>
                          </a:cubicBezTo>
                          <a:cubicBezTo>
                            <a:pt x="27" y="0"/>
                            <a:pt x="26" y="0"/>
                            <a:pt x="24" y="1"/>
                          </a:cubicBezTo>
                          <a:cubicBezTo>
                            <a:pt x="20" y="3"/>
                            <a:pt x="17" y="7"/>
                            <a:pt x="17" y="12"/>
                          </a:cubicBezTo>
                          <a:cubicBezTo>
                            <a:pt x="17" y="67"/>
                            <a:pt x="17" y="67"/>
                            <a:pt x="17" y="67"/>
                          </a:cubicBezTo>
                          <a:cubicBezTo>
                            <a:pt x="5" y="80"/>
                            <a:pt x="5" y="80"/>
                            <a:pt x="5" y="80"/>
                          </a:cubicBezTo>
                          <a:cubicBezTo>
                            <a:pt x="0" y="84"/>
                            <a:pt x="0" y="92"/>
                            <a:pt x="5" y="96"/>
                          </a:cubicBezTo>
                          <a:cubicBezTo>
                            <a:pt x="33" y="124"/>
                            <a:pt x="33" y="124"/>
                            <a:pt x="33" y="124"/>
                          </a:cubicBezTo>
                          <a:cubicBezTo>
                            <a:pt x="35" y="127"/>
                            <a:pt x="38" y="128"/>
                            <a:pt x="41" y="128"/>
                          </a:cubicBezTo>
                          <a:cubicBezTo>
                            <a:pt x="44" y="128"/>
                            <a:pt x="47" y="127"/>
                            <a:pt x="49" y="124"/>
                          </a:cubicBezTo>
                          <a:cubicBezTo>
                            <a:pt x="62" y="112"/>
                            <a:pt x="62" y="112"/>
                            <a:pt x="62" y="112"/>
                          </a:cubicBezTo>
                          <a:cubicBezTo>
                            <a:pt x="117" y="112"/>
                            <a:pt x="117" y="112"/>
                            <a:pt x="117" y="112"/>
                          </a:cubicBezTo>
                          <a:cubicBezTo>
                            <a:pt x="122" y="112"/>
                            <a:pt x="126" y="109"/>
                            <a:pt x="128" y="105"/>
                          </a:cubicBezTo>
                          <a:cubicBezTo>
                            <a:pt x="130" y="100"/>
                            <a:pt x="129" y="95"/>
                            <a:pt x="125" y="92"/>
                          </a:cubicBezTo>
                          <a:lnTo>
                            <a:pt x="37" y="4"/>
                          </a:lnTo>
                          <a:close/>
                          <a:moveTo>
                            <a:pt x="56" y="106"/>
                          </a:moveTo>
                          <a:cubicBezTo>
                            <a:pt x="44" y="119"/>
                            <a:pt x="44" y="119"/>
                            <a:pt x="44" y="119"/>
                          </a:cubicBezTo>
                          <a:cubicBezTo>
                            <a:pt x="43" y="120"/>
                            <a:pt x="42" y="120"/>
                            <a:pt x="41" y="120"/>
                          </a:cubicBezTo>
                          <a:cubicBezTo>
                            <a:pt x="40" y="120"/>
                            <a:pt x="39" y="120"/>
                            <a:pt x="38" y="119"/>
                          </a:cubicBezTo>
                          <a:cubicBezTo>
                            <a:pt x="10" y="91"/>
                            <a:pt x="10" y="91"/>
                            <a:pt x="10" y="91"/>
                          </a:cubicBezTo>
                          <a:cubicBezTo>
                            <a:pt x="9" y="90"/>
                            <a:pt x="9" y="89"/>
                            <a:pt x="9" y="88"/>
                          </a:cubicBezTo>
                          <a:cubicBezTo>
                            <a:pt x="9" y="87"/>
                            <a:pt x="9" y="86"/>
                            <a:pt x="10" y="85"/>
                          </a:cubicBezTo>
                          <a:cubicBezTo>
                            <a:pt x="23" y="73"/>
                            <a:pt x="23" y="73"/>
                            <a:pt x="23" y="73"/>
                          </a:cubicBezTo>
                          <a:cubicBezTo>
                            <a:pt x="23" y="73"/>
                            <a:pt x="23" y="73"/>
                            <a:pt x="23" y="73"/>
                          </a:cubicBezTo>
                          <a:cubicBezTo>
                            <a:pt x="56" y="106"/>
                            <a:pt x="56" y="106"/>
                            <a:pt x="56" y="106"/>
                          </a:cubicBezTo>
                          <a:cubicBezTo>
                            <a:pt x="56" y="106"/>
                            <a:pt x="56" y="106"/>
                            <a:pt x="56" y="106"/>
                          </a:cubicBezTo>
                          <a:close/>
                          <a:moveTo>
                            <a:pt x="62" y="104"/>
                          </a:moveTo>
                          <a:cubicBezTo>
                            <a:pt x="61" y="104"/>
                            <a:pt x="61" y="104"/>
                            <a:pt x="60" y="104"/>
                          </a:cubicBezTo>
                          <a:cubicBezTo>
                            <a:pt x="25" y="69"/>
                            <a:pt x="25" y="69"/>
                            <a:pt x="25" y="69"/>
                          </a:cubicBezTo>
                          <a:cubicBezTo>
                            <a:pt x="25" y="68"/>
                            <a:pt x="25" y="68"/>
                            <a:pt x="25" y="67"/>
                          </a:cubicBezTo>
                          <a:cubicBezTo>
                            <a:pt x="25" y="19"/>
                            <a:pt x="25" y="19"/>
                            <a:pt x="25" y="19"/>
                          </a:cubicBezTo>
                          <a:cubicBezTo>
                            <a:pt x="110" y="104"/>
                            <a:pt x="110" y="104"/>
                            <a:pt x="110" y="104"/>
                          </a:cubicBezTo>
                          <a:lnTo>
                            <a:pt x="62" y="104"/>
                          </a:lnTo>
                          <a:close/>
                          <a:moveTo>
                            <a:pt x="121" y="102"/>
                          </a:moveTo>
                          <a:cubicBezTo>
                            <a:pt x="120" y="103"/>
                            <a:pt x="119" y="104"/>
                            <a:pt x="117" y="104"/>
                          </a:cubicBezTo>
                          <a:cubicBezTo>
                            <a:pt x="116" y="104"/>
                            <a:pt x="116" y="104"/>
                            <a:pt x="116" y="104"/>
                          </a:cubicBezTo>
                          <a:cubicBezTo>
                            <a:pt x="25" y="13"/>
                            <a:pt x="25" y="13"/>
                            <a:pt x="25" y="13"/>
                          </a:cubicBezTo>
                          <a:cubicBezTo>
                            <a:pt x="25" y="12"/>
                            <a:pt x="25" y="12"/>
                            <a:pt x="25" y="12"/>
                          </a:cubicBezTo>
                          <a:cubicBezTo>
                            <a:pt x="25" y="10"/>
                            <a:pt x="26" y="9"/>
                            <a:pt x="27" y="8"/>
                          </a:cubicBezTo>
                          <a:cubicBezTo>
                            <a:pt x="28" y="8"/>
                            <a:pt x="28" y="8"/>
                            <a:pt x="29" y="8"/>
                          </a:cubicBezTo>
                          <a:cubicBezTo>
                            <a:pt x="30" y="8"/>
                            <a:pt x="31" y="8"/>
                            <a:pt x="32" y="9"/>
                          </a:cubicBezTo>
                          <a:cubicBezTo>
                            <a:pt x="120" y="97"/>
                            <a:pt x="120" y="97"/>
                            <a:pt x="120" y="97"/>
                          </a:cubicBezTo>
                          <a:cubicBezTo>
                            <a:pt x="121" y="98"/>
                            <a:pt x="121" y="100"/>
                            <a:pt x="121" y="102"/>
                          </a:cubicBezTo>
                          <a:close/>
                        </a:path>
                      </a:pathLst>
                    </a:custGeom>
                    <a:grpFill/>
                    <a:ln>
                      <a:noFill/>
                    </a:ln>
                    <a:extLst/>
                  </p:spPr>
                  <p:txBody>
                    <a:bodyPr/>
                    <a:lstStyle/>
                    <a:p>
                      <a:pPr defTabSz="685375">
                        <a:defRPr/>
                      </a:pPr>
                      <a:endParaRPr kern="0" lang="id-ID">
                        <a:solidFill>
                          <a:srgbClr val="44546A"/>
                        </a:solidFill>
                      </a:endParaRPr>
                    </a:p>
                  </p:txBody>
                </p:sp>
                <p:sp>
                  <p:nvSpPr>
                    <p:cNvPr id="36" name="Freeform 60"/>
                    <p:cNvSpPr/>
                    <p:nvPr/>
                  </p:nvSpPr>
                  <p:spPr bwMode="auto">
                    <a:xfrm>
                      <a:off x="7399866" y="1923522"/>
                      <a:ext cx="225425" cy="225425"/>
                    </a:xfrm>
                    <a:custGeom>
                      <a:gdLst>
                        <a:gd fmla="*/ 4 w 60" name="T0"/>
                        <a:gd fmla="*/ 8 h 60" name="T1"/>
                        <a:gd fmla="*/ 4 w 60" name="T2"/>
                        <a:gd fmla="*/ 8 h 60" name="T3"/>
                        <a:gd fmla="*/ 52 w 60" name="T4"/>
                        <a:gd fmla="*/ 56 h 60" name="T5"/>
                        <a:gd fmla="*/ 52 w 60" name="T6"/>
                        <a:gd fmla="*/ 56 h 60" name="T7"/>
                        <a:gd fmla="*/ 56 w 60" name="T8"/>
                        <a:gd fmla="*/ 60 h 60" name="T9"/>
                        <a:gd fmla="*/ 60 w 60" name="T10"/>
                        <a:gd fmla="*/ 56 h 60" name="T11"/>
                        <a:gd fmla="*/ 60 w 60" name="T12"/>
                        <a:gd fmla="*/ 56 h 60" name="T13"/>
                        <a:gd fmla="*/ 4 w 60" name="T14"/>
                        <a:gd fmla="*/ 0 h 60" name="T15"/>
                        <a:gd fmla="*/ 4 w 60" name="T16"/>
                        <a:gd fmla="*/ 0 h 60" name="T17"/>
                        <a:gd fmla="*/ 0 w 60" name="T18"/>
                        <a:gd fmla="*/ 4 h 60" name="T19"/>
                        <a:gd fmla="*/ 4 w 60" name="T20"/>
                        <a:gd fmla="*/ 8 h 60"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60" w="60">
                          <a:moveTo>
                            <a:pt x="4" y="8"/>
                          </a:moveTo>
                          <a:cubicBezTo>
                            <a:pt x="4" y="8"/>
                            <a:pt x="4" y="8"/>
                            <a:pt x="4" y="8"/>
                          </a:cubicBezTo>
                          <a:cubicBezTo>
                            <a:pt x="30" y="8"/>
                            <a:pt x="52" y="30"/>
                            <a:pt x="52" y="56"/>
                          </a:cubicBezTo>
                          <a:cubicBezTo>
                            <a:pt x="52" y="56"/>
                            <a:pt x="52" y="56"/>
                            <a:pt x="52" y="56"/>
                          </a:cubicBezTo>
                          <a:cubicBezTo>
                            <a:pt x="52" y="58"/>
                            <a:pt x="54" y="60"/>
                            <a:pt x="56" y="60"/>
                          </a:cubicBezTo>
                          <a:cubicBezTo>
                            <a:pt x="58" y="60"/>
                            <a:pt x="60" y="58"/>
                            <a:pt x="60" y="56"/>
                          </a:cubicBezTo>
                          <a:cubicBezTo>
                            <a:pt x="60" y="56"/>
                            <a:pt x="60" y="56"/>
                            <a:pt x="60" y="56"/>
                          </a:cubicBezTo>
                          <a:cubicBezTo>
                            <a:pt x="60" y="25"/>
                            <a:pt x="35" y="0"/>
                            <a:pt x="4" y="0"/>
                          </a:cubicBezTo>
                          <a:cubicBezTo>
                            <a:pt x="4" y="0"/>
                            <a:pt x="4" y="0"/>
                            <a:pt x="4" y="0"/>
                          </a:cubicBezTo>
                          <a:cubicBezTo>
                            <a:pt x="2" y="0"/>
                            <a:pt x="0" y="2"/>
                            <a:pt x="0" y="4"/>
                          </a:cubicBezTo>
                          <a:cubicBezTo>
                            <a:pt x="0" y="6"/>
                            <a:pt x="2" y="8"/>
                            <a:pt x="4" y="8"/>
                          </a:cubicBezTo>
                          <a:close/>
                        </a:path>
                      </a:pathLst>
                    </a:custGeom>
                    <a:grpFill/>
                    <a:ln>
                      <a:noFill/>
                    </a:ln>
                    <a:extLst/>
                  </p:spPr>
                  <p:txBody>
                    <a:bodyPr/>
                    <a:lstStyle/>
                    <a:p>
                      <a:pPr defTabSz="685375">
                        <a:defRPr/>
                      </a:pPr>
                      <a:endParaRPr kern="0" lang="id-ID">
                        <a:solidFill>
                          <a:srgbClr val="44546A"/>
                        </a:solidFill>
                      </a:endParaRPr>
                    </a:p>
                  </p:txBody>
                </p:sp>
              </p:grpSp>
              <p:grpSp>
                <p:nvGrpSpPr>
                  <p:cNvPr id="4" name="组合 3"/>
                  <p:cNvGrpSpPr/>
                  <p:nvPr/>
                </p:nvGrpSpPr>
                <p:grpSpPr>
                  <a:xfrm>
                    <a:off x="1098599" y="813197"/>
                    <a:ext cx="7028608" cy="4226383"/>
                    <a:chOff x="1098599" y="813197"/>
                    <a:chExt cx="7028608" cy="4226383"/>
                  </a:xfrm>
                </p:grpSpPr>
                <p:grpSp>
                  <p:nvGrpSpPr>
                    <p:cNvPr id="2" name="组合 1"/>
                    <p:cNvGrpSpPr/>
                    <p:nvPr/>
                  </p:nvGrpSpPr>
                  <p:grpSpPr>
                    <a:xfrm>
                      <a:off x="1098599" y="813197"/>
                      <a:ext cx="7028608" cy="3813573"/>
                      <a:chOff x="1098599" y="813197"/>
                      <a:chExt cx="7028608" cy="3813573"/>
                    </a:xfrm>
                  </p:grpSpPr>
                  <p:grpSp>
                    <p:nvGrpSpPr>
                      <p:cNvPr id="6" name="Group 4"/>
                      <p:cNvGrpSpPr>
                        <a:grpSpLocks noChangeAspect="1"/>
                      </p:cNvGrpSpPr>
                      <p:nvPr/>
                    </p:nvGrpSpPr>
                    <p:grpSpPr>
                      <a:xfrm>
                        <a:off x="1534718" y="1226345"/>
                        <a:ext cx="6018609" cy="3400425"/>
                        <a:chOff x="383" y="208"/>
                        <a:chExt cx="6910" cy="3904"/>
                      </a:xfrm>
                    </p:grpSpPr>
                    <p:sp>
                      <p:nvSpPr>
                        <p:cNvPr id="7" name="Freeform 5"/>
                        <p:cNvSpPr>
                          <a:spLocks noEditPoints="1"/>
                        </p:cNvSpPr>
                        <p:nvPr/>
                      </p:nvSpPr>
                      <p:spPr bwMode="auto">
                        <a:xfrm>
                          <a:off x="383" y="1926"/>
                          <a:ext cx="6910" cy="504"/>
                        </a:xfrm>
                        <a:custGeom>
                          <a:gdLst>
                            <a:gd fmla="*/ 2222 w 2922" name="T0"/>
                            <a:gd fmla="*/ 98 h 213" name="T1"/>
                            <a:gd fmla="*/ 2195 w 2922" name="T2"/>
                            <a:gd fmla="*/ 151 h 213" name="T3"/>
                            <a:gd fmla="*/ 2290 w 2922" name="T4"/>
                            <a:gd fmla="*/ 151 h 213" name="T5"/>
                            <a:gd fmla="*/ 2222 w 2922" name="T6"/>
                            <a:gd fmla="*/ 98 h 213" name="T7"/>
                            <a:gd fmla="*/ 663 w 2922" name="T8"/>
                            <a:gd fmla="*/ 57 h 213" name="T9"/>
                            <a:gd fmla="*/ 621 w 2922" name="T10"/>
                            <a:gd fmla="*/ 57 h 213" name="T11"/>
                            <a:gd fmla="*/ 652 w 2922" name="T12"/>
                            <a:gd fmla="*/ 82 h 213" name="T13"/>
                            <a:gd fmla="*/ 663 w 2922" name="T14"/>
                            <a:gd fmla="*/ 57 h 213" name="T15"/>
                            <a:gd fmla="*/ 1500 w 2922" name="T16"/>
                            <a:gd fmla="*/ 57 h 213" name="T17"/>
                            <a:gd fmla="*/ 1427 w 2922" name="T18"/>
                            <a:gd fmla="*/ 57 h 213" name="T19"/>
                            <a:gd fmla="*/ 769 w 2922" name="T20"/>
                            <a:gd fmla="*/ 57 h 213" name="T21"/>
                            <a:gd fmla="*/ 732 w 2922" name="T22"/>
                            <a:gd fmla="*/ 129 h 213" name="T23"/>
                            <a:gd fmla="*/ 788 w 2922" name="T24"/>
                            <a:gd fmla="*/ 149 h 213" name="T25"/>
                            <a:gd fmla="*/ 1427 w 2922" name="T26"/>
                            <a:gd fmla="*/ 149 h 213" name="T27"/>
                            <a:gd fmla="*/ 1500 w 2922" name="T28"/>
                            <a:gd fmla="*/ 149 h 213" name="T29"/>
                            <a:gd fmla="*/ 2080 w 2922" name="T30"/>
                            <a:gd fmla="*/ 150 h 213" name="T31"/>
                            <a:gd fmla="*/ 2138 w 2922" name="T32"/>
                            <a:gd fmla="*/ 60 h 213" name="T33"/>
                            <a:gd fmla="*/ 1500 w 2922" name="T34"/>
                            <a:gd fmla="*/ 57 h 213" name="T35"/>
                            <a:gd fmla="*/ 2807 w 2922" name="T36"/>
                            <a:gd fmla="*/ 0 h 213" name="T37"/>
                            <a:gd fmla="*/ 2807 w 2922" name="T38"/>
                            <a:gd fmla="*/ 63 h 213" name="T39"/>
                            <a:gd fmla="*/ 2327 w 2922" name="T40"/>
                            <a:gd fmla="*/ 61 h 213" name="T41"/>
                            <a:gd fmla="*/ 2408 w 2922" name="T42"/>
                            <a:gd fmla="*/ 151 h 213" name="T43"/>
                            <a:gd fmla="*/ 2807 w 2922" name="T44"/>
                            <a:gd fmla="*/ 152 h 213" name="T45"/>
                            <a:gd fmla="*/ 2807 w 2922" name="T46"/>
                            <a:gd fmla="*/ 213 h 213" name="T47"/>
                            <a:gd fmla="*/ 2922 w 2922" name="T48"/>
                            <a:gd fmla="*/ 107 h 213" name="T49"/>
                            <a:gd fmla="*/ 2807 w 2922" name="T50"/>
                            <a:gd fmla="*/ 0 h 213" name="T51"/>
                            <a:gd fmla="*/ 115 w 2922" name="T52"/>
                            <a:gd fmla="*/ 0 h 213" name="T53"/>
                            <a:gd fmla="*/ 0 w 2922" name="T54"/>
                            <a:gd fmla="*/ 106 h 213" name="T55"/>
                            <a:gd fmla="*/ 115 w 2922" name="T56"/>
                            <a:gd fmla="*/ 213 h 213" name="T57"/>
                            <a:gd fmla="*/ 115 w 2922" name="T58"/>
                            <a:gd fmla="*/ 149 h 213" name="T59"/>
                            <a:gd fmla="*/ 590 w 2922" name="T60"/>
                            <a:gd fmla="*/ 149 h 213" name="T61"/>
                            <a:gd fmla="*/ 501 w 2922" name="T62"/>
                            <a:gd fmla="*/ 57 h 213" name="T63"/>
                            <a:gd fmla="*/ 115 w 2922" name="T64"/>
                            <a:gd fmla="*/ 57 h 213" name="T65"/>
                            <a:gd fmla="*/ 115 w 2922" name="T66"/>
                            <a:gd fmla="*/ 0 h 213"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213" w="2922">
                              <a:moveTo>
                                <a:pt x="2222" y="98"/>
                              </a:moveTo>
                              <a:cubicBezTo>
                                <a:pt x="2214" y="117"/>
                                <a:pt x="2205" y="134"/>
                                <a:pt x="2195" y="151"/>
                              </a:cubicBezTo>
                              <a:cubicBezTo>
                                <a:pt x="2290" y="151"/>
                                <a:pt x="2290" y="151"/>
                                <a:pt x="2290" y="151"/>
                              </a:cubicBezTo>
                              <a:cubicBezTo>
                                <a:pt x="2270" y="131"/>
                                <a:pt x="2247" y="113"/>
                                <a:pt x="2222" y="98"/>
                              </a:cubicBezTo>
                              <a:moveTo>
                                <a:pt x="663" y="57"/>
                              </a:moveTo>
                              <a:cubicBezTo>
                                <a:pt x="621" y="57"/>
                                <a:pt x="621" y="57"/>
                                <a:pt x="621" y="57"/>
                              </a:cubicBezTo>
                              <a:cubicBezTo>
                                <a:pt x="631" y="66"/>
                                <a:pt x="641" y="74"/>
                                <a:pt x="652" y="82"/>
                              </a:cubicBezTo>
                              <a:cubicBezTo>
                                <a:pt x="655" y="73"/>
                                <a:pt x="659" y="65"/>
                                <a:pt x="663" y="57"/>
                              </a:cubicBezTo>
                              <a:moveTo>
                                <a:pt x="1500" y="57"/>
                              </a:moveTo>
                              <a:cubicBezTo>
                                <a:pt x="1427" y="57"/>
                                <a:pt x="1427" y="57"/>
                                <a:pt x="1427" y="57"/>
                              </a:cubicBezTo>
                              <a:cubicBezTo>
                                <a:pt x="769" y="57"/>
                                <a:pt x="769" y="57"/>
                                <a:pt x="769" y="57"/>
                              </a:cubicBezTo>
                              <a:cubicBezTo>
                                <a:pt x="754" y="79"/>
                                <a:pt x="741" y="103"/>
                                <a:pt x="732" y="129"/>
                              </a:cubicBezTo>
                              <a:cubicBezTo>
                                <a:pt x="751" y="137"/>
                                <a:pt x="771" y="144"/>
                                <a:pt x="788" y="149"/>
                              </a:cubicBezTo>
                              <a:cubicBezTo>
                                <a:pt x="1427" y="149"/>
                                <a:pt x="1427" y="149"/>
                                <a:pt x="1427" y="149"/>
                              </a:cubicBezTo>
                              <a:cubicBezTo>
                                <a:pt x="1500" y="149"/>
                                <a:pt x="1500" y="149"/>
                                <a:pt x="1500" y="149"/>
                              </a:cubicBezTo>
                              <a:cubicBezTo>
                                <a:pt x="2080" y="150"/>
                                <a:pt x="2080" y="150"/>
                                <a:pt x="2080" y="150"/>
                              </a:cubicBezTo>
                              <a:cubicBezTo>
                                <a:pt x="2105" y="124"/>
                                <a:pt x="2124" y="94"/>
                                <a:pt x="2138" y="60"/>
                              </a:cubicBezTo>
                              <a:cubicBezTo>
                                <a:pt x="1500" y="57"/>
                                <a:pt x="1500" y="57"/>
                                <a:pt x="1500" y="57"/>
                              </a:cubicBezTo>
                              <a:moveTo>
                                <a:pt x="2807" y="0"/>
                              </a:moveTo>
                              <a:cubicBezTo>
                                <a:pt x="2807" y="63"/>
                                <a:pt x="2807" y="63"/>
                                <a:pt x="2807" y="63"/>
                              </a:cubicBezTo>
                              <a:cubicBezTo>
                                <a:pt x="2327" y="61"/>
                                <a:pt x="2327" y="61"/>
                                <a:pt x="2327" y="61"/>
                              </a:cubicBezTo>
                              <a:cubicBezTo>
                                <a:pt x="2356" y="85"/>
                                <a:pt x="2383" y="115"/>
                                <a:pt x="2408" y="151"/>
                              </a:cubicBezTo>
                              <a:cubicBezTo>
                                <a:pt x="2807" y="152"/>
                                <a:pt x="2807" y="152"/>
                                <a:pt x="2807" y="152"/>
                              </a:cubicBezTo>
                              <a:cubicBezTo>
                                <a:pt x="2807" y="213"/>
                                <a:pt x="2807" y="213"/>
                                <a:pt x="2807" y="213"/>
                              </a:cubicBezTo>
                              <a:cubicBezTo>
                                <a:pt x="2922" y="107"/>
                                <a:pt x="2922" y="107"/>
                                <a:pt x="2922" y="107"/>
                              </a:cubicBezTo>
                              <a:cubicBezTo>
                                <a:pt x="2807" y="0"/>
                                <a:pt x="2807" y="0"/>
                                <a:pt x="2807" y="0"/>
                              </a:cubicBezTo>
                              <a:moveTo>
                                <a:pt x="115" y="0"/>
                              </a:moveTo>
                              <a:cubicBezTo>
                                <a:pt x="0" y="106"/>
                                <a:pt x="0" y="106"/>
                                <a:pt x="0" y="106"/>
                              </a:cubicBezTo>
                              <a:cubicBezTo>
                                <a:pt x="115" y="213"/>
                                <a:pt x="115" y="213"/>
                                <a:pt x="115" y="213"/>
                              </a:cubicBezTo>
                              <a:cubicBezTo>
                                <a:pt x="115" y="149"/>
                                <a:pt x="115" y="149"/>
                                <a:pt x="115" y="149"/>
                              </a:cubicBezTo>
                              <a:cubicBezTo>
                                <a:pt x="590" y="149"/>
                                <a:pt x="590" y="149"/>
                                <a:pt x="590" y="149"/>
                              </a:cubicBezTo>
                              <a:cubicBezTo>
                                <a:pt x="559" y="125"/>
                                <a:pt x="529" y="95"/>
                                <a:pt x="501" y="57"/>
                              </a:cubicBezTo>
                              <a:cubicBezTo>
                                <a:pt x="115" y="57"/>
                                <a:pt x="115" y="57"/>
                                <a:pt x="115" y="57"/>
                              </a:cubicBezTo>
                              <a:cubicBezTo>
                                <a:pt x="115" y="0"/>
                                <a:pt x="115" y="0"/>
                                <a:pt x="115" y="0"/>
                              </a:cubicBezTo>
                            </a:path>
                          </a:pathLst>
                        </a:custGeom>
                        <a:solidFill>
                          <a:srgbClr val="16294C"/>
                        </a:solidFill>
                        <a:ln>
                          <a:noFill/>
                        </a:ln>
                        <a:extLst>
                          <a:ext uri="{91240B29-F687-4F45-9708-019B960494DF}">
                            <a14:hiddenLine w="9525">
                              <a:solidFill>
                                <a:srgbClr val="000000"/>
                              </a:solidFill>
                              <a:round/>
                              <a:headEnd/>
                              <a:tailEnd/>
                            </a14:hiddenLine>
                          </a:ext>
                        </a:extLst>
                      </p:spPr>
                      <p:txBody>
                        <a:bodyPr/>
                        <a:lstStyle/>
                        <a:p>
                          <a:pPr defTabSz="685375">
                            <a:defRPr/>
                          </a:pPr>
                          <a:endParaRPr kern="0" lang="en-US">
                            <a:solidFill>
                              <a:prstClr val="black"/>
                            </a:solidFill>
                          </a:endParaRPr>
                        </a:p>
                      </p:txBody>
                    </p:sp>
                    <p:sp>
                      <p:nvSpPr>
                        <p:cNvPr id="8" name="Freeform 6"/>
                        <p:cNvSpPr>
                          <a:spLocks noEditPoints="1"/>
                        </p:cNvSpPr>
                        <p:nvPr/>
                      </p:nvSpPr>
                      <p:spPr bwMode="auto">
                        <a:xfrm>
                          <a:off x="1196" y="208"/>
                          <a:ext cx="4645" cy="3119"/>
                        </a:xfrm>
                        <a:custGeom>
                          <a:gdLst>
                            <a:gd fmla="*/ 1802 w 1964" name="T0"/>
                            <a:gd fmla="*/ 941 h 1318" name="T1"/>
                            <a:gd fmla="*/ 1731 w 1964" name="T2"/>
                            <a:gd fmla="*/ 1001 h 1318" name="T3"/>
                            <a:gd fmla="*/ 1818 w 1964" name="T4"/>
                            <a:gd fmla="*/ 1203 h 1318" name="T5"/>
                            <a:gd fmla="*/ 1752 w 1964" name="T6"/>
                            <a:gd fmla="*/ 1203 h 1318" name="T7"/>
                            <a:gd fmla="*/ 1858 w 1964" name="T8"/>
                            <a:gd fmla="*/ 1318 h 1318" name="T9"/>
                            <a:gd fmla="*/ 1964 w 1964" name="T10"/>
                            <a:gd fmla="*/ 1203 h 1318" name="T11"/>
                            <a:gd fmla="*/ 1909 w 1964" name="T12"/>
                            <a:gd fmla="*/ 1203 h 1318" name="T13"/>
                            <a:gd fmla="*/ 1817 w 1964" name="T14"/>
                            <a:gd fmla="*/ 955 h 1318" name="T15"/>
                            <a:gd fmla="*/ 1802 w 1964" name="T16"/>
                            <a:gd fmla="*/ 941 h 1318" name="T17"/>
                            <a:gd fmla="*/ 286 w 1964" name="T18"/>
                            <a:gd fmla="*/ 875 h 1318" name="T19"/>
                            <a:gd fmla="*/ 246 w 1964" name="T20"/>
                            <a:gd fmla="*/ 875 h 1318" name="T21"/>
                            <a:gd fmla="*/ 280 w 1964" name="T22"/>
                            <a:gd fmla="*/ 900 h 1318" name="T23"/>
                            <a:gd fmla="*/ 286 w 1964" name="T24"/>
                            <a:gd fmla="*/ 875 h 1318" name="T25"/>
                            <a:gd fmla="*/ 444 w 1964" name="T26"/>
                            <a:gd fmla="*/ 875 h 1318" name="T27"/>
                            <a:gd fmla="*/ 381 w 1964" name="T28"/>
                            <a:gd fmla="*/ 875 h 1318" name="T29"/>
                            <a:gd fmla="*/ 367 w 1964" name="T30"/>
                            <a:gd fmla="*/ 944 h 1318" name="T31"/>
                            <a:gd fmla="*/ 529 w 1964" name="T32"/>
                            <a:gd fmla="*/ 982 h 1318" name="T33"/>
                            <a:gd fmla="*/ 530 w 1964" name="T34"/>
                            <a:gd fmla="*/ 979 h 1318" name="T35"/>
                            <a:gd fmla="*/ 1083 w 1964" name="T36"/>
                            <a:gd fmla="*/ 979 h 1318" name="T37"/>
                            <a:gd fmla="*/ 1133 w 1964" name="T38"/>
                            <a:gd fmla="*/ 979 h 1318" name="T39"/>
                            <a:gd fmla="*/ 1521 w 1964" name="T40"/>
                            <a:gd fmla="*/ 982 h 1318" name="T41"/>
                            <a:gd fmla="*/ 1648 w 1964" name="T42"/>
                            <a:gd fmla="*/ 941 h 1318" name="T43"/>
                            <a:gd fmla="*/ 1717 w 1964" name="T44"/>
                            <a:gd fmla="*/ 895 h 1318" name="T45"/>
                            <a:gd fmla="*/ 1712 w 1964" name="T46"/>
                            <a:gd fmla="*/ 895 h 1318" name="T47"/>
                            <a:gd fmla="*/ 1133 w 1964" name="T48"/>
                            <a:gd fmla="*/ 891 h 1318" name="T49"/>
                            <a:gd fmla="*/ 1083 w 1964" name="T50"/>
                            <a:gd fmla="*/ 891 h 1318" name="T51"/>
                            <a:gd fmla="*/ 532 w 1964" name="T52"/>
                            <a:gd fmla="*/ 891 h 1318" name="T53"/>
                            <a:gd fmla="*/ 444 w 1964" name="T54"/>
                            <a:gd fmla="*/ 875 h 1318" name="T55"/>
                            <a:gd fmla="*/ 106 w 1964" name="T56"/>
                            <a:gd fmla="*/ 0 h 1318" name="T57"/>
                            <a:gd fmla="*/ 0 w 1964" name="T58"/>
                            <a:gd fmla="*/ 115 h 1318" name="T59"/>
                            <a:gd fmla="*/ 59 w 1964" name="T60"/>
                            <a:gd fmla="*/ 115 h 1318" name="T61"/>
                            <a:gd fmla="*/ 59 w 1964" name="T62"/>
                            <a:gd fmla="*/ 441 h 1318" name="T63"/>
                            <a:gd fmla="*/ 157 w 1964" name="T64"/>
                            <a:gd fmla="*/ 783 h 1318" name="T65"/>
                            <a:gd fmla="*/ 277 w 1964" name="T66"/>
                            <a:gd fmla="*/ 783 h 1318" name="T67"/>
                            <a:gd fmla="*/ 147 w 1964" name="T68"/>
                            <a:gd fmla="*/ 441 h 1318" name="T69"/>
                            <a:gd fmla="*/ 147 w 1964" name="T70"/>
                            <a:gd fmla="*/ 115 h 1318" name="T71"/>
                            <a:gd fmla="*/ 212 w 1964" name="T72"/>
                            <a:gd fmla="*/ 115 h 1318" name="T73"/>
                            <a:gd fmla="*/ 106 w 1964" name="T74"/>
                            <a:gd fmla="*/ 0 h 1318"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1318" w="1964">
                              <a:moveTo>
                                <a:pt x="1802" y="941"/>
                              </a:moveTo>
                              <a:cubicBezTo>
                                <a:pt x="1780" y="965"/>
                                <a:pt x="1755" y="985"/>
                                <a:pt x="1731" y="1001"/>
                              </a:cubicBezTo>
                              <a:cubicBezTo>
                                <a:pt x="1766" y="1026"/>
                                <a:pt x="1814" y="1082"/>
                                <a:pt x="1818" y="1203"/>
                              </a:cubicBezTo>
                              <a:cubicBezTo>
                                <a:pt x="1752" y="1203"/>
                                <a:pt x="1752" y="1203"/>
                                <a:pt x="1752" y="1203"/>
                              </a:cubicBezTo>
                              <a:cubicBezTo>
                                <a:pt x="1858" y="1318"/>
                                <a:pt x="1858" y="1318"/>
                                <a:pt x="1858" y="1318"/>
                              </a:cubicBezTo>
                              <a:cubicBezTo>
                                <a:pt x="1964" y="1203"/>
                                <a:pt x="1964" y="1203"/>
                                <a:pt x="1964" y="1203"/>
                              </a:cubicBezTo>
                              <a:cubicBezTo>
                                <a:pt x="1909" y="1203"/>
                                <a:pt x="1909" y="1203"/>
                                <a:pt x="1909" y="1203"/>
                              </a:cubicBezTo>
                              <a:cubicBezTo>
                                <a:pt x="1905" y="1071"/>
                                <a:pt x="1857" y="996"/>
                                <a:pt x="1817" y="955"/>
                              </a:cubicBezTo>
                              <a:cubicBezTo>
                                <a:pt x="1812" y="950"/>
                                <a:pt x="1807" y="945"/>
                                <a:pt x="1802" y="941"/>
                              </a:cubicBezTo>
                              <a:moveTo>
                                <a:pt x="286" y="875"/>
                              </a:moveTo>
                              <a:cubicBezTo>
                                <a:pt x="246" y="875"/>
                                <a:pt x="246" y="875"/>
                                <a:pt x="246" y="875"/>
                              </a:cubicBezTo>
                              <a:cubicBezTo>
                                <a:pt x="257" y="884"/>
                                <a:pt x="269" y="892"/>
                                <a:pt x="280" y="900"/>
                              </a:cubicBezTo>
                              <a:cubicBezTo>
                                <a:pt x="282" y="891"/>
                                <a:pt x="284" y="883"/>
                                <a:pt x="286" y="875"/>
                              </a:cubicBezTo>
                              <a:moveTo>
                                <a:pt x="444" y="875"/>
                              </a:moveTo>
                              <a:cubicBezTo>
                                <a:pt x="381" y="875"/>
                                <a:pt x="381" y="875"/>
                                <a:pt x="381" y="875"/>
                              </a:cubicBezTo>
                              <a:cubicBezTo>
                                <a:pt x="374" y="897"/>
                                <a:pt x="369" y="920"/>
                                <a:pt x="367" y="944"/>
                              </a:cubicBezTo>
                              <a:cubicBezTo>
                                <a:pt x="453" y="979"/>
                                <a:pt x="525" y="981"/>
                                <a:pt x="529" y="982"/>
                              </a:cubicBezTo>
                              <a:cubicBezTo>
                                <a:pt x="530" y="979"/>
                                <a:pt x="530" y="979"/>
                                <a:pt x="530" y="979"/>
                              </a:cubicBezTo>
                              <a:cubicBezTo>
                                <a:pt x="1083" y="979"/>
                                <a:pt x="1083" y="979"/>
                                <a:pt x="1083" y="979"/>
                              </a:cubicBezTo>
                              <a:cubicBezTo>
                                <a:pt x="1133" y="979"/>
                                <a:pt x="1133" y="979"/>
                                <a:pt x="1133" y="979"/>
                              </a:cubicBezTo>
                              <a:cubicBezTo>
                                <a:pt x="1521" y="982"/>
                                <a:pt x="1521" y="982"/>
                                <a:pt x="1521" y="982"/>
                              </a:cubicBezTo>
                              <a:cubicBezTo>
                                <a:pt x="1556" y="976"/>
                                <a:pt x="1602" y="965"/>
                                <a:pt x="1648" y="941"/>
                              </a:cubicBezTo>
                              <a:cubicBezTo>
                                <a:pt x="1674" y="928"/>
                                <a:pt x="1697" y="912"/>
                                <a:pt x="1717" y="895"/>
                              </a:cubicBezTo>
                              <a:cubicBezTo>
                                <a:pt x="1712" y="895"/>
                                <a:pt x="1712" y="895"/>
                                <a:pt x="1712" y="895"/>
                              </a:cubicBezTo>
                              <a:cubicBezTo>
                                <a:pt x="1133" y="891"/>
                                <a:pt x="1133" y="891"/>
                                <a:pt x="1133" y="891"/>
                              </a:cubicBezTo>
                              <a:cubicBezTo>
                                <a:pt x="1083" y="891"/>
                                <a:pt x="1083" y="891"/>
                                <a:pt x="1083" y="891"/>
                              </a:cubicBezTo>
                              <a:cubicBezTo>
                                <a:pt x="532" y="891"/>
                                <a:pt x="532" y="891"/>
                                <a:pt x="532" y="891"/>
                              </a:cubicBezTo>
                              <a:cubicBezTo>
                                <a:pt x="526" y="891"/>
                                <a:pt x="491" y="889"/>
                                <a:pt x="444" y="875"/>
                              </a:cubicBezTo>
                              <a:moveTo>
                                <a:pt x="106" y="0"/>
                              </a:moveTo>
                              <a:cubicBezTo>
                                <a:pt x="0" y="115"/>
                                <a:pt x="0" y="115"/>
                                <a:pt x="0" y="115"/>
                              </a:cubicBezTo>
                              <a:cubicBezTo>
                                <a:pt x="59" y="115"/>
                                <a:pt x="59" y="115"/>
                                <a:pt x="59" y="115"/>
                              </a:cubicBezTo>
                              <a:cubicBezTo>
                                <a:pt x="59" y="441"/>
                                <a:pt x="59" y="441"/>
                                <a:pt x="59" y="441"/>
                              </a:cubicBezTo>
                              <a:cubicBezTo>
                                <a:pt x="59" y="595"/>
                                <a:pt x="101" y="705"/>
                                <a:pt x="157" y="783"/>
                              </a:cubicBezTo>
                              <a:cubicBezTo>
                                <a:pt x="277" y="783"/>
                                <a:pt x="277" y="783"/>
                                <a:pt x="277" y="783"/>
                              </a:cubicBezTo>
                              <a:cubicBezTo>
                                <a:pt x="191" y="704"/>
                                <a:pt x="147" y="590"/>
                                <a:pt x="147" y="441"/>
                              </a:cubicBezTo>
                              <a:cubicBezTo>
                                <a:pt x="147" y="115"/>
                                <a:pt x="147" y="115"/>
                                <a:pt x="147" y="115"/>
                              </a:cubicBezTo>
                              <a:cubicBezTo>
                                <a:pt x="212" y="115"/>
                                <a:pt x="212" y="115"/>
                                <a:pt x="212" y="115"/>
                              </a:cubicBezTo>
                              <a:cubicBezTo>
                                <a:pt x="106" y="0"/>
                                <a:pt x="106" y="0"/>
                                <a:pt x="106" y="0"/>
                              </a:cubicBezTo>
                            </a:path>
                          </a:pathLst>
                        </a:custGeom>
                        <a:solidFill>
                          <a:srgbClr val="0175BE"/>
                        </a:solidFill>
                        <a:ln>
                          <a:noFill/>
                        </a:ln>
                        <a:extLst>
                          <a:ext uri="{91240B29-F687-4F45-9708-019B960494DF}">
                            <a14:hiddenLine w="9525">
                              <a:solidFill>
                                <a:srgbClr val="000000"/>
                              </a:solidFill>
                              <a:round/>
                              <a:headEnd/>
                              <a:tailEnd/>
                            </a14:hiddenLine>
                          </a:ext>
                        </a:extLst>
                      </p:spPr>
                      <p:txBody>
                        <a:bodyPr/>
                        <a:lstStyle/>
                        <a:p>
                          <a:pPr defTabSz="685375">
                            <a:defRPr/>
                          </a:pPr>
                          <a:endParaRPr kern="0" lang="en-US">
                            <a:solidFill>
                              <a:prstClr val="black"/>
                            </a:solidFill>
                          </a:endParaRPr>
                        </a:p>
                      </p:txBody>
                    </p:sp>
                    <p:sp>
                      <p:nvSpPr>
                        <p:cNvPr id="9" name="Freeform 7"/>
                        <p:cNvSpPr>
                          <a:spLocks noEditPoints="1"/>
                        </p:cNvSpPr>
                        <p:nvPr/>
                      </p:nvSpPr>
                      <p:spPr bwMode="auto">
                        <a:xfrm>
                          <a:off x="1567" y="2061"/>
                          <a:ext cx="679" cy="217"/>
                        </a:xfrm>
                        <a:custGeom>
                          <a:gdLst>
                            <a:gd fmla="*/ 547 w 287" name="T0"/>
                            <a:gd fmla="*/ 170 h 92" name="T1"/>
                            <a:gd fmla="*/ 530 w 287" name="T2"/>
                            <a:gd fmla="*/ 217 h 92" name="T3"/>
                            <a:gd fmla="*/ 679 w 287" name="T4"/>
                            <a:gd fmla="*/ 217 h 92" name="T5"/>
                            <a:gd fmla="*/ 547 w 287" name="T6"/>
                            <a:gd fmla="*/ 170 h 92" name="T7"/>
                            <a:gd fmla="*/ 284 w 287" name="T8"/>
                            <a:gd fmla="*/ 0 h 92" name="T9"/>
                            <a:gd fmla="*/ 0 w 287" name="T10"/>
                            <a:gd fmla="*/ 0 h 92" name="T11"/>
                            <a:gd fmla="*/ 211 w 287" name="T12"/>
                            <a:gd fmla="*/ 217 h 92" name="T13"/>
                            <a:gd fmla="*/ 305 w 287" name="T14"/>
                            <a:gd fmla="*/ 217 h 92" name="T15"/>
                            <a:gd fmla="*/ 357 w 287" name="T16"/>
                            <a:gd fmla="*/ 59 h 92" name="T17"/>
                            <a:gd fmla="*/ 284 w 287" name="T18"/>
                            <a:gd fmla="*/ 0 h 92"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92" w="287">
                              <a:moveTo>
                                <a:pt x="231" y="72"/>
                              </a:moveTo>
                              <a:cubicBezTo>
                                <a:pt x="228" y="78"/>
                                <a:pt x="226" y="85"/>
                                <a:pt x="224" y="92"/>
                              </a:cubicBezTo>
                              <a:cubicBezTo>
                                <a:pt x="287" y="92"/>
                                <a:pt x="287" y="92"/>
                                <a:pt x="287" y="92"/>
                              </a:cubicBezTo>
                              <a:cubicBezTo>
                                <a:pt x="270" y="87"/>
                                <a:pt x="250" y="80"/>
                                <a:pt x="231" y="72"/>
                              </a:cubicBezTo>
                              <a:moveTo>
                                <a:pt x="120" y="0"/>
                              </a:moveTo>
                              <a:cubicBezTo>
                                <a:pt x="0" y="0"/>
                                <a:pt x="0" y="0"/>
                                <a:pt x="0" y="0"/>
                              </a:cubicBezTo>
                              <a:cubicBezTo>
                                <a:pt x="28" y="38"/>
                                <a:pt x="58" y="68"/>
                                <a:pt x="89" y="92"/>
                              </a:cubicBezTo>
                              <a:cubicBezTo>
                                <a:pt x="129" y="92"/>
                                <a:pt x="129" y="92"/>
                                <a:pt x="129" y="92"/>
                              </a:cubicBezTo>
                              <a:cubicBezTo>
                                <a:pt x="135" y="68"/>
                                <a:pt x="142" y="46"/>
                                <a:pt x="151" y="25"/>
                              </a:cubicBezTo>
                              <a:cubicBezTo>
                                <a:pt x="140" y="17"/>
                                <a:pt x="130" y="9"/>
                                <a:pt x="120" y="0"/>
                              </a:cubicBezTo>
                            </a:path>
                          </a:pathLst>
                        </a:custGeom>
                        <a:solidFill>
                          <a:srgbClr val="21A02D"/>
                        </a:solidFill>
                        <a:ln>
                          <a:noFill/>
                        </a:ln>
                        <a:extLst>
                          <a:ext uri="{91240B29-F687-4F45-9708-019B960494DF}">
                            <a14:hiddenLine w="9525">
                              <a:solidFill>
                                <a:srgbClr val="000000"/>
                              </a:solidFill>
                              <a:round/>
                              <a:headEnd/>
                              <a:tailEnd/>
                            </a14:hiddenLine>
                          </a:ext>
                        </a:extLst>
                      </p:spPr>
                      <p:txBody>
                        <a:bodyPr/>
                        <a:lstStyle/>
                        <a:p>
                          <a:pPr defTabSz="685375" eaLnBrk="0" fontAlgn="base" hangingPunct="0">
                            <a:spcBef>
                              <a:spcPct val="0"/>
                            </a:spcBef>
                            <a:spcAft>
                              <a:spcPct val="0"/>
                            </a:spcAft>
                          </a:pPr>
                          <a:endParaRPr altLang="en-US" kern="0" lang="zh-CN">
                            <a:solidFill>
                              <a:prstClr val="black"/>
                            </a:solidFill>
                          </a:endParaRPr>
                        </a:p>
                      </p:txBody>
                    </p:sp>
                    <p:sp>
                      <p:nvSpPr>
                        <p:cNvPr id="10" name="Freeform 8"/>
                        <p:cNvSpPr>
                          <a:spLocks noEditPoints="1"/>
                        </p:cNvSpPr>
                        <p:nvPr/>
                      </p:nvSpPr>
                      <p:spPr bwMode="auto">
                        <a:xfrm>
                          <a:off x="1809" y="994"/>
                          <a:ext cx="4628" cy="3118"/>
                        </a:xfrm>
                        <a:custGeom>
                          <a:gdLst>
                            <a:gd fmla="*/ 3989 w 1957" name="T0"/>
                            <a:gd fmla="*/ 1289 h 1318" name="T1"/>
                            <a:gd fmla="*/ 4266 w 1957" name="T2"/>
                            <a:gd fmla="*/ 2075 h 1318" name="T3"/>
                            <a:gd fmla="*/ 4266 w 1957" name="T4"/>
                            <a:gd fmla="*/ 2846 h 1318" name="T5"/>
                            <a:gd fmla="*/ 4127 w 1957" name="T6"/>
                            <a:gd fmla="*/ 2846 h 1318" name="T7"/>
                            <a:gd fmla="*/ 4377 w 1957" name="T8"/>
                            <a:gd fmla="*/ 3118 h 1318" name="T9"/>
                            <a:gd fmla="*/ 4628 w 1957" name="T10"/>
                            <a:gd fmla="*/ 2846 h 1318" name="T11"/>
                            <a:gd fmla="*/ 4484 w 1957" name="T12"/>
                            <a:gd fmla="*/ 2846 h 1318" name="T13"/>
                            <a:gd fmla="*/ 4484 w 1957" name="T14"/>
                            <a:gd fmla="*/ 2075 h 1318" name="T15"/>
                            <a:gd fmla="*/ 4269 w 1957" name="T16"/>
                            <a:gd fmla="*/ 1289 h 1318" name="T17"/>
                            <a:gd fmla="*/ 3989 w 1957" name="T18"/>
                            <a:gd fmla="*/ 1289 h 1318" name="T19"/>
                            <a:gd fmla="*/ 3893 w 1957" name="T20"/>
                            <a:gd fmla="*/ 949 h 1318" name="T21"/>
                            <a:gd fmla="*/ 3862 w 1957" name="T22"/>
                            <a:gd fmla="*/ 1074 h 1318" name="T23"/>
                            <a:gd fmla="*/ 4077 w 1957" name="T24"/>
                            <a:gd fmla="*/ 1076 h 1318" name="T25"/>
                            <a:gd fmla="*/ 3930 w 1957" name="T26"/>
                            <a:gd fmla="*/ 970 h 1318" name="T27"/>
                            <a:gd fmla="*/ 3893 w 1957" name="T28"/>
                            <a:gd fmla="*/ 949 h 1318" name="T29"/>
                            <a:gd fmla="*/ 2086 w 1957" name="T30"/>
                            <a:gd fmla="*/ 793 h 1318" name="T31"/>
                            <a:gd fmla="*/ 1949 w 1957" name="T32"/>
                            <a:gd fmla="*/ 793 h 1318" name="T33"/>
                            <a:gd fmla="*/ 759 w 1957" name="T34"/>
                            <a:gd fmla="*/ 793 h 1318" name="T35"/>
                            <a:gd fmla="*/ 665 w 1957" name="T36"/>
                            <a:gd fmla="*/ 835 h 1318" name="T37"/>
                            <a:gd fmla="*/ 485 w 1957" name="T38"/>
                            <a:gd fmla="*/ 960 h 1318" name="T39"/>
                            <a:gd fmla="*/ 584 w 1957" name="T40"/>
                            <a:gd fmla="*/ 1001 h 1318" name="T41"/>
                            <a:gd fmla="*/ 598 w 1957" name="T42"/>
                            <a:gd fmla="*/ 1001 h 1318" name="T43"/>
                            <a:gd fmla="*/ 1949 w 1957" name="T44"/>
                            <a:gd fmla="*/ 1001 h 1318" name="T45"/>
                            <a:gd fmla="*/ 2086 w 1957" name="T46"/>
                            <a:gd fmla="*/ 1001 h 1318" name="T47"/>
                            <a:gd fmla="*/ 3370 w 1957" name="T48"/>
                            <a:gd fmla="*/ 1010 h 1318" name="T49"/>
                            <a:gd fmla="*/ 3632 w 1957" name="T50"/>
                            <a:gd fmla="*/ 1069 h 1318" name="T51"/>
                            <a:gd fmla="*/ 3687 w 1957" name="T52"/>
                            <a:gd fmla="*/ 856 h 1318" name="T53"/>
                            <a:gd fmla="*/ 3375 w 1957" name="T54"/>
                            <a:gd fmla="*/ 795 h 1318" name="T55"/>
                            <a:gd fmla="*/ 3375 w 1957" name="T56"/>
                            <a:gd fmla="*/ 802 h 1318" name="T57"/>
                            <a:gd fmla="*/ 2086 w 1957" name="T58"/>
                            <a:gd fmla="*/ 793 h 1318" name="T59"/>
                            <a:gd fmla="*/ 251 w 1957" name="T60"/>
                            <a:gd fmla="*/ 0 h 1318" name="T61"/>
                            <a:gd fmla="*/ 0 w 1957" name="T62"/>
                            <a:gd fmla="*/ 272 h 1318" name="T63"/>
                            <a:gd fmla="*/ 132 w 1957" name="T64"/>
                            <a:gd fmla="*/ 272 h 1318" name="T65"/>
                            <a:gd fmla="*/ 317 w 1957" name="T66"/>
                            <a:gd fmla="*/ 826 h 1318" name="T67"/>
                            <a:gd fmla="*/ 487 w 1957" name="T68"/>
                            <a:gd fmla="*/ 691 h 1318" name="T69"/>
                            <a:gd fmla="*/ 345 w 1957" name="T70"/>
                            <a:gd fmla="*/ 272 h 1318" name="T71"/>
                            <a:gd fmla="*/ 504 w 1957" name="T72"/>
                            <a:gd fmla="*/ 272 h 1318" name="T73"/>
                            <a:gd fmla="*/ 251 w 1957" name="T74"/>
                            <a:gd fmla="*/ 0 h 1318"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b="b" l="0" r="r" t="0"/>
                          <a:pathLst>
                            <a:path h="1318" w="1957">
                              <a:moveTo>
                                <a:pt x="1687" y="545"/>
                              </a:moveTo>
                              <a:cubicBezTo>
                                <a:pt x="1765" y="623"/>
                                <a:pt x="1804" y="734"/>
                                <a:pt x="1804" y="877"/>
                              </a:cubicBezTo>
                              <a:cubicBezTo>
                                <a:pt x="1804" y="1203"/>
                                <a:pt x="1804" y="1203"/>
                                <a:pt x="1804" y="1203"/>
                              </a:cubicBezTo>
                              <a:cubicBezTo>
                                <a:pt x="1745" y="1203"/>
                                <a:pt x="1745" y="1203"/>
                                <a:pt x="1745" y="1203"/>
                              </a:cubicBezTo>
                              <a:cubicBezTo>
                                <a:pt x="1851" y="1318"/>
                                <a:pt x="1851" y="1318"/>
                                <a:pt x="1851" y="1318"/>
                              </a:cubicBezTo>
                              <a:cubicBezTo>
                                <a:pt x="1957" y="1203"/>
                                <a:pt x="1957" y="1203"/>
                                <a:pt x="1957" y="1203"/>
                              </a:cubicBezTo>
                              <a:cubicBezTo>
                                <a:pt x="1896" y="1203"/>
                                <a:pt x="1896" y="1203"/>
                                <a:pt x="1896" y="1203"/>
                              </a:cubicBezTo>
                              <a:cubicBezTo>
                                <a:pt x="1896" y="877"/>
                                <a:pt x="1896" y="877"/>
                                <a:pt x="1896" y="877"/>
                              </a:cubicBezTo>
                              <a:cubicBezTo>
                                <a:pt x="1896" y="729"/>
                                <a:pt x="1858" y="622"/>
                                <a:pt x="1805" y="545"/>
                              </a:cubicBezTo>
                              <a:cubicBezTo>
                                <a:pt x="1687" y="545"/>
                                <a:pt x="1687" y="545"/>
                                <a:pt x="1687" y="545"/>
                              </a:cubicBezTo>
                              <a:moveTo>
                                <a:pt x="1646" y="401"/>
                              </a:moveTo>
                              <a:cubicBezTo>
                                <a:pt x="1643" y="420"/>
                                <a:pt x="1638" y="438"/>
                                <a:pt x="1633" y="454"/>
                              </a:cubicBezTo>
                              <a:cubicBezTo>
                                <a:pt x="1724" y="455"/>
                                <a:pt x="1724" y="455"/>
                                <a:pt x="1724" y="455"/>
                              </a:cubicBezTo>
                              <a:cubicBezTo>
                                <a:pt x="1703" y="437"/>
                                <a:pt x="1682" y="422"/>
                                <a:pt x="1662" y="410"/>
                              </a:cubicBezTo>
                              <a:cubicBezTo>
                                <a:pt x="1657" y="407"/>
                                <a:pt x="1651" y="404"/>
                                <a:pt x="1646" y="401"/>
                              </a:cubicBezTo>
                              <a:moveTo>
                                <a:pt x="882" y="335"/>
                              </a:moveTo>
                              <a:cubicBezTo>
                                <a:pt x="824" y="335"/>
                                <a:pt x="824" y="335"/>
                                <a:pt x="824" y="335"/>
                              </a:cubicBezTo>
                              <a:cubicBezTo>
                                <a:pt x="321" y="335"/>
                                <a:pt x="321" y="335"/>
                                <a:pt x="321" y="335"/>
                              </a:cubicBezTo>
                              <a:cubicBezTo>
                                <a:pt x="308" y="340"/>
                                <a:pt x="294" y="346"/>
                                <a:pt x="281" y="353"/>
                              </a:cubicBezTo>
                              <a:cubicBezTo>
                                <a:pt x="252" y="368"/>
                                <a:pt x="227" y="386"/>
                                <a:pt x="205" y="406"/>
                              </a:cubicBezTo>
                              <a:cubicBezTo>
                                <a:pt x="228" y="418"/>
                                <a:pt x="244" y="422"/>
                                <a:pt x="247" y="423"/>
                              </a:cubicBezTo>
                              <a:cubicBezTo>
                                <a:pt x="253" y="423"/>
                                <a:pt x="253" y="423"/>
                                <a:pt x="253" y="423"/>
                              </a:cubicBezTo>
                              <a:cubicBezTo>
                                <a:pt x="824" y="423"/>
                                <a:pt x="824" y="423"/>
                                <a:pt x="824" y="423"/>
                              </a:cubicBezTo>
                              <a:cubicBezTo>
                                <a:pt x="882" y="423"/>
                                <a:pt x="882" y="423"/>
                                <a:pt x="882" y="423"/>
                              </a:cubicBezTo>
                              <a:cubicBezTo>
                                <a:pt x="1425" y="427"/>
                                <a:pt x="1425" y="427"/>
                                <a:pt x="1425" y="427"/>
                              </a:cubicBezTo>
                              <a:cubicBezTo>
                                <a:pt x="1431" y="427"/>
                                <a:pt x="1478" y="431"/>
                                <a:pt x="1536" y="452"/>
                              </a:cubicBezTo>
                              <a:cubicBezTo>
                                <a:pt x="1547" y="424"/>
                                <a:pt x="1555" y="395"/>
                                <a:pt x="1559" y="362"/>
                              </a:cubicBezTo>
                              <a:cubicBezTo>
                                <a:pt x="1487" y="338"/>
                                <a:pt x="1431" y="336"/>
                                <a:pt x="1427" y="336"/>
                              </a:cubicBezTo>
                              <a:cubicBezTo>
                                <a:pt x="1427" y="339"/>
                                <a:pt x="1427" y="339"/>
                                <a:pt x="1427" y="339"/>
                              </a:cubicBezTo>
                              <a:cubicBezTo>
                                <a:pt x="882" y="335"/>
                                <a:pt x="882" y="335"/>
                                <a:pt x="882" y="335"/>
                              </a:cubicBezTo>
                              <a:moveTo>
                                <a:pt x="106" y="0"/>
                              </a:moveTo>
                              <a:cubicBezTo>
                                <a:pt x="0" y="115"/>
                                <a:pt x="0" y="115"/>
                                <a:pt x="0" y="115"/>
                              </a:cubicBezTo>
                              <a:cubicBezTo>
                                <a:pt x="56" y="115"/>
                                <a:pt x="56" y="115"/>
                                <a:pt x="56" y="115"/>
                              </a:cubicBezTo>
                              <a:cubicBezTo>
                                <a:pt x="59" y="233"/>
                                <a:pt x="98" y="306"/>
                                <a:pt x="134" y="349"/>
                              </a:cubicBezTo>
                              <a:cubicBezTo>
                                <a:pt x="157" y="326"/>
                                <a:pt x="182" y="308"/>
                                <a:pt x="206" y="292"/>
                              </a:cubicBezTo>
                              <a:cubicBezTo>
                                <a:pt x="177" y="260"/>
                                <a:pt x="149" y="206"/>
                                <a:pt x="146" y="115"/>
                              </a:cubicBezTo>
                              <a:cubicBezTo>
                                <a:pt x="213" y="115"/>
                                <a:pt x="213" y="115"/>
                                <a:pt x="213" y="115"/>
                              </a:cubicBezTo>
                              <a:cubicBezTo>
                                <a:pt x="106" y="0"/>
                                <a:pt x="106" y="0"/>
                                <a:pt x="106" y="0"/>
                              </a:cubicBezTo>
                            </a:path>
                          </a:pathLst>
                        </a:custGeom>
                        <a:solidFill>
                          <a:srgbClr val="6C2B43"/>
                        </a:solidFill>
                        <a:ln>
                          <a:noFill/>
                        </a:ln>
                        <a:extLst>
                          <a:ext uri="{91240B29-F687-4F45-9708-019B960494DF}">
                            <a14:hiddenLine w="9525">
                              <a:solidFill>
                                <a:srgbClr val="000000"/>
                              </a:solidFill>
                              <a:round/>
                              <a:headEnd/>
                              <a:tailEnd/>
                            </a14:hiddenLine>
                          </a:ext>
                        </a:extLst>
                      </p:spPr>
                      <p:txBody>
                        <a:bodyPr/>
                        <a:lstStyle/>
                        <a:p>
                          <a:pPr defTabSz="685375" eaLnBrk="0" fontAlgn="base" hangingPunct="0">
                            <a:spcBef>
                              <a:spcPct val="0"/>
                            </a:spcBef>
                            <a:spcAft>
                              <a:spcPct val="0"/>
                            </a:spcAft>
                          </a:pPr>
                          <a:endParaRPr altLang="en-US" kern="0" lang="zh-CN">
                            <a:solidFill>
                              <a:prstClr val="black"/>
                            </a:solidFill>
                          </a:endParaRPr>
                        </a:p>
                      </p:txBody>
                    </p:sp>
                    <p:sp>
                      <p:nvSpPr>
                        <p:cNvPr id="11" name="Freeform 9"/>
                        <p:cNvSpPr/>
                        <p:nvPr/>
                      </p:nvSpPr>
                      <p:spPr bwMode="auto">
                        <a:xfrm>
                          <a:off x="5638" y="2068"/>
                          <a:ext cx="439" cy="215"/>
                        </a:xfrm>
                        <a:custGeom>
                          <a:gdLst>
                            <a:gd fmla="*/ 14 w 186" name="T0"/>
                            <a:gd fmla="*/ 0 h 91" name="T1"/>
                            <a:gd fmla="*/ 0 w 186" name="T2"/>
                            <a:gd fmla="*/ 38 h 91" name="T3"/>
                            <a:gd fmla="*/ 68 w 186" name="T4"/>
                            <a:gd fmla="*/ 91 h 91" name="T5"/>
                            <a:gd fmla="*/ 186 w 186" name="T6"/>
                            <a:gd fmla="*/ 91 h 91" name="T7"/>
                            <a:gd fmla="*/ 105 w 186" name="T8"/>
                            <a:gd fmla="*/ 1 h 91" name="T9"/>
                            <a:gd fmla="*/ 14 w 186" name="T10"/>
                            <a:gd fmla="*/ 0 h 91" name="T11"/>
                          </a:gdLst>
                          <a:cxnLst>
                            <a:cxn ang="0">
                              <a:pos x="T0" y="T1"/>
                            </a:cxn>
                            <a:cxn ang="0">
                              <a:pos x="T2" y="T3"/>
                            </a:cxn>
                            <a:cxn ang="0">
                              <a:pos x="T4" y="T5"/>
                            </a:cxn>
                            <a:cxn ang="0">
                              <a:pos x="T6" y="T7"/>
                            </a:cxn>
                            <a:cxn ang="0">
                              <a:pos x="T8" y="T9"/>
                            </a:cxn>
                            <a:cxn ang="0">
                              <a:pos x="T10" y="T11"/>
                            </a:cxn>
                          </a:cxnLst>
                          <a:rect b="b" l="0" r="r" t="0"/>
                          <a:pathLst>
                            <a:path h="91" w="186">
                              <a:moveTo>
                                <a:pt x="14" y="0"/>
                              </a:moveTo>
                              <a:cubicBezTo>
                                <a:pt x="10" y="13"/>
                                <a:pt x="5" y="26"/>
                                <a:pt x="0" y="38"/>
                              </a:cubicBezTo>
                              <a:cubicBezTo>
                                <a:pt x="25" y="53"/>
                                <a:pt x="48" y="71"/>
                                <a:pt x="68" y="91"/>
                              </a:cubicBezTo>
                              <a:cubicBezTo>
                                <a:pt x="186" y="91"/>
                                <a:pt x="186" y="91"/>
                                <a:pt x="186" y="91"/>
                              </a:cubicBezTo>
                              <a:cubicBezTo>
                                <a:pt x="161" y="55"/>
                                <a:pt x="134" y="25"/>
                                <a:pt x="105" y="1"/>
                              </a:cubicBezTo>
                              <a:cubicBezTo>
                                <a:pt x="14" y="0"/>
                                <a:pt x="14" y="0"/>
                                <a:pt x="14" y="0"/>
                              </a:cubicBezTo>
                            </a:path>
                          </a:pathLst>
                        </a:custGeom>
                        <a:solidFill>
                          <a:srgbClr val="00B09B">
                            <a:lumMod val="75000"/>
                          </a:srgbClr>
                        </a:solidFill>
                        <a:ln>
                          <a:noFill/>
                        </a:ln>
                        <a:extLst>
                          <a:ext uri="{91240B29-F687-4F45-9708-019B960494DF}">
                            <a14:hiddenLine w="9525">
                              <a:solidFill>
                                <a:srgbClr val="000000"/>
                              </a:solidFill>
                              <a:round/>
                              <a:headEnd/>
                              <a:tailEnd/>
                            </a14:hiddenLine>
                          </a:ext>
                        </a:extLst>
                      </p:spPr>
                      <p:txBody>
                        <a:bodyPr/>
                        <a:lstStyle/>
                        <a:p>
                          <a:pPr defTabSz="685375">
                            <a:defRPr/>
                          </a:pPr>
                          <a:endParaRPr kern="0" lang="en-US">
                            <a:solidFill>
                              <a:prstClr val="black"/>
                            </a:solidFill>
                          </a:endParaRPr>
                        </a:p>
                      </p:txBody>
                    </p:sp>
                    <p:sp>
                      <p:nvSpPr>
                        <p:cNvPr id="12" name="Freeform 10"/>
                        <p:cNvSpPr>
                          <a:spLocks noEditPoints="1"/>
                        </p:cNvSpPr>
                        <p:nvPr/>
                      </p:nvSpPr>
                      <p:spPr bwMode="auto">
                        <a:xfrm>
                          <a:off x="1695" y="695"/>
                          <a:ext cx="3396" cy="2821"/>
                        </a:xfrm>
                        <a:custGeom>
                          <a:gdLst>
                            <a:gd fmla="*/ 69 w 1436" name="T0"/>
                            <a:gd fmla="*/ 694 h 1192" name="T1"/>
                            <a:gd fmla="*/ 60 w 1436" name="T2"/>
                            <a:gd fmla="*/ 799 h 1192" name="T3"/>
                            <a:gd fmla="*/ 60 w 1436" name="T4"/>
                            <a:gd fmla="*/ 1077 h 1192" name="T5"/>
                            <a:gd fmla="*/ 0 w 1436" name="T6"/>
                            <a:gd fmla="*/ 1077 h 1192" name="T7"/>
                            <a:gd fmla="*/ 106 w 1436" name="T8"/>
                            <a:gd fmla="*/ 1192 h 1192" name="T9"/>
                            <a:gd fmla="*/ 212 w 1436" name="T10"/>
                            <a:gd fmla="*/ 1077 h 1192" name="T11"/>
                            <a:gd fmla="*/ 152 w 1436" name="T12"/>
                            <a:gd fmla="*/ 1077 h 1192" name="T13"/>
                            <a:gd fmla="*/ 152 w 1436" name="T14"/>
                            <a:gd fmla="*/ 799 h 1192" name="T15"/>
                            <a:gd fmla="*/ 156 w 1436" name="T16"/>
                            <a:gd fmla="*/ 738 h 1192" name="T17"/>
                            <a:gd fmla="*/ 83 w 1436" name="T18"/>
                            <a:gd fmla="*/ 702 h 1192" name="T19"/>
                            <a:gd fmla="*/ 69 w 1436" name="T20"/>
                            <a:gd fmla="*/ 694 h 1192" name="T21"/>
                            <a:gd fmla="*/ 182 w 1436" name="T22"/>
                            <a:gd fmla="*/ 475 h 1192" name="T23"/>
                            <a:gd fmla="*/ 108 w 1436" name="T24"/>
                            <a:gd fmla="*/ 577 h 1192" name="T25"/>
                            <a:gd fmla="*/ 214 w 1436" name="T26"/>
                            <a:gd fmla="*/ 577 h 1192" name="T27"/>
                            <a:gd fmla="*/ 253 w 1436" name="T28"/>
                            <a:gd fmla="*/ 532 h 1192" name="T29"/>
                            <a:gd fmla="*/ 195 w 1436" name="T30"/>
                            <a:gd fmla="*/ 489 h 1192" name="T31"/>
                            <a:gd fmla="*/ 182 w 1436" name="T32"/>
                            <a:gd fmla="*/ 475 h 1192" name="T33"/>
                            <a:gd fmla="*/ 1330 w 1436" name="T34"/>
                            <a:gd fmla="*/ 0 h 1192" name="T35"/>
                            <a:gd fmla="*/ 1224 w 1436" name="T36"/>
                            <a:gd fmla="*/ 113 h 1192" name="T37"/>
                            <a:gd fmla="*/ 1276 w 1436" name="T38"/>
                            <a:gd fmla="*/ 113 h 1192" name="T39"/>
                            <a:gd fmla="*/ 1276 w 1436" name="T40"/>
                            <a:gd fmla="*/ 299 h 1192" name="T41"/>
                            <a:gd fmla="*/ 1267 w 1436" name="T42"/>
                            <a:gd fmla="*/ 332 h 1192" name="T43"/>
                            <a:gd fmla="*/ 1233 w 1436" name="T44"/>
                            <a:gd fmla="*/ 342 h 1192" name="T45"/>
                            <a:gd fmla="*/ 1228 w 1436" name="T46"/>
                            <a:gd fmla="*/ 342 h 1192" name="T47"/>
                            <a:gd fmla="*/ 1227 w 1436" name="T48"/>
                            <a:gd fmla="*/ 341 h 1192" name="T49"/>
                            <a:gd fmla="*/ 897 w 1436" name="T50"/>
                            <a:gd fmla="*/ 341 h 1192" name="T51"/>
                            <a:gd fmla="*/ 872 w 1436" name="T52"/>
                            <a:gd fmla="*/ 341 h 1192" name="T53"/>
                            <a:gd fmla="*/ 516 w 1436" name="T54"/>
                            <a:gd fmla="*/ 341 h 1192" name="T55"/>
                            <a:gd fmla="*/ 290 w 1436" name="T56"/>
                            <a:gd fmla="*/ 398 h 1192" name="T57"/>
                            <a:gd fmla="*/ 254 w 1436" name="T58"/>
                            <a:gd fmla="*/ 418 h 1192" name="T59"/>
                            <a:gd fmla="*/ 313 w 1436" name="T60"/>
                            <a:gd fmla="*/ 461 h 1192" name="T61"/>
                            <a:gd fmla="*/ 369 w 1436" name="T62"/>
                            <a:gd fmla="*/ 461 h 1192" name="T63"/>
                            <a:gd fmla="*/ 516 w 1436" name="T64"/>
                            <a:gd fmla="*/ 429 h 1192" name="T65"/>
                            <a:gd fmla="*/ 872 w 1436" name="T66"/>
                            <a:gd fmla="*/ 429 h 1192" name="T67"/>
                            <a:gd fmla="*/ 897 w 1436" name="T68"/>
                            <a:gd fmla="*/ 429 h 1192" name="T69"/>
                            <a:gd fmla="*/ 1222 w 1436" name="T70"/>
                            <a:gd fmla="*/ 429 h 1192" name="T71"/>
                            <a:gd fmla="*/ 1233 w 1436" name="T72"/>
                            <a:gd fmla="*/ 429 h 1192" name="T73"/>
                            <a:gd fmla="*/ 1327 w 1436" name="T74"/>
                            <a:gd fmla="*/ 397 h 1192" name="T75"/>
                            <a:gd fmla="*/ 1364 w 1436" name="T76"/>
                            <a:gd fmla="*/ 299 h 1192" name="T77"/>
                            <a:gd fmla="*/ 1364 w 1436" name="T78"/>
                            <a:gd fmla="*/ 117 h 1192" name="T79"/>
                            <a:gd fmla="*/ 1436 w 1436" name="T80"/>
                            <a:gd fmla="*/ 117 h 1192" name="T81"/>
                            <a:gd fmla="*/ 1330 w 1436" name="T82"/>
                            <a:gd fmla="*/ 0 h 1192"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1192" w="1436">
                              <a:moveTo>
                                <a:pt x="69" y="694"/>
                              </a:moveTo>
                              <a:cubicBezTo>
                                <a:pt x="63" y="726"/>
                                <a:pt x="60" y="761"/>
                                <a:pt x="60" y="799"/>
                              </a:cubicBezTo>
                              <a:cubicBezTo>
                                <a:pt x="60" y="1077"/>
                                <a:pt x="60" y="1077"/>
                                <a:pt x="60" y="1077"/>
                              </a:cubicBezTo>
                              <a:cubicBezTo>
                                <a:pt x="0" y="1077"/>
                                <a:pt x="0" y="1077"/>
                                <a:pt x="0" y="1077"/>
                              </a:cubicBezTo>
                              <a:cubicBezTo>
                                <a:pt x="106" y="1192"/>
                                <a:pt x="106" y="1192"/>
                                <a:pt x="106" y="1192"/>
                              </a:cubicBezTo>
                              <a:cubicBezTo>
                                <a:pt x="212" y="1077"/>
                                <a:pt x="212" y="1077"/>
                                <a:pt x="212" y="1077"/>
                              </a:cubicBezTo>
                              <a:cubicBezTo>
                                <a:pt x="152" y="1077"/>
                                <a:pt x="152" y="1077"/>
                                <a:pt x="152" y="1077"/>
                              </a:cubicBezTo>
                              <a:cubicBezTo>
                                <a:pt x="152" y="799"/>
                                <a:pt x="152" y="799"/>
                                <a:pt x="152" y="799"/>
                              </a:cubicBezTo>
                              <a:cubicBezTo>
                                <a:pt x="152" y="778"/>
                                <a:pt x="153" y="758"/>
                                <a:pt x="156" y="738"/>
                              </a:cubicBezTo>
                              <a:cubicBezTo>
                                <a:pt x="132" y="729"/>
                                <a:pt x="108" y="717"/>
                                <a:pt x="83" y="702"/>
                              </a:cubicBezTo>
                              <a:cubicBezTo>
                                <a:pt x="78" y="699"/>
                                <a:pt x="74" y="697"/>
                                <a:pt x="69" y="694"/>
                              </a:cubicBezTo>
                              <a:moveTo>
                                <a:pt x="182" y="475"/>
                              </a:moveTo>
                              <a:cubicBezTo>
                                <a:pt x="155" y="502"/>
                                <a:pt x="129" y="536"/>
                                <a:pt x="108" y="577"/>
                              </a:cubicBezTo>
                              <a:cubicBezTo>
                                <a:pt x="214" y="577"/>
                                <a:pt x="214" y="577"/>
                                <a:pt x="214" y="577"/>
                              </a:cubicBezTo>
                              <a:cubicBezTo>
                                <a:pt x="226" y="561"/>
                                <a:pt x="239" y="546"/>
                                <a:pt x="253" y="532"/>
                              </a:cubicBezTo>
                              <a:cubicBezTo>
                                <a:pt x="236" y="523"/>
                                <a:pt x="215" y="509"/>
                                <a:pt x="195" y="489"/>
                              </a:cubicBezTo>
                              <a:cubicBezTo>
                                <a:pt x="191" y="484"/>
                                <a:pt x="187" y="480"/>
                                <a:pt x="182" y="475"/>
                              </a:cubicBezTo>
                              <a:moveTo>
                                <a:pt x="1330" y="0"/>
                              </a:moveTo>
                              <a:cubicBezTo>
                                <a:pt x="1224" y="113"/>
                                <a:pt x="1224" y="113"/>
                                <a:pt x="1224" y="113"/>
                              </a:cubicBezTo>
                              <a:cubicBezTo>
                                <a:pt x="1276" y="113"/>
                                <a:pt x="1276" y="113"/>
                                <a:pt x="1276" y="113"/>
                              </a:cubicBezTo>
                              <a:cubicBezTo>
                                <a:pt x="1276" y="299"/>
                                <a:pt x="1276" y="299"/>
                                <a:pt x="1276" y="299"/>
                              </a:cubicBezTo>
                              <a:cubicBezTo>
                                <a:pt x="1276" y="322"/>
                                <a:pt x="1270" y="330"/>
                                <a:pt x="1267" y="332"/>
                              </a:cubicBezTo>
                              <a:cubicBezTo>
                                <a:pt x="1258" y="341"/>
                                <a:pt x="1242" y="342"/>
                                <a:pt x="1233" y="342"/>
                              </a:cubicBezTo>
                              <a:cubicBezTo>
                                <a:pt x="1231" y="342"/>
                                <a:pt x="1229" y="342"/>
                                <a:pt x="1228" y="342"/>
                              </a:cubicBezTo>
                              <a:cubicBezTo>
                                <a:pt x="1227" y="341"/>
                                <a:pt x="1227" y="341"/>
                                <a:pt x="1227" y="341"/>
                              </a:cubicBezTo>
                              <a:cubicBezTo>
                                <a:pt x="897" y="341"/>
                                <a:pt x="897" y="341"/>
                                <a:pt x="897" y="341"/>
                              </a:cubicBezTo>
                              <a:cubicBezTo>
                                <a:pt x="872" y="341"/>
                                <a:pt x="872" y="341"/>
                                <a:pt x="872" y="341"/>
                              </a:cubicBezTo>
                              <a:cubicBezTo>
                                <a:pt x="516" y="341"/>
                                <a:pt x="516" y="341"/>
                                <a:pt x="516" y="341"/>
                              </a:cubicBezTo>
                              <a:cubicBezTo>
                                <a:pt x="511" y="341"/>
                                <a:pt x="400" y="343"/>
                                <a:pt x="290" y="398"/>
                              </a:cubicBezTo>
                              <a:cubicBezTo>
                                <a:pt x="278" y="404"/>
                                <a:pt x="266" y="411"/>
                                <a:pt x="254" y="418"/>
                              </a:cubicBezTo>
                              <a:cubicBezTo>
                                <a:pt x="278" y="446"/>
                                <a:pt x="303" y="457"/>
                                <a:pt x="313" y="461"/>
                              </a:cubicBezTo>
                              <a:cubicBezTo>
                                <a:pt x="369" y="461"/>
                                <a:pt x="369" y="461"/>
                                <a:pt x="369" y="461"/>
                              </a:cubicBezTo>
                              <a:cubicBezTo>
                                <a:pt x="446" y="431"/>
                                <a:pt x="515" y="429"/>
                                <a:pt x="516" y="429"/>
                              </a:cubicBezTo>
                              <a:cubicBezTo>
                                <a:pt x="872" y="429"/>
                                <a:pt x="872" y="429"/>
                                <a:pt x="872" y="429"/>
                              </a:cubicBezTo>
                              <a:cubicBezTo>
                                <a:pt x="897" y="429"/>
                                <a:pt x="897" y="429"/>
                                <a:pt x="897" y="429"/>
                              </a:cubicBezTo>
                              <a:cubicBezTo>
                                <a:pt x="1222" y="429"/>
                                <a:pt x="1222" y="429"/>
                                <a:pt x="1222" y="429"/>
                              </a:cubicBezTo>
                              <a:cubicBezTo>
                                <a:pt x="1225" y="429"/>
                                <a:pt x="1229" y="429"/>
                                <a:pt x="1233" y="429"/>
                              </a:cubicBezTo>
                              <a:cubicBezTo>
                                <a:pt x="1255" y="429"/>
                                <a:pt x="1294" y="426"/>
                                <a:pt x="1327" y="397"/>
                              </a:cubicBezTo>
                              <a:cubicBezTo>
                                <a:pt x="1345" y="381"/>
                                <a:pt x="1364" y="352"/>
                                <a:pt x="1364" y="299"/>
                              </a:cubicBezTo>
                              <a:cubicBezTo>
                                <a:pt x="1364" y="117"/>
                                <a:pt x="1364" y="117"/>
                                <a:pt x="1364" y="117"/>
                              </a:cubicBezTo>
                              <a:cubicBezTo>
                                <a:pt x="1436" y="117"/>
                                <a:pt x="1436" y="117"/>
                                <a:pt x="1436" y="117"/>
                              </a:cubicBezTo>
                              <a:cubicBezTo>
                                <a:pt x="1330" y="0"/>
                                <a:pt x="1330" y="0"/>
                                <a:pt x="1330" y="0"/>
                              </a:cubicBezTo>
                            </a:path>
                          </a:pathLst>
                        </a:custGeom>
                        <a:solidFill>
                          <a:srgbClr val="FA9C00"/>
                        </a:solidFill>
                        <a:ln>
                          <a:noFill/>
                        </a:ln>
                        <a:extLst>
                          <a:ext uri="{91240B29-F687-4F45-9708-019B960494DF}">
                            <a14:hiddenLine w="9525">
                              <a:solidFill>
                                <a:srgbClr val="000000"/>
                              </a:solidFill>
                              <a:round/>
                              <a:headEnd/>
                              <a:tailEnd/>
                            </a14:hiddenLine>
                          </a:ext>
                        </a:extLst>
                      </p:spPr>
                      <p:txBody>
                        <a:bodyPr/>
                        <a:lstStyle/>
                        <a:p>
                          <a:pPr defTabSz="685375">
                            <a:defRPr/>
                          </a:pPr>
                          <a:endParaRPr kern="0" lang="en-US">
                            <a:solidFill>
                              <a:prstClr val="black"/>
                            </a:solidFill>
                          </a:endParaRPr>
                        </a:p>
                      </p:txBody>
                    </p:sp>
                    <p:sp>
                      <p:nvSpPr>
                        <p:cNvPr id="13" name="Freeform 11"/>
                        <p:cNvSpPr/>
                        <p:nvPr/>
                      </p:nvSpPr>
                      <p:spPr bwMode="auto">
                        <a:xfrm>
                          <a:off x="1924" y="2061"/>
                          <a:ext cx="277" cy="170"/>
                        </a:xfrm>
                        <a:custGeom>
                          <a:gdLst>
                            <a:gd fmla="*/ 277 w 117" name="T0"/>
                            <a:gd fmla="*/ 0 h 72" name="T1"/>
                            <a:gd fmla="*/ 26 w 117" name="T2"/>
                            <a:gd fmla="*/ 0 h 72" name="T3"/>
                            <a:gd fmla="*/ 0 w 117" name="T4"/>
                            <a:gd fmla="*/ 59 h 72" name="T5"/>
                            <a:gd fmla="*/ 69 w 117" name="T6"/>
                            <a:gd fmla="*/ 106 h 72" name="T7"/>
                            <a:gd fmla="*/ 189 w 117" name="T8"/>
                            <a:gd fmla="*/ 170 h 72" name="T9"/>
                            <a:gd fmla="*/ 277 w 117" name="T10"/>
                            <a:gd fmla="*/ 0 h 72"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72" w="117">
                              <a:moveTo>
                                <a:pt x="117" y="0"/>
                              </a:moveTo>
                              <a:cubicBezTo>
                                <a:pt x="11" y="0"/>
                                <a:pt x="11" y="0"/>
                                <a:pt x="11" y="0"/>
                              </a:cubicBezTo>
                              <a:cubicBezTo>
                                <a:pt x="7" y="8"/>
                                <a:pt x="3" y="16"/>
                                <a:pt x="0" y="25"/>
                              </a:cubicBezTo>
                              <a:cubicBezTo>
                                <a:pt x="9" y="32"/>
                                <a:pt x="19" y="39"/>
                                <a:pt x="29" y="45"/>
                              </a:cubicBezTo>
                              <a:cubicBezTo>
                                <a:pt x="46" y="55"/>
                                <a:pt x="63" y="64"/>
                                <a:pt x="80" y="72"/>
                              </a:cubicBezTo>
                              <a:cubicBezTo>
                                <a:pt x="89" y="46"/>
                                <a:pt x="102" y="22"/>
                                <a:pt x="117" y="0"/>
                              </a:cubicBezTo>
                            </a:path>
                          </a:pathLst>
                        </a:custGeom>
                        <a:solidFill>
                          <a:srgbClr val="1395A3"/>
                        </a:solidFill>
                        <a:ln>
                          <a:noFill/>
                        </a:ln>
                        <a:extLst>
                          <a:ext uri="{91240B29-F687-4F45-9708-019B960494DF}">
                            <a14:hiddenLine w="9525">
                              <a:solidFill>
                                <a:srgbClr val="000000"/>
                              </a:solidFill>
                              <a:round/>
                              <a:headEnd/>
                              <a:tailEnd/>
                            </a14:hiddenLine>
                          </a:ext>
                        </a:extLst>
                      </p:spPr>
                      <p:txBody>
                        <a:bodyPr/>
                        <a:lstStyle/>
                        <a:p>
                          <a:pPr defTabSz="685375" eaLnBrk="0" fontAlgn="base" hangingPunct="0">
                            <a:spcBef>
                              <a:spcPct val="0"/>
                            </a:spcBef>
                            <a:spcAft>
                              <a:spcPct val="0"/>
                            </a:spcAft>
                          </a:pPr>
                          <a:endParaRPr altLang="en-US" kern="0" lang="zh-CN">
                            <a:solidFill>
                              <a:prstClr val="black"/>
                            </a:solidFill>
                          </a:endParaRPr>
                        </a:p>
                      </p:txBody>
                    </p:sp>
                    <p:sp>
                      <p:nvSpPr>
                        <p:cNvPr id="14" name="Freeform 12"/>
                        <p:cNvSpPr/>
                        <p:nvPr/>
                      </p:nvSpPr>
                      <p:spPr bwMode="auto">
                        <a:xfrm>
                          <a:off x="1858" y="2278"/>
                          <a:ext cx="239" cy="164"/>
                        </a:xfrm>
                        <a:custGeom>
                          <a:gdLst>
                            <a:gd fmla="*/ 239 w 101" name="T0"/>
                            <a:gd fmla="*/ 0 h 69" name="T1"/>
                            <a:gd fmla="*/ 14 w 101" name="T2"/>
                            <a:gd fmla="*/ 0 h 69" name="T3"/>
                            <a:gd fmla="*/ 0 w 101" name="T4"/>
                            <a:gd fmla="*/ 59 h 69" name="T5"/>
                            <a:gd fmla="*/ 33 w 101" name="T6"/>
                            <a:gd fmla="*/ 78 h 69" name="T7"/>
                            <a:gd fmla="*/ 206 w 101" name="T8"/>
                            <a:gd fmla="*/ 164 h 69" name="T9"/>
                            <a:gd fmla="*/ 239 w 101" name="T10"/>
                            <a:gd fmla="*/ 0 h 69"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69" w="100">
                              <a:moveTo>
                                <a:pt x="101" y="0"/>
                              </a:moveTo>
                              <a:cubicBezTo>
                                <a:pt x="6" y="0"/>
                                <a:pt x="6" y="0"/>
                                <a:pt x="6" y="0"/>
                              </a:cubicBezTo>
                              <a:cubicBezTo>
                                <a:pt x="4" y="8"/>
                                <a:pt x="2" y="16"/>
                                <a:pt x="0" y="25"/>
                              </a:cubicBezTo>
                              <a:cubicBezTo>
                                <a:pt x="5" y="28"/>
                                <a:pt x="9" y="30"/>
                                <a:pt x="14" y="33"/>
                              </a:cubicBezTo>
                              <a:cubicBezTo>
                                <a:pt x="39" y="48"/>
                                <a:pt x="63" y="60"/>
                                <a:pt x="87" y="69"/>
                              </a:cubicBezTo>
                              <a:cubicBezTo>
                                <a:pt x="89" y="45"/>
                                <a:pt x="94" y="22"/>
                                <a:pt x="101" y="0"/>
                              </a:cubicBezTo>
                            </a:path>
                          </a:pathLst>
                        </a:custGeom>
                        <a:solidFill>
                          <a:srgbClr val="2C9039"/>
                        </a:solidFill>
                        <a:ln>
                          <a:noFill/>
                        </a:ln>
                        <a:extLst>
                          <a:ext uri="{91240B29-F687-4F45-9708-019B960494DF}">
                            <a14:hiddenLine w="9525">
                              <a:solidFill>
                                <a:srgbClr val="000000"/>
                              </a:solidFill>
                              <a:round/>
                              <a:headEnd/>
                              <a:tailEnd/>
                            </a14:hiddenLine>
                          </a:ext>
                        </a:extLst>
                      </p:spPr>
                      <p:txBody>
                        <a:bodyPr/>
                        <a:lstStyle/>
                        <a:p>
                          <a:pPr defTabSz="685375" eaLnBrk="0" fontAlgn="base" hangingPunct="0">
                            <a:spcBef>
                              <a:spcPct val="0"/>
                            </a:spcBef>
                            <a:spcAft>
                              <a:spcPct val="0"/>
                            </a:spcAft>
                          </a:pPr>
                          <a:endParaRPr altLang="en-US" kern="0" lang="zh-CN">
                            <a:solidFill>
                              <a:prstClr val="black"/>
                            </a:solidFill>
                          </a:endParaRPr>
                        </a:p>
                      </p:txBody>
                    </p:sp>
                    <p:sp>
                      <p:nvSpPr>
                        <p:cNvPr id="15" name="Freeform 13"/>
                        <p:cNvSpPr/>
                        <p:nvPr/>
                      </p:nvSpPr>
                      <p:spPr bwMode="auto">
                        <a:xfrm>
                          <a:off x="1872" y="2120"/>
                          <a:ext cx="242" cy="158"/>
                        </a:xfrm>
                        <a:custGeom>
                          <a:gdLst>
                            <a:gd fmla="*/ 52 w 102" name="T0"/>
                            <a:gd fmla="*/ 0 h 67" name="T1"/>
                            <a:gd fmla="*/ 0 w 102" name="T2"/>
                            <a:gd fmla="*/ 158 h 67" name="T3"/>
                            <a:gd fmla="*/ 225 w 102" name="T4"/>
                            <a:gd fmla="*/ 158 h 67" name="T5"/>
                            <a:gd fmla="*/ 242 w 102" name="T6"/>
                            <a:gd fmla="*/ 111 h 67" name="T7"/>
                            <a:gd fmla="*/ 121 w 102" name="T8"/>
                            <a:gd fmla="*/ 47 h 67" name="T9"/>
                            <a:gd fmla="*/ 52 w 102" name="T10"/>
                            <a:gd fmla="*/ 0 h 67"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67" w="102">
                              <a:moveTo>
                                <a:pt x="22" y="0"/>
                              </a:moveTo>
                              <a:cubicBezTo>
                                <a:pt x="13" y="21"/>
                                <a:pt x="6" y="43"/>
                                <a:pt x="0" y="67"/>
                              </a:cubicBezTo>
                              <a:cubicBezTo>
                                <a:pt x="95" y="67"/>
                                <a:pt x="95" y="67"/>
                                <a:pt x="95" y="67"/>
                              </a:cubicBezTo>
                              <a:cubicBezTo>
                                <a:pt x="97" y="60"/>
                                <a:pt x="99" y="53"/>
                                <a:pt x="102" y="47"/>
                              </a:cubicBezTo>
                              <a:cubicBezTo>
                                <a:pt x="85" y="39"/>
                                <a:pt x="68" y="30"/>
                                <a:pt x="51" y="20"/>
                              </a:cubicBezTo>
                              <a:cubicBezTo>
                                <a:pt x="41" y="14"/>
                                <a:pt x="31" y="7"/>
                                <a:pt x="22" y="0"/>
                              </a:cubicBezTo>
                            </a:path>
                          </a:pathLst>
                        </a:custGeom>
                        <a:solidFill>
                          <a:srgbClr val="0A7428"/>
                        </a:solidFill>
                        <a:ln>
                          <a:noFill/>
                        </a:ln>
                        <a:extLst>
                          <a:ext uri="{91240B29-F687-4F45-9708-019B960494DF}">
                            <a14:hiddenLine w="9525">
                              <a:solidFill>
                                <a:srgbClr val="000000"/>
                              </a:solidFill>
                              <a:round/>
                              <a:headEnd/>
                              <a:tailEnd/>
                            </a14:hiddenLine>
                          </a:ext>
                        </a:extLst>
                      </p:spPr>
                      <p:txBody>
                        <a:bodyPr/>
                        <a:lstStyle/>
                        <a:p>
                          <a:pPr defTabSz="685375" eaLnBrk="0" fontAlgn="base" hangingPunct="0">
                            <a:spcBef>
                              <a:spcPct val="0"/>
                            </a:spcBef>
                            <a:spcAft>
                              <a:spcPct val="0"/>
                            </a:spcAft>
                          </a:pPr>
                          <a:endParaRPr altLang="en-US" kern="0" lang="zh-CN">
                            <a:solidFill>
                              <a:prstClr val="black"/>
                            </a:solidFill>
                          </a:endParaRPr>
                        </a:p>
                      </p:txBody>
                    </p:sp>
                    <p:sp>
                      <p:nvSpPr>
                        <p:cNvPr id="16" name="Freeform 14"/>
                        <p:cNvSpPr/>
                        <p:nvPr/>
                      </p:nvSpPr>
                      <p:spPr bwMode="auto">
                        <a:xfrm>
                          <a:off x="2125" y="1684"/>
                          <a:ext cx="443" cy="269"/>
                        </a:xfrm>
                        <a:custGeom>
                          <a:gdLst>
                            <a:gd fmla="*/ 72 w 187" name="T0"/>
                            <a:gd fmla="*/ 0 h 114" name="T1"/>
                            <a:gd fmla="*/ 0 w 187" name="T2"/>
                            <a:gd fmla="*/ 57 h 114" name="T3"/>
                            <a:gd fmla="*/ 13 w 187" name="T4"/>
                            <a:gd fmla="*/ 71 h 114" name="T5"/>
                            <a:gd fmla="*/ 71 w 187" name="T6"/>
                            <a:gd fmla="*/ 114 h 114" name="T7"/>
                            <a:gd fmla="*/ 147 w 187" name="T8"/>
                            <a:gd fmla="*/ 61 h 114" name="T9"/>
                            <a:gd fmla="*/ 187 w 187" name="T10"/>
                            <a:gd fmla="*/ 43 h 114" name="T11"/>
                            <a:gd fmla="*/ 131 w 187" name="T12"/>
                            <a:gd fmla="*/ 43 h 114" name="T13"/>
                            <a:gd fmla="*/ 72 w 187" name="T14"/>
                            <a:gd fmla="*/ 0 h 11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14" w="187">
                              <a:moveTo>
                                <a:pt x="72" y="0"/>
                              </a:moveTo>
                              <a:cubicBezTo>
                                <a:pt x="48" y="16"/>
                                <a:pt x="23" y="34"/>
                                <a:pt x="0" y="57"/>
                              </a:cubicBezTo>
                              <a:cubicBezTo>
                                <a:pt x="5" y="62"/>
                                <a:pt x="9" y="66"/>
                                <a:pt x="13" y="71"/>
                              </a:cubicBezTo>
                              <a:cubicBezTo>
                                <a:pt x="33" y="91"/>
                                <a:pt x="54" y="105"/>
                                <a:pt x="71" y="114"/>
                              </a:cubicBezTo>
                              <a:cubicBezTo>
                                <a:pt x="93" y="94"/>
                                <a:pt x="118" y="76"/>
                                <a:pt x="147" y="61"/>
                              </a:cubicBezTo>
                              <a:cubicBezTo>
                                <a:pt x="160" y="54"/>
                                <a:pt x="174" y="48"/>
                                <a:pt x="187" y="43"/>
                              </a:cubicBezTo>
                              <a:cubicBezTo>
                                <a:pt x="131" y="43"/>
                                <a:pt x="131" y="43"/>
                                <a:pt x="131" y="43"/>
                              </a:cubicBezTo>
                              <a:cubicBezTo>
                                <a:pt x="121" y="39"/>
                                <a:pt x="96" y="28"/>
                                <a:pt x="72" y="0"/>
                              </a:cubicBezTo>
                            </a:path>
                          </a:pathLst>
                        </a:custGeom>
                        <a:solidFill>
                          <a:srgbClr val="6C2B43">
                            <a:lumMod val="75000"/>
                          </a:srgbClr>
                        </a:solidFill>
                        <a:ln>
                          <a:noFill/>
                        </a:ln>
                        <a:extLst>
                          <a:ext uri="{91240B29-F687-4F45-9708-019B960494DF}">
                            <a14:hiddenLine w="9525">
                              <a:solidFill>
                                <a:srgbClr val="000000"/>
                              </a:solidFill>
                              <a:round/>
                              <a:headEnd/>
                              <a:tailEnd/>
                            </a14:hiddenLine>
                          </a:ext>
                        </a:extLst>
                      </p:spPr>
                      <p:txBody>
                        <a:bodyPr/>
                        <a:lstStyle/>
                        <a:p>
                          <a:pPr defTabSz="685375">
                            <a:defRPr/>
                          </a:pPr>
                          <a:endParaRPr kern="0" lang="en-US">
                            <a:solidFill>
                              <a:prstClr val="black"/>
                            </a:solidFill>
                          </a:endParaRPr>
                        </a:p>
                      </p:txBody>
                    </p:sp>
                    <p:sp>
                      <p:nvSpPr>
                        <p:cNvPr id="17" name="Freeform 15"/>
                        <p:cNvSpPr>
                          <a:spLocks noEditPoints="1"/>
                        </p:cNvSpPr>
                        <p:nvPr/>
                      </p:nvSpPr>
                      <p:spPr bwMode="auto">
                        <a:xfrm>
                          <a:off x="2641" y="757"/>
                          <a:ext cx="3238" cy="2816"/>
                        </a:xfrm>
                        <a:custGeom>
                          <a:gdLst>
                            <a:gd fmla="*/ 2152 w 1369" name="T0"/>
                            <a:gd fmla="*/ 1775 h 1190" name="T1"/>
                            <a:gd fmla="*/ 2018 w 1369" name="T2"/>
                            <a:gd fmla="*/ 1787 h 1190" name="T3"/>
                            <a:gd fmla="*/ 2018 w 1369" name="T4"/>
                            <a:gd fmla="*/ 1787 h 1190" name="T5"/>
                            <a:gd fmla="*/ 1336 w 1369" name="T6"/>
                            <a:gd fmla="*/ 1787 h 1190" name="T7"/>
                            <a:gd fmla="*/ 1116 w 1369" name="T8"/>
                            <a:gd fmla="*/ 1787 h 1190" name="T9"/>
                            <a:gd fmla="*/ 506 w 1369" name="T10"/>
                            <a:gd fmla="*/ 1787 h 1190" name="T11"/>
                            <a:gd fmla="*/ 506 w 1369" name="T12"/>
                            <a:gd fmla="*/ 1787 h 1190" name="T13"/>
                            <a:gd fmla="*/ 251 w 1369" name="T14"/>
                            <a:gd fmla="*/ 1872 h 1190" name="T15"/>
                            <a:gd fmla="*/ 151 w 1369" name="T16"/>
                            <a:gd fmla="*/ 2113 h 1190" name="T17"/>
                            <a:gd fmla="*/ 151 w 1369" name="T18"/>
                            <a:gd fmla="*/ 2544 h 1190" name="T19"/>
                            <a:gd fmla="*/ 0 w 1369" name="T20"/>
                            <a:gd fmla="*/ 2544 h 1190" name="T21"/>
                            <a:gd fmla="*/ 253 w 1369" name="T22"/>
                            <a:gd fmla="*/ 2816 h 1190" name="T23"/>
                            <a:gd fmla="*/ 504 w 1369" name="T24"/>
                            <a:gd fmla="*/ 2544 h 1190" name="T25"/>
                            <a:gd fmla="*/ 369 w 1369" name="T26"/>
                            <a:gd fmla="*/ 2544 h 1190" name="T27"/>
                            <a:gd fmla="*/ 369 w 1369" name="T28"/>
                            <a:gd fmla="*/ 2113 h 1190" name="T29"/>
                            <a:gd fmla="*/ 395 w 1369" name="T30"/>
                            <a:gd fmla="*/ 2035 h 1190" name="T31"/>
                            <a:gd fmla="*/ 478 w 1369" name="T32"/>
                            <a:gd fmla="*/ 2011 h 1190" name="T33"/>
                            <a:gd fmla="*/ 492 w 1369" name="T34"/>
                            <a:gd fmla="*/ 2011 h 1190" name="T35"/>
                            <a:gd fmla="*/ 497 w 1369" name="T36"/>
                            <a:gd fmla="*/ 2014 h 1190" name="T37"/>
                            <a:gd fmla="*/ 1116 w 1369" name="T38"/>
                            <a:gd fmla="*/ 2014 h 1190" name="T39"/>
                            <a:gd fmla="*/ 1336 w 1369" name="T40"/>
                            <a:gd fmla="*/ 2014 h 1190" name="T41"/>
                            <a:gd fmla="*/ 2018 w 1369" name="T42"/>
                            <a:gd fmla="*/ 2014 h 1190" name="T43"/>
                            <a:gd fmla="*/ 2545 w 1369" name="T44"/>
                            <a:gd fmla="*/ 1879 h 1190" name="T45"/>
                            <a:gd fmla="*/ 2649 w 1369" name="T46"/>
                            <a:gd fmla="*/ 1820 h 1190" name="T47"/>
                            <a:gd fmla="*/ 2576 w 1369" name="T48"/>
                            <a:gd fmla="*/ 1777 h 1190" name="T49"/>
                            <a:gd fmla="*/ 2152 w 1369" name="T50"/>
                            <a:gd fmla="*/ 1775 h 1190" name="T51"/>
                            <a:gd fmla="*/ 2661 w 1369" name="T52"/>
                            <a:gd fmla="*/ 1524 h 1190" name="T53"/>
                            <a:gd fmla="*/ 2616 w 1369" name="T54"/>
                            <a:gd fmla="*/ 1569 h 1190" name="T55"/>
                            <a:gd fmla="*/ 2616 w 1369" name="T56"/>
                            <a:gd fmla="*/ 1569 h 1190" name="T57"/>
                            <a:gd fmla="*/ 2817 w 1369" name="T58"/>
                            <a:gd fmla="*/ 1678 h 1190" name="T59"/>
                            <a:gd fmla="*/ 2933 w 1369" name="T60"/>
                            <a:gd fmla="*/ 1526 h 1190" name="T61"/>
                            <a:gd fmla="*/ 2661 w 1369" name="T62"/>
                            <a:gd fmla="*/ 1524 h 1190" name="T63"/>
                            <a:gd fmla="*/ 2800 w 1369" name="T64"/>
                            <a:gd fmla="*/ 1306 h 1190" name="T65"/>
                            <a:gd fmla="*/ 2798 w 1369" name="T66"/>
                            <a:gd fmla="*/ 1311 h 1190" name="T67"/>
                            <a:gd fmla="*/ 2817 w 1369" name="T68"/>
                            <a:gd fmla="*/ 1311 h 1190" name="T69"/>
                            <a:gd fmla="*/ 2800 w 1369" name="T70"/>
                            <a:gd fmla="*/ 1306 h 1190" name="T71"/>
                            <a:gd fmla="*/ 2987 w 1369" name="T72"/>
                            <a:gd fmla="*/ 0 h 1190" name="T73"/>
                            <a:gd fmla="*/ 2737 w 1369" name="T74"/>
                            <a:gd fmla="*/ 272 h 1190" name="T75"/>
                            <a:gd fmla="*/ 2867 w 1369" name="T76"/>
                            <a:gd fmla="*/ 272 h 1190" name="T77"/>
                            <a:gd fmla="*/ 2867 w 1369" name="T78"/>
                            <a:gd fmla="*/ 928 h 1190" name="T79"/>
                            <a:gd fmla="*/ 2855 w 1369" name="T80"/>
                            <a:gd fmla="*/ 1093 h 1190" name="T81"/>
                            <a:gd fmla="*/ 3061 w 1369" name="T82"/>
                            <a:gd fmla="*/ 1186 h 1190" name="T83"/>
                            <a:gd fmla="*/ 3084 w 1369" name="T84"/>
                            <a:gd fmla="*/ 928 h 1190" name="T85"/>
                            <a:gd fmla="*/ 3084 w 1369" name="T86"/>
                            <a:gd fmla="*/ 272 h 1190" name="T87"/>
                            <a:gd fmla="*/ 3238 w 1369" name="T88"/>
                            <a:gd fmla="*/ 272 h 1190" name="T89"/>
                            <a:gd fmla="*/ 2987 w 1369" name="T90"/>
                            <a:gd fmla="*/ 0 h 1190"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b="b" l="0" r="r" t="0"/>
                          <a:pathLst>
                            <a:path h="1190" w="1369">
                              <a:moveTo>
                                <a:pt x="910" y="750"/>
                              </a:moveTo>
                              <a:cubicBezTo>
                                <a:pt x="878" y="755"/>
                                <a:pt x="857" y="755"/>
                                <a:pt x="853" y="755"/>
                              </a:cubicBezTo>
                              <a:cubicBezTo>
                                <a:pt x="853" y="755"/>
                                <a:pt x="853" y="755"/>
                                <a:pt x="853" y="755"/>
                              </a:cubicBezTo>
                              <a:cubicBezTo>
                                <a:pt x="565" y="755"/>
                                <a:pt x="565" y="755"/>
                                <a:pt x="565" y="755"/>
                              </a:cubicBezTo>
                              <a:cubicBezTo>
                                <a:pt x="472" y="755"/>
                                <a:pt x="472" y="755"/>
                                <a:pt x="472" y="755"/>
                              </a:cubicBezTo>
                              <a:cubicBezTo>
                                <a:pt x="214" y="755"/>
                                <a:pt x="214" y="755"/>
                                <a:pt x="214" y="755"/>
                              </a:cubicBezTo>
                              <a:cubicBezTo>
                                <a:pt x="214" y="755"/>
                                <a:pt x="214" y="755"/>
                                <a:pt x="214" y="755"/>
                              </a:cubicBezTo>
                              <a:cubicBezTo>
                                <a:pt x="199" y="755"/>
                                <a:pt x="145" y="755"/>
                                <a:pt x="106" y="791"/>
                              </a:cubicBezTo>
                              <a:cubicBezTo>
                                <a:pt x="87" y="807"/>
                                <a:pt x="64" y="840"/>
                                <a:pt x="64" y="893"/>
                              </a:cubicBezTo>
                              <a:cubicBezTo>
                                <a:pt x="64" y="1075"/>
                                <a:pt x="64" y="1075"/>
                                <a:pt x="64" y="1075"/>
                              </a:cubicBezTo>
                              <a:cubicBezTo>
                                <a:pt x="0" y="1075"/>
                                <a:pt x="0" y="1075"/>
                                <a:pt x="0" y="1075"/>
                              </a:cubicBezTo>
                              <a:cubicBezTo>
                                <a:pt x="107" y="1190"/>
                                <a:pt x="107" y="1190"/>
                                <a:pt x="107" y="1190"/>
                              </a:cubicBezTo>
                              <a:cubicBezTo>
                                <a:pt x="213" y="1075"/>
                                <a:pt x="213" y="1075"/>
                                <a:pt x="213" y="1075"/>
                              </a:cubicBezTo>
                              <a:cubicBezTo>
                                <a:pt x="156" y="1075"/>
                                <a:pt x="156" y="1075"/>
                                <a:pt x="156" y="1075"/>
                              </a:cubicBezTo>
                              <a:cubicBezTo>
                                <a:pt x="156" y="893"/>
                                <a:pt x="156" y="893"/>
                                <a:pt x="156" y="893"/>
                              </a:cubicBezTo>
                              <a:cubicBezTo>
                                <a:pt x="156" y="870"/>
                                <a:pt x="164" y="862"/>
                                <a:pt x="167" y="860"/>
                              </a:cubicBezTo>
                              <a:cubicBezTo>
                                <a:pt x="176" y="851"/>
                                <a:pt x="193" y="850"/>
                                <a:pt x="202" y="850"/>
                              </a:cubicBezTo>
                              <a:cubicBezTo>
                                <a:pt x="204" y="850"/>
                                <a:pt x="206" y="850"/>
                                <a:pt x="208" y="850"/>
                              </a:cubicBezTo>
                              <a:cubicBezTo>
                                <a:pt x="210" y="851"/>
                                <a:pt x="210" y="851"/>
                                <a:pt x="210" y="851"/>
                              </a:cubicBezTo>
                              <a:cubicBezTo>
                                <a:pt x="472" y="851"/>
                                <a:pt x="472" y="851"/>
                                <a:pt x="472" y="851"/>
                              </a:cubicBezTo>
                              <a:cubicBezTo>
                                <a:pt x="565" y="851"/>
                                <a:pt x="565" y="851"/>
                                <a:pt x="565" y="851"/>
                              </a:cubicBezTo>
                              <a:cubicBezTo>
                                <a:pt x="853" y="851"/>
                                <a:pt x="853" y="851"/>
                                <a:pt x="853" y="851"/>
                              </a:cubicBezTo>
                              <a:cubicBezTo>
                                <a:pt x="858" y="851"/>
                                <a:pt x="966" y="849"/>
                                <a:pt x="1076" y="794"/>
                              </a:cubicBezTo>
                              <a:cubicBezTo>
                                <a:pt x="1091" y="787"/>
                                <a:pt x="1105" y="778"/>
                                <a:pt x="1120" y="769"/>
                              </a:cubicBezTo>
                              <a:cubicBezTo>
                                <a:pt x="1106" y="759"/>
                                <a:pt x="1095" y="753"/>
                                <a:pt x="1089" y="751"/>
                              </a:cubicBezTo>
                              <a:cubicBezTo>
                                <a:pt x="910" y="750"/>
                                <a:pt x="910" y="750"/>
                                <a:pt x="910" y="750"/>
                              </a:cubicBezTo>
                              <a:moveTo>
                                <a:pt x="1125" y="644"/>
                              </a:moveTo>
                              <a:cubicBezTo>
                                <a:pt x="1119" y="651"/>
                                <a:pt x="1112" y="657"/>
                                <a:pt x="1106" y="663"/>
                              </a:cubicBezTo>
                              <a:cubicBezTo>
                                <a:pt x="1106" y="663"/>
                                <a:pt x="1106" y="663"/>
                                <a:pt x="1106" y="663"/>
                              </a:cubicBezTo>
                              <a:cubicBezTo>
                                <a:pt x="1111" y="664"/>
                                <a:pt x="1149" y="673"/>
                                <a:pt x="1191" y="709"/>
                              </a:cubicBezTo>
                              <a:cubicBezTo>
                                <a:pt x="1209" y="690"/>
                                <a:pt x="1226" y="669"/>
                                <a:pt x="1240" y="645"/>
                              </a:cubicBezTo>
                              <a:cubicBezTo>
                                <a:pt x="1125" y="644"/>
                                <a:pt x="1125" y="644"/>
                                <a:pt x="1125" y="644"/>
                              </a:cubicBezTo>
                              <a:moveTo>
                                <a:pt x="1184" y="552"/>
                              </a:moveTo>
                              <a:cubicBezTo>
                                <a:pt x="1184" y="552"/>
                                <a:pt x="1184" y="553"/>
                                <a:pt x="1183" y="554"/>
                              </a:cubicBezTo>
                              <a:cubicBezTo>
                                <a:pt x="1191" y="554"/>
                                <a:pt x="1191" y="554"/>
                                <a:pt x="1191" y="554"/>
                              </a:cubicBezTo>
                              <a:cubicBezTo>
                                <a:pt x="1189" y="553"/>
                                <a:pt x="1187" y="552"/>
                                <a:pt x="1184" y="552"/>
                              </a:cubicBezTo>
                              <a:moveTo>
                                <a:pt x="1263" y="0"/>
                              </a:moveTo>
                              <a:cubicBezTo>
                                <a:pt x="1157" y="115"/>
                                <a:pt x="1157" y="115"/>
                                <a:pt x="1157" y="115"/>
                              </a:cubicBezTo>
                              <a:cubicBezTo>
                                <a:pt x="1212" y="115"/>
                                <a:pt x="1212" y="115"/>
                                <a:pt x="1212" y="115"/>
                              </a:cubicBezTo>
                              <a:cubicBezTo>
                                <a:pt x="1212" y="392"/>
                                <a:pt x="1212" y="392"/>
                                <a:pt x="1212" y="392"/>
                              </a:cubicBezTo>
                              <a:cubicBezTo>
                                <a:pt x="1212" y="417"/>
                                <a:pt x="1210" y="440"/>
                                <a:pt x="1207" y="462"/>
                              </a:cubicBezTo>
                              <a:cubicBezTo>
                                <a:pt x="1235" y="472"/>
                                <a:pt x="1264" y="484"/>
                                <a:pt x="1294" y="501"/>
                              </a:cubicBezTo>
                              <a:cubicBezTo>
                                <a:pt x="1301" y="468"/>
                                <a:pt x="1304" y="432"/>
                                <a:pt x="1304" y="392"/>
                              </a:cubicBezTo>
                              <a:cubicBezTo>
                                <a:pt x="1304" y="115"/>
                                <a:pt x="1304" y="115"/>
                                <a:pt x="1304" y="115"/>
                              </a:cubicBezTo>
                              <a:cubicBezTo>
                                <a:pt x="1369" y="115"/>
                                <a:pt x="1369" y="115"/>
                                <a:pt x="1369" y="115"/>
                              </a:cubicBezTo>
                              <a:cubicBezTo>
                                <a:pt x="1263" y="0"/>
                                <a:pt x="1263" y="0"/>
                                <a:pt x="1263" y="0"/>
                              </a:cubicBezTo>
                            </a:path>
                          </a:pathLst>
                        </a:custGeom>
                        <a:solidFill>
                          <a:srgbClr val="DF361F"/>
                        </a:solidFill>
                        <a:ln>
                          <a:noFill/>
                        </a:ln>
                        <a:extLst>
                          <a:ext uri="{91240B29-F687-4F45-9708-019B960494DF}">
                            <a14:hiddenLine w="9525">
                              <a:solidFill>
                                <a:srgbClr val="000000"/>
                              </a:solidFill>
                              <a:round/>
                              <a:headEnd/>
                              <a:tailEnd/>
                            </a14:hiddenLine>
                          </a:ext>
                        </a:extLst>
                      </p:spPr>
                      <p:txBody>
                        <a:bodyPr/>
                        <a:lstStyle/>
                        <a:p>
                          <a:pPr defTabSz="685375" eaLnBrk="0" fontAlgn="base" hangingPunct="0">
                            <a:spcBef>
                              <a:spcPct val="0"/>
                            </a:spcBef>
                            <a:spcAft>
                              <a:spcPct val="0"/>
                            </a:spcAft>
                          </a:pPr>
                          <a:endParaRPr altLang="en-US" kern="0" lang="zh-CN">
                            <a:solidFill>
                              <a:prstClr val="black"/>
                            </a:solidFill>
                          </a:endParaRPr>
                        </a:p>
                      </p:txBody>
                    </p:sp>
                    <p:sp>
                      <p:nvSpPr>
                        <p:cNvPr id="18" name="Freeform 16"/>
                        <p:cNvSpPr/>
                        <p:nvPr/>
                      </p:nvSpPr>
                      <p:spPr bwMode="auto">
                        <a:xfrm>
                          <a:off x="5301" y="2068"/>
                          <a:ext cx="336" cy="215"/>
                        </a:xfrm>
                        <a:custGeom>
                          <a:gdLst>
                            <a:gd fmla="*/ 58 w 142" name="T0"/>
                            <a:gd fmla="*/ 0 h 91" name="T1"/>
                            <a:gd fmla="*/ 0 w 142" name="T2"/>
                            <a:gd fmla="*/ 90 h 91" name="T3"/>
                            <a:gd fmla="*/ 115 w 142" name="T4"/>
                            <a:gd fmla="*/ 91 h 91" name="T5"/>
                            <a:gd fmla="*/ 142 w 142" name="T6"/>
                            <a:gd fmla="*/ 38 h 91" name="T7"/>
                            <a:gd fmla="*/ 140 w 142" name="T8"/>
                            <a:gd fmla="*/ 36 h 91" name="T9"/>
                            <a:gd fmla="*/ 66 w 142" name="T10"/>
                            <a:gd fmla="*/ 0 h 91" name="T11"/>
                            <a:gd fmla="*/ 58 w 142" name="T12"/>
                            <a:gd fmla="*/ 0 h 91" name="T13"/>
                          </a:gdLst>
                          <a:cxnLst>
                            <a:cxn ang="0">
                              <a:pos x="T0" y="T1"/>
                            </a:cxn>
                            <a:cxn ang="0">
                              <a:pos x="T2" y="T3"/>
                            </a:cxn>
                            <a:cxn ang="0">
                              <a:pos x="T4" y="T5"/>
                            </a:cxn>
                            <a:cxn ang="0">
                              <a:pos x="T6" y="T7"/>
                            </a:cxn>
                            <a:cxn ang="0">
                              <a:pos x="T8" y="T9"/>
                            </a:cxn>
                            <a:cxn ang="0">
                              <a:pos x="T10" y="T11"/>
                            </a:cxn>
                            <a:cxn ang="0">
                              <a:pos x="T12" y="T13"/>
                            </a:cxn>
                          </a:cxnLst>
                          <a:rect b="b" l="0" r="r" t="0"/>
                          <a:pathLst>
                            <a:path h="91" w="142">
                              <a:moveTo>
                                <a:pt x="58" y="0"/>
                              </a:moveTo>
                              <a:cubicBezTo>
                                <a:pt x="44" y="34"/>
                                <a:pt x="25" y="64"/>
                                <a:pt x="0" y="90"/>
                              </a:cubicBezTo>
                              <a:cubicBezTo>
                                <a:pt x="115" y="91"/>
                                <a:pt x="115" y="91"/>
                                <a:pt x="115" y="91"/>
                              </a:cubicBezTo>
                              <a:cubicBezTo>
                                <a:pt x="125" y="74"/>
                                <a:pt x="134" y="57"/>
                                <a:pt x="142" y="38"/>
                              </a:cubicBezTo>
                              <a:cubicBezTo>
                                <a:pt x="142" y="37"/>
                                <a:pt x="141" y="37"/>
                                <a:pt x="140" y="36"/>
                              </a:cubicBezTo>
                              <a:cubicBezTo>
                                <a:pt x="115" y="21"/>
                                <a:pt x="90" y="9"/>
                                <a:pt x="66" y="0"/>
                              </a:cubicBezTo>
                              <a:cubicBezTo>
                                <a:pt x="58" y="0"/>
                                <a:pt x="58" y="0"/>
                                <a:pt x="58" y="0"/>
                              </a:cubicBezTo>
                            </a:path>
                          </a:pathLst>
                        </a:custGeom>
                        <a:solidFill>
                          <a:srgbClr val="0175BE">
                            <a:lumMod val="75000"/>
                          </a:srgbClr>
                        </a:solidFill>
                        <a:ln>
                          <a:noFill/>
                        </a:ln>
                        <a:extLst>
                          <a:ext uri="{91240B29-F687-4F45-9708-019B960494DF}">
                            <a14:hiddenLine w="9525">
                              <a:solidFill>
                                <a:srgbClr val="000000"/>
                              </a:solidFill>
                              <a:round/>
                              <a:headEnd/>
                              <a:tailEnd/>
                            </a14:hiddenLine>
                          </a:ext>
                        </a:extLst>
                      </p:spPr>
                      <p:txBody>
                        <a:bodyPr/>
                        <a:lstStyle/>
                        <a:p>
                          <a:pPr defTabSz="685375">
                            <a:defRPr/>
                          </a:pPr>
                          <a:endParaRPr kern="0" lang="en-US">
                            <a:solidFill>
                              <a:prstClr val="black"/>
                            </a:solidFill>
                          </a:endParaRPr>
                        </a:p>
                      </p:txBody>
                    </p:sp>
                    <p:sp>
                      <p:nvSpPr>
                        <p:cNvPr id="19" name="Freeform 17"/>
                        <p:cNvSpPr/>
                        <p:nvPr/>
                      </p:nvSpPr>
                      <p:spPr bwMode="auto">
                        <a:xfrm>
                          <a:off x="4793" y="2325"/>
                          <a:ext cx="666" cy="250"/>
                        </a:xfrm>
                        <a:custGeom>
                          <a:gdLst>
                            <a:gd fmla="*/ 196 w 281" name="T0"/>
                            <a:gd fmla="*/ 0 h 106" name="T1"/>
                            <a:gd fmla="*/ 127 w 281" name="T2"/>
                            <a:gd fmla="*/ 46 h 106" name="T3"/>
                            <a:gd fmla="*/ 0 w 281" name="T4"/>
                            <a:gd fmla="*/ 87 h 106" name="T5"/>
                            <a:gd fmla="*/ 179 w 281" name="T6"/>
                            <a:gd fmla="*/ 88 h 106" name="T7"/>
                            <a:gd fmla="*/ 210 w 281" name="T8"/>
                            <a:gd fmla="*/ 106 h 106" name="T9"/>
                            <a:gd fmla="*/ 281 w 281" name="T10"/>
                            <a:gd fmla="*/ 46 h 106" name="T11"/>
                            <a:gd fmla="*/ 196 w 281" name="T12"/>
                            <a:gd fmla="*/ 0 h 106" name="T13"/>
                            <a:gd fmla="*/ 196 w 281" name="T14"/>
                            <a:gd fmla="*/ 0 h 10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05" w="281">
                              <a:moveTo>
                                <a:pt x="196" y="0"/>
                              </a:moveTo>
                              <a:cubicBezTo>
                                <a:pt x="176" y="17"/>
                                <a:pt x="153" y="33"/>
                                <a:pt x="127" y="46"/>
                              </a:cubicBezTo>
                              <a:cubicBezTo>
                                <a:pt x="81" y="70"/>
                                <a:pt x="35" y="81"/>
                                <a:pt x="0" y="87"/>
                              </a:cubicBezTo>
                              <a:cubicBezTo>
                                <a:pt x="179" y="88"/>
                                <a:pt x="179" y="88"/>
                                <a:pt x="179" y="88"/>
                              </a:cubicBezTo>
                              <a:cubicBezTo>
                                <a:pt x="185" y="90"/>
                                <a:pt x="196" y="96"/>
                                <a:pt x="210" y="106"/>
                              </a:cubicBezTo>
                              <a:cubicBezTo>
                                <a:pt x="234" y="90"/>
                                <a:pt x="259" y="70"/>
                                <a:pt x="281" y="46"/>
                              </a:cubicBezTo>
                              <a:cubicBezTo>
                                <a:pt x="239" y="10"/>
                                <a:pt x="201" y="1"/>
                                <a:pt x="196" y="0"/>
                              </a:cubicBezTo>
                              <a:cubicBezTo>
                                <a:pt x="196" y="0"/>
                                <a:pt x="196" y="0"/>
                                <a:pt x="196" y="0"/>
                              </a:cubicBezTo>
                            </a:path>
                          </a:pathLst>
                        </a:custGeom>
                        <a:solidFill>
                          <a:srgbClr val="FA9C00">
                            <a:lumMod val="50000"/>
                          </a:srgbClr>
                        </a:solidFill>
                        <a:ln>
                          <a:noFill/>
                        </a:ln>
                        <a:extLst>
                          <a:ext uri="{91240B29-F687-4F45-9708-019B960494DF}">
                            <a14:hiddenLine w="9525">
                              <a:solidFill>
                                <a:srgbClr val="000000"/>
                              </a:solidFill>
                              <a:round/>
                              <a:headEnd/>
                              <a:tailEnd/>
                            </a14:hiddenLine>
                          </a:ext>
                        </a:extLst>
                      </p:spPr>
                      <p:txBody>
                        <a:bodyPr/>
                        <a:lstStyle/>
                        <a:p>
                          <a:pPr defTabSz="685375">
                            <a:defRPr/>
                          </a:pPr>
                          <a:endParaRPr kern="0" lang="en-US">
                            <a:solidFill>
                              <a:prstClr val="black"/>
                            </a:solidFill>
                          </a:endParaRPr>
                        </a:p>
                      </p:txBody>
                    </p:sp>
                    <p:sp>
                      <p:nvSpPr>
                        <p:cNvPr id="20" name="Freeform 18"/>
                        <p:cNvSpPr/>
                        <p:nvPr/>
                      </p:nvSpPr>
                      <p:spPr bwMode="auto">
                        <a:xfrm>
                          <a:off x="5441" y="1850"/>
                          <a:ext cx="260" cy="219"/>
                        </a:xfrm>
                        <a:custGeom>
                          <a:gdLst>
                            <a:gd fmla="*/ 23 w 110" name="T0"/>
                            <a:gd fmla="*/ 0 h 92" name="T1"/>
                            <a:gd fmla="*/ 0 w 110" name="T2"/>
                            <a:gd fmla="*/ 90 h 92" name="T3"/>
                            <a:gd fmla="*/ 7 w 110" name="T4"/>
                            <a:gd fmla="*/ 92 h 92" name="T5"/>
                            <a:gd fmla="*/ 97 w 110" name="T6"/>
                            <a:gd fmla="*/ 92 h 92" name="T7"/>
                            <a:gd fmla="*/ 110 w 110" name="T8"/>
                            <a:gd fmla="*/ 39 h 92" name="T9"/>
                            <a:gd fmla="*/ 23 w 110" name="T10"/>
                            <a:gd fmla="*/ 0 h 92" name="T11"/>
                          </a:gdLst>
                          <a:cxnLst>
                            <a:cxn ang="0">
                              <a:pos x="T0" y="T1"/>
                            </a:cxn>
                            <a:cxn ang="0">
                              <a:pos x="T2" y="T3"/>
                            </a:cxn>
                            <a:cxn ang="0">
                              <a:pos x="T4" y="T5"/>
                            </a:cxn>
                            <a:cxn ang="0">
                              <a:pos x="T6" y="T7"/>
                            </a:cxn>
                            <a:cxn ang="0">
                              <a:pos x="T8" y="T9"/>
                            </a:cxn>
                            <a:cxn ang="0">
                              <a:pos x="T10" y="T11"/>
                            </a:cxn>
                          </a:cxnLst>
                          <a:rect b="b" l="0" r="r" t="0"/>
                          <a:pathLst>
                            <a:path h="92" w="110">
                              <a:moveTo>
                                <a:pt x="23" y="0"/>
                              </a:moveTo>
                              <a:cubicBezTo>
                                <a:pt x="19" y="33"/>
                                <a:pt x="11" y="62"/>
                                <a:pt x="0" y="90"/>
                              </a:cubicBezTo>
                              <a:cubicBezTo>
                                <a:pt x="3" y="90"/>
                                <a:pt x="5" y="91"/>
                                <a:pt x="7" y="92"/>
                              </a:cubicBezTo>
                              <a:cubicBezTo>
                                <a:pt x="97" y="92"/>
                                <a:pt x="97" y="92"/>
                                <a:pt x="97" y="92"/>
                              </a:cubicBezTo>
                              <a:cubicBezTo>
                                <a:pt x="102" y="76"/>
                                <a:pt x="107" y="58"/>
                                <a:pt x="110" y="39"/>
                              </a:cubicBezTo>
                              <a:cubicBezTo>
                                <a:pt x="80" y="22"/>
                                <a:pt x="51" y="10"/>
                                <a:pt x="23" y="0"/>
                              </a:cubicBezTo>
                            </a:path>
                          </a:pathLst>
                        </a:custGeom>
                        <a:solidFill>
                          <a:srgbClr val="DF361F">
                            <a:lumMod val="50000"/>
                          </a:srgbClr>
                        </a:solidFill>
                        <a:ln>
                          <a:noFill/>
                        </a:ln>
                        <a:extLst>
                          <a:ext uri="{91240B29-F687-4F45-9708-019B960494DF}">
                            <a14:hiddenLine w="9525">
                              <a:solidFill>
                                <a:srgbClr val="000000"/>
                              </a:solidFill>
                              <a:round/>
                              <a:headEnd/>
                              <a:tailEnd/>
                            </a14:hiddenLine>
                          </a:ext>
                        </a:extLst>
                      </p:spPr>
                      <p:txBody>
                        <a:bodyPr/>
                        <a:lstStyle/>
                        <a:p>
                          <a:pPr defTabSz="685375">
                            <a:defRPr/>
                          </a:pPr>
                          <a:endParaRPr kern="0" lang="en-US">
                            <a:solidFill>
                              <a:prstClr val="black"/>
                            </a:solidFill>
                          </a:endParaRPr>
                        </a:p>
                      </p:txBody>
                    </p:sp>
                    <p:sp>
                      <p:nvSpPr>
                        <p:cNvPr id="21" name="Freeform 19"/>
                        <p:cNvSpPr/>
                        <p:nvPr/>
                      </p:nvSpPr>
                      <p:spPr bwMode="auto">
                        <a:xfrm>
                          <a:off x="5459" y="2068"/>
                          <a:ext cx="212" cy="90"/>
                        </a:xfrm>
                        <a:custGeom>
                          <a:gdLst>
                            <a:gd fmla="*/ 0 w 90" name="T0"/>
                            <a:gd fmla="*/ 0 h 38" name="T1"/>
                            <a:gd fmla="*/ 74 w 90" name="T2"/>
                            <a:gd fmla="*/ 36 h 38" name="T3"/>
                            <a:gd fmla="*/ 76 w 90" name="T4"/>
                            <a:gd fmla="*/ 38 h 38" name="T5"/>
                            <a:gd fmla="*/ 90 w 90" name="T6"/>
                            <a:gd fmla="*/ 0 h 38" name="T7"/>
                            <a:gd fmla="*/ 0 w 90" name="T8"/>
                            <a:gd fmla="*/ 0 h 38" name="T9"/>
                          </a:gdLst>
                          <a:cxnLst>
                            <a:cxn ang="0">
                              <a:pos x="T0" y="T1"/>
                            </a:cxn>
                            <a:cxn ang="0">
                              <a:pos x="T2" y="T3"/>
                            </a:cxn>
                            <a:cxn ang="0">
                              <a:pos x="T4" y="T5"/>
                            </a:cxn>
                            <a:cxn ang="0">
                              <a:pos x="T6" y="T7"/>
                            </a:cxn>
                            <a:cxn ang="0">
                              <a:pos x="T8" y="T9"/>
                            </a:cxn>
                          </a:cxnLst>
                          <a:rect b="b" l="0" r="r" t="0"/>
                          <a:pathLst>
                            <a:path h="38" w="90">
                              <a:moveTo>
                                <a:pt x="0" y="0"/>
                              </a:moveTo>
                              <a:cubicBezTo>
                                <a:pt x="24" y="9"/>
                                <a:pt x="49" y="21"/>
                                <a:pt x="74" y="36"/>
                              </a:cubicBezTo>
                              <a:cubicBezTo>
                                <a:pt x="75" y="37"/>
                                <a:pt x="76" y="37"/>
                                <a:pt x="76" y="38"/>
                              </a:cubicBezTo>
                              <a:cubicBezTo>
                                <a:pt x="81" y="26"/>
                                <a:pt x="86" y="13"/>
                                <a:pt x="90" y="0"/>
                              </a:cubicBezTo>
                              <a:cubicBezTo>
                                <a:pt x="0" y="0"/>
                                <a:pt x="0" y="0"/>
                                <a:pt x="0" y="0"/>
                              </a:cubicBezTo>
                            </a:path>
                          </a:pathLst>
                        </a:custGeom>
                        <a:solidFill>
                          <a:srgbClr val="00B09B">
                            <a:lumMod val="50000"/>
                          </a:srgbClr>
                        </a:solidFill>
                        <a:ln>
                          <a:noFill/>
                        </a:ln>
                        <a:extLst>
                          <a:ext uri="{91240B29-F687-4F45-9708-019B960494DF}">
                            <a14:hiddenLine w="9525">
                              <a:solidFill>
                                <a:srgbClr val="000000"/>
                              </a:solidFill>
                              <a:round/>
                              <a:headEnd/>
                              <a:tailEnd/>
                            </a14:hiddenLine>
                          </a:ext>
                        </a:extLst>
                      </p:spPr>
                      <p:txBody>
                        <a:bodyPr/>
                        <a:lstStyle/>
                        <a:p>
                          <a:pPr defTabSz="685375">
                            <a:defRPr/>
                          </a:pPr>
                          <a:endParaRPr kern="0" lang="en-US">
                            <a:solidFill>
                              <a:prstClr val="black"/>
                            </a:solidFill>
                          </a:endParaRPr>
                        </a:p>
                      </p:txBody>
                    </p:sp>
                  </p:grpSp>
                  <p:sp>
                    <p:nvSpPr>
                      <p:cNvPr id="22" name="Freeform 29"/>
                      <p:cNvSpPr>
                        <a:spLocks noEditPoints="1"/>
                      </p:cNvSpPr>
                      <p:nvPr/>
                    </p:nvSpPr>
                    <p:spPr bwMode="auto">
                      <a:xfrm>
                        <a:off x="2281239" y="813197"/>
                        <a:ext cx="360760" cy="360759"/>
                      </a:xfrm>
                      <a:custGeom>
                        <a:gdLst>
                          <a:gd fmla="*/ 114 w 128" name="T0"/>
                          <a:gd fmla="*/ 29 h 128" name="T1"/>
                          <a:gd fmla="*/ 112 w 128" name="T2"/>
                          <a:gd fmla="*/ 8 h 128" name="T3"/>
                          <a:gd fmla="*/ 24 w 128" name="T4"/>
                          <a:gd fmla="*/ 0 h 128" name="T5"/>
                          <a:gd fmla="*/ 16 w 128" name="T6"/>
                          <a:gd fmla="*/ 27 h 128" name="T7"/>
                          <a:gd fmla="*/ 2 w 128" name="T8"/>
                          <a:gd fmla="*/ 45 h 128" name="T9"/>
                          <a:gd fmla="*/ 0 w 128" name="T10"/>
                          <a:gd fmla="*/ 56 h 128" name="T11"/>
                          <a:gd fmla="*/ 12 w 128" name="T12"/>
                          <a:gd fmla="*/ 68 h 128" name="T13"/>
                          <a:gd fmla="*/ 20 w 128" name="T14"/>
                          <a:gd fmla="*/ 128 h 128" name="T15"/>
                          <a:gd fmla="*/ 116 w 128" name="T16"/>
                          <a:gd fmla="*/ 120 h 128" name="T17"/>
                          <a:gd fmla="*/ 116 w 128" name="T18"/>
                          <a:gd fmla="*/ 68 h 128" name="T19"/>
                          <a:gd fmla="*/ 128 w 128" name="T20"/>
                          <a:gd fmla="*/ 52 h 128" name="T21"/>
                          <a:gd fmla="*/ 104 w 128" name="T22"/>
                          <a:gd fmla="*/ 8 h 128" name="T23"/>
                          <a:gd fmla="*/ 24 w 128" name="T24"/>
                          <a:gd fmla="*/ 24 h 128" name="T25"/>
                          <a:gd fmla="*/ 24 w 128" name="T26"/>
                          <a:gd fmla="*/ 8 h 128" name="T27"/>
                          <a:gd fmla="*/ 41 w 128" name="T28"/>
                          <a:gd fmla="*/ 60 h 128" name="T29"/>
                          <a:gd fmla="*/ 40 w 128" name="T30"/>
                          <a:gd fmla="*/ 32 h 128" name="T31"/>
                          <a:gd fmla="*/ 41 w 128" name="T32"/>
                          <a:gd fmla="*/ 60 h 128" name="T33"/>
                          <a:gd fmla="*/ 62 w 128" name="T34"/>
                          <a:gd fmla="*/ 32 h 128" name="T35"/>
                          <a:gd fmla="*/ 45 w 128" name="T36"/>
                          <a:gd fmla="*/ 60 h 128" name="T37"/>
                          <a:gd fmla="*/ 66 w 128" name="T38"/>
                          <a:gd fmla="*/ 32 h 128" name="T39"/>
                          <a:gd fmla="*/ 83 w 128" name="T40"/>
                          <a:gd fmla="*/ 60 h 128" name="T41"/>
                          <a:gd fmla="*/ 66 w 128" name="T42"/>
                          <a:gd fmla="*/ 32 h 128" name="T43"/>
                          <a:gd fmla="*/ 88 w 128" name="T44"/>
                          <a:gd fmla="*/ 32 h 128" name="T45"/>
                          <a:gd fmla="*/ 87 w 128" name="T46"/>
                          <a:gd fmla="*/ 60 h 128" name="T47"/>
                          <a:gd fmla="*/ 8 w 128" name="T48"/>
                          <a:gd fmla="*/ 56 h 128" name="T49"/>
                          <a:gd fmla="*/ 9 w 128" name="T50"/>
                          <a:gd fmla="*/ 50 h 128" name="T51"/>
                          <a:gd fmla="*/ 24 w 128" name="T52"/>
                          <a:gd fmla="*/ 32 h 128" name="T53"/>
                          <a:gd fmla="*/ 19 w 128" name="T54"/>
                          <a:gd fmla="*/ 60 h 128" name="T55"/>
                          <a:gd fmla="*/ 8 w 128" name="T56"/>
                          <a:gd fmla="*/ 56 h 128" name="T57"/>
                          <a:gd fmla="*/ 50 w 128" name="T58"/>
                          <a:gd fmla="*/ 120 h 128" name="T59"/>
                          <a:gd fmla="*/ 80 w 128" name="T60"/>
                          <a:gd fmla="*/ 80 h 128" name="T61"/>
                          <a:gd fmla="*/ 108 w 128" name="T62"/>
                          <a:gd fmla="*/ 120 h 128" name="T63"/>
                          <a:gd fmla="*/ 84 w 128" name="T64"/>
                          <a:gd fmla="*/ 80 h 128" name="T65"/>
                          <a:gd fmla="*/ 50 w 128" name="T66"/>
                          <a:gd fmla="*/ 76 h 128" name="T67"/>
                          <a:gd fmla="*/ 46 w 128" name="T68"/>
                          <a:gd fmla="*/ 120 h 128" name="T69"/>
                          <a:gd fmla="*/ 20 w 128" name="T70"/>
                          <a:gd fmla="*/ 68 h 128" name="T71"/>
                          <a:gd fmla="*/ 108 w 128" name="T72"/>
                          <a:gd fmla="*/ 120 h 128" name="T73"/>
                          <a:gd fmla="*/ 116 w 128" name="T74"/>
                          <a:gd fmla="*/ 60 h 128" name="T75"/>
                          <a:gd fmla="*/ 93 w 128" name="T76"/>
                          <a:gd fmla="*/ 32 h 128" name="T77"/>
                          <a:gd fmla="*/ 104 w 128" name="T78"/>
                          <a:gd fmla="*/ 32 h 128" name="T79"/>
                          <a:gd fmla="*/ 119 w 128" name="T80"/>
                          <a:gd fmla="*/ 50 h 128" name="T81"/>
                          <a:gd fmla="*/ 120 w 128" name="T82"/>
                          <a:gd fmla="*/ 56 h 128"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128" w="128">
                            <a:moveTo>
                              <a:pt x="126" y="45"/>
                            </a:moveTo>
                            <a:cubicBezTo>
                              <a:pt x="114" y="29"/>
                              <a:pt x="114" y="29"/>
                              <a:pt x="114" y="29"/>
                            </a:cubicBezTo>
                            <a:cubicBezTo>
                              <a:pt x="113" y="28"/>
                              <a:pt x="113" y="28"/>
                              <a:pt x="112" y="27"/>
                            </a:cubicBezTo>
                            <a:cubicBezTo>
                              <a:pt x="112" y="8"/>
                              <a:pt x="112" y="8"/>
                              <a:pt x="112" y="8"/>
                            </a:cubicBezTo>
                            <a:cubicBezTo>
                              <a:pt x="112" y="4"/>
                              <a:pt x="108" y="0"/>
                              <a:pt x="104" y="0"/>
                            </a:cubicBezTo>
                            <a:cubicBezTo>
                              <a:pt x="24" y="0"/>
                              <a:pt x="24" y="0"/>
                              <a:pt x="24" y="0"/>
                            </a:cubicBezTo>
                            <a:cubicBezTo>
                              <a:pt x="20" y="0"/>
                              <a:pt x="16" y="4"/>
                              <a:pt x="16" y="8"/>
                            </a:cubicBezTo>
                            <a:cubicBezTo>
                              <a:pt x="16" y="27"/>
                              <a:pt x="16" y="27"/>
                              <a:pt x="16" y="27"/>
                            </a:cubicBezTo>
                            <a:cubicBezTo>
                              <a:pt x="15" y="28"/>
                              <a:pt x="15" y="28"/>
                              <a:pt x="14" y="29"/>
                            </a:cubicBezTo>
                            <a:cubicBezTo>
                              <a:pt x="2" y="45"/>
                              <a:pt x="2" y="45"/>
                              <a:pt x="2" y="45"/>
                            </a:cubicBezTo>
                            <a:cubicBezTo>
                              <a:pt x="1" y="47"/>
                              <a:pt x="0" y="49"/>
                              <a:pt x="0" y="52"/>
                            </a:cubicBezTo>
                            <a:cubicBezTo>
                              <a:pt x="0" y="56"/>
                              <a:pt x="0" y="56"/>
                              <a:pt x="0" y="56"/>
                            </a:cubicBezTo>
                            <a:cubicBezTo>
                              <a:pt x="0" y="63"/>
                              <a:pt x="5" y="68"/>
                              <a:pt x="12" y="68"/>
                            </a:cubicBezTo>
                            <a:cubicBezTo>
                              <a:pt x="12" y="68"/>
                              <a:pt x="12" y="68"/>
                              <a:pt x="12" y="68"/>
                            </a:cubicBezTo>
                            <a:cubicBezTo>
                              <a:pt x="12" y="120"/>
                              <a:pt x="12" y="120"/>
                              <a:pt x="12" y="120"/>
                            </a:cubicBezTo>
                            <a:cubicBezTo>
                              <a:pt x="12" y="124"/>
                              <a:pt x="16" y="128"/>
                              <a:pt x="20" y="128"/>
                            </a:cubicBezTo>
                            <a:cubicBezTo>
                              <a:pt x="108" y="128"/>
                              <a:pt x="108" y="128"/>
                              <a:pt x="108" y="128"/>
                            </a:cubicBezTo>
                            <a:cubicBezTo>
                              <a:pt x="112" y="128"/>
                              <a:pt x="116" y="124"/>
                              <a:pt x="116" y="120"/>
                            </a:cubicBezTo>
                            <a:cubicBezTo>
                              <a:pt x="116" y="68"/>
                              <a:pt x="116" y="68"/>
                              <a:pt x="116" y="68"/>
                            </a:cubicBezTo>
                            <a:cubicBezTo>
                              <a:pt x="116" y="68"/>
                              <a:pt x="116" y="68"/>
                              <a:pt x="116" y="68"/>
                            </a:cubicBezTo>
                            <a:cubicBezTo>
                              <a:pt x="123" y="68"/>
                              <a:pt x="128" y="63"/>
                              <a:pt x="128" y="56"/>
                            </a:cubicBezTo>
                            <a:cubicBezTo>
                              <a:pt x="128" y="52"/>
                              <a:pt x="128" y="52"/>
                              <a:pt x="128" y="52"/>
                            </a:cubicBezTo>
                            <a:cubicBezTo>
                              <a:pt x="128" y="49"/>
                              <a:pt x="127" y="47"/>
                              <a:pt x="126" y="45"/>
                            </a:cubicBezTo>
                            <a:close/>
                            <a:moveTo>
                              <a:pt x="104" y="8"/>
                            </a:moveTo>
                            <a:cubicBezTo>
                              <a:pt x="104" y="24"/>
                              <a:pt x="104" y="24"/>
                              <a:pt x="104" y="24"/>
                            </a:cubicBezTo>
                            <a:cubicBezTo>
                              <a:pt x="24" y="24"/>
                              <a:pt x="24" y="24"/>
                              <a:pt x="24" y="24"/>
                            </a:cubicBezTo>
                            <a:cubicBezTo>
                              <a:pt x="24" y="24"/>
                              <a:pt x="24" y="24"/>
                              <a:pt x="24" y="24"/>
                            </a:cubicBezTo>
                            <a:cubicBezTo>
                              <a:pt x="24" y="8"/>
                              <a:pt x="24" y="8"/>
                              <a:pt x="24" y="8"/>
                            </a:cubicBezTo>
                            <a:lnTo>
                              <a:pt x="104" y="8"/>
                            </a:lnTo>
                            <a:close/>
                            <a:moveTo>
                              <a:pt x="41" y="60"/>
                            </a:moveTo>
                            <a:cubicBezTo>
                              <a:pt x="24" y="60"/>
                              <a:pt x="24" y="60"/>
                              <a:pt x="24" y="60"/>
                            </a:cubicBezTo>
                            <a:cubicBezTo>
                              <a:pt x="40" y="32"/>
                              <a:pt x="40" y="32"/>
                              <a:pt x="40" y="32"/>
                            </a:cubicBezTo>
                            <a:cubicBezTo>
                              <a:pt x="49" y="32"/>
                              <a:pt x="49" y="32"/>
                              <a:pt x="49" y="32"/>
                            </a:cubicBezTo>
                            <a:lnTo>
                              <a:pt x="41" y="60"/>
                            </a:lnTo>
                            <a:close/>
                            <a:moveTo>
                              <a:pt x="53" y="32"/>
                            </a:moveTo>
                            <a:cubicBezTo>
                              <a:pt x="62" y="32"/>
                              <a:pt x="62" y="32"/>
                              <a:pt x="62" y="32"/>
                            </a:cubicBezTo>
                            <a:cubicBezTo>
                              <a:pt x="62" y="60"/>
                              <a:pt x="62" y="60"/>
                              <a:pt x="62" y="60"/>
                            </a:cubicBezTo>
                            <a:cubicBezTo>
                              <a:pt x="45" y="60"/>
                              <a:pt x="45" y="60"/>
                              <a:pt x="45" y="60"/>
                            </a:cubicBezTo>
                            <a:lnTo>
                              <a:pt x="53" y="32"/>
                            </a:lnTo>
                            <a:close/>
                            <a:moveTo>
                              <a:pt x="66" y="32"/>
                            </a:moveTo>
                            <a:cubicBezTo>
                              <a:pt x="75" y="32"/>
                              <a:pt x="75" y="32"/>
                              <a:pt x="75" y="32"/>
                            </a:cubicBezTo>
                            <a:cubicBezTo>
                              <a:pt x="83" y="60"/>
                              <a:pt x="83" y="60"/>
                              <a:pt x="83" y="60"/>
                            </a:cubicBezTo>
                            <a:cubicBezTo>
                              <a:pt x="66" y="60"/>
                              <a:pt x="66" y="60"/>
                              <a:pt x="66" y="60"/>
                            </a:cubicBezTo>
                            <a:lnTo>
                              <a:pt x="66" y="32"/>
                            </a:lnTo>
                            <a:close/>
                            <a:moveTo>
                              <a:pt x="79" y="32"/>
                            </a:moveTo>
                            <a:cubicBezTo>
                              <a:pt x="88" y="32"/>
                              <a:pt x="88" y="32"/>
                              <a:pt x="88" y="32"/>
                            </a:cubicBezTo>
                            <a:cubicBezTo>
                              <a:pt x="104" y="60"/>
                              <a:pt x="104" y="60"/>
                              <a:pt x="104" y="60"/>
                            </a:cubicBezTo>
                            <a:cubicBezTo>
                              <a:pt x="87" y="60"/>
                              <a:pt x="87" y="60"/>
                              <a:pt x="87" y="60"/>
                            </a:cubicBezTo>
                            <a:lnTo>
                              <a:pt x="79" y="32"/>
                            </a:lnTo>
                            <a:close/>
                            <a:moveTo>
                              <a:pt x="8" y="56"/>
                            </a:moveTo>
                            <a:cubicBezTo>
                              <a:pt x="8" y="52"/>
                              <a:pt x="8" y="52"/>
                              <a:pt x="8" y="52"/>
                            </a:cubicBezTo>
                            <a:cubicBezTo>
                              <a:pt x="8" y="51"/>
                              <a:pt x="8" y="50"/>
                              <a:pt x="9" y="50"/>
                            </a:cubicBezTo>
                            <a:cubicBezTo>
                              <a:pt x="21" y="34"/>
                              <a:pt x="21" y="34"/>
                              <a:pt x="21" y="34"/>
                            </a:cubicBezTo>
                            <a:cubicBezTo>
                              <a:pt x="22" y="33"/>
                              <a:pt x="23" y="32"/>
                              <a:pt x="24" y="32"/>
                            </a:cubicBezTo>
                            <a:cubicBezTo>
                              <a:pt x="35" y="32"/>
                              <a:pt x="35" y="32"/>
                              <a:pt x="35" y="32"/>
                            </a:cubicBezTo>
                            <a:cubicBezTo>
                              <a:pt x="19" y="60"/>
                              <a:pt x="19" y="60"/>
                              <a:pt x="19" y="60"/>
                            </a:cubicBezTo>
                            <a:cubicBezTo>
                              <a:pt x="12" y="60"/>
                              <a:pt x="12" y="60"/>
                              <a:pt x="12" y="60"/>
                            </a:cubicBezTo>
                            <a:cubicBezTo>
                              <a:pt x="10" y="60"/>
                              <a:pt x="8" y="58"/>
                              <a:pt x="8" y="56"/>
                            </a:cubicBezTo>
                            <a:close/>
                            <a:moveTo>
                              <a:pt x="80" y="120"/>
                            </a:moveTo>
                            <a:cubicBezTo>
                              <a:pt x="50" y="120"/>
                              <a:pt x="50" y="120"/>
                              <a:pt x="50" y="120"/>
                            </a:cubicBezTo>
                            <a:cubicBezTo>
                              <a:pt x="50" y="80"/>
                              <a:pt x="50" y="80"/>
                              <a:pt x="50" y="80"/>
                            </a:cubicBezTo>
                            <a:cubicBezTo>
                              <a:pt x="80" y="80"/>
                              <a:pt x="80" y="80"/>
                              <a:pt x="80" y="80"/>
                            </a:cubicBezTo>
                            <a:lnTo>
                              <a:pt x="80" y="120"/>
                            </a:lnTo>
                            <a:close/>
                            <a:moveTo>
                              <a:pt x="108" y="120"/>
                            </a:moveTo>
                            <a:cubicBezTo>
                              <a:pt x="84" y="120"/>
                              <a:pt x="84" y="120"/>
                              <a:pt x="84" y="120"/>
                            </a:cubicBezTo>
                            <a:cubicBezTo>
                              <a:pt x="84" y="80"/>
                              <a:pt x="84" y="80"/>
                              <a:pt x="84" y="80"/>
                            </a:cubicBezTo>
                            <a:cubicBezTo>
                              <a:pt x="84" y="78"/>
                              <a:pt x="82" y="76"/>
                              <a:pt x="80" y="76"/>
                            </a:cubicBezTo>
                            <a:cubicBezTo>
                              <a:pt x="50" y="76"/>
                              <a:pt x="50" y="76"/>
                              <a:pt x="50" y="76"/>
                            </a:cubicBezTo>
                            <a:cubicBezTo>
                              <a:pt x="48" y="76"/>
                              <a:pt x="46" y="78"/>
                              <a:pt x="46" y="80"/>
                            </a:cubicBezTo>
                            <a:cubicBezTo>
                              <a:pt x="46" y="120"/>
                              <a:pt x="46" y="120"/>
                              <a:pt x="46" y="120"/>
                            </a:cubicBezTo>
                            <a:cubicBezTo>
                              <a:pt x="20" y="120"/>
                              <a:pt x="20" y="120"/>
                              <a:pt x="20" y="120"/>
                            </a:cubicBezTo>
                            <a:cubicBezTo>
                              <a:pt x="20" y="68"/>
                              <a:pt x="20" y="68"/>
                              <a:pt x="20" y="68"/>
                            </a:cubicBezTo>
                            <a:cubicBezTo>
                              <a:pt x="108" y="68"/>
                              <a:pt x="108" y="68"/>
                              <a:pt x="108" y="68"/>
                            </a:cubicBezTo>
                            <a:lnTo>
                              <a:pt x="108" y="120"/>
                            </a:lnTo>
                            <a:close/>
                            <a:moveTo>
                              <a:pt x="120" y="56"/>
                            </a:moveTo>
                            <a:cubicBezTo>
                              <a:pt x="120" y="58"/>
                              <a:pt x="118" y="60"/>
                              <a:pt x="116" y="60"/>
                            </a:cubicBezTo>
                            <a:cubicBezTo>
                              <a:pt x="109" y="60"/>
                              <a:pt x="109" y="60"/>
                              <a:pt x="109" y="60"/>
                            </a:cubicBezTo>
                            <a:cubicBezTo>
                              <a:pt x="93" y="32"/>
                              <a:pt x="93" y="32"/>
                              <a:pt x="93" y="32"/>
                            </a:cubicBezTo>
                            <a:cubicBezTo>
                              <a:pt x="104" y="32"/>
                              <a:pt x="104" y="32"/>
                              <a:pt x="104" y="32"/>
                            </a:cubicBezTo>
                            <a:cubicBezTo>
                              <a:pt x="104" y="32"/>
                              <a:pt x="104" y="32"/>
                              <a:pt x="104" y="32"/>
                            </a:cubicBezTo>
                            <a:cubicBezTo>
                              <a:pt x="105" y="32"/>
                              <a:pt x="106" y="33"/>
                              <a:pt x="107" y="34"/>
                            </a:cubicBezTo>
                            <a:cubicBezTo>
                              <a:pt x="119" y="50"/>
                              <a:pt x="119" y="50"/>
                              <a:pt x="119" y="50"/>
                            </a:cubicBezTo>
                            <a:cubicBezTo>
                              <a:pt x="120" y="50"/>
                              <a:pt x="120" y="51"/>
                              <a:pt x="120" y="52"/>
                            </a:cubicBezTo>
                            <a:lnTo>
                              <a:pt x="120" y="56"/>
                            </a:lnTo>
                            <a:close/>
                          </a:path>
                        </a:pathLst>
                      </a:custGeom>
                      <a:solidFill>
                        <a:srgbClr val="0175BE"/>
                      </a:solidFill>
                      <a:ln>
                        <a:noFill/>
                      </a:ln>
                      <a:extLst/>
                    </p:spPr>
                    <p:txBody>
                      <a:bodyPr bIns="34289" lIns="68541" rIns="68541" tIns="34289"/>
                      <a:lstStyle/>
                      <a:p>
                        <a:pPr defTabSz="685375">
                          <a:defRPr/>
                        </a:pPr>
                        <a:endParaRPr kern="0" lang="id-ID">
                          <a:solidFill>
                            <a:srgbClr val="44546A"/>
                          </a:solidFill>
                        </a:endParaRPr>
                      </a:p>
                    </p:txBody>
                  </p:sp>
                  <p:grpSp>
                    <p:nvGrpSpPr>
                      <p:cNvPr id="23" name="Group 23"/>
                      <p:cNvGrpSpPr/>
                      <p:nvPr/>
                    </p:nvGrpSpPr>
                    <p:grpSpPr>
                      <a:xfrm>
                        <a:off x="1098599" y="2786920"/>
                        <a:ext cx="360759" cy="361950"/>
                        <a:chOff x="4198938" y="2905126"/>
                        <a:chExt cx="481012" cy="482600"/>
                      </a:xfrm>
                      <a:solidFill>
                        <a:srgbClr val="16294C"/>
                      </a:solidFill>
                    </p:grpSpPr>
                    <p:sp>
                      <p:nvSpPr>
                        <p:cNvPr id="24" name="Freeform 57"/>
                        <p:cNvSpPr>
                          <a:spLocks noEditPoints="1"/>
                        </p:cNvSpPr>
                        <p:nvPr/>
                      </p:nvSpPr>
                      <p:spPr bwMode="auto">
                        <a:xfrm>
                          <a:off x="4198938" y="2905126"/>
                          <a:ext cx="150812" cy="482600"/>
                        </a:xfrm>
                        <a:custGeom>
                          <a:gdLst>
                            <a:gd fmla="*/ 32 w 40" name="T0"/>
                            <a:gd fmla="*/ 24 h 128" name="T1"/>
                            <a:gd fmla="*/ 32 w 40" name="T2"/>
                            <a:gd fmla="*/ 12 h 128" name="T3"/>
                            <a:gd fmla="*/ 20 w 40" name="T4"/>
                            <a:gd fmla="*/ 0 h 128" name="T5"/>
                            <a:gd fmla="*/ 8 w 40" name="T6"/>
                            <a:gd fmla="*/ 12 h 128" name="T7"/>
                            <a:gd fmla="*/ 8 w 40" name="T8"/>
                            <a:gd fmla="*/ 24 h 128" name="T9"/>
                            <a:gd fmla="*/ 0 w 40" name="T10"/>
                            <a:gd fmla="*/ 40 h 128" name="T11"/>
                            <a:gd fmla="*/ 8 w 40" name="T12"/>
                            <a:gd fmla="*/ 56 h 128" name="T13"/>
                            <a:gd fmla="*/ 8 w 40" name="T14"/>
                            <a:gd fmla="*/ 116 h 128" name="T15"/>
                            <a:gd fmla="*/ 20 w 40" name="T16"/>
                            <a:gd fmla="*/ 128 h 128" name="T17"/>
                            <a:gd fmla="*/ 32 w 40" name="T18"/>
                            <a:gd fmla="*/ 116 h 128" name="T19"/>
                            <a:gd fmla="*/ 32 w 40" name="T20"/>
                            <a:gd fmla="*/ 56 h 128" name="T21"/>
                            <a:gd fmla="*/ 40 w 40" name="T22"/>
                            <a:gd fmla="*/ 40 h 128" name="T23"/>
                            <a:gd fmla="*/ 32 w 40" name="T24"/>
                            <a:gd fmla="*/ 24 h 128" name="T25"/>
                            <a:gd fmla="*/ 16 w 40" name="T26"/>
                            <a:gd fmla="*/ 12 h 128" name="T27"/>
                            <a:gd fmla="*/ 20 w 40" name="T28"/>
                            <a:gd fmla="*/ 8 h 128" name="T29"/>
                            <a:gd fmla="*/ 24 w 40" name="T30"/>
                            <a:gd fmla="*/ 12 h 128" name="T31"/>
                            <a:gd fmla="*/ 24 w 40" name="T32"/>
                            <a:gd fmla="*/ 20 h 128" name="T33"/>
                            <a:gd fmla="*/ 20 w 40" name="T34"/>
                            <a:gd fmla="*/ 20 h 128" name="T35"/>
                            <a:gd fmla="*/ 16 w 40" name="T36"/>
                            <a:gd fmla="*/ 20 h 128" name="T37"/>
                            <a:gd fmla="*/ 16 w 40" name="T38"/>
                            <a:gd fmla="*/ 12 h 128" name="T39"/>
                            <a:gd fmla="*/ 24 w 40" name="T40"/>
                            <a:gd fmla="*/ 116 h 128" name="T41"/>
                            <a:gd fmla="*/ 20 w 40" name="T42"/>
                            <a:gd fmla="*/ 120 h 128" name="T43"/>
                            <a:gd fmla="*/ 16 w 40" name="T44"/>
                            <a:gd fmla="*/ 116 h 128" name="T45"/>
                            <a:gd fmla="*/ 16 w 40" name="T46"/>
                            <a:gd fmla="*/ 60 h 128" name="T47"/>
                            <a:gd fmla="*/ 20 w 40" name="T48"/>
                            <a:gd fmla="*/ 60 h 128" name="T49"/>
                            <a:gd fmla="*/ 24 w 40" name="T50"/>
                            <a:gd fmla="*/ 60 h 128" name="T51"/>
                            <a:gd fmla="*/ 24 w 40" name="T52"/>
                            <a:gd fmla="*/ 116 h 128" name="T53"/>
                            <a:gd fmla="*/ 31 w 40" name="T54"/>
                            <a:gd fmla="*/ 43 h 128" name="T55"/>
                            <a:gd fmla="*/ 31 w 40" name="T56"/>
                            <a:gd fmla="*/ 44 h 128" name="T57"/>
                            <a:gd fmla="*/ 30 w 40" name="T58"/>
                            <a:gd fmla="*/ 47 h 128" name="T59"/>
                            <a:gd fmla="*/ 30 w 40" name="T60"/>
                            <a:gd fmla="*/ 47 h 128" name="T61"/>
                            <a:gd fmla="*/ 27 w 40" name="T62"/>
                            <a:gd fmla="*/ 50 h 128" name="T63"/>
                            <a:gd fmla="*/ 27 w 40" name="T64"/>
                            <a:gd fmla="*/ 50 h 128" name="T65"/>
                            <a:gd fmla="*/ 24 w 40" name="T66"/>
                            <a:gd fmla="*/ 51 h 128" name="T67"/>
                            <a:gd fmla="*/ 20 w 40" name="T68"/>
                            <a:gd fmla="*/ 52 h 128" name="T69"/>
                            <a:gd fmla="*/ 16 w 40" name="T70"/>
                            <a:gd fmla="*/ 51 h 128" name="T71"/>
                            <a:gd fmla="*/ 13 w 40" name="T72"/>
                            <a:gd fmla="*/ 50 h 128" name="T73"/>
                            <a:gd fmla="*/ 13 w 40" name="T74"/>
                            <a:gd fmla="*/ 50 h 128" name="T75"/>
                            <a:gd fmla="*/ 10 w 40" name="T76"/>
                            <a:gd fmla="*/ 47 h 128" name="T77"/>
                            <a:gd fmla="*/ 10 w 40" name="T78"/>
                            <a:gd fmla="*/ 47 h 128" name="T79"/>
                            <a:gd fmla="*/ 9 w 40" name="T80"/>
                            <a:gd fmla="*/ 44 h 128" name="T81"/>
                            <a:gd fmla="*/ 9 w 40" name="T82"/>
                            <a:gd fmla="*/ 43 h 128" name="T83"/>
                            <a:gd fmla="*/ 8 w 40" name="T84"/>
                            <a:gd fmla="*/ 40 h 128" name="T85"/>
                            <a:gd fmla="*/ 9 w 40" name="T86"/>
                            <a:gd fmla="*/ 37 h 128" name="T87"/>
                            <a:gd fmla="*/ 9 w 40" name="T88"/>
                            <a:gd fmla="*/ 36 h 128" name="T89"/>
                            <a:gd fmla="*/ 10 w 40" name="T90"/>
                            <a:gd fmla="*/ 33 h 128" name="T91"/>
                            <a:gd fmla="*/ 10 w 40" name="T92"/>
                            <a:gd fmla="*/ 33 h 128" name="T93"/>
                            <a:gd fmla="*/ 13 w 40" name="T94"/>
                            <a:gd fmla="*/ 30 h 128" name="T95"/>
                            <a:gd fmla="*/ 13 w 40" name="T96"/>
                            <a:gd fmla="*/ 30 h 128" name="T97"/>
                            <a:gd fmla="*/ 16 w 40" name="T98"/>
                            <a:gd fmla="*/ 29 h 128" name="T99"/>
                            <a:gd fmla="*/ 20 w 40" name="T100"/>
                            <a:gd fmla="*/ 28 h 128" name="T101"/>
                            <a:gd fmla="*/ 24 w 40" name="T102"/>
                            <a:gd fmla="*/ 29 h 128" name="T103"/>
                            <a:gd fmla="*/ 27 w 40" name="T104"/>
                            <a:gd fmla="*/ 30 h 128" name="T105"/>
                            <a:gd fmla="*/ 27 w 40" name="T106"/>
                            <a:gd fmla="*/ 30 h 128" name="T107"/>
                            <a:gd fmla="*/ 30 w 40" name="T108"/>
                            <a:gd fmla="*/ 33 h 128" name="T109"/>
                            <a:gd fmla="*/ 30 w 40" name="T110"/>
                            <a:gd fmla="*/ 33 h 128" name="T111"/>
                            <a:gd fmla="*/ 31 w 40" name="T112"/>
                            <a:gd fmla="*/ 36 h 128" name="T113"/>
                            <a:gd fmla="*/ 31 w 40" name="T114"/>
                            <a:gd fmla="*/ 37 h 128" name="T115"/>
                            <a:gd fmla="*/ 32 w 40" name="T116"/>
                            <a:gd fmla="*/ 40 h 128" name="T117"/>
                            <a:gd fmla="*/ 31 w 40" name="T118"/>
                            <a:gd fmla="*/ 43 h 128"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128" w="40">
                              <a:moveTo>
                                <a:pt x="32" y="24"/>
                              </a:moveTo>
                              <a:cubicBezTo>
                                <a:pt x="32" y="12"/>
                                <a:pt x="32" y="12"/>
                                <a:pt x="32" y="12"/>
                              </a:cubicBezTo>
                              <a:cubicBezTo>
                                <a:pt x="32" y="5"/>
                                <a:pt x="27" y="0"/>
                                <a:pt x="20" y="0"/>
                              </a:cubicBezTo>
                              <a:cubicBezTo>
                                <a:pt x="13" y="0"/>
                                <a:pt x="8" y="5"/>
                                <a:pt x="8" y="12"/>
                              </a:cubicBezTo>
                              <a:cubicBezTo>
                                <a:pt x="8" y="24"/>
                                <a:pt x="8" y="24"/>
                                <a:pt x="8" y="24"/>
                              </a:cubicBezTo>
                              <a:cubicBezTo>
                                <a:pt x="3" y="28"/>
                                <a:pt x="0" y="33"/>
                                <a:pt x="0" y="40"/>
                              </a:cubicBezTo>
                              <a:cubicBezTo>
                                <a:pt x="0" y="47"/>
                                <a:pt x="3" y="52"/>
                                <a:pt x="8" y="56"/>
                              </a:cubicBezTo>
                              <a:cubicBezTo>
                                <a:pt x="8" y="116"/>
                                <a:pt x="8" y="116"/>
                                <a:pt x="8" y="116"/>
                              </a:cubicBezTo>
                              <a:cubicBezTo>
                                <a:pt x="8" y="123"/>
                                <a:pt x="13" y="128"/>
                                <a:pt x="20" y="128"/>
                              </a:cubicBezTo>
                              <a:cubicBezTo>
                                <a:pt x="27" y="128"/>
                                <a:pt x="32" y="123"/>
                                <a:pt x="32" y="116"/>
                              </a:cubicBezTo>
                              <a:cubicBezTo>
                                <a:pt x="32" y="56"/>
                                <a:pt x="32" y="56"/>
                                <a:pt x="32" y="56"/>
                              </a:cubicBezTo>
                              <a:cubicBezTo>
                                <a:pt x="37" y="52"/>
                                <a:pt x="40" y="47"/>
                                <a:pt x="40" y="40"/>
                              </a:cubicBezTo>
                              <a:cubicBezTo>
                                <a:pt x="40" y="33"/>
                                <a:pt x="37" y="28"/>
                                <a:pt x="32" y="24"/>
                              </a:cubicBezTo>
                              <a:close/>
                              <a:moveTo>
                                <a:pt x="16" y="12"/>
                              </a:moveTo>
                              <a:cubicBezTo>
                                <a:pt x="16" y="10"/>
                                <a:pt x="18" y="8"/>
                                <a:pt x="20" y="8"/>
                              </a:cubicBezTo>
                              <a:cubicBezTo>
                                <a:pt x="22" y="8"/>
                                <a:pt x="24" y="10"/>
                                <a:pt x="24" y="12"/>
                              </a:cubicBezTo>
                              <a:cubicBezTo>
                                <a:pt x="24" y="20"/>
                                <a:pt x="24" y="20"/>
                                <a:pt x="24" y="20"/>
                              </a:cubicBezTo>
                              <a:cubicBezTo>
                                <a:pt x="23" y="20"/>
                                <a:pt x="21" y="20"/>
                                <a:pt x="20" y="20"/>
                              </a:cubicBezTo>
                              <a:cubicBezTo>
                                <a:pt x="19" y="20"/>
                                <a:pt x="17" y="20"/>
                                <a:pt x="16" y="20"/>
                              </a:cubicBezTo>
                              <a:lnTo>
                                <a:pt x="16" y="12"/>
                              </a:lnTo>
                              <a:close/>
                              <a:moveTo>
                                <a:pt x="24" y="116"/>
                              </a:moveTo>
                              <a:cubicBezTo>
                                <a:pt x="24" y="118"/>
                                <a:pt x="22" y="120"/>
                                <a:pt x="20" y="120"/>
                              </a:cubicBezTo>
                              <a:cubicBezTo>
                                <a:pt x="18" y="120"/>
                                <a:pt x="16" y="118"/>
                                <a:pt x="16" y="116"/>
                              </a:cubicBezTo>
                              <a:cubicBezTo>
                                <a:pt x="16" y="60"/>
                                <a:pt x="16" y="60"/>
                                <a:pt x="16" y="60"/>
                              </a:cubicBezTo>
                              <a:cubicBezTo>
                                <a:pt x="17" y="60"/>
                                <a:pt x="19" y="60"/>
                                <a:pt x="20" y="60"/>
                              </a:cubicBezTo>
                              <a:cubicBezTo>
                                <a:pt x="21" y="60"/>
                                <a:pt x="23" y="60"/>
                                <a:pt x="24" y="60"/>
                              </a:cubicBezTo>
                              <a:lnTo>
                                <a:pt x="24" y="116"/>
                              </a:lnTo>
                              <a:close/>
                              <a:moveTo>
                                <a:pt x="31" y="43"/>
                              </a:moveTo>
                              <a:cubicBezTo>
                                <a:pt x="31" y="44"/>
                                <a:pt x="31" y="44"/>
                                <a:pt x="31" y="44"/>
                              </a:cubicBezTo>
                              <a:cubicBezTo>
                                <a:pt x="31" y="45"/>
                                <a:pt x="30" y="46"/>
                                <a:pt x="30" y="47"/>
                              </a:cubicBezTo>
                              <a:cubicBezTo>
                                <a:pt x="30" y="47"/>
                                <a:pt x="30" y="47"/>
                                <a:pt x="30" y="47"/>
                              </a:cubicBezTo>
                              <a:cubicBezTo>
                                <a:pt x="29" y="48"/>
                                <a:pt x="28" y="49"/>
                                <a:pt x="27" y="50"/>
                              </a:cubicBezTo>
                              <a:cubicBezTo>
                                <a:pt x="27" y="50"/>
                                <a:pt x="27" y="50"/>
                                <a:pt x="27" y="50"/>
                              </a:cubicBezTo>
                              <a:cubicBezTo>
                                <a:pt x="26" y="50"/>
                                <a:pt x="25" y="51"/>
                                <a:pt x="24" y="51"/>
                              </a:cubicBezTo>
                              <a:cubicBezTo>
                                <a:pt x="23" y="52"/>
                                <a:pt x="21" y="52"/>
                                <a:pt x="20" y="52"/>
                              </a:cubicBezTo>
                              <a:cubicBezTo>
                                <a:pt x="19" y="52"/>
                                <a:pt x="17" y="52"/>
                                <a:pt x="16" y="51"/>
                              </a:cubicBezTo>
                              <a:cubicBezTo>
                                <a:pt x="15" y="51"/>
                                <a:pt x="14" y="50"/>
                                <a:pt x="13" y="50"/>
                              </a:cubicBezTo>
                              <a:cubicBezTo>
                                <a:pt x="13" y="50"/>
                                <a:pt x="13" y="50"/>
                                <a:pt x="13" y="50"/>
                              </a:cubicBezTo>
                              <a:cubicBezTo>
                                <a:pt x="12" y="49"/>
                                <a:pt x="11" y="48"/>
                                <a:pt x="10" y="47"/>
                              </a:cubicBezTo>
                              <a:cubicBezTo>
                                <a:pt x="10" y="47"/>
                                <a:pt x="10" y="47"/>
                                <a:pt x="10" y="47"/>
                              </a:cubicBezTo>
                              <a:cubicBezTo>
                                <a:pt x="10" y="46"/>
                                <a:pt x="9" y="45"/>
                                <a:pt x="9" y="44"/>
                              </a:cubicBezTo>
                              <a:cubicBezTo>
                                <a:pt x="9" y="44"/>
                                <a:pt x="9" y="44"/>
                                <a:pt x="9" y="43"/>
                              </a:cubicBezTo>
                              <a:cubicBezTo>
                                <a:pt x="8" y="42"/>
                                <a:pt x="8" y="41"/>
                                <a:pt x="8" y="40"/>
                              </a:cubicBezTo>
                              <a:cubicBezTo>
                                <a:pt x="8" y="39"/>
                                <a:pt x="8" y="38"/>
                                <a:pt x="9" y="37"/>
                              </a:cubicBezTo>
                              <a:cubicBezTo>
                                <a:pt x="9" y="36"/>
                                <a:pt x="9" y="36"/>
                                <a:pt x="9" y="36"/>
                              </a:cubicBezTo>
                              <a:cubicBezTo>
                                <a:pt x="9" y="35"/>
                                <a:pt x="10" y="34"/>
                                <a:pt x="10" y="33"/>
                              </a:cubicBezTo>
                              <a:cubicBezTo>
                                <a:pt x="10" y="33"/>
                                <a:pt x="10" y="33"/>
                                <a:pt x="10" y="33"/>
                              </a:cubicBezTo>
                              <a:cubicBezTo>
                                <a:pt x="11" y="32"/>
                                <a:pt x="12" y="31"/>
                                <a:pt x="13" y="30"/>
                              </a:cubicBezTo>
                              <a:cubicBezTo>
                                <a:pt x="13" y="30"/>
                                <a:pt x="13" y="30"/>
                                <a:pt x="13" y="30"/>
                              </a:cubicBezTo>
                              <a:cubicBezTo>
                                <a:pt x="14" y="30"/>
                                <a:pt x="15" y="29"/>
                                <a:pt x="16" y="29"/>
                              </a:cubicBezTo>
                              <a:cubicBezTo>
                                <a:pt x="17" y="28"/>
                                <a:pt x="19" y="28"/>
                                <a:pt x="20" y="28"/>
                              </a:cubicBezTo>
                              <a:cubicBezTo>
                                <a:pt x="21" y="28"/>
                                <a:pt x="23" y="28"/>
                                <a:pt x="24" y="29"/>
                              </a:cubicBezTo>
                              <a:cubicBezTo>
                                <a:pt x="25" y="29"/>
                                <a:pt x="26" y="30"/>
                                <a:pt x="27" y="30"/>
                              </a:cubicBezTo>
                              <a:cubicBezTo>
                                <a:pt x="27" y="30"/>
                                <a:pt x="27" y="30"/>
                                <a:pt x="27" y="30"/>
                              </a:cubicBezTo>
                              <a:cubicBezTo>
                                <a:pt x="28" y="31"/>
                                <a:pt x="29" y="32"/>
                                <a:pt x="30" y="33"/>
                              </a:cubicBezTo>
                              <a:cubicBezTo>
                                <a:pt x="30" y="33"/>
                                <a:pt x="30" y="33"/>
                                <a:pt x="30" y="33"/>
                              </a:cubicBezTo>
                              <a:cubicBezTo>
                                <a:pt x="30" y="34"/>
                                <a:pt x="31" y="35"/>
                                <a:pt x="31" y="36"/>
                              </a:cubicBezTo>
                              <a:cubicBezTo>
                                <a:pt x="31" y="36"/>
                                <a:pt x="31" y="36"/>
                                <a:pt x="31" y="37"/>
                              </a:cubicBezTo>
                              <a:cubicBezTo>
                                <a:pt x="32" y="38"/>
                                <a:pt x="32" y="39"/>
                                <a:pt x="32" y="40"/>
                              </a:cubicBezTo>
                              <a:cubicBezTo>
                                <a:pt x="32" y="41"/>
                                <a:pt x="32" y="42"/>
                                <a:pt x="31" y="43"/>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375">
                            <a:defRPr/>
                          </a:pPr>
                          <a:endParaRPr kern="0" lang="id-ID">
                            <a:solidFill>
                              <a:srgbClr val="44546A"/>
                            </a:solidFill>
                          </a:endParaRPr>
                        </a:p>
                      </p:txBody>
                    </p:sp>
                    <p:sp>
                      <p:nvSpPr>
                        <p:cNvPr id="25" name="Freeform 58"/>
                        <p:cNvSpPr>
                          <a:spLocks noEditPoints="1"/>
                        </p:cNvSpPr>
                        <p:nvPr/>
                      </p:nvSpPr>
                      <p:spPr bwMode="auto">
                        <a:xfrm>
                          <a:off x="4529138" y="2905126"/>
                          <a:ext cx="150812" cy="482600"/>
                        </a:xfrm>
                        <a:custGeom>
                          <a:gdLst>
                            <a:gd fmla="*/ 32 w 40" name="T0"/>
                            <a:gd fmla="*/ 24 h 128" name="T1"/>
                            <a:gd fmla="*/ 32 w 40" name="T2"/>
                            <a:gd fmla="*/ 12 h 128" name="T3"/>
                            <a:gd fmla="*/ 20 w 40" name="T4"/>
                            <a:gd fmla="*/ 0 h 128" name="T5"/>
                            <a:gd fmla="*/ 8 w 40" name="T6"/>
                            <a:gd fmla="*/ 12 h 128" name="T7"/>
                            <a:gd fmla="*/ 8 w 40" name="T8"/>
                            <a:gd fmla="*/ 24 h 128" name="T9"/>
                            <a:gd fmla="*/ 0 w 40" name="T10"/>
                            <a:gd fmla="*/ 40 h 128" name="T11"/>
                            <a:gd fmla="*/ 8 w 40" name="T12"/>
                            <a:gd fmla="*/ 56 h 128" name="T13"/>
                            <a:gd fmla="*/ 8 w 40" name="T14"/>
                            <a:gd fmla="*/ 116 h 128" name="T15"/>
                            <a:gd fmla="*/ 20 w 40" name="T16"/>
                            <a:gd fmla="*/ 128 h 128" name="T17"/>
                            <a:gd fmla="*/ 32 w 40" name="T18"/>
                            <a:gd fmla="*/ 116 h 128" name="T19"/>
                            <a:gd fmla="*/ 32 w 40" name="T20"/>
                            <a:gd fmla="*/ 56 h 128" name="T21"/>
                            <a:gd fmla="*/ 40 w 40" name="T22"/>
                            <a:gd fmla="*/ 40 h 128" name="T23"/>
                            <a:gd fmla="*/ 32 w 40" name="T24"/>
                            <a:gd fmla="*/ 24 h 128" name="T25"/>
                            <a:gd fmla="*/ 16 w 40" name="T26"/>
                            <a:gd fmla="*/ 12 h 128" name="T27"/>
                            <a:gd fmla="*/ 20 w 40" name="T28"/>
                            <a:gd fmla="*/ 8 h 128" name="T29"/>
                            <a:gd fmla="*/ 24 w 40" name="T30"/>
                            <a:gd fmla="*/ 12 h 128" name="T31"/>
                            <a:gd fmla="*/ 24 w 40" name="T32"/>
                            <a:gd fmla="*/ 20 h 128" name="T33"/>
                            <a:gd fmla="*/ 20 w 40" name="T34"/>
                            <a:gd fmla="*/ 20 h 128" name="T35"/>
                            <a:gd fmla="*/ 16 w 40" name="T36"/>
                            <a:gd fmla="*/ 20 h 128" name="T37"/>
                            <a:gd fmla="*/ 16 w 40" name="T38"/>
                            <a:gd fmla="*/ 12 h 128" name="T39"/>
                            <a:gd fmla="*/ 24 w 40" name="T40"/>
                            <a:gd fmla="*/ 116 h 128" name="T41"/>
                            <a:gd fmla="*/ 20 w 40" name="T42"/>
                            <a:gd fmla="*/ 120 h 128" name="T43"/>
                            <a:gd fmla="*/ 16 w 40" name="T44"/>
                            <a:gd fmla="*/ 116 h 128" name="T45"/>
                            <a:gd fmla="*/ 16 w 40" name="T46"/>
                            <a:gd fmla="*/ 60 h 128" name="T47"/>
                            <a:gd fmla="*/ 20 w 40" name="T48"/>
                            <a:gd fmla="*/ 60 h 128" name="T49"/>
                            <a:gd fmla="*/ 24 w 40" name="T50"/>
                            <a:gd fmla="*/ 60 h 128" name="T51"/>
                            <a:gd fmla="*/ 24 w 40" name="T52"/>
                            <a:gd fmla="*/ 116 h 128" name="T53"/>
                            <a:gd fmla="*/ 31 w 40" name="T54"/>
                            <a:gd fmla="*/ 43 h 128" name="T55"/>
                            <a:gd fmla="*/ 31 w 40" name="T56"/>
                            <a:gd fmla="*/ 44 h 128" name="T57"/>
                            <a:gd fmla="*/ 30 w 40" name="T58"/>
                            <a:gd fmla="*/ 47 h 128" name="T59"/>
                            <a:gd fmla="*/ 30 w 40" name="T60"/>
                            <a:gd fmla="*/ 47 h 128" name="T61"/>
                            <a:gd fmla="*/ 27 w 40" name="T62"/>
                            <a:gd fmla="*/ 50 h 128" name="T63"/>
                            <a:gd fmla="*/ 27 w 40" name="T64"/>
                            <a:gd fmla="*/ 50 h 128" name="T65"/>
                            <a:gd fmla="*/ 24 w 40" name="T66"/>
                            <a:gd fmla="*/ 51 h 128" name="T67"/>
                            <a:gd fmla="*/ 20 w 40" name="T68"/>
                            <a:gd fmla="*/ 52 h 128" name="T69"/>
                            <a:gd fmla="*/ 16 w 40" name="T70"/>
                            <a:gd fmla="*/ 51 h 128" name="T71"/>
                            <a:gd fmla="*/ 13 w 40" name="T72"/>
                            <a:gd fmla="*/ 50 h 128" name="T73"/>
                            <a:gd fmla="*/ 13 w 40" name="T74"/>
                            <a:gd fmla="*/ 50 h 128" name="T75"/>
                            <a:gd fmla="*/ 10 w 40" name="T76"/>
                            <a:gd fmla="*/ 47 h 128" name="T77"/>
                            <a:gd fmla="*/ 10 w 40" name="T78"/>
                            <a:gd fmla="*/ 47 h 128" name="T79"/>
                            <a:gd fmla="*/ 9 w 40" name="T80"/>
                            <a:gd fmla="*/ 44 h 128" name="T81"/>
                            <a:gd fmla="*/ 9 w 40" name="T82"/>
                            <a:gd fmla="*/ 43 h 128" name="T83"/>
                            <a:gd fmla="*/ 8 w 40" name="T84"/>
                            <a:gd fmla="*/ 40 h 128" name="T85"/>
                            <a:gd fmla="*/ 9 w 40" name="T86"/>
                            <a:gd fmla="*/ 37 h 128" name="T87"/>
                            <a:gd fmla="*/ 9 w 40" name="T88"/>
                            <a:gd fmla="*/ 36 h 128" name="T89"/>
                            <a:gd fmla="*/ 10 w 40" name="T90"/>
                            <a:gd fmla="*/ 33 h 128" name="T91"/>
                            <a:gd fmla="*/ 10 w 40" name="T92"/>
                            <a:gd fmla="*/ 33 h 128" name="T93"/>
                            <a:gd fmla="*/ 13 w 40" name="T94"/>
                            <a:gd fmla="*/ 30 h 128" name="T95"/>
                            <a:gd fmla="*/ 13 w 40" name="T96"/>
                            <a:gd fmla="*/ 30 h 128" name="T97"/>
                            <a:gd fmla="*/ 16 w 40" name="T98"/>
                            <a:gd fmla="*/ 29 h 128" name="T99"/>
                            <a:gd fmla="*/ 20 w 40" name="T100"/>
                            <a:gd fmla="*/ 28 h 128" name="T101"/>
                            <a:gd fmla="*/ 24 w 40" name="T102"/>
                            <a:gd fmla="*/ 29 h 128" name="T103"/>
                            <a:gd fmla="*/ 27 w 40" name="T104"/>
                            <a:gd fmla="*/ 30 h 128" name="T105"/>
                            <a:gd fmla="*/ 27 w 40" name="T106"/>
                            <a:gd fmla="*/ 30 h 128" name="T107"/>
                            <a:gd fmla="*/ 30 w 40" name="T108"/>
                            <a:gd fmla="*/ 33 h 128" name="T109"/>
                            <a:gd fmla="*/ 30 w 40" name="T110"/>
                            <a:gd fmla="*/ 33 h 128" name="T111"/>
                            <a:gd fmla="*/ 31 w 40" name="T112"/>
                            <a:gd fmla="*/ 36 h 128" name="T113"/>
                            <a:gd fmla="*/ 31 w 40" name="T114"/>
                            <a:gd fmla="*/ 37 h 128" name="T115"/>
                            <a:gd fmla="*/ 32 w 40" name="T116"/>
                            <a:gd fmla="*/ 40 h 128" name="T117"/>
                            <a:gd fmla="*/ 31 w 40" name="T118"/>
                            <a:gd fmla="*/ 43 h 128"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128" w="40">
                              <a:moveTo>
                                <a:pt x="32" y="24"/>
                              </a:moveTo>
                              <a:cubicBezTo>
                                <a:pt x="32" y="12"/>
                                <a:pt x="32" y="12"/>
                                <a:pt x="32" y="12"/>
                              </a:cubicBezTo>
                              <a:cubicBezTo>
                                <a:pt x="32" y="5"/>
                                <a:pt x="27" y="0"/>
                                <a:pt x="20" y="0"/>
                              </a:cubicBezTo>
                              <a:cubicBezTo>
                                <a:pt x="13" y="0"/>
                                <a:pt x="8" y="5"/>
                                <a:pt x="8" y="12"/>
                              </a:cubicBezTo>
                              <a:cubicBezTo>
                                <a:pt x="8" y="24"/>
                                <a:pt x="8" y="24"/>
                                <a:pt x="8" y="24"/>
                              </a:cubicBezTo>
                              <a:cubicBezTo>
                                <a:pt x="3" y="28"/>
                                <a:pt x="0" y="33"/>
                                <a:pt x="0" y="40"/>
                              </a:cubicBezTo>
                              <a:cubicBezTo>
                                <a:pt x="0" y="47"/>
                                <a:pt x="3" y="52"/>
                                <a:pt x="8" y="56"/>
                              </a:cubicBezTo>
                              <a:cubicBezTo>
                                <a:pt x="8" y="116"/>
                                <a:pt x="8" y="116"/>
                                <a:pt x="8" y="116"/>
                              </a:cubicBezTo>
                              <a:cubicBezTo>
                                <a:pt x="8" y="123"/>
                                <a:pt x="13" y="128"/>
                                <a:pt x="20" y="128"/>
                              </a:cubicBezTo>
                              <a:cubicBezTo>
                                <a:pt x="27" y="128"/>
                                <a:pt x="32" y="123"/>
                                <a:pt x="32" y="116"/>
                              </a:cubicBezTo>
                              <a:cubicBezTo>
                                <a:pt x="32" y="56"/>
                                <a:pt x="32" y="56"/>
                                <a:pt x="32" y="56"/>
                              </a:cubicBezTo>
                              <a:cubicBezTo>
                                <a:pt x="37" y="52"/>
                                <a:pt x="40" y="47"/>
                                <a:pt x="40" y="40"/>
                              </a:cubicBezTo>
                              <a:cubicBezTo>
                                <a:pt x="40" y="33"/>
                                <a:pt x="37" y="28"/>
                                <a:pt x="32" y="24"/>
                              </a:cubicBezTo>
                              <a:close/>
                              <a:moveTo>
                                <a:pt x="16" y="12"/>
                              </a:moveTo>
                              <a:cubicBezTo>
                                <a:pt x="16" y="10"/>
                                <a:pt x="18" y="8"/>
                                <a:pt x="20" y="8"/>
                              </a:cubicBezTo>
                              <a:cubicBezTo>
                                <a:pt x="22" y="8"/>
                                <a:pt x="24" y="10"/>
                                <a:pt x="24" y="12"/>
                              </a:cubicBezTo>
                              <a:cubicBezTo>
                                <a:pt x="24" y="20"/>
                                <a:pt x="24" y="20"/>
                                <a:pt x="24" y="20"/>
                              </a:cubicBezTo>
                              <a:cubicBezTo>
                                <a:pt x="23" y="20"/>
                                <a:pt x="21" y="20"/>
                                <a:pt x="20" y="20"/>
                              </a:cubicBezTo>
                              <a:cubicBezTo>
                                <a:pt x="19" y="20"/>
                                <a:pt x="17" y="20"/>
                                <a:pt x="16" y="20"/>
                              </a:cubicBezTo>
                              <a:lnTo>
                                <a:pt x="16" y="12"/>
                              </a:lnTo>
                              <a:close/>
                              <a:moveTo>
                                <a:pt x="24" y="116"/>
                              </a:moveTo>
                              <a:cubicBezTo>
                                <a:pt x="24" y="118"/>
                                <a:pt x="22" y="120"/>
                                <a:pt x="20" y="120"/>
                              </a:cubicBezTo>
                              <a:cubicBezTo>
                                <a:pt x="18" y="120"/>
                                <a:pt x="16" y="118"/>
                                <a:pt x="16" y="116"/>
                              </a:cubicBezTo>
                              <a:cubicBezTo>
                                <a:pt x="16" y="60"/>
                                <a:pt x="16" y="60"/>
                                <a:pt x="16" y="60"/>
                              </a:cubicBezTo>
                              <a:cubicBezTo>
                                <a:pt x="17" y="60"/>
                                <a:pt x="19" y="60"/>
                                <a:pt x="20" y="60"/>
                              </a:cubicBezTo>
                              <a:cubicBezTo>
                                <a:pt x="21" y="60"/>
                                <a:pt x="23" y="60"/>
                                <a:pt x="24" y="60"/>
                              </a:cubicBezTo>
                              <a:lnTo>
                                <a:pt x="24" y="116"/>
                              </a:lnTo>
                              <a:close/>
                              <a:moveTo>
                                <a:pt x="31" y="43"/>
                              </a:moveTo>
                              <a:cubicBezTo>
                                <a:pt x="31" y="44"/>
                                <a:pt x="31" y="44"/>
                                <a:pt x="31" y="44"/>
                              </a:cubicBezTo>
                              <a:cubicBezTo>
                                <a:pt x="31" y="45"/>
                                <a:pt x="30" y="46"/>
                                <a:pt x="30" y="47"/>
                              </a:cubicBezTo>
                              <a:cubicBezTo>
                                <a:pt x="30" y="47"/>
                                <a:pt x="30" y="47"/>
                                <a:pt x="30" y="47"/>
                              </a:cubicBezTo>
                              <a:cubicBezTo>
                                <a:pt x="29" y="48"/>
                                <a:pt x="28" y="49"/>
                                <a:pt x="27" y="50"/>
                              </a:cubicBezTo>
                              <a:cubicBezTo>
                                <a:pt x="27" y="50"/>
                                <a:pt x="27" y="50"/>
                                <a:pt x="27" y="50"/>
                              </a:cubicBezTo>
                              <a:cubicBezTo>
                                <a:pt x="26" y="50"/>
                                <a:pt x="25" y="51"/>
                                <a:pt x="24" y="51"/>
                              </a:cubicBezTo>
                              <a:cubicBezTo>
                                <a:pt x="23" y="52"/>
                                <a:pt x="21" y="52"/>
                                <a:pt x="20" y="52"/>
                              </a:cubicBezTo>
                              <a:cubicBezTo>
                                <a:pt x="19" y="52"/>
                                <a:pt x="17" y="52"/>
                                <a:pt x="16" y="51"/>
                              </a:cubicBezTo>
                              <a:cubicBezTo>
                                <a:pt x="15" y="51"/>
                                <a:pt x="14" y="50"/>
                                <a:pt x="13" y="50"/>
                              </a:cubicBezTo>
                              <a:cubicBezTo>
                                <a:pt x="13" y="50"/>
                                <a:pt x="13" y="50"/>
                                <a:pt x="13" y="50"/>
                              </a:cubicBezTo>
                              <a:cubicBezTo>
                                <a:pt x="12" y="49"/>
                                <a:pt x="11" y="48"/>
                                <a:pt x="10" y="47"/>
                              </a:cubicBezTo>
                              <a:cubicBezTo>
                                <a:pt x="10" y="47"/>
                                <a:pt x="10" y="47"/>
                                <a:pt x="10" y="47"/>
                              </a:cubicBezTo>
                              <a:cubicBezTo>
                                <a:pt x="10" y="46"/>
                                <a:pt x="9" y="45"/>
                                <a:pt x="9" y="44"/>
                              </a:cubicBezTo>
                              <a:cubicBezTo>
                                <a:pt x="9" y="44"/>
                                <a:pt x="9" y="44"/>
                                <a:pt x="9" y="43"/>
                              </a:cubicBezTo>
                              <a:cubicBezTo>
                                <a:pt x="8" y="42"/>
                                <a:pt x="8" y="41"/>
                                <a:pt x="8" y="40"/>
                              </a:cubicBezTo>
                              <a:cubicBezTo>
                                <a:pt x="8" y="39"/>
                                <a:pt x="8" y="38"/>
                                <a:pt x="9" y="37"/>
                              </a:cubicBezTo>
                              <a:cubicBezTo>
                                <a:pt x="9" y="36"/>
                                <a:pt x="9" y="36"/>
                                <a:pt x="9" y="36"/>
                              </a:cubicBezTo>
                              <a:cubicBezTo>
                                <a:pt x="9" y="35"/>
                                <a:pt x="10" y="34"/>
                                <a:pt x="10" y="33"/>
                              </a:cubicBezTo>
                              <a:cubicBezTo>
                                <a:pt x="10" y="33"/>
                                <a:pt x="10" y="33"/>
                                <a:pt x="10" y="33"/>
                              </a:cubicBezTo>
                              <a:cubicBezTo>
                                <a:pt x="11" y="32"/>
                                <a:pt x="12" y="31"/>
                                <a:pt x="13" y="30"/>
                              </a:cubicBezTo>
                              <a:cubicBezTo>
                                <a:pt x="13" y="30"/>
                                <a:pt x="13" y="30"/>
                                <a:pt x="13" y="30"/>
                              </a:cubicBezTo>
                              <a:cubicBezTo>
                                <a:pt x="14" y="30"/>
                                <a:pt x="15" y="29"/>
                                <a:pt x="16" y="29"/>
                              </a:cubicBezTo>
                              <a:cubicBezTo>
                                <a:pt x="17" y="28"/>
                                <a:pt x="19" y="28"/>
                                <a:pt x="20" y="28"/>
                              </a:cubicBezTo>
                              <a:cubicBezTo>
                                <a:pt x="21" y="28"/>
                                <a:pt x="23" y="28"/>
                                <a:pt x="24" y="29"/>
                              </a:cubicBezTo>
                              <a:cubicBezTo>
                                <a:pt x="25" y="29"/>
                                <a:pt x="26" y="30"/>
                                <a:pt x="27" y="30"/>
                              </a:cubicBezTo>
                              <a:cubicBezTo>
                                <a:pt x="27" y="30"/>
                                <a:pt x="27" y="30"/>
                                <a:pt x="27" y="30"/>
                              </a:cubicBezTo>
                              <a:cubicBezTo>
                                <a:pt x="28" y="31"/>
                                <a:pt x="29" y="32"/>
                                <a:pt x="30" y="33"/>
                              </a:cubicBezTo>
                              <a:cubicBezTo>
                                <a:pt x="30" y="33"/>
                                <a:pt x="30" y="33"/>
                                <a:pt x="30" y="33"/>
                              </a:cubicBezTo>
                              <a:cubicBezTo>
                                <a:pt x="30" y="34"/>
                                <a:pt x="31" y="35"/>
                                <a:pt x="31" y="36"/>
                              </a:cubicBezTo>
                              <a:cubicBezTo>
                                <a:pt x="31" y="36"/>
                                <a:pt x="31" y="36"/>
                                <a:pt x="31" y="37"/>
                              </a:cubicBezTo>
                              <a:cubicBezTo>
                                <a:pt x="32" y="38"/>
                                <a:pt x="32" y="39"/>
                                <a:pt x="32" y="40"/>
                              </a:cubicBezTo>
                              <a:cubicBezTo>
                                <a:pt x="32" y="41"/>
                                <a:pt x="32" y="42"/>
                                <a:pt x="31" y="43"/>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375">
                            <a:defRPr/>
                          </a:pPr>
                          <a:endParaRPr kern="0" lang="id-ID">
                            <a:solidFill>
                              <a:srgbClr val="44546A"/>
                            </a:solidFill>
                          </a:endParaRPr>
                        </a:p>
                      </p:txBody>
                    </p:sp>
                    <p:sp>
                      <p:nvSpPr>
                        <p:cNvPr id="26" name="Freeform 59"/>
                        <p:cNvSpPr>
                          <a:spLocks noEditPoints="1"/>
                        </p:cNvSpPr>
                        <p:nvPr/>
                      </p:nvSpPr>
                      <p:spPr bwMode="auto">
                        <a:xfrm>
                          <a:off x="4364038" y="2905126"/>
                          <a:ext cx="150812" cy="482600"/>
                        </a:xfrm>
                        <a:custGeom>
                          <a:gdLst>
                            <a:gd fmla="*/ 32 w 40" name="T0"/>
                            <a:gd fmla="*/ 72 h 128" name="T1"/>
                            <a:gd fmla="*/ 32 w 40" name="T2"/>
                            <a:gd fmla="*/ 12 h 128" name="T3"/>
                            <a:gd fmla="*/ 20 w 40" name="T4"/>
                            <a:gd fmla="*/ 0 h 128" name="T5"/>
                            <a:gd fmla="*/ 8 w 40" name="T6"/>
                            <a:gd fmla="*/ 12 h 128" name="T7"/>
                            <a:gd fmla="*/ 8 w 40" name="T8"/>
                            <a:gd fmla="*/ 72 h 128" name="T9"/>
                            <a:gd fmla="*/ 0 w 40" name="T10"/>
                            <a:gd fmla="*/ 88 h 128" name="T11"/>
                            <a:gd fmla="*/ 8 w 40" name="T12"/>
                            <a:gd fmla="*/ 104 h 128" name="T13"/>
                            <a:gd fmla="*/ 8 w 40" name="T14"/>
                            <a:gd fmla="*/ 116 h 128" name="T15"/>
                            <a:gd fmla="*/ 20 w 40" name="T16"/>
                            <a:gd fmla="*/ 128 h 128" name="T17"/>
                            <a:gd fmla="*/ 32 w 40" name="T18"/>
                            <a:gd fmla="*/ 116 h 128" name="T19"/>
                            <a:gd fmla="*/ 32 w 40" name="T20"/>
                            <a:gd fmla="*/ 104 h 128" name="T21"/>
                            <a:gd fmla="*/ 40 w 40" name="T22"/>
                            <a:gd fmla="*/ 88 h 128" name="T23"/>
                            <a:gd fmla="*/ 32 w 40" name="T24"/>
                            <a:gd fmla="*/ 72 h 128" name="T25"/>
                            <a:gd fmla="*/ 16 w 40" name="T26"/>
                            <a:gd fmla="*/ 12 h 128" name="T27"/>
                            <a:gd fmla="*/ 20 w 40" name="T28"/>
                            <a:gd fmla="*/ 8 h 128" name="T29"/>
                            <a:gd fmla="*/ 24 w 40" name="T30"/>
                            <a:gd fmla="*/ 12 h 128" name="T31"/>
                            <a:gd fmla="*/ 24 w 40" name="T32"/>
                            <a:gd fmla="*/ 68 h 128" name="T33"/>
                            <a:gd fmla="*/ 20 w 40" name="T34"/>
                            <a:gd fmla="*/ 68 h 128" name="T35"/>
                            <a:gd fmla="*/ 16 w 40" name="T36"/>
                            <a:gd fmla="*/ 68 h 128" name="T37"/>
                            <a:gd fmla="*/ 16 w 40" name="T38"/>
                            <a:gd fmla="*/ 12 h 128" name="T39"/>
                            <a:gd fmla="*/ 24 w 40" name="T40"/>
                            <a:gd fmla="*/ 116 h 128" name="T41"/>
                            <a:gd fmla="*/ 20 w 40" name="T42"/>
                            <a:gd fmla="*/ 120 h 128" name="T43"/>
                            <a:gd fmla="*/ 16 w 40" name="T44"/>
                            <a:gd fmla="*/ 116 h 128" name="T45"/>
                            <a:gd fmla="*/ 16 w 40" name="T46"/>
                            <a:gd fmla="*/ 108 h 128" name="T47"/>
                            <a:gd fmla="*/ 20 w 40" name="T48"/>
                            <a:gd fmla="*/ 108 h 128" name="T49"/>
                            <a:gd fmla="*/ 24 w 40" name="T50"/>
                            <a:gd fmla="*/ 108 h 128" name="T51"/>
                            <a:gd fmla="*/ 24 w 40" name="T52"/>
                            <a:gd fmla="*/ 116 h 128" name="T53"/>
                            <a:gd fmla="*/ 31 w 40" name="T54"/>
                            <a:gd fmla="*/ 91 h 128" name="T55"/>
                            <a:gd fmla="*/ 31 w 40" name="T56"/>
                            <a:gd fmla="*/ 92 h 128" name="T57"/>
                            <a:gd fmla="*/ 30 w 40" name="T58"/>
                            <a:gd fmla="*/ 95 h 128" name="T59"/>
                            <a:gd fmla="*/ 30 w 40" name="T60"/>
                            <a:gd fmla="*/ 95 h 128" name="T61"/>
                            <a:gd fmla="*/ 27 w 40" name="T62"/>
                            <a:gd fmla="*/ 98 h 128" name="T63"/>
                            <a:gd fmla="*/ 27 w 40" name="T64"/>
                            <a:gd fmla="*/ 98 h 128" name="T65"/>
                            <a:gd fmla="*/ 24 w 40" name="T66"/>
                            <a:gd fmla="*/ 99 h 128" name="T67"/>
                            <a:gd fmla="*/ 20 w 40" name="T68"/>
                            <a:gd fmla="*/ 100 h 128" name="T69"/>
                            <a:gd fmla="*/ 16 w 40" name="T70"/>
                            <a:gd fmla="*/ 99 h 128" name="T71"/>
                            <a:gd fmla="*/ 13 w 40" name="T72"/>
                            <a:gd fmla="*/ 98 h 128" name="T73"/>
                            <a:gd fmla="*/ 13 w 40" name="T74"/>
                            <a:gd fmla="*/ 98 h 128" name="T75"/>
                            <a:gd fmla="*/ 10 w 40" name="T76"/>
                            <a:gd fmla="*/ 95 h 128" name="T77"/>
                            <a:gd fmla="*/ 10 w 40" name="T78"/>
                            <a:gd fmla="*/ 95 h 128" name="T79"/>
                            <a:gd fmla="*/ 9 w 40" name="T80"/>
                            <a:gd fmla="*/ 92 h 128" name="T81"/>
                            <a:gd fmla="*/ 9 w 40" name="T82"/>
                            <a:gd fmla="*/ 91 h 128" name="T83"/>
                            <a:gd fmla="*/ 8 w 40" name="T84"/>
                            <a:gd fmla="*/ 88 h 128" name="T85"/>
                            <a:gd fmla="*/ 9 w 40" name="T86"/>
                            <a:gd fmla="*/ 85 h 128" name="T87"/>
                            <a:gd fmla="*/ 9 w 40" name="T88"/>
                            <a:gd fmla="*/ 84 h 128" name="T89"/>
                            <a:gd fmla="*/ 10 w 40" name="T90"/>
                            <a:gd fmla="*/ 81 h 128" name="T91"/>
                            <a:gd fmla="*/ 10 w 40" name="T92"/>
                            <a:gd fmla="*/ 81 h 128" name="T93"/>
                            <a:gd fmla="*/ 13 w 40" name="T94"/>
                            <a:gd fmla="*/ 78 h 128" name="T95"/>
                            <a:gd fmla="*/ 13 w 40" name="T96"/>
                            <a:gd fmla="*/ 78 h 128" name="T97"/>
                            <a:gd fmla="*/ 16 w 40" name="T98"/>
                            <a:gd fmla="*/ 77 h 128" name="T99"/>
                            <a:gd fmla="*/ 20 w 40" name="T100"/>
                            <a:gd fmla="*/ 76 h 128" name="T101"/>
                            <a:gd fmla="*/ 24 w 40" name="T102"/>
                            <a:gd fmla="*/ 77 h 128" name="T103"/>
                            <a:gd fmla="*/ 27 w 40" name="T104"/>
                            <a:gd fmla="*/ 78 h 128" name="T105"/>
                            <a:gd fmla="*/ 27 w 40" name="T106"/>
                            <a:gd fmla="*/ 78 h 128" name="T107"/>
                            <a:gd fmla="*/ 30 w 40" name="T108"/>
                            <a:gd fmla="*/ 81 h 128" name="T109"/>
                            <a:gd fmla="*/ 30 w 40" name="T110"/>
                            <a:gd fmla="*/ 81 h 128" name="T111"/>
                            <a:gd fmla="*/ 31 w 40" name="T112"/>
                            <a:gd fmla="*/ 84 h 128" name="T113"/>
                            <a:gd fmla="*/ 31 w 40" name="T114"/>
                            <a:gd fmla="*/ 85 h 128" name="T115"/>
                            <a:gd fmla="*/ 32 w 40" name="T116"/>
                            <a:gd fmla="*/ 88 h 128" name="T117"/>
                            <a:gd fmla="*/ 31 w 40" name="T118"/>
                            <a:gd fmla="*/ 91 h 128"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128" w="40">
                              <a:moveTo>
                                <a:pt x="32" y="72"/>
                              </a:moveTo>
                              <a:cubicBezTo>
                                <a:pt x="32" y="12"/>
                                <a:pt x="32" y="12"/>
                                <a:pt x="32" y="12"/>
                              </a:cubicBezTo>
                              <a:cubicBezTo>
                                <a:pt x="32" y="5"/>
                                <a:pt x="27" y="0"/>
                                <a:pt x="20" y="0"/>
                              </a:cubicBezTo>
                              <a:cubicBezTo>
                                <a:pt x="13" y="0"/>
                                <a:pt x="8" y="5"/>
                                <a:pt x="8" y="12"/>
                              </a:cubicBezTo>
                              <a:cubicBezTo>
                                <a:pt x="8" y="72"/>
                                <a:pt x="8" y="72"/>
                                <a:pt x="8" y="72"/>
                              </a:cubicBezTo>
                              <a:cubicBezTo>
                                <a:pt x="3" y="76"/>
                                <a:pt x="0" y="81"/>
                                <a:pt x="0" y="88"/>
                              </a:cubicBezTo>
                              <a:cubicBezTo>
                                <a:pt x="0" y="95"/>
                                <a:pt x="3" y="100"/>
                                <a:pt x="8" y="104"/>
                              </a:cubicBezTo>
                              <a:cubicBezTo>
                                <a:pt x="8" y="116"/>
                                <a:pt x="8" y="116"/>
                                <a:pt x="8" y="116"/>
                              </a:cubicBezTo>
                              <a:cubicBezTo>
                                <a:pt x="8" y="123"/>
                                <a:pt x="13" y="128"/>
                                <a:pt x="20" y="128"/>
                              </a:cubicBezTo>
                              <a:cubicBezTo>
                                <a:pt x="27" y="128"/>
                                <a:pt x="32" y="123"/>
                                <a:pt x="32" y="116"/>
                              </a:cubicBezTo>
                              <a:cubicBezTo>
                                <a:pt x="32" y="104"/>
                                <a:pt x="32" y="104"/>
                                <a:pt x="32" y="104"/>
                              </a:cubicBezTo>
                              <a:cubicBezTo>
                                <a:pt x="37" y="100"/>
                                <a:pt x="40" y="95"/>
                                <a:pt x="40" y="88"/>
                              </a:cubicBezTo>
                              <a:cubicBezTo>
                                <a:pt x="40" y="81"/>
                                <a:pt x="37" y="76"/>
                                <a:pt x="32" y="72"/>
                              </a:cubicBezTo>
                              <a:close/>
                              <a:moveTo>
                                <a:pt x="16" y="12"/>
                              </a:moveTo>
                              <a:cubicBezTo>
                                <a:pt x="16" y="10"/>
                                <a:pt x="18" y="8"/>
                                <a:pt x="20" y="8"/>
                              </a:cubicBezTo>
                              <a:cubicBezTo>
                                <a:pt x="22" y="8"/>
                                <a:pt x="24" y="10"/>
                                <a:pt x="24" y="12"/>
                              </a:cubicBezTo>
                              <a:cubicBezTo>
                                <a:pt x="24" y="68"/>
                                <a:pt x="24" y="68"/>
                                <a:pt x="24" y="68"/>
                              </a:cubicBezTo>
                              <a:cubicBezTo>
                                <a:pt x="23" y="68"/>
                                <a:pt x="21" y="68"/>
                                <a:pt x="20" y="68"/>
                              </a:cubicBezTo>
                              <a:cubicBezTo>
                                <a:pt x="19" y="68"/>
                                <a:pt x="17" y="68"/>
                                <a:pt x="16" y="68"/>
                              </a:cubicBezTo>
                              <a:lnTo>
                                <a:pt x="16" y="12"/>
                              </a:lnTo>
                              <a:close/>
                              <a:moveTo>
                                <a:pt x="24" y="116"/>
                              </a:moveTo>
                              <a:cubicBezTo>
                                <a:pt x="24" y="118"/>
                                <a:pt x="22" y="120"/>
                                <a:pt x="20" y="120"/>
                              </a:cubicBezTo>
                              <a:cubicBezTo>
                                <a:pt x="18" y="120"/>
                                <a:pt x="16" y="118"/>
                                <a:pt x="16" y="116"/>
                              </a:cubicBezTo>
                              <a:cubicBezTo>
                                <a:pt x="16" y="108"/>
                                <a:pt x="16" y="108"/>
                                <a:pt x="16" y="108"/>
                              </a:cubicBezTo>
                              <a:cubicBezTo>
                                <a:pt x="17" y="108"/>
                                <a:pt x="19" y="108"/>
                                <a:pt x="20" y="108"/>
                              </a:cubicBezTo>
                              <a:cubicBezTo>
                                <a:pt x="21" y="108"/>
                                <a:pt x="23" y="108"/>
                                <a:pt x="24" y="108"/>
                              </a:cubicBezTo>
                              <a:lnTo>
                                <a:pt x="24" y="116"/>
                              </a:lnTo>
                              <a:close/>
                              <a:moveTo>
                                <a:pt x="31" y="91"/>
                              </a:moveTo>
                              <a:cubicBezTo>
                                <a:pt x="31" y="92"/>
                                <a:pt x="31" y="92"/>
                                <a:pt x="31" y="92"/>
                              </a:cubicBezTo>
                              <a:cubicBezTo>
                                <a:pt x="31" y="93"/>
                                <a:pt x="30" y="94"/>
                                <a:pt x="30" y="95"/>
                              </a:cubicBezTo>
                              <a:cubicBezTo>
                                <a:pt x="30" y="95"/>
                                <a:pt x="30" y="95"/>
                                <a:pt x="30" y="95"/>
                              </a:cubicBezTo>
                              <a:cubicBezTo>
                                <a:pt x="29" y="96"/>
                                <a:pt x="28" y="97"/>
                                <a:pt x="27" y="98"/>
                              </a:cubicBezTo>
                              <a:cubicBezTo>
                                <a:pt x="27" y="98"/>
                                <a:pt x="27" y="98"/>
                                <a:pt x="27" y="98"/>
                              </a:cubicBezTo>
                              <a:cubicBezTo>
                                <a:pt x="26" y="98"/>
                                <a:pt x="25" y="99"/>
                                <a:pt x="24" y="99"/>
                              </a:cubicBezTo>
                              <a:cubicBezTo>
                                <a:pt x="23" y="100"/>
                                <a:pt x="21" y="100"/>
                                <a:pt x="20" y="100"/>
                              </a:cubicBezTo>
                              <a:cubicBezTo>
                                <a:pt x="19" y="100"/>
                                <a:pt x="17" y="100"/>
                                <a:pt x="16" y="99"/>
                              </a:cubicBezTo>
                              <a:cubicBezTo>
                                <a:pt x="15" y="99"/>
                                <a:pt x="14" y="98"/>
                                <a:pt x="13" y="98"/>
                              </a:cubicBezTo>
                              <a:cubicBezTo>
                                <a:pt x="13" y="98"/>
                                <a:pt x="13" y="98"/>
                                <a:pt x="13" y="98"/>
                              </a:cubicBezTo>
                              <a:cubicBezTo>
                                <a:pt x="12" y="97"/>
                                <a:pt x="11" y="96"/>
                                <a:pt x="10" y="95"/>
                              </a:cubicBezTo>
                              <a:cubicBezTo>
                                <a:pt x="10" y="95"/>
                                <a:pt x="10" y="95"/>
                                <a:pt x="10" y="95"/>
                              </a:cubicBezTo>
                              <a:cubicBezTo>
                                <a:pt x="10" y="94"/>
                                <a:pt x="9" y="93"/>
                                <a:pt x="9" y="92"/>
                              </a:cubicBezTo>
                              <a:cubicBezTo>
                                <a:pt x="9" y="92"/>
                                <a:pt x="9" y="92"/>
                                <a:pt x="9" y="91"/>
                              </a:cubicBezTo>
                              <a:cubicBezTo>
                                <a:pt x="8" y="90"/>
                                <a:pt x="8" y="89"/>
                                <a:pt x="8" y="88"/>
                              </a:cubicBezTo>
                              <a:cubicBezTo>
                                <a:pt x="8" y="87"/>
                                <a:pt x="8" y="86"/>
                                <a:pt x="9" y="85"/>
                              </a:cubicBezTo>
                              <a:cubicBezTo>
                                <a:pt x="9" y="84"/>
                                <a:pt x="9" y="84"/>
                                <a:pt x="9" y="84"/>
                              </a:cubicBezTo>
                              <a:cubicBezTo>
                                <a:pt x="9" y="83"/>
                                <a:pt x="10" y="82"/>
                                <a:pt x="10" y="81"/>
                              </a:cubicBezTo>
                              <a:cubicBezTo>
                                <a:pt x="10" y="81"/>
                                <a:pt x="10" y="81"/>
                                <a:pt x="10" y="81"/>
                              </a:cubicBezTo>
                              <a:cubicBezTo>
                                <a:pt x="11" y="80"/>
                                <a:pt x="12" y="79"/>
                                <a:pt x="13" y="78"/>
                              </a:cubicBezTo>
                              <a:cubicBezTo>
                                <a:pt x="13" y="78"/>
                                <a:pt x="13" y="78"/>
                                <a:pt x="13" y="78"/>
                              </a:cubicBezTo>
                              <a:cubicBezTo>
                                <a:pt x="14" y="78"/>
                                <a:pt x="15" y="77"/>
                                <a:pt x="16" y="77"/>
                              </a:cubicBezTo>
                              <a:cubicBezTo>
                                <a:pt x="17" y="76"/>
                                <a:pt x="19" y="76"/>
                                <a:pt x="20" y="76"/>
                              </a:cubicBezTo>
                              <a:cubicBezTo>
                                <a:pt x="21" y="76"/>
                                <a:pt x="23" y="76"/>
                                <a:pt x="24" y="77"/>
                              </a:cubicBezTo>
                              <a:cubicBezTo>
                                <a:pt x="25" y="77"/>
                                <a:pt x="26" y="78"/>
                                <a:pt x="27" y="78"/>
                              </a:cubicBezTo>
                              <a:cubicBezTo>
                                <a:pt x="27" y="78"/>
                                <a:pt x="27" y="78"/>
                                <a:pt x="27" y="78"/>
                              </a:cubicBezTo>
                              <a:cubicBezTo>
                                <a:pt x="28" y="79"/>
                                <a:pt x="29" y="80"/>
                                <a:pt x="30" y="81"/>
                              </a:cubicBezTo>
                              <a:cubicBezTo>
                                <a:pt x="30" y="81"/>
                                <a:pt x="30" y="81"/>
                                <a:pt x="30" y="81"/>
                              </a:cubicBezTo>
                              <a:cubicBezTo>
                                <a:pt x="30" y="82"/>
                                <a:pt x="31" y="83"/>
                                <a:pt x="31" y="84"/>
                              </a:cubicBezTo>
                              <a:cubicBezTo>
                                <a:pt x="31" y="84"/>
                                <a:pt x="31" y="84"/>
                                <a:pt x="31" y="85"/>
                              </a:cubicBezTo>
                              <a:cubicBezTo>
                                <a:pt x="32" y="86"/>
                                <a:pt x="32" y="87"/>
                                <a:pt x="32" y="88"/>
                              </a:cubicBezTo>
                              <a:cubicBezTo>
                                <a:pt x="32" y="89"/>
                                <a:pt x="32" y="90"/>
                                <a:pt x="31" y="91"/>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375">
                            <a:defRPr/>
                          </a:pPr>
                          <a:endParaRPr kern="0" lang="id-ID">
                            <a:solidFill>
                              <a:srgbClr val="44546A"/>
                            </a:solidFill>
                          </a:endParaRPr>
                        </a:p>
                      </p:txBody>
                    </p:sp>
                  </p:grpSp>
                  <p:sp>
                    <p:nvSpPr>
                      <p:cNvPr id="41" name="Freeform 159"/>
                      <p:cNvSpPr>
                        <a:spLocks noEditPoints="1"/>
                      </p:cNvSpPr>
                      <p:nvPr/>
                    </p:nvSpPr>
                    <p:spPr bwMode="auto">
                      <a:xfrm>
                        <a:off x="7725967" y="2632472"/>
                        <a:ext cx="401240" cy="428625"/>
                      </a:xfrm>
                      <a:custGeom>
                        <a:gdLst>
                          <a:gd fmla="*/ 196 w 283" name="T0"/>
                          <a:gd fmla="*/ 190 h 303" name="T1"/>
                          <a:gd fmla="*/ 240 w 283" name="T2"/>
                          <a:gd fmla="*/ 123 h 303" name="T3"/>
                          <a:gd fmla="*/ 184 w 283" name="T4"/>
                          <a:gd fmla="*/ 16 h 303" name="T5"/>
                          <a:gd fmla="*/ 69 w 283" name="T6"/>
                          <a:gd fmla="*/ 63 h 303" name="T7"/>
                          <a:gd fmla="*/ 83 w 283" name="T8"/>
                          <a:gd fmla="*/ 109 h 303" name="T9"/>
                          <a:gd fmla="*/ 87 w 283" name="T10"/>
                          <a:gd fmla="*/ 190 h 303" name="T11"/>
                          <a:gd fmla="*/ 0 w 283" name="T12"/>
                          <a:gd fmla="*/ 192 h 303" name="T13"/>
                          <a:gd fmla="*/ 98 w 283" name="T14"/>
                          <a:gd fmla="*/ 303 h 303" name="T15"/>
                          <a:gd fmla="*/ 283 w 283" name="T16"/>
                          <a:gd fmla="*/ 198 h 303" name="T17"/>
                          <a:gd fmla="*/ 196 w 283" name="T18"/>
                          <a:gd fmla="*/ 192 h 303" name="T19"/>
                          <a:gd fmla="*/ 234 w 283" name="T20"/>
                          <a:gd fmla="*/ 99 h 303" name="T21"/>
                          <a:gd fmla="*/ 96 w 283" name="T22"/>
                          <a:gd fmla="*/ 45 h 303" name="T23"/>
                          <a:gd fmla="*/ 91 w 283" name="T24"/>
                          <a:gd fmla="*/ 100 h 303" name="T25"/>
                          <a:gd fmla="*/ 119 w 283" name="T26"/>
                          <a:gd fmla="*/ 54 h 303" name="T27"/>
                          <a:gd fmla="*/ 216 w 283" name="T28"/>
                          <a:gd fmla="*/ 91 h 303" name="T29"/>
                          <a:gd fmla="*/ 188 w 283" name="T30"/>
                          <a:gd fmla="*/ 137 h 303" name="T31"/>
                          <a:gd fmla="*/ 149 w 283" name="T32"/>
                          <a:gd fmla="*/ 88 h 303" name="T33"/>
                          <a:gd fmla="*/ 142 w 283" name="T34"/>
                          <a:gd fmla="*/ 87 h 303" name="T35"/>
                          <a:gd fmla="*/ 141 w 283" name="T36"/>
                          <a:gd fmla="*/ 87 h 303" name="T37"/>
                          <a:gd fmla="*/ 91 w 283" name="T38"/>
                          <a:gd fmla="*/ 100 h 303" name="T39"/>
                          <a:gd fmla="*/ 184 w 283" name="T40"/>
                          <a:gd fmla="*/ 192 h 303" name="T41"/>
                          <a:gd fmla="*/ 164 w 283" name="T42"/>
                          <a:gd fmla="*/ 115 h 303" name="T43"/>
                          <a:gd fmla="*/ 163 w 283" name="T44"/>
                          <a:gd fmla="*/ 192 h 303" name="T45"/>
                          <a:gd fmla="*/ 126 w 283" name="T46"/>
                          <a:gd fmla="*/ 166 h 303" name="T47"/>
                          <a:gd fmla="*/ 144 w 283" name="T48"/>
                          <a:gd fmla="*/ 99 h 303" name="T49"/>
                          <a:gd fmla="*/ 162 w 283" name="T50"/>
                          <a:gd fmla="*/ 166 h 303" name="T51"/>
                          <a:gd fmla="*/ 128 w 283" name="T52"/>
                          <a:gd fmla="*/ 104 h 303" name="T53"/>
                          <a:gd fmla="*/ 99 w 283" name="T54"/>
                          <a:gd fmla="*/ 192 h 303" name="T55"/>
                          <a:gd fmla="*/ 128 w 283" name="T56"/>
                          <a:gd fmla="*/ 104 h 303" name="T57"/>
                          <a:gd fmla="*/ 98 w 283" name="T58"/>
                          <a:gd fmla="*/ 292 h 303" name="T59"/>
                          <a:gd fmla="*/ 168 w 283" name="T60"/>
                          <a:gd fmla="*/ 204 h 303" name="T61"/>
                          <a:gd fmla="*/ 169 w 283" name="T62"/>
                          <a:gd fmla="*/ 204 h 303" name="T63"/>
                          <a:gd fmla="*/ 271 w 283" name="T64"/>
                          <a:gd fmla="*/ 204 h 303"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303" w="283">
                            <a:moveTo>
                              <a:pt x="196" y="192"/>
                            </a:moveTo>
                            <a:cubicBezTo>
                              <a:pt x="196" y="192"/>
                              <a:pt x="196" y="191"/>
                              <a:pt x="196" y="190"/>
                            </a:cubicBezTo>
                            <a:cubicBezTo>
                              <a:pt x="196" y="176"/>
                              <a:pt x="194" y="162"/>
                              <a:pt x="190" y="148"/>
                            </a:cubicBezTo>
                            <a:cubicBezTo>
                              <a:pt x="217" y="148"/>
                              <a:pt x="235" y="138"/>
                              <a:pt x="240" y="123"/>
                            </a:cubicBezTo>
                            <a:cubicBezTo>
                              <a:pt x="241" y="120"/>
                              <a:pt x="241" y="116"/>
                              <a:pt x="241" y="112"/>
                            </a:cubicBezTo>
                            <a:cubicBezTo>
                              <a:pt x="250" y="42"/>
                              <a:pt x="184" y="16"/>
                              <a:pt x="184" y="16"/>
                            </a:cubicBezTo>
                            <a:cubicBezTo>
                              <a:pt x="100" y="0"/>
                              <a:pt x="69" y="63"/>
                              <a:pt x="69" y="63"/>
                            </a:cubicBezTo>
                            <a:cubicBezTo>
                              <a:pt x="69" y="63"/>
                              <a:pt x="69" y="63"/>
                              <a:pt x="69" y="63"/>
                            </a:cubicBezTo>
                            <a:cubicBezTo>
                              <a:pt x="69" y="64"/>
                              <a:pt x="68" y="66"/>
                              <a:pt x="67" y="67"/>
                            </a:cubicBezTo>
                            <a:cubicBezTo>
                              <a:pt x="63" y="80"/>
                              <a:pt x="69" y="95"/>
                              <a:pt x="83" y="109"/>
                            </a:cubicBezTo>
                            <a:cubicBezTo>
                              <a:pt x="89" y="113"/>
                              <a:pt x="95" y="118"/>
                              <a:pt x="101" y="122"/>
                            </a:cubicBezTo>
                            <a:cubicBezTo>
                              <a:pt x="92" y="142"/>
                              <a:pt x="87" y="167"/>
                              <a:pt x="87" y="190"/>
                            </a:cubicBezTo>
                            <a:cubicBezTo>
                              <a:pt x="87" y="191"/>
                              <a:pt x="87" y="192"/>
                              <a:pt x="87" y="192"/>
                            </a:cubicBezTo>
                            <a:cubicBezTo>
                              <a:pt x="0" y="192"/>
                              <a:pt x="0" y="192"/>
                              <a:pt x="0" y="192"/>
                            </a:cubicBezTo>
                            <a:cubicBezTo>
                              <a:pt x="0" y="198"/>
                              <a:pt x="0" y="198"/>
                              <a:pt x="0" y="198"/>
                            </a:cubicBezTo>
                            <a:cubicBezTo>
                              <a:pt x="4" y="257"/>
                              <a:pt x="47" y="303"/>
                              <a:pt x="98" y="303"/>
                            </a:cubicBezTo>
                            <a:cubicBezTo>
                              <a:pt x="185" y="303"/>
                              <a:pt x="185" y="303"/>
                              <a:pt x="185" y="303"/>
                            </a:cubicBezTo>
                            <a:cubicBezTo>
                              <a:pt x="236" y="303"/>
                              <a:pt x="279" y="257"/>
                              <a:pt x="283" y="198"/>
                            </a:cubicBezTo>
                            <a:cubicBezTo>
                              <a:pt x="283" y="192"/>
                              <a:pt x="283" y="192"/>
                              <a:pt x="283" y="192"/>
                            </a:cubicBezTo>
                            <a:lnTo>
                              <a:pt x="196" y="192"/>
                            </a:lnTo>
                            <a:close/>
                            <a:moveTo>
                              <a:pt x="182" y="27"/>
                            </a:moveTo>
                            <a:cubicBezTo>
                              <a:pt x="207" y="38"/>
                              <a:pt x="231" y="64"/>
                              <a:pt x="234" y="99"/>
                            </a:cubicBezTo>
                            <a:cubicBezTo>
                              <a:pt x="224" y="77"/>
                              <a:pt x="195" y="60"/>
                              <a:pt x="173" y="53"/>
                            </a:cubicBezTo>
                            <a:cubicBezTo>
                              <a:pt x="157" y="48"/>
                              <a:pt x="118" y="40"/>
                              <a:pt x="96" y="45"/>
                            </a:cubicBezTo>
                            <a:cubicBezTo>
                              <a:pt x="93" y="46"/>
                              <a:pt x="130" y="13"/>
                              <a:pt x="182" y="27"/>
                            </a:cubicBezTo>
                            <a:close/>
                            <a:moveTo>
                              <a:pt x="91" y="100"/>
                            </a:moveTo>
                            <a:cubicBezTo>
                              <a:pt x="80" y="90"/>
                              <a:pt x="76" y="79"/>
                              <a:pt x="78" y="71"/>
                            </a:cubicBezTo>
                            <a:cubicBezTo>
                              <a:pt x="82" y="61"/>
                              <a:pt x="97" y="54"/>
                              <a:pt x="119" y="54"/>
                            </a:cubicBezTo>
                            <a:cubicBezTo>
                              <a:pt x="133" y="54"/>
                              <a:pt x="149" y="57"/>
                              <a:pt x="164" y="62"/>
                            </a:cubicBezTo>
                            <a:cubicBezTo>
                              <a:pt x="185" y="69"/>
                              <a:pt x="203" y="79"/>
                              <a:pt x="216" y="91"/>
                            </a:cubicBezTo>
                            <a:cubicBezTo>
                              <a:pt x="227" y="101"/>
                              <a:pt x="231" y="112"/>
                              <a:pt x="229" y="120"/>
                            </a:cubicBezTo>
                            <a:cubicBezTo>
                              <a:pt x="225" y="130"/>
                              <a:pt x="210" y="137"/>
                              <a:pt x="188" y="137"/>
                            </a:cubicBezTo>
                            <a:cubicBezTo>
                              <a:pt x="188" y="137"/>
                              <a:pt x="187" y="137"/>
                              <a:pt x="187" y="137"/>
                            </a:cubicBezTo>
                            <a:cubicBezTo>
                              <a:pt x="179" y="112"/>
                              <a:pt x="165" y="92"/>
                              <a:pt x="149" y="88"/>
                            </a:cubicBezTo>
                            <a:cubicBezTo>
                              <a:pt x="148" y="88"/>
                              <a:pt x="148" y="87"/>
                              <a:pt x="148" y="87"/>
                            </a:cubicBezTo>
                            <a:cubicBezTo>
                              <a:pt x="146" y="87"/>
                              <a:pt x="144" y="87"/>
                              <a:pt x="142" y="87"/>
                            </a:cubicBezTo>
                            <a:cubicBezTo>
                              <a:pt x="142" y="87"/>
                              <a:pt x="142" y="87"/>
                              <a:pt x="142" y="87"/>
                            </a:cubicBezTo>
                            <a:cubicBezTo>
                              <a:pt x="142" y="87"/>
                              <a:pt x="141" y="87"/>
                              <a:pt x="141" y="87"/>
                            </a:cubicBezTo>
                            <a:cubicBezTo>
                              <a:pt x="128" y="87"/>
                              <a:pt x="116" y="97"/>
                              <a:pt x="107" y="112"/>
                            </a:cubicBezTo>
                            <a:cubicBezTo>
                              <a:pt x="101" y="108"/>
                              <a:pt x="96" y="104"/>
                              <a:pt x="91" y="100"/>
                            </a:cubicBezTo>
                            <a:close/>
                            <a:moveTo>
                              <a:pt x="184" y="190"/>
                            </a:moveTo>
                            <a:cubicBezTo>
                              <a:pt x="184" y="191"/>
                              <a:pt x="184" y="192"/>
                              <a:pt x="184" y="192"/>
                            </a:cubicBezTo>
                            <a:cubicBezTo>
                              <a:pt x="175" y="192"/>
                              <a:pt x="175" y="192"/>
                              <a:pt x="175" y="192"/>
                            </a:cubicBezTo>
                            <a:cubicBezTo>
                              <a:pt x="175" y="155"/>
                              <a:pt x="170" y="131"/>
                              <a:pt x="164" y="115"/>
                            </a:cubicBezTo>
                            <a:cubicBezTo>
                              <a:pt x="176" y="132"/>
                              <a:pt x="184" y="161"/>
                              <a:pt x="184" y="190"/>
                            </a:cubicBezTo>
                            <a:close/>
                            <a:moveTo>
                              <a:pt x="163" y="192"/>
                            </a:moveTo>
                            <a:cubicBezTo>
                              <a:pt x="125" y="192"/>
                              <a:pt x="125" y="192"/>
                              <a:pt x="125" y="192"/>
                            </a:cubicBezTo>
                            <a:cubicBezTo>
                              <a:pt x="125" y="182"/>
                              <a:pt x="125" y="174"/>
                              <a:pt x="126" y="166"/>
                            </a:cubicBezTo>
                            <a:cubicBezTo>
                              <a:pt x="138" y="111"/>
                              <a:pt x="138" y="111"/>
                              <a:pt x="138" y="111"/>
                            </a:cubicBezTo>
                            <a:cubicBezTo>
                              <a:pt x="140" y="105"/>
                              <a:pt x="142" y="101"/>
                              <a:pt x="144" y="99"/>
                            </a:cubicBezTo>
                            <a:cubicBezTo>
                              <a:pt x="145" y="101"/>
                              <a:pt x="148" y="105"/>
                              <a:pt x="150" y="111"/>
                            </a:cubicBezTo>
                            <a:cubicBezTo>
                              <a:pt x="162" y="166"/>
                              <a:pt x="162" y="166"/>
                              <a:pt x="162" y="166"/>
                            </a:cubicBezTo>
                            <a:cubicBezTo>
                              <a:pt x="163" y="174"/>
                              <a:pt x="163" y="183"/>
                              <a:pt x="163" y="192"/>
                            </a:cubicBezTo>
                            <a:close/>
                            <a:moveTo>
                              <a:pt x="128" y="104"/>
                            </a:moveTo>
                            <a:cubicBezTo>
                              <a:pt x="121" y="119"/>
                              <a:pt x="113" y="146"/>
                              <a:pt x="113" y="192"/>
                            </a:cubicBezTo>
                            <a:cubicBezTo>
                              <a:pt x="99" y="192"/>
                              <a:pt x="99" y="192"/>
                              <a:pt x="99" y="192"/>
                            </a:cubicBezTo>
                            <a:cubicBezTo>
                              <a:pt x="99" y="192"/>
                              <a:pt x="99" y="191"/>
                              <a:pt x="99" y="190"/>
                            </a:cubicBezTo>
                            <a:cubicBezTo>
                              <a:pt x="99" y="154"/>
                              <a:pt x="112" y="118"/>
                              <a:pt x="128" y="104"/>
                            </a:cubicBezTo>
                            <a:close/>
                            <a:moveTo>
                              <a:pt x="185" y="292"/>
                            </a:moveTo>
                            <a:cubicBezTo>
                              <a:pt x="98" y="292"/>
                              <a:pt x="98" y="292"/>
                              <a:pt x="98" y="292"/>
                            </a:cubicBezTo>
                            <a:cubicBezTo>
                              <a:pt x="54" y="292"/>
                              <a:pt x="18" y="254"/>
                              <a:pt x="12" y="204"/>
                            </a:cubicBezTo>
                            <a:cubicBezTo>
                              <a:pt x="168" y="204"/>
                              <a:pt x="168" y="204"/>
                              <a:pt x="168" y="204"/>
                            </a:cubicBezTo>
                            <a:cubicBezTo>
                              <a:pt x="169" y="204"/>
                              <a:pt x="169" y="204"/>
                              <a:pt x="169" y="204"/>
                            </a:cubicBezTo>
                            <a:cubicBezTo>
                              <a:pt x="169" y="204"/>
                              <a:pt x="169" y="204"/>
                              <a:pt x="169" y="204"/>
                            </a:cubicBezTo>
                            <a:cubicBezTo>
                              <a:pt x="169" y="204"/>
                              <a:pt x="170" y="204"/>
                              <a:pt x="170" y="204"/>
                            </a:cubicBezTo>
                            <a:cubicBezTo>
                              <a:pt x="271" y="204"/>
                              <a:pt x="271" y="204"/>
                              <a:pt x="271" y="204"/>
                            </a:cubicBezTo>
                            <a:cubicBezTo>
                              <a:pt x="265" y="254"/>
                              <a:pt x="229" y="292"/>
                              <a:pt x="185" y="292"/>
                            </a:cubicBezTo>
                            <a:close/>
                          </a:path>
                        </a:pathLst>
                      </a:custGeom>
                      <a:solidFill>
                        <a:srgbClr val="16294C"/>
                      </a:solidFill>
                      <a:ln>
                        <a:noFill/>
                      </a:ln>
                      <a:extLst/>
                    </p:spPr>
                    <p:txBody>
                      <a:bodyPr bIns="34289" lIns="68541" rIns="68541" tIns="34289"/>
                      <a:lstStyle/>
                      <a:p>
                        <a:pPr defTabSz="685375">
                          <a:defRPr/>
                        </a:pPr>
                        <a:endParaRPr kern="0" lang="en-US">
                          <a:solidFill>
                            <a:srgbClr val="44546A"/>
                          </a:solidFill>
                        </a:endParaRPr>
                      </a:p>
                    </p:txBody>
                  </p:sp>
                </p:grpSp>
                <p:grpSp>
                  <p:nvGrpSpPr>
                    <p:cNvPr id="52" name="Group 51"/>
                    <p:cNvGrpSpPr/>
                    <p:nvPr/>
                  </p:nvGrpSpPr>
                  <p:grpSpPr>
                    <a:xfrm>
                      <a:off x="6378388" y="4627624"/>
                      <a:ext cx="411956" cy="411956"/>
                      <a:chOff x="6089650" y="4797426"/>
                      <a:chExt cx="549275" cy="549275"/>
                    </a:xfrm>
                    <a:solidFill>
                      <a:srgbClr val="6C2B43"/>
                    </a:solidFill>
                  </p:grpSpPr>
                  <p:sp>
                    <p:nvSpPr>
                      <p:cNvPr id="53" name="Freeform 8"/>
                      <p:cNvSpPr>
                        <a:spLocks noEditPoints="1"/>
                      </p:cNvSpPr>
                      <p:nvPr/>
                    </p:nvSpPr>
                    <p:spPr bwMode="auto">
                      <a:xfrm>
                        <a:off x="6089650" y="4797426"/>
                        <a:ext cx="549275" cy="549275"/>
                      </a:xfrm>
                      <a:custGeom>
                        <a:gdLst>
                          <a:gd fmla="*/ 97 w 146" name="T0"/>
                          <a:gd fmla="*/ 14 h 146" name="T1"/>
                          <a:gd fmla="*/ 14 w 146" name="T2"/>
                          <a:gd fmla="*/ 49 h 146" name="T3"/>
                          <a:gd fmla="*/ 49 w 146" name="T4"/>
                          <a:gd fmla="*/ 132 h 146" name="T5"/>
                          <a:gd fmla="*/ 132 w 146" name="T6"/>
                          <a:gd fmla="*/ 97 h 146" name="T7"/>
                          <a:gd fmla="*/ 97 w 146" name="T8"/>
                          <a:gd fmla="*/ 14 h 146" name="T9"/>
                          <a:gd fmla="*/ 52 w 146" name="T10"/>
                          <a:gd fmla="*/ 125 h 146" name="T11"/>
                          <a:gd fmla="*/ 21 w 146" name="T12"/>
                          <a:gd fmla="*/ 52 h 146" name="T13"/>
                          <a:gd fmla="*/ 94 w 146" name="T14"/>
                          <a:gd fmla="*/ 21 h 146" name="T15"/>
                          <a:gd fmla="*/ 125 w 146" name="T16"/>
                          <a:gd fmla="*/ 94 h 146" name="T17"/>
                          <a:gd fmla="*/ 52 w 146" name="T18"/>
                          <a:gd fmla="*/ 125 h 14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46" w="146">
                            <a:moveTo>
                              <a:pt x="97" y="14"/>
                            </a:moveTo>
                            <a:cubicBezTo>
                              <a:pt x="64" y="0"/>
                              <a:pt x="27" y="16"/>
                              <a:pt x="14" y="49"/>
                            </a:cubicBezTo>
                            <a:cubicBezTo>
                              <a:pt x="0" y="82"/>
                              <a:pt x="16" y="119"/>
                              <a:pt x="49" y="132"/>
                            </a:cubicBezTo>
                            <a:cubicBezTo>
                              <a:pt x="82" y="146"/>
                              <a:pt x="119" y="130"/>
                              <a:pt x="132" y="97"/>
                            </a:cubicBezTo>
                            <a:cubicBezTo>
                              <a:pt x="146" y="64"/>
                              <a:pt x="130" y="27"/>
                              <a:pt x="97" y="14"/>
                            </a:cubicBezTo>
                            <a:close/>
                            <a:moveTo>
                              <a:pt x="52" y="125"/>
                            </a:moveTo>
                            <a:cubicBezTo>
                              <a:pt x="24" y="114"/>
                              <a:pt x="10" y="81"/>
                              <a:pt x="21" y="52"/>
                            </a:cubicBezTo>
                            <a:cubicBezTo>
                              <a:pt x="33" y="24"/>
                              <a:pt x="65" y="10"/>
                              <a:pt x="94" y="21"/>
                            </a:cubicBezTo>
                            <a:cubicBezTo>
                              <a:pt x="123" y="33"/>
                              <a:pt x="136" y="65"/>
                              <a:pt x="125" y="94"/>
                            </a:cubicBezTo>
                            <a:cubicBezTo>
                              <a:pt x="114" y="123"/>
                              <a:pt x="81" y="136"/>
                              <a:pt x="52" y="125"/>
                            </a:cubicBezTo>
                            <a:close/>
                          </a:path>
                        </a:pathLst>
                      </a:custGeom>
                      <a:grpFill/>
                      <a:ln>
                        <a:noFill/>
                      </a:ln>
                      <a:extLst/>
                    </p:spPr>
                    <p:txBody>
                      <a:bodyPr/>
                      <a:lstStyle/>
                      <a:p>
                        <a:pPr defTabSz="685375">
                          <a:defRPr/>
                        </a:pPr>
                        <a:endParaRPr b="1" kern="0" lang="id-ID">
                          <a:solidFill>
                            <a:prstClr val="black"/>
                          </a:solidFill>
                        </a:endParaRPr>
                      </a:p>
                    </p:txBody>
                  </p:sp>
                  <p:grpSp>
                    <p:nvGrpSpPr>
                      <p:cNvPr id="54" name="Group 53"/>
                      <p:cNvGrpSpPr/>
                      <p:nvPr/>
                    </p:nvGrpSpPr>
                    <p:grpSpPr>
                      <a:xfrm>
                        <a:off x="6194425" y="4903788"/>
                        <a:ext cx="338138" cy="338138"/>
                        <a:chOff x="6194425" y="4903788"/>
                        <a:chExt cx="338138" cy="338138"/>
                      </a:xfrm>
                      <a:grpFill/>
                    </p:grpSpPr>
                    <p:sp>
                      <p:nvSpPr>
                        <p:cNvPr id="55" name="Freeform 9"/>
                        <p:cNvSpPr>
                          <a:spLocks noEditPoints="1"/>
                        </p:cNvSpPr>
                        <p:nvPr/>
                      </p:nvSpPr>
                      <p:spPr bwMode="auto">
                        <a:xfrm>
                          <a:off x="6329363" y="5038726"/>
                          <a:ext cx="68262" cy="68263"/>
                        </a:xfrm>
                        <a:custGeom>
                          <a:gdLst>
                            <a:gd fmla="*/ 12 w 18" name="T0"/>
                            <a:gd fmla="*/ 2 h 18" name="T1"/>
                            <a:gd fmla="*/ 2 w 18" name="T2"/>
                            <a:gd fmla="*/ 6 h 18" name="T3"/>
                            <a:gd fmla="*/ 6 w 18" name="T4"/>
                            <a:gd fmla="*/ 16 h 18" name="T5"/>
                            <a:gd fmla="*/ 16 w 18" name="T6"/>
                            <a:gd fmla="*/ 12 h 18" name="T7"/>
                            <a:gd fmla="*/ 12 w 18" name="T8"/>
                            <a:gd fmla="*/ 2 h 18" name="T9"/>
                            <a:gd fmla="*/ 8 w 18" name="T10"/>
                            <a:gd fmla="*/ 13 h 18" name="T11"/>
                            <a:gd fmla="*/ 5 w 18" name="T12"/>
                            <a:gd fmla="*/ 8 h 18" name="T13"/>
                            <a:gd fmla="*/ 11 w 18" name="T14"/>
                            <a:gd fmla="*/ 5 h 18" name="T15"/>
                            <a:gd fmla="*/ 13 w 18" name="T16"/>
                            <a:gd fmla="*/ 11 h 18" name="T17"/>
                            <a:gd fmla="*/ 8 w 18" name="T18"/>
                            <a:gd fmla="*/ 13 h 1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8" w="18">
                              <a:moveTo>
                                <a:pt x="12" y="2"/>
                              </a:moveTo>
                              <a:cubicBezTo>
                                <a:pt x="8" y="0"/>
                                <a:pt x="3" y="2"/>
                                <a:pt x="2" y="6"/>
                              </a:cubicBezTo>
                              <a:cubicBezTo>
                                <a:pt x="0" y="10"/>
                                <a:pt x="2" y="15"/>
                                <a:pt x="6" y="16"/>
                              </a:cubicBezTo>
                              <a:cubicBezTo>
                                <a:pt x="10" y="18"/>
                                <a:pt x="15" y="16"/>
                                <a:pt x="16" y="12"/>
                              </a:cubicBezTo>
                              <a:cubicBezTo>
                                <a:pt x="18" y="8"/>
                                <a:pt x="16" y="3"/>
                                <a:pt x="12" y="2"/>
                              </a:cubicBezTo>
                              <a:close/>
                              <a:moveTo>
                                <a:pt x="8" y="13"/>
                              </a:moveTo>
                              <a:cubicBezTo>
                                <a:pt x="5" y="12"/>
                                <a:pt x="4" y="10"/>
                                <a:pt x="5" y="8"/>
                              </a:cubicBezTo>
                              <a:cubicBezTo>
                                <a:pt x="6" y="5"/>
                                <a:pt x="8" y="4"/>
                                <a:pt x="11" y="5"/>
                              </a:cubicBezTo>
                              <a:cubicBezTo>
                                <a:pt x="13" y="6"/>
                                <a:pt x="14" y="8"/>
                                <a:pt x="13" y="11"/>
                              </a:cubicBezTo>
                              <a:cubicBezTo>
                                <a:pt x="12" y="13"/>
                                <a:pt x="10" y="14"/>
                                <a:pt x="8" y="13"/>
                              </a:cubicBezTo>
                              <a:close/>
                            </a:path>
                          </a:pathLst>
                        </a:custGeom>
                        <a:grpFill/>
                        <a:ln>
                          <a:noFill/>
                        </a:ln>
                        <a:extLst/>
                      </p:spPr>
                      <p:txBody>
                        <a:bodyPr/>
                        <a:lstStyle/>
                        <a:p>
                          <a:pPr defTabSz="685375">
                            <a:defRPr/>
                          </a:pPr>
                          <a:endParaRPr b="1" kern="0" lang="id-ID">
                            <a:solidFill>
                              <a:prstClr val="black"/>
                            </a:solidFill>
                          </a:endParaRPr>
                        </a:p>
                      </p:txBody>
                    </p:sp>
                    <p:sp>
                      <p:nvSpPr>
                        <p:cNvPr id="56" name="Freeform 10"/>
                        <p:cNvSpPr>
                          <a:spLocks noEditPoints="1"/>
                        </p:cNvSpPr>
                        <p:nvPr/>
                      </p:nvSpPr>
                      <p:spPr bwMode="auto">
                        <a:xfrm>
                          <a:off x="6262688" y="4970463"/>
                          <a:ext cx="203200" cy="203200"/>
                        </a:xfrm>
                        <a:custGeom>
                          <a:gdLst>
                            <a:gd fmla="*/ 36 w 54" name="T0"/>
                            <a:gd fmla="*/ 5 h 54" name="T1"/>
                            <a:gd fmla="*/ 5 w 54" name="T2"/>
                            <a:gd fmla="*/ 18 h 54" name="T3"/>
                            <a:gd fmla="*/ 18 w 54" name="T4"/>
                            <a:gd fmla="*/ 49 h 54" name="T5"/>
                            <a:gd fmla="*/ 49 w 54" name="T6"/>
                            <a:gd fmla="*/ 36 h 54" name="T7"/>
                            <a:gd fmla="*/ 36 w 54" name="T8"/>
                            <a:gd fmla="*/ 5 h 54" name="T9"/>
                            <a:gd fmla="*/ 21 w 54" name="T10"/>
                            <a:gd fmla="*/ 42 h 54" name="T11"/>
                            <a:gd fmla="*/ 12 w 54" name="T12"/>
                            <a:gd fmla="*/ 21 h 54" name="T13"/>
                            <a:gd fmla="*/ 33 w 54" name="T14"/>
                            <a:gd fmla="*/ 12 h 54" name="T15"/>
                            <a:gd fmla="*/ 42 w 54" name="T16"/>
                            <a:gd fmla="*/ 33 h 54" name="T17"/>
                            <a:gd fmla="*/ 21 w 54" name="T18"/>
                            <a:gd fmla="*/ 42 h 5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54" w="54">
                              <a:moveTo>
                                <a:pt x="36" y="5"/>
                              </a:moveTo>
                              <a:cubicBezTo>
                                <a:pt x="24" y="0"/>
                                <a:pt x="10" y="6"/>
                                <a:pt x="5" y="18"/>
                              </a:cubicBezTo>
                              <a:cubicBezTo>
                                <a:pt x="0" y="30"/>
                                <a:pt x="6" y="44"/>
                                <a:pt x="18" y="49"/>
                              </a:cubicBezTo>
                              <a:cubicBezTo>
                                <a:pt x="30" y="54"/>
                                <a:pt x="44" y="48"/>
                                <a:pt x="49" y="36"/>
                              </a:cubicBezTo>
                              <a:cubicBezTo>
                                <a:pt x="54" y="24"/>
                                <a:pt x="48" y="10"/>
                                <a:pt x="36" y="5"/>
                              </a:cubicBezTo>
                              <a:close/>
                              <a:moveTo>
                                <a:pt x="21" y="42"/>
                              </a:moveTo>
                              <a:cubicBezTo>
                                <a:pt x="13" y="39"/>
                                <a:pt x="9" y="29"/>
                                <a:pt x="12" y="21"/>
                              </a:cubicBezTo>
                              <a:cubicBezTo>
                                <a:pt x="15" y="13"/>
                                <a:pt x="25" y="9"/>
                                <a:pt x="33" y="12"/>
                              </a:cubicBezTo>
                              <a:cubicBezTo>
                                <a:pt x="41" y="15"/>
                                <a:pt x="45" y="25"/>
                                <a:pt x="42" y="33"/>
                              </a:cubicBezTo>
                              <a:cubicBezTo>
                                <a:pt x="39" y="41"/>
                                <a:pt x="29" y="45"/>
                                <a:pt x="21" y="42"/>
                              </a:cubicBezTo>
                              <a:close/>
                            </a:path>
                          </a:pathLst>
                        </a:custGeom>
                        <a:grpFill/>
                        <a:ln>
                          <a:noFill/>
                        </a:ln>
                        <a:extLst/>
                      </p:spPr>
                      <p:txBody>
                        <a:bodyPr/>
                        <a:lstStyle/>
                        <a:p>
                          <a:pPr defTabSz="685375">
                            <a:defRPr/>
                          </a:pPr>
                          <a:endParaRPr b="1" kern="0" lang="id-ID">
                            <a:solidFill>
                              <a:prstClr val="black"/>
                            </a:solidFill>
                          </a:endParaRPr>
                        </a:p>
                      </p:txBody>
                    </p:sp>
                    <p:sp>
                      <p:nvSpPr>
                        <p:cNvPr id="57" name="Freeform 11"/>
                        <p:cNvSpPr/>
                        <p:nvPr/>
                      </p:nvSpPr>
                      <p:spPr bwMode="auto">
                        <a:xfrm>
                          <a:off x="6400800" y="5106988"/>
                          <a:ext cx="76200" cy="77788"/>
                        </a:xfrm>
                        <a:custGeom>
                          <a:gdLst>
                            <a:gd fmla="*/ 20 w 20" name="T0"/>
                            <a:gd fmla="*/ 3 h 21" name="T1"/>
                            <a:gd fmla="*/ 19 w 20" name="T2"/>
                            <a:gd fmla="*/ 0 h 21" name="T3"/>
                            <a:gd fmla="*/ 16 w 20" name="T4"/>
                            <a:gd fmla="*/ 1 h 21" name="T5"/>
                            <a:gd fmla="*/ 16 w 20" name="T6"/>
                            <a:gd fmla="*/ 1 h 21" name="T7"/>
                            <a:gd fmla="*/ 1 w 20" name="T8"/>
                            <a:gd fmla="*/ 17 h 21" name="T9"/>
                            <a:gd fmla="*/ 0 w 20" name="T10"/>
                            <a:gd fmla="*/ 19 h 21" name="T11"/>
                            <a:gd fmla="*/ 3 w 20" name="T12"/>
                            <a:gd fmla="*/ 20 h 21" name="T13"/>
                            <a:gd fmla="*/ 3 w 20" name="T14"/>
                            <a:gd fmla="*/ 20 h 21" name="T15"/>
                            <a:gd fmla="*/ 20 w 20" name="T16"/>
                            <a:gd fmla="*/ 3 h 2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1" w="20">
                              <a:moveTo>
                                <a:pt x="20" y="3"/>
                              </a:moveTo>
                              <a:cubicBezTo>
                                <a:pt x="20" y="2"/>
                                <a:pt x="20" y="1"/>
                                <a:pt x="19" y="0"/>
                              </a:cubicBezTo>
                              <a:cubicBezTo>
                                <a:pt x="18" y="0"/>
                                <a:pt x="16" y="0"/>
                                <a:pt x="16" y="1"/>
                              </a:cubicBezTo>
                              <a:cubicBezTo>
                                <a:pt x="16" y="1"/>
                                <a:pt x="16" y="1"/>
                                <a:pt x="16" y="1"/>
                              </a:cubicBezTo>
                              <a:cubicBezTo>
                                <a:pt x="13" y="9"/>
                                <a:pt x="8" y="14"/>
                                <a:pt x="1" y="17"/>
                              </a:cubicBezTo>
                              <a:cubicBezTo>
                                <a:pt x="0" y="17"/>
                                <a:pt x="0" y="18"/>
                                <a:pt x="0" y="19"/>
                              </a:cubicBezTo>
                              <a:cubicBezTo>
                                <a:pt x="0" y="20"/>
                                <a:pt x="2" y="21"/>
                                <a:pt x="3" y="20"/>
                              </a:cubicBezTo>
                              <a:cubicBezTo>
                                <a:pt x="3" y="20"/>
                                <a:pt x="3" y="20"/>
                                <a:pt x="3" y="20"/>
                              </a:cubicBezTo>
                              <a:cubicBezTo>
                                <a:pt x="10" y="17"/>
                                <a:pt x="16" y="11"/>
                                <a:pt x="20" y="3"/>
                              </a:cubicBezTo>
                              <a:close/>
                            </a:path>
                          </a:pathLst>
                        </a:custGeom>
                        <a:grpFill/>
                        <a:ln>
                          <a:noFill/>
                        </a:ln>
                        <a:extLst/>
                      </p:spPr>
                      <p:txBody>
                        <a:bodyPr/>
                        <a:lstStyle/>
                        <a:p>
                          <a:pPr defTabSz="685375">
                            <a:defRPr/>
                          </a:pPr>
                          <a:endParaRPr b="1" kern="0" lang="id-ID">
                            <a:solidFill>
                              <a:prstClr val="black"/>
                            </a:solidFill>
                          </a:endParaRPr>
                        </a:p>
                      </p:txBody>
                    </p:sp>
                    <p:sp>
                      <p:nvSpPr>
                        <p:cNvPr id="58" name="Freeform 12"/>
                        <p:cNvSpPr/>
                        <p:nvPr/>
                      </p:nvSpPr>
                      <p:spPr bwMode="auto">
                        <a:xfrm>
                          <a:off x="6424613" y="5129213"/>
                          <a:ext cx="107950" cy="112713"/>
                        </a:xfrm>
                        <a:custGeom>
                          <a:gdLst>
                            <a:gd fmla="*/ 27 w 29" name="T0"/>
                            <a:gd fmla="*/ 0 h 30" name="T1"/>
                            <a:gd fmla="*/ 25 w 29" name="T2"/>
                            <a:gd fmla="*/ 1 h 30" name="T3"/>
                            <a:gd fmla="*/ 1 w 29" name="T4"/>
                            <a:gd fmla="*/ 25 h 30" name="T5"/>
                            <a:gd fmla="*/ 0 w 29" name="T6"/>
                            <a:gd fmla="*/ 28 h 30" name="T7"/>
                            <a:gd fmla="*/ 3 w 29" name="T8"/>
                            <a:gd fmla="*/ 29 h 30" name="T9"/>
                            <a:gd fmla="*/ 3 w 29" name="T10"/>
                            <a:gd fmla="*/ 29 h 30" name="T11"/>
                            <a:gd fmla="*/ 29 w 29" name="T12"/>
                            <a:gd fmla="*/ 3 h 30" name="T13"/>
                            <a:gd fmla="*/ 27 w 29" name="T14"/>
                            <a:gd fmla="*/ 0 h 30"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30" w="28">
                              <a:moveTo>
                                <a:pt x="27" y="0"/>
                              </a:moveTo>
                              <a:cubicBezTo>
                                <a:pt x="26" y="0"/>
                                <a:pt x="25" y="0"/>
                                <a:pt x="25" y="1"/>
                              </a:cubicBezTo>
                              <a:cubicBezTo>
                                <a:pt x="20" y="13"/>
                                <a:pt x="12" y="21"/>
                                <a:pt x="1" y="25"/>
                              </a:cubicBezTo>
                              <a:cubicBezTo>
                                <a:pt x="0" y="26"/>
                                <a:pt x="0" y="27"/>
                                <a:pt x="0" y="28"/>
                              </a:cubicBezTo>
                              <a:cubicBezTo>
                                <a:pt x="1" y="29"/>
                                <a:pt x="2" y="30"/>
                                <a:pt x="3" y="29"/>
                              </a:cubicBezTo>
                              <a:cubicBezTo>
                                <a:pt x="3" y="29"/>
                                <a:pt x="3" y="29"/>
                                <a:pt x="3" y="29"/>
                              </a:cubicBezTo>
                              <a:cubicBezTo>
                                <a:pt x="14" y="24"/>
                                <a:pt x="24" y="15"/>
                                <a:pt x="29" y="3"/>
                              </a:cubicBezTo>
                              <a:cubicBezTo>
                                <a:pt x="29" y="2"/>
                                <a:pt x="28" y="1"/>
                                <a:pt x="27" y="0"/>
                              </a:cubicBezTo>
                              <a:close/>
                            </a:path>
                          </a:pathLst>
                        </a:custGeom>
                        <a:grpFill/>
                        <a:ln>
                          <a:noFill/>
                        </a:ln>
                        <a:extLst/>
                      </p:spPr>
                      <p:txBody>
                        <a:bodyPr/>
                        <a:lstStyle/>
                        <a:p>
                          <a:pPr defTabSz="685375">
                            <a:defRPr/>
                          </a:pPr>
                          <a:endParaRPr b="1" kern="0" lang="id-ID">
                            <a:solidFill>
                              <a:prstClr val="black"/>
                            </a:solidFill>
                          </a:endParaRPr>
                        </a:p>
                      </p:txBody>
                    </p:sp>
                    <p:sp>
                      <p:nvSpPr>
                        <p:cNvPr id="59" name="Freeform 13"/>
                        <p:cNvSpPr/>
                        <p:nvPr/>
                      </p:nvSpPr>
                      <p:spPr bwMode="auto">
                        <a:xfrm>
                          <a:off x="6413500" y="5118101"/>
                          <a:ext cx="93662" cy="93663"/>
                        </a:xfrm>
                        <a:custGeom>
                          <a:gdLst>
                            <a:gd fmla="*/ 23 w 25" name="T0"/>
                            <a:gd fmla="*/ 0 h 25" name="T1"/>
                            <a:gd fmla="*/ 20 w 25" name="T2"/>
                            <a:gd fmla="*/ 1 h 25" name="T3"/>
                            <a:gd fmla="*/ 1 w 25" name="T4"/>
                            <a:gd fmla="*/ 21 h 25" name="T5"/>
                            <a:gd fmla="*/ 1 w 25" name="T6"/>
                            <a:gd fmla="*/ 21 h 25" name="T7"/>
                            <a:gd fmla="*/ 0 w 25" name="T8"/>
                            <a:gd fmla="*/ 24 h 25" name="T9"/>
                            <a:gd fmla="*/ 3 w 25" name="T10"/>
                            <a:gd fmla="*/ 25 h 25" name="T11"/>
                            <a:gd fmla="*/ 3 w 25" name="T12"/>
                            <a:gd fmla="*/ 25 h 25" name="T13"/>
                            <a:gd fmla="*/ 24 w 25" name="T14"/>
                            <a:gd fmla="*/ 3 h 25" name="T15"/>
                            <a:gd fmla="*/ 23 w 25" name="T16"/>
                            <a:gd fmla="*/ 0 h 2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5" w="25">
                              <a:moveTo>
                                <a:pt x="23" y="0"/>
                              </a:moveTo>
                              <a:cubicBezTo>
                                <a:pt x="22" y="0"/>
                                <a:pt x="21" y="0"/>
                                <a:pt x="20" y="1"/>
                              </a:cubicBezTo>
                              <a:cubicBezTo>
                                <a:pt x="17" y="11"/>
                                <a:pt x="10" y="17"/>
                                <a:pt x="1" y="21"/>
                              </a:cubicBezTo>
                              <a:cubicBezTo>
                                <a:pt x="1" y="21"/>
                                <a:pt x="1" y="21"/>
                                <a:pt x="1" y="21"/>
                              </a:cubicBezTo>
                              <a:cubicBezTo>
                                <a:pt x="0" y="22"/>
                                <a:pt x="0" y="23"/>
                                <a:pt x="0" y="24"/>
                              </a:cubicBezTo>
                              <a:cubicBezTo>
                                <a:pt x="1" y="25"/>
                                <a:pt x="2" y="25"/>
                                <a:pt x="3" y="25"/>
                              </a:cubicBezTo>
                              <a:cubicBezTo>
                                <a:pt x="3" y="25"/>
                                <a:pt x="3" y="25"/>
                                <a:pt x="3" y="25"/>
                              </a:cubicBezTo>
                              <a:cubicBezTo>
                                <a:pt x="12" y="21"/>
                                <a:pt x="20" y="13"/>
                                <a:pt x="24" y="3"/>
                              </a:cubicBezTo>
                              <a:cubicBezTo>
                                <a:pt x="25" y="2"/>
                                <a:pt x="24" y="1"/>
                                <a:pt x="23" y="0"/>
                              </a:cubicBezTo>
                              <a:close/>
                            </a:path>
                          </a:pathLst>
                        </a:custGeom>
                        <a:grpFill/>
                        <a:ln>
                          <a:noFill/>
                        </a:ln>
                        <a:extLst/>
                      </p:spPr>
                      <p:txBody>
                        <a:bodyPr/>
                        <a:lstStyle/>
                        <a:p>
                          <a:pPr defTabSz="685375">
                            <a:defRPr/>
                          </a:pPr>
                          <a:endParaRPr b="1" kern="0" lang="id-ID">
                            <a:solidFill>
                              <a:prstClr val="black"/>
                            </a:solidFill>
                          </a:endParaRPr>
                        </a:p>
                      </p:txBody>
                    </p:sp>
                    <p:sp>
                      <p:nvSpPr>
                        <p:cNvPr id="60" name="Freeform 14"/>
                        <p:cNvSpPr/>
                        <p:nvPr/>
                      </p:nvSpPr>
                      <p:spPr bwMode="auto">
                        <a:xfrm>
                          <a:off x="6251575" y="4959351"/>
                          <a:ext cx="74612" cy="79375"/>
                        </a:xfrm>
                        <a:custGeom>
                          <a:gdLst>
                            <a:gd fmla="*/ 20 w 20" name="T0"/>
                            <a:gd fmla="*/ 2 h 21" name="T1"/>
                            <a:gd fmla="*/ 17 w 20" name="T2"/>
                            <a:gd fmla="*/ 1 h 21" name="T3"/>
                            <a:gd fmla="*/ 17 w 20" name="T4"/>
                            <a:gd fmla="*/ 1 h 21" name="T5"/>
                            <a:gd fmla="*/ 0 w 20" name="T6"/>
                            <a:gd fmla="*/ 18 h 21" name="T7"/>
                            <a:gd fmla="*/ 0 w 20" name="T8"/>
                            <a:gd fmla="*/ 18 h 21" name="T9"/>
                            <a:gd fmla="*/ 1 w 20" name="T10"/>
                            <a:gd fmla="*/ 21 h 21" name="T11"/>
                            <a:gd fmla="*/ 4 w 20" name="T12"/>
                            <a:gd fmla="*/ 20 h 21" name="T13"/>
                            <a:gd fmla="*/ 4 w 20" name="T14"/>
                            <a:gd fmla="*/ 20 h 21" name="T15"/>
                            <a:gd fmla="*/ 19 w 20" name="T16"/>
                            <a:gd fmla="*/ 4 h 21" name="T17"/>
                            <a:gd fmla="*/ 20 w 20" name="T18"/>
                            <a:gd fmla="*/ 2 h 21"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1" w="20">
                              <a:moveTo>
                                <a:pt x="20" y="2"/>
                              </a:moveTo>
                              <a:cubicBezTo>
                                <a:pt x="20" y="1"/>
                                <a:pt x="18" y="0"/>
                                <a:pt x="17" y="1"/>
                              </a:cubicBezTo>
                              <a:cubicBezTo>
                                <a:pt x="17" y="1"/>
                                <a:pt x="17" y="1"/>
                                <a:pt x="17" y="1"/>
                              </a:cubicBezTo>
                              <a:cubicBezTo>
                                <a:pt x="10" y="4"/>
                                <a:pt x="4" y="10"/>
                                <a:pt x="0" y="18"/>
                              </a:cubicBezTo>
                              <a:cubicBezTo>
                                <a:pt x="0" y="18"/>
                                <a:pt x="0" y="18"/>
                                <a:pt x="0" y="18"/>
                              </a:cubicBezTo>
                              <a:cubicBezTo>
                                <a:pt x="0" y="19"/>
                                <a:pt x="0" y="20"/>
                                <a:pt x="1" y="21"/>
                              </a:cubicBezTo>
                              <a:cubicBezTo>
                                <a:pt x="2" y="21"/>
                                <a:pt x="4" y="21"/>
                                <a:pt x="4" y="20"/>
                              </a:cubicBezTo>
                              <a:cubicBezTo>
                                <a:pt x="4" y="20"/>
                                <a:pt x="4" y="20"/>
                                <a:pt x="4" y="20"/>
                              </a:cubicBezTo>
                              <a:cubicBezTo>
                                <a:pt x="7" y="12"/>
                                <a:pt x="12" y="7"/>
                                <a:pt x="19" y="4"/>
                              </a:cubicBezTo>
                              <a:cubicBezTo>
                                <a:pt x="20" y="4"/>
                                <a:pt x="20" y="3"/>
                                <a:pt x="20" y="2"/>
                              </a:cubicBezTo>
                              <a:close/>
                            </a:path>
                          </a:pathLst>
                        </a:custGeom>
                        <a:grpFill/>
                        <a:ln>
                          <a:noFill/>
                        </a:ln>
                        <a:extLst/>
                      </p:spPr>
                      <p:txBody>
                        <a:bodyPr/>
                        <a:lstStyle/>
                        <a:p>
                          <a:pPr defTabSz="685375">
                            <a:defRPr/>
                          </a:pPr>
                          <a:endParaRPr b="1" kern="0" lang="id-ID">
                            <a:solidFill>
                              <a:prstClr val="black"/>
                            </a:solidFill>
                          </a:endParaRPr>
                        </a:p>
                      </p:txBody>
                    </p:sp>
                    <p:sp>
                      <p:nvSpPr>
                        <p:cNvPr id="61" name="Freeform 15"/>
                        <p:cNvSpPr/>
                        <p:nvPr/>
                      </p:nvSpPr>
                      <p:spPr bwMode="auto">
                        <a:xfrm>
                          <a:off x="6194425" y="4903788"/>
                          <a:ext cx="109537" cy="112713"/>
                        </a:xfrm>
                        <a:custGeom>
                          <a:gdLst>
                            <a:gd fmla="*/ 29 w 29" name="T0"/>
                            <a:gd fmla="*/ 2 h 30" name="T1"/>
                            <a:gd fmla="*/ 26 w 29" name="T2"/>
                            <a:gd fmla="*/ 1 h 30" name="T3"/>
                            <a:gd fmla="*/ 26 w 29" name="T4"/>
                            <a:gd fmla="*/ 1 h 30" name="T5"/>
                            <a:gd fmla="*/ 0 w 29" name="T6"/>
                            <a:gd fmla="*/ 27 h 30" name="T7"/>
                            <a:gd fmla="*/ 2 w 29" name="T8"/>
                            <a:gd fmla="*/ 30 h 30" name="T9"/>
                            <a:gd fmla="*/ 4 w 29" name="T10"/>
                            <a:gd fmla="*/ 29 h 30" name="T11"/>
                            <a:gd fmla="*/ 28 w 29" name="T12"/>
                            <a:gd fmla="*/ 5 h 30" name="T13"/>
                            <a:gd fmla="*/ 29 w 29" name="T14"/>
                            <a:gd fmla="*/ 2 h 30"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30" w="28">
                              <a:moveTo>
                                <a:pt x="29" y="2"/>
                              </a:moveTo>
                              <a:cubicBezTo>
                                <a:pt x="28" y="1"/>
                                <a:pt x="27" y="0"/>
                                <a:pt x="26" y="1"/>
                              </a:cubicBezTo>
                              <a:cubicBezTo>
                                <a:pt x="26" y="1"/>
                                <a:pt x="26" y="1"/>
                                <a:pt x="26" y="1"/>
                              </a:cubicBezTo>
                              <a:cubicBezTo>
                                <a:pt x="15" y="6"/>
                                <a:pt x="5" y="15"/>
                                <a:pt x="0" y="27"/>
                              </a:cubicBezTo>
                              <a:cubicBezTo>
                                <a:pt x="0" y="28"/>
                                <a:pt x="1" y="29"/>
                                <a:pt x="2" y="30"/>
                              </a:cubicBezTo>
                              <a:cubicBezTo>
                                <a:pt x="3" y="30"/>
                                <a:pt x="4" y="30"/>
                                <a:pt x="4" y="29"/>
                              </a:cubicBezTo>
                              <a:cubicBezTo>
                                <a:pt x="9" y="17"/>
                                <a:pt x="17" y="9"/>
                                <a:pt x="28" y="5"/>
                              </a:cubicBezTo>
                              <a:cubicBezTo>
                                <a:pt x="29" y="4"/>
                                <a:pt x="29" y="3"/>
                                <a:pt x="29" y="2"/>
                              </a:cubicBezTo>
                              <a:close/>
                            </a:path>
                          </a:pathLst>
                        </a:custGeom>
                        <a:grpFill/>
                        <a:ln>
                          <a:noFill/>
                        </a:ln>
                        <a:extLst/>
                      </p:spPr>
                      <p:txBody>
                        <a:bodyPr/>
                        <a:lstStyle/>
                        <a:p>
                          <a:pPr defTabSz="685375">
                            <a:defRPr/>
                          </a:pPr>
                          <a:endParaRPr b="1" kern="0" lang="id-ID">
                            <a:solidFill>
                              <a:prstClr val="black"/>
                            </a:solidFill>
                          </a:endParaRPr>
                        </a:p>
                      </p:txBody>
                    </p:sp>
                    <p:sp>
                      <p:nvSpPr>
                        <p:cNvPr id="62" name="Freeform 16"/>
                        <p:cNvSpPr/>
                        <p:nvPr/>
                      </p:nvSpPr>
                      <p:spPr bwMode="auto">
                        <a:xfrm>
                          <a:off x="6221413" y="4933951"/>
                          <a:ext cx="93662" cy="93663"/>
                        </a:xfrm>
                        <a:custGeom>
                          <a:gdLst>
                            <a:gd fmla="*/ 24 w 25" name="T0"/>
                            <a:gd fmla="*/ 4 h 25" name="T1"/>
                            <a:gd fmla="*/ 25 w 25" name="T2"/>
                            <a:gd fmla="*/ 1 h 25" name="T3"/>
                            <a:gd fmla="*/ 22 w 25" name="T4"/>
                            <a:gd fmla="*/ 0 h 25" name="T5"/>
                            <a:gd fmla="*/ 22 w 25" name="T6"/>
                            <a:gd fmla="*/ 0 h 25" name="T7"/>
                            <a:gd fmla="*/ 1 w 25" name="T8"/>
                            <a:gd fmla="*/ 22 h 25" name="T9"/>
                            <a:gd fmla="*/ 2 w 25" name="T10"/>
                            <a:gd fmla="*/ 25 h 25" name="T11"/>
                            <a:gd fmla="*/ 5 w 25" name="T12"/>
                            <a:gd fmla="*/ 24 h 25" name="T13"/>
                            <a:gd fmla="*/ 24 w 25" name="T14"/>
                            <a:gd fmla="*/ 4 h 2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5" w="25">
                              <a:moveTo>
                                <a:pt x="24" y="4"/>
                              </a:moveTo>
                              <a:cubicBezTo>
                                <a:pt x="25" y="3"/>
                                <a:pt x="25" y="2"/>
                                <a:pt x="25" y="1"/>
                              </a:cubicBezTo>
                              <a:cubicBezTo>
                                <a:pt x="24" y="0"/>
                                <a:pt x="23" y="0"/>
                                <a:pt x="22" y="0"/>
                              </a:cubicBezTo>
                              <a:cubicBezTo>
                                <a:pt x="22" y="0"/>
                                <a:pt x="22" y="0"/>
                                <a:pt x="22" y="0"/>
                              </a:cubicBezTo>
                              <a:cubicBezTo>
                                <a:pt x="13" y="4"/>
                                <a:pt x="5" y="12"/>
                                <a:pt x="1" y="22"/>
                              </a:cubicBezTo>
                              <a:cubicBezTo>
                                <a:pt x="0" y="23"/>
                                <a:pt x="1" y="24"/>
                                <a:pt x="2" y="25"/>
                              </a:cubicBezTo>
                              <a:cubicBezTo>
                                <a:pt x="3" y="25"/>
                                <a:pt x="4" y="25"/>
                                <a:pt x="5" y="24"/>
                              </a:cubicBezTo>
                              <a:cubicBezTo>
                                <a:pt x="8" y="14"/>
                                <a:pt x="15" y="8"/>
                                <a:pt x="24" y="4"/>
                              </a:cubicBezTo>
                              <a:close/>
                            </a:path>
                          </a:pathLst>
                        </a:custGeom>
                        <a:grpFill/>
                        <a:ln>
                          <a:noFill/>
                        </a:ln>
                        <a:extLst/>
                      </p:spPr>
                      <p:txBody>
                        <a:bodyPr/>
                        <a:lstStyle/>
                        <a:p>
                          <a:pPr defTabSz="685375">
                            <a:defRPr/>
                          </a:pPr>
                          <a:endParaRPr b="1" kern="0" lang="id-ID">
                            <a:solidFill>
                              <a:prstClr val="black"/>
                            </a:solidFill>
                          </a:endParaRPr>
                        </a:p>
                      </p:txBody>
                    </p:sp>
                  </p:grpSp>
                </p:grpSp>
              </p:grpSp>
            </p:grpSp>
          </p:grpSp>
        </p:grpSp>
      </p:grpSp>
      <p:sp>
        <p:nvSpPr>
          <p:cNvPr id="63" name="Content Placeholder 2"/>
          <p:cNvSpPr txBox="1"/>
          <p:nvPr/>
        </p:nvSpPr>
        <p:spPr>
          <a:xfrm>
            <a:off x="6876256" y="4491892"/>
            <a:ext cx="1671960" cy="417909"/>
          </a:xfrm>
          <a:prstGeom prst="rect">
            <a:avLst/>
          </a:prstGeom>
        </p:spPr>
        <p:txBody>
          <a:bodyPr bIns="34289" lIns="68541" rIns="68541" tIns="34289"/>
          <a:lstStyle>
            <a:lvl1pPr algn="l" defTabSz="914400" eaLnBrk="1" hangingPunct="1" indent="-342900" latinLnBrk="0" marL="342900" rtl="0">
              <a:spcBef>
                <a:spcPct val="20000"/>
              </a:spcBef>
              <a:buFont charset="0"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defTabSz="914333" indent="0" marL="0">
              <a:lnSpc>
                <a:spcPct val="150000"/>
              </a:lnSpc>
              <a:buNone/>
              <a:defRPr/>
            </a:pPr>
            <a:r>
              <a:rPr lang="en-US" sz="700">
                <a:solidFill>
                  <a:srgbClr val="0B1527"/>
                </a:solidFill>
                <a:latin typeface="Calibri"/>
              </a:rPr>
              <a:t>Lorem ipsum dolor sit amet, consectetur adipiscing elit. Sed imperdiet tincidunt.</a:t>
            </a:r>
          </a:p>
        </p:txBody>
      </p:sp>
      <p:sp>
        <p:nvSpPr>
          <p:cNvPr id="64" name="Content Placeholder 2"/>
          <p:cNvSpPr txBox="1"/>
          <p:nvPr/>
        </p:nvSpPr>
        <p:spPr>
          <a:xfrm>
            <a:off x="1098599" y="4200525"/>
            <a:ext cx="1505298" cy="417910"/>
          </a:xfrm>
          <a:prstGeom prst="rect">
            <a:avLst/>
          </a:prstGeom>
        </p:spPr>
        <p:txBody>
          <a:bodyPr bIns="34289" lIns="68541" rIns="68541" tIns="34289"/>
          <a:lstStyle>
            <a:lvl1pPr algn="l" defTabSz="914400" eaLnBrk="1" hangingPunct="1" indent="-342900" latinLnBrk="0" marL="342900" rtl="0">
              <a:spcBef>
                <a:spcPct val="20000"/>
              </a:spcBef>
              <a:buFont charset="0"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r" defTabSz="914333" indent="0" marL="0">
              <a:lnSpc>
                <a:spcPct val="150000"/>
              </a:lnSpc>
              <a:buNone/>
              <a:defRPr/>
            </a:pPr>
            <a:r>
              <a:rPr lang="en-US" sz="700">
                <a:solidFill>
                  <a:srgbClr val="0B1527"/>
                </a:solidFill>
                <a:latin typeface="Calibri"/>
              </a:rPr>
              <a:t>Lorem ipsum dolor sit amet, consectetur adipiscing elit. Sed imperdiet tincidunt.</a:t>
            </a:r>
          </a:p>
        </p:txBody>
      </p:sp>
      <p:sp>
        <p:nvSpPr>
          <p:cNvPr id="65" name="Content Placeholder 2"/>
          <p:cNvSpPr txBox="1"/>
          <p:nvPr/>
        </p:nvSpPr>
        <p:spPr>
          <a:xfrm>
            <a:off x="6373364" y="1151336"/>
            <a:ext cx="1799036" cy="417909"/>
          </a:xfrm>
          <a:prstGeom prst="rect">
            <a:avLst/>
          </a:prstGeom>
        </p:spPr>
        <p:txBody>
          <a:bodyPr bIns="34289" lIns="68541" rIns="68541" tIns="34289"/>
          <a:lstStyle>
            <a:lvl1pPr algn="l" defTabSz="914400" eaLnBrk="1" hangingPunct="1" indent="-342900" latinLnBrk="0" marL="342900" rtl="0">
              <a:spcBef>
                <a:spcPct val="20000"/>
              </a:spcBef>
              <a:buFont charset="0"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defTabSz="914333" indent="0" marL="0">
              <a:lnSpc>
                <a:spcPct val="150000"/>
              </a:lnSpc>
              <a:buNone/>
              <a:defRPr/>
            </a:pPr>
            <a:r>
              <a:rPr lang="en-US" sz="700">
                <a:solidFill>
                  <a:srgbClr val="0B1527"/>
                </a:solidFill>
                <a:latin typeface="Calibri"/>
              </a:rPr>
              <a:t>Lorem ipsum dolor sit amet, consectetur adipiscing elit. Sed imperdiet tincidunt.</a:t>
            </a:r>
          </a:p>
        </p:txBody>
      </p:sp>
      <p:sp>
        <p:nvSpPr>
          <p:cNvPr id="66" name="Content Placeholder 2"/>
          <p:cNvSpPr txBox="1"/>
          <p:nvPr/>
        </p:nvSpPr>
        <p:spPr>
          <a:xfrm>
            <a:off x="792956" y="806054"/>
            <a:ext cx="1400175" cy="417909"/>
          </a:xfrm>
          <a:prstGeom prst="rect">
            <a:avLst/>
          </a:prstGeom>
        </p:spPr>
        <p:txBody>
          <a:bodyPr bIns="34289" lIns="68541" rIns="68541" tIns="34289"/>
          <a:lstStyle>
            <a:lvl1pPr algn="l" defTabSz="914400" eaLnBrk="1" hangingPunct="1" indent="-342900" latinLnBrk="0" marL="342900" rtl="0">
              <a:spcBef>
                <a:spcPct val="20000"/>
              </a:spcBef>
              <a:buFont charset="0"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r" defTabSz="914333" indent="0" marL="0">
              <a:lnSpc>
                <a:spcPct val="150000"/>
              </a:lnSpc>
              <a:buNone/>
              <a:defRPr/>
            </a:pPr>
            <a:r>
              <a:rPr lang="en-US" sz="700">
                <a:solidFill>
                  <a:srgbClr val="0B1527"/>
                </a:solidFill>
                <a:latin typeface="Calibri"/>
              </a:rPr>
              <a:t>Lorem ipsum dolor sit amet, consectetur adipiscing elit. Sed imperdiet tincidunt.</a:t>
            </a:r>
          </a:p>
        </p:txBody>
      </p:sp>
    </p:spTree>
    <p:custDataLst>
      <p:tags r:id="rId3"/>
    </p:custDataLst>
    <p:extLst>
      <p:ext uri="{BB962C8B-B14F-4D97-AF65-F5344CB8AC3E}">
        <p14:creationId val="435037155"/>
      </p:ext>
    </p:extLst>
  </p:cSld>
  <p:clrMapOvr>
    <a:masterClrMapping/>
  </p:clrMapOvr>
  <mc:AlternateContent>
    <mc:Choice Requires="p14">
      <p:transition p14:dur="1500" spd="slow">
        <p14:window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6" presetSubtype="21">
                                  <p:stCondLst>
                                    <p:cond delay="0"/>
                                  </p:stCondLst>
                                  <p:childTnLst>
                                    <p:set>
                                      <p:cBhvr>
                                        <p:cTn dur="1" fill="hold" id="6">
                                          <p:stCondLst>
                                            <p:cond delay="0"/>
                                          </p:stCondLst>
                                        </p:cTn>
                                        <p:tgtEl>
                                          <p:spTgt spid="2052"/>
                                        </p:tgtEl>
                                        <p:attrNameLst>
                                          <p:attrName>style.visibility</p:attrName>
                                        </p:attrNameLst>
                                      </p:cBhvr>
                                      <p:to>
                                        <p:strVal val="visible"/>
                                      </p:to>
                                    </p:set>
                                    <p:animEffect filter="barn(inVertical)" transition="in">
                                      <p:cBhvr>
                                        <p:cTn dur="500" id="7"/>
                                        <p:tgtEl>
                                          <p:spTgt spid="2052"/>
                                        </p:tgtEl>
                                      </p:cBhvr>
                                    </p:animEffect>
                                  </p:childTnLst>
                                </p:cTn>
                              </p:par>
                            </p:childTnLst>
                          </p:cTn>
                        </p:par>
                        <p:par>
                          <p:cTn fill="hold" id="8" nodeType="afterGroup">
                            <p:stCondLst>
                              <p:cond delay="500"/>
                            </p:stCondLst>
                            <p:childTnLst>
                              <p:par>
                                <p:cTn fill="hold" grpId="0" id="9" nodeType="afterEffect" presetClass="entr" presetID="2" presetSubtype="4">
                                  <p:stCondLst>
                                    <p:cond delay="0"/>
                                  </p:stCondLst>
                                  <p:childTnLst>
                                    <p:set>
                                      <p:cBhvr>
                                        <p:cTn dur="1" fill="hold" id="10">
                                          <p:stCondLst>
                                            <p:cond delay="0"/>
                                          </p:stCondLst>
                                        </p:cTn>
                                        <p:tgtEl>
                                          <p:spTgt spid="66"/>
                                        </p:tgtEl>
                                        <p:attrNameLst>
                                          <p:attrName>style.visibility</p:attrName>
                                        </p:attrNameLst>
                                      </p:cBhvr>
                                      <p:to>
                                        <p:strVal val="visible"/>
                                      </p:to>
                                    </p:set>
                                    <p:anim calcmode="lin" valueType="num">
                                      <p:cBhvr additive="base">
                                        <p:cTn dur="500" fill="hold" id="11"/>
                                        <p:tgtEl>
                                          <p:spTgt spid="66"/>
                                        </p:tgtEl>
                                        <p:attrNameLst>
                                          <p:attrName>ppt_x</p:attrName>
                                        </p:attrNameLst>
                                      </p:cBhvr>
                                      <p:tavLst>
                                        <p:tav tm="0">
                                          <p:val>
                                            <p:strVal val="#ppt_x"/>
                                          </p:val>
                                        </p:tav>
                                        <p:tav tm="100000">
                                          <p:val>
                                            <p:strVal val="#ppt_x"/>
                                          </p:val>
                                        </p:tav>
                                      </p:tavLst>
                                    </p:anim>
                                    <p:anim calcmode="lin" valueType="num">
                                      <p:cBhvr additive="base">
                                        <p:cTn dur="500" fill="hold" id="12"/>
                                        <p:tgtEl>
                                          <p:spTgt spid="66"/>
                                        </p:tgtEl>
                                        <p:attrNameLst>
                                          <p:attrName>ppt_y</p:attrName>
                                        </p:attrNameLst>
                                      </p:cBhvr>
                                      <p:tavLst>
                                        <p:tav tm="0">
                                          <p:val>
                                            <p:strVal val="1+#ppt_h/2"/>
                                          </p:val>
                                        </p:tav>
                                        <p:tav tm="100000">
                                          <p:val>
                                            <p:strVal val="#ppt_y"/>
                                          </p:val>
                                        </p:tav>
                                      </p:tavLst>
                                    </p:anim>
                                  </p:childTnLst>
                                </p:cTn>
                              </p:par>
                            </p:childTnLst>
                          </p:cTn>
                        </p:par>
                        <p:par>
                          <p:cTn fill="hold" id="13" nodeType="afterGroup">
                            <p:stCondLst>
                              <p:cond delay="1000"/>
                            </p:stCondLst>
                            <p:childTnLst>
                              <p:par>
                                <p:cTn fill="hold" grpId="0" id="14" nodeType="afterEffect" presetClass="entr" presetID="2" presetSubtype="4">
                                  <p:stCondLst>
                                    <p:cond delay="0"/>
                                  </p:stCondLst>
                                  <p:childTnLst>
                                    <p:set>
                                      <p:cBhvr>
                                        <p:cTn dur="1" fill="hold" id="15">
                                          <p:stCondLst>
                                            <p:cond delay="0"/>
                                          </p:stCondLst>
                                        </p:cTn>
                                        <p:tgtEl>
                                          <p:spTgt spid="47"/>
                                        </p:tgtEl>
                                        <p:attrNameLst>
                                          <p:attrName>style.visibility</p:attrName>
                                        </p:attrNameLst>
                                      </p:cBhvr>
                                      <p:to>
                                        <p:strVal val="visible"/>
                                      </p:to>
                                    </p:set>
                                    <p:anim calcmode="lin" valueType="num">
                                      <p:cBhvr additive="base">
                                        <p:cTn dur="500" fill="hold" id="16"/>
                                        <p:tgtEl>
                                          <p:spTgt spid="47"/>
                                        </p:tgtEl>
                                        <p:attrNameLst>
                                          <p:attrName>ppt_x</p:attrName>
                                        </p:attrNameLst>
                                      </p:cBhvr>
                                      <p:tavLst>
                                        <p:tav tm="0">
                                          <p:val>
                                            <p:strVal val="#ppt_x"/>
                                          </p:val>
                                        </p:tav>
                                        <p:tav tm="100000">
                                          <p:val>
                                            <p:strVal val="#ppt_x"/>
                                          </p:val>
                                        </p:tav>
                                      </p:tavLst>
                                    </p:anim>
                                    <p:anim calcmode="lin" valueType="num">
                                      <p:cBhvr additive="base">
                                        <p:cTn dur="500" fill="hold" id="17"/>
                                        <p:tgtEl>
                                          <p:spTgt spid="47"/>
                                        </p:tgtEl>
                                        <p:attrNameLst>
                                          <p:attrName>ppt_y</p:attrName>
                                        </p:attrNameLst>
                                      </p:cBhvr>
                                      <p:tavLst>
                                        <p:tav tm="0">
                                          <p:val>
                                            <p:strVal val="1+#ppt_h/2"/>
                                          </p:val>
                                        </p:tav>
                                        <p:tav tm="100000">
                                          <p:val>
                                            <p:strVal val="#ppt_y"/>
                                          </p:val>
                                        </p:tav>
                                      </p:tavLst>
                                    </p:anim>
                                  </p:childTnLst>
                                </p:cTn>
                              </p:par>
                            </p:childTnLst>
                          </p:cTn>
                        </p:par>
                        <p:par>
                          <p:cTn fill="hold" id="18" nodeType="afterGroup">
                            <p:stCondLst>
                              <p:cond delay="1500"/>
                            </p:stCondLst>
                            <p:childTnLst>
                              <p:par>
                                <p:cTn fill="hold" grpId="0" id="19" nodeType="afterEffect" presetClass="entr" presetID="2" presetSubtype="4">
                                  <p:stCondLst>
                                    <p:cond delay="0"/>
                                  </p:stCondLst>
                                  <p:childTnLst>
                                    <p:set>
                                      <p:cBhvr>
                                        <p:cTn dur="1" fill="hold" id="20">
                                          <p:stCondLst>
                                            <p:cond delay="0"/>
                                          </p:stCondLst>
                                        </p:cTn>
                                        <p:tgtEl>
                                          <p:spTgt spid="49"/>
                                        </p:tgtEl>
                                        <p:attrNameLst>
                                          <p:attrName>style.visibility</p:attrName>
                                        </p:attrNameLst>
                                      </p:cBhvr>
                                      <p:to>
                                        <p:strVal val="visible"/>
                                      </p:to>
                                    </p:set>
                                    <p:anim calcmode="lin" valueType="num">
                                      <p:cBhvr additive="base">
                                        <p:cTn dur="500" fill="hold" id="21"/>
                                        <p:tgtEl>
                                          <p:spTgt spid="49"/>
                                        </p:tgtEl>
                                        <p:attrNameLst>
                                          <p:attrName>ppt_x</p:attrName>
                                        </p:attrNameLst>
                                      </p:cBhvr>
                                      <p:tavLst>
                                        <p:tav tm="0">
                                          <p:val>
                                            <p:strVal val="#ppt_x"/>
                                          </p:val>
                                        </p:tav>
                                        <p:tav tm="100000">
                                          <p:val>
                                            <p:strVal val="#ppt_x"/>
                                          </p:val>
                                        </p:tav>
                                      </p:tavLst>
                                    </p:anim>
                                    <p:anim calcmode="lin" valueType="num">
                                      <p:cBhvr additive="base">
                                        <p:cTn dur="500" fill="hold" id="22"/>
                                        <p:tgtEl>
                                          <p:spTgt spid="49"/>
                                        </p:tgtEl>
                                        <p:attrNameLst>
                                          <p:attrName>ppt_y</p:attrName>
                                        </p:attrNameLst>
                                      </p:cBhvr>
                                      <p:tavLst>
                                        <p:tav tm="0">
                                          <p:val>
                                            <p:strVal val="1+#ppt_h/2"/>
                                          </p:val>
                                        </p:tav>
                                        <p:tav tm="100000">
                                          <p:val>
                                            <p:strVal val="#ppt_y"/>
                                          </p:val>
                                        </p:tav>
                                      </p:tavLst>
                                    </p:anim>
                                  </p:childTnLst>
                                </p:cTn>
                              </p:par>
                            </p:childTnLst>
                          </p:cTn>
                        </p:par>
                        <p:par>
                          <p:cTn fill="hold" id="23" nodeType="afterGroup">
                            <p:stCondLst>
                              <p:cond delay="2000"/>
                            </p:stCondLst>
                            <p:childTnLst>
                              <p:par>
                                <p:cTn fill="hold" grpId="0" id="24" nodeType="afterEffect" presetClass="entr" presetID="2" presetSubtype="4">
                                  <p:stCondLst>
                                    <p:cond delay="0"/>
                                  </p:stCondLst>
                                  <p:childTnLst>
                                    <p:set>
                                      <p:cBhvr>
                                        <p:cTn dur="1" fill="hold" id="25">
                                          <p:stCondLst>
                                            <p:cond delay="0"/>
                                          </p:stCondLst>
                                        </p:cTn>
                                        <p:tgtEl>
                                          <p:spTgt spid="64"/>
                                        </p:tgtEl>
                                        <p:attrNameLst>
                                          <p:attrName>style.visibility</p:attrName>
                                        </p:attrNameLst>
                                      </p:cBhvr>
                                      <p:to>
                                        <p:strVal val="visible"/>
                                      </p:to>
                                    </p:set>
                                    <p:anim calcmode="lin" valueType="num">
                                      <p:cBhvr additive="base">
                                        <p:cTn dur="500" fill="hold" id="26"/>
                                        <p:tgtEl>
                                          <p:spTgt spid="64"/>
                                        </p:tgtEl>
                                        <p:attrNameLst>
                                          <p:attrName>ppt_x</p:attrName>
                                        </p:attrNameLst>
                                      </p:cBhvr>
                                      <p:tavLst>
                                        <p:tav tm="0">
                                          <p:val>
                                            <p:strVal val="#ppt_x"/>
                                          </p:val>
                                        </p:tav>
                                        <p:tav tm="100000">
                                          <p:val>
                                            <p:strVal val="#ppt_x"/>
                                          </p:val>
                                        </p:tav>
                                      </p:tavLst>
                                    </p:anim>
                                    <p:anim calcmode="lin" valueType="num">
                                      <p:cBhvr additive="base">
                                        <p:cTn dur="500" fill="hold" id="27"/>
                                        <p:tgtEl>
                                          <p:spTgt spid="64"/>
                                        </p:tgtEl>
                                        <p:attrNameLst>
                                          <p:attrName>ppt_y</p:attrName>
                                        </p:attrNameLst>
                                      </p:cBhvr>
                                      <p:tavLst>
                                        <p:tav tm="0">
                                          <p:val>
                                            <p:strVal val="1+#ppt_h/2"/>
                                          </p:val>
                                        </p:tav>
                                        <p:tav tm="100000">
                                          <p:val>
                                            <p:strVal val="#ppt_y"/>
                                          </p:val>
                                        </p:tav>
                                      </p:tavLst>
                                    </p:anim>
                                  </p:childTnLst>
                                </p:cTn>
                              </p:par>
                            </p:childTnLst>
                          </p:cTn>
                        </p:par>
                        <p:par>
                          <p:cTn fill="hold" id="28" nodeType="afterGroup">
                            <p:stCondLst>
                              <p:cond delay="2500"/>
                            </p:stCondLst>
                            <p:childTnLst>
                              <p:par>
                                <p:cTn fill="hold" grpId="0" id="29" nodeType="afterEffect" presetClass="entr" presetID="2" presetSubtype="4">
                                  <p:stCondLst>
                                    <p:cond delay="0"/>
                                  </p:stCondLst>
                                  <p:childTnLst>
                                    <p:set>
                                      <p:cBhvr>
                                        <p:cTn dur="1" fill="hold" id="30">
                                          <p:stCondLst>
                                            <p:cond delay="0"/>
                                          </p:stCondLst>
                                        </p:cTn>
                                        <p:tgtEl>
                                          <p:spTgt spid="46"/>
                                        </p:tgtEl>
                                        <p:attrNameLst>
                                          <p:attrName>style.visibility</p:attrName>
                                        </p:attrNameLst>
                                      </p:cBhvr>
                                      <p:to>
                                        <p:strVal val="visible"/>
                                      </p:to>
                                    </p:set>
                                    <p:anim calcmode="lin" valueType="num">
                                      <p:cBhvr additive="base">
                                        <p:cTn dur="500" fill="hold" id="31"/>
                                        <p:tgtEl>
                                          <p:spTgt spid="46"/>
                                        </p:tgtEl>
                                        <p:attrNameLst>
                                          <p:attrName>ppt_x</p:attrName>
                                        </p:attrNameLst>
                                      </p:cBhvr>
                                      <p:tavLst>
                                        <p:tav tm="0">
                                          <p:val>
                                            <p:strVal val="#ppt_x"/>
                                          </p:val>
                                        </p:tav>
                                        <p:tav tm="100000">
                                          <p:val>
                                            <p:strVal val="#ppt_x"/>
                                          </p:val>
                                        </p:tav>
                                      </p:tavLst>
                                    </p:anim>
                                    <p:anim calcmode="lin" valueType="num">
                                      <p:cBhvr additive="base">
                                        <p:cTn dur="500" fill="hold" id="32"/>
                                        <p:tgtEl>
                                          <p:spTgt spid="46"/>
                                        </p:tgtEl>
                                        <p:attrNameLst>
                                          <p:attrName>ppt_y</p:attrName>
                                        </p:attrNameLst>
                                      </p:cBhvr>
                                      <p:tavLst>
                                        <p:tav tm="0">
                                          <p:val>
                                            <p:strVal val="1+#ppt_h/2"/>
                                          </p:val>
                                        </p:tav>
                                        <p:tav tm="100000">
                                          <p:val>
                                            <p:strVal val="#ppt_y"/>
                                          </p:val>
                                        </p:tav>
                                      </p:tavLst>
                                    </p:anim>
                                  </p:childTnLst>
                                </p:cTn>
                              </p:par>
                            </p:childTnLst>
                          </p:cTn>
                        </p:par>
                        <p:par>
                          <p:cTn fill="hold" id="33" nodeType="afterGroup">
                            <p:stCondLst>
                              <p:cond delay="3000"/>
                            </p:stCondLst>
                            <p:childTnLst>
                              <p:par>
                                <p:cTn fill="hold" grpId="0" id="34" nodeType="afterEffect" presetClass="entr" presetID="2" presetSubtype="4">
                                  <p:stCondLst>
                                    <p:cond delay="0"/>
                                  </p:stCondLst>
                                  <p:childTnLst>
                                    <p:set>
                                      <p:cBhvr>
                                        <p:cTn dur="1" fill="hold" id="35">
                                          <p:stCondLst>
                                            <p:cond delay="0"/>
                                          </p:stCondLst>
                                        </p:cTn>
                                        <p:tgtEl>
                                          <p:spTgt spid="51"/>
                                        </p:tgtEl>
                                        <p:attrNameLst>
                                          <p:attrName>style.visibility</p:attrName>
                                        </p:attrNameLst>
                                      </p:cBhvr>
                                      <p:to>
                                        <p:strVal val="visible"/>
                                      </p:to>
                                    </p:set>
                                    <p:anim calcmode="lin" valueType="num">
                                      <p:cBhvr additive="base">
                                        <p:cTn dur="500" fill="hold" id="36"/>
                                        <p:tgtEl>
                                          <p:spTgt spid="51"/>
                                        </p:tgtEl>
                                        <p:attrNameLst>
                                          <p:attrName>ppt_x</p:attrName>
                                        </p:attrNameLst>
                                      </p:cBhvr>
                                      <p:tavLst>
                                        <p:tav tm="0">
                                          <p:val>
                                            <p:strVal val="#ppt_x"/>
                                          </p:val>
                                        </p:tav>
                                        <p:tav tm="100000">
                                          <p:val>
                                            <p:strVal val="#ppt_x"/>
                                          </p:val>
                                        </p:tav>
                                      </p:tavLst>
                                    </p:anim>
                                    <p:anim calcmode="lin" valueType="num">
                                      <p:cBhvr additive="base">
                                        <p:cTn dur="500" fill="hold" id="37"/>
                                        <p:tgtEl>
                                          <p:spTgt spid="51"/>
                                        </p:tgtEl>
                                        <p:attrNameLst>
                                          <p:attrName>ppt_y</p:attrName>
                                        </p:attrNameLst>
                                      </p:cBhvr>
                                      <p:tavLst>
                                        <p:tav tm="0">
                                          <p:val>
                                            <p:strVal val="1+#ppt_h/2"/>
                                          </p:val>
                                        </p:tav>
                                        <p:tav tm="100000">
                                          <p:val>
                                            <p:strVal val="#ppt_y"/>
                                          </p:val>
                                        </p:tav>
                                      </p:tavLst>
                                    </p:anim>
                                  </p:childTnLst>
                                </p:cTn>
                              </p:par>
                            </p:childTnLst>
                          </p:cTn>
                        </p:par>
                        <p:par>
                          <p:cTn fill="hold" id="38" nodeType="afterGroup">
                            <p:stCondLst>
                              <p:cond delay="3500"/>
                            </p:stCondLst>
                            <p:childTnLst>
                              <p:par>
                                <p:cTn fill="hold" grpId="0" id="39" nodeType="afterEffect" presetClass="entr" presetID="2" presetSubtype="4">
                                  <p:stCondLst>
                                    <p:cond delay="0"/>
                                  </p:stCondLst>
                                  <p:childTnLst>
                                    <p:set>
                                      <p:cBhvr>
                                        <p:cTn dur="1" fill="hold" id="40">
                                          <p:stCondLst>
                                            <p:cond delay="0"/>
                                          </p:stCondLst>
                                        </p:cTn>
                                        <p:tgtEl>
                                          <p:spTgt spid="65"/>
                                        </p:tgtEl>
                                        <p:attrNameLst>
                                          <p:attrName>style.visibility</p:attrName>
                                        </p:attrNameLst>
                                      </p:cBhvr>
                                      <p:to>
                                        <p:strVal val="visible"/>
                                      </p:to>
                                    </p:set>
                                    <p:anim calcmode="lin" valueType="num">
                                      <p:cBhvr additive="base">
                                        <p:cTn dur="500" fill="hold" id="41"/>
                                        <p:tgtEl>
                                          <p:spTgt spid="65"/>
                                        </p:tgtEl>
                                        <p:attrNameLst>
                                          <p:attrName>ppt_x</p:attrName>
                                        </p:attrNameLst>
                                      </p:cBhvr>
                                      <p:tavLst>
                                        <p:tav tm="0">
                                          <p:val>
                                            <p:strVal val="#ppt_x"/>
                                          </p:val>
                                        </p:tav>
                                        <p:tav tm="100000">
                                          <p:val>
                                            <p:strVal val="#ppt_x"/>
                                          </p:val>
                                        </p:tav>
                                      </p:tavLst>
                                    </p:anim>
                                    <p:anim calcmode="lin" valueType="num">
                                      <p:cBhvr additive="base">
                                        <p:cTn dur="500" fill="hold" id="42"/>
                                        <p:tgtEl>
                                          <p:spTgt spid="65"/>
                                        </p:tgtEl>
                                        <p:attrNameLst>
                                          <p:attrName>ppt_y</p:attrName>
                                        </p:attrNameLst>
                                      </p:cBhvr>
                                      <p:tavLst>
                                        <p:tav tm="0">
                                          <p:val>
                                            <p:strVal val="1+#ppt_h/2"/>
                                          </p:val>
                                        </p:tav>
                                        <p:tav tm="100000">
                                          <p:val>
                                            <p:strVal val="#ppt_y"/>
                                          </p:val>
                                        </p:tav>
                                      </p:tavLst>
                                    </p:anim>
                                  </p:childTnLst>
                                </p:cTn>
                              </p:par>
                            </p:childTnLst>
                          </p:cTn>
                        </p:par>
                        <p:par>
                          <p:cTn fill="hold" id="43" nodeType="afterGroup">
                            <p:stCondLst>
                              <p:cond delay="4000"/>
                            </p:stCondLst>
                            <p:childTnLst>
                              <p:par>
                                <p:cTn fill="hold" grpId="0" id="44" nodeType="afterEffect" presetClass="entr" presetID="2" presetSubtype="4">
                                  <p:stCondLst>
                                    <p:cond delay="0"/>
                                  </p:stCondLst>
                                  <p:childTnLst>
                                    <p:set>
                                      <p:cBhvr>
                                        <p:cTn dur="1" fill="hold" id="45">
                                          <p:stCondLst>
                                            <p:cond delay="0"/>
                                          </p:stCondLst>
                                        </p:cTn>
                                        <p:tgtEl>
                                          <p:spTgt spid="45"/>
                                        </p:tgtEl>
                                        <p:attrNameLst>
                                          <p:attrName>style.visibility</p:attrName>
                                        </p:attrNameLst>
                                      </p:cBhvr>
                                      <p:to>
                                        <p:strVal val="visible"/>
                                      </p:to>
                                    </p:set>
                                    <p:anim calcmode="lin" valueType="num">
                                      <p:cBhvr additive="base">
                                        <p:cTn dur="500" fill="hold" id="46"/>
                                        <p:tgtEl>
                                          <p:spTgt spid="45"/>
                                        </p:tgtEl>
                                        <p:attrNameLst>
                                          <p:attrName>ppt_x</p:attrName>
                                        </p:attrNameLst>
                                      </p:cBhvr>
                                      <p:tavLst>
                                        <p:tav tm="0">
                                          <p:val>
                                            <p:strVal val="#ppt_x"/>
                                          </p:val>
                                        </p:tav>
                                        <p:tav tm="100000">
                                          <p:val>
                                            <p:strVal val="#ppt_x"/>
                                          </p:val>
                                        </p:tav>
                                      </p:tavLst>
                                    </p:anim>
                                    <p:anim calcmode="lin" valueType="num">
                                      <p:cBhvr additive="base">
                                        <p:cTn dur="500" fill="hold" id="47"/>
                                        <p:tgtEl>
                                          <p:spTgt spid="45"/>
                                        </p:tgtEl>
                                        <p:attrNameLst>
                                          <p:attrName>ppt_y</p:attrName>
                                        </p:attrNameLst>
                                      </p:cBhvr>
                                      <p:tavLst>
                                        <p:tav tm="0">
                                          <p:val>
                                            <p:strVal val="1+#ppt_h/2"/>
                                          </p:val>
                                        </p:tav>
                                        <p:tav tm="100000">
                                          <p:val>
                                            <p:strVal val="#ppt_y"/>
                                          </p:val>
                                        </p:tav>
                                      </p:tavLst>
                                    </p:anim>
                                  </p:childTnLst>
                                </p:cTn>
                              </p:par>
                            </p:childTnLst>
                          </p:cTn>
                        </p:par>
                        <p:par>
                          <p:cTn fill="hold" id="48" nodeType="afterGroup">
                            <p:stCondLst>
                              <p:cond delay="4500"/>
                            </p:stCondLst>
                            <p:childTnLst>
                              <p:par>
                                <p:cTn fill="hold" grpId="0" id="49" nodeType="afterEffect" presetClass="entr" presetID="2" presetSubtype="4">
                                  <p:stCondLst>
                                    <p:cond delay="0"/>
                                  </p:stCondLst>
                                  <p:childTnLst>
                                    <p:set>
                                      <p:cBhvr>
                                        <p:cTn dur="1" fill="hold" id="50">
                                          <p:stCondLst>
                                            <p:cond delay="0"/>
                                          </p:stCondLst>
                                        </p:cTn>
                                        <p:tgtEl>
                                          <p:spTgt spid="48"/>
                                        </p:tgtEl>
                                        <p:attrNameLst>
                                          <p:attrName>style.visibility</p:attrName>
                                        </p:attrNameLst>
                                      </p:cBhvr>
                                      <p:to>
                                        <p:strVal val="visible"/>
                                      </p:to>
                                    </p:set>
                                    <p:anim calcmode="lin" valueType="num">
                                      <p:cBhvr additive="base">
                                        <p:cTn dur="500" fill="hold" id="51"/>
                                        <p:tgtEl>
                                          <p:spTgt spid="48"/>
                                        </p:tgtEl>
                                        <p:attrNameLst>
                                          <p:attrName>ppt_x</p:attrName>
                                        </p:attrNameLst>
                                      </p:cBhvr>
                                      <p:tavLst>
                                        <p:tav tm="0">
                                          <p:val>
                                            <p:strVal val="#ppt_x"/>
                                          </p:val>
                                        </p:tav>
                                        <p:tav tm="100000">
                                          <p:val>
                                            <p:strVal val="#ppt_x"/>
                                          </p:val>
                                        </p:tav>
                                      </p:tavLst>
                                    </p:anim>
                                    <p:anim calcmode="lin" valueType="num">
                                      <p:cBhvr additive="base">
                                        <p:cTn dur="500" fill="hold" id="52"/>
                                        <p:tgtEl>
                                          <p:spTgt spid="48"/>
                                        </p:tgtEl>
                                        <p:attrNameLst>
                                          <p:attrName>ppt_y</p:attrName>
                                        </p:attrNameLst>
                                      </p:cBhvr>
                                      <p:tavLst>
                                        <p:tav tm="0">
                                          <p:val>
                                            <p:strVal val="1+#ppt_h/2"/>
                                          </p:val>
                                        </p:tav>
                                        <p:tav tm="100000">
                                          <p:val>
                                            <p:strVal val="#ppt_y"/>
                                          </p:val>
                                        </p:tav>
                                      </p:tavLst>
                                    </p:anim>
                                  </p:childTnLst>
                                </p:cTn>
                              </p:par>
                            </p:childTnLst>
                          </p:cTn>
                        </p:par>
                        <p:par>
                          <p:cTn fill="hold" id="53" nodeType="afterGroup">
                            <p:stCondLst>
                              <p:cond delay="5000"/>
                            </p:stCondLst>
                            <p:childTnLst>
                              <p:par>
                                <p:cTn fill="hold" grpId="0" id="54" nodeType="afterEffect" presetClass="entr" presetID="2" presetSubtype="4">
                                  <p:stCondLst>
                                    <p:cond delay="0"/>
                                  </p:stCondLst>
                                  <p:childTnLst>
                                    <p:set>
                                      <p:cBhvr>
                                        <p:cTn dur="1" fill="hold" id="55">
                                          <p:stCondLst>
                                            <p:cond delay="0"/>
                                          </p:stCondLst>
                                        </p:cTn>
                                        <p:tgtEl>
                                          <p:spTgt spid="63"/>
                                        </p:tgtEl>
                                        <p:attrNameLst>
                                          <p:attrName>style.visibility</p:attrName>
                                        </p:attrNameLst>
                                      </p:cBhvr>
                                      <p:to>
                                        <p:strVal val="visible"/>
                                      </p:to>
                                    </p:set>
                                    <p:anim calcmode="lin" valueType="num">
                                      <p:cBhvr additive="base">
                                        <p:cTn dur="500" fill="hold" id="56"/>
                                        <p:tgtEl>
                                          <p:spTgt spid="63"/>
                                        </p:tgtEl>
                                        <p:attrNameLst>
                                          <p:attrName>ppt_x</p:attrName>
                                        </p:attrNameLst>
                                      </p:cBhvr>
                                      <p:tavLst>
                                        <p:tav tm="0">
                                          <p:val>
                                            <p:strVal val="#ppt_x"/>
                                          </p:val>
                                        </p:tav>
                                        <p:tav tm="100000">
                                          <p:val>
                                            <p:strVal val="#ppt_x"/>
                                          </p:val>
                                        </p:tav>
                                      </p:tavLst>
                                    </p:anim>
                                    <p:anim calcmode="lin" valueType="num">
                                      <p:cBhvr additive="base">
                                        <p:cTn dur="500" fill="hold" id="57"/>
                                        <p:tgtEl>
                                          <p:spTgt spid="63"/>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5"/>
      <p:bldP grpId="0" spid="46"/>
      <p:bldP grpId="0" spid="47"/>
      <p:bldP grpId="0" spid="48"/>
      <p:bldP grpId="0" spid="49"/>
      <p:bldP grpId="0" spid="51"/>
      <p:bldP grpId="0" spid="63"/>
      <p:bldP grpId="0" spid="64"/>
      <p:bldP grpId="0" spid="65"/>
      <p:bldP grpId="0" spid="66"/>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C:\Users\Administrator\Desktop\11111.tif" id="2050" name="Picture 2"/>
          <p:cNvPicPr>
            <a:picLocks noChangeArrowheads="1" noChangeAspect="1"/>
          </p:cNvPicPr>
          <p:nvPr/>
        </p:nvPicPr>
        <p:blipFill>
          <a:blip r:embed="rId2">
            <a:extLst>
              <a:ext uri="{28A0092B-C50C-407E-A947-70E740481C1C}">
                <a14:useLocalDpi val="0"/>
              </a:ext>
            </a:extLst>
          </a:blip>
          <a:stretch>
            <a:fillRect/>
          </a:stretch>
        </p:blipFill>
        <p:spPr bwMode="auto">
          <a:xfrm>
            <a:off x="0" y="0"/>
            <a:ext cx="9144000" cy="5143344"/>
          </a:xfrm>
          <a:prstGeom prst="rect">
            <a:avLst/>
          </a:prstGeom>
          <a:noFill/>
          <a:extLst>
            <a:ext uri="{909E8E84-426E-40DD-AFC4-6F175D3DCCD1}">
              <a14:hiddenFill>
                <a:solidFill>
                  <a:srgbClr val="FFFFFF"/>
                </a:solidFill>
              </a14:hiddenFill>
            </a:ext>
          </a:extLst>
        </p:spPr>
      </p:pic>
      <p:cxnSp>
        <p:nvCxnSpPr>
          <p:cNvPr id="3" name="直接连接符 2"/>
          <p:cNvCxnSpPr/>
          <p:nvPr/>
        </p:nvCxnSpPr>
        <p:spPr>
          <a:xfrm>
            <a:off x="395536" y="411510"/>
            <a:ext cx="8748464" cy="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6" name="文本框 2"/>
          <p:cNvSpPr txBox="1"/>
          <p:nvPr/>
        </p:nvSpPr>
        <p:spPr>
          <a:xfrm>
            <a:off x="2676552" y="1711772"/>
            <a:ext cx="1417831" cy="1554418"/>
          </a:xfrm>
          <a:prstGeom prst="rect">
            <a:avLst/>
          </a:prstGeom>
          <a:noFill/>
        </p:spPr>
        <p:txBody>
          <a:bodyPr bIns="45689" lIns="91378" rIns="91378" rtlCol="0" tIns="45689" wrap="none">
            <a:spAutoFit/>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r>
              <a:rPr altLang="zh-CN" kumimoji="1" lang="en-US" sz="9600">
                <a:solidFill>
                  <a:schemeClr val="bg1"/>
                </a:solidFill>
                <a:ea charset="0" typeface="Microsoft YaHei"/>
                <a:cs charset="0" typeface="Microsoft YaHei"/>
              </a:rPr>
              <a:t>05</a:t>
            </a:r>
          </a:p>
        </p:txBody>
      </p:sp>
      <p:sp>
        <p:nvSpPr>
          <p:cNvPr id="31" name="文本框 8"/>
          <p:cNvSpPr txBox="1"/>
          <p:nvPr/>
        </p:nvSpPr>
        <p:spPr>
          <a:xfrm>
            <a:off x="4103239" y="2510661"/>
            <a:ext cx="2364218" cy="566866"/>
          </a:xfrm>
          <a:prstGeom prst="rect">
            <a:avLst/>
          </a:prstGeom>
          <a:noFill/>
        </p:spPr>
        <p:txBody>
          <a:bodyPr bIns="45689" lIns="91378" rIns="91378" rtlCol="0" tIns="45689" wrap="square">
            <a:spAutoFit/>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pPr>
              <a:lnSpc>
                <a:spcPct val="130000"/>
              </a:lnSpc>
            </a:pPr>
            <a:r>
              <a:rPr altLang="en-US" lang="zh-CN" sz="1200">
                <a:solidFill>
                  <a:schemeClr val="bg1">
                    <a:lumMod val="85000"/>
                  </a:schemeClr>
                </a:solidFill>
                <a:latin charset="0" typeface="微软雅黑"/>
                <a:ea charset="0" typeface="微软雅黑"/>
              </a:rPr>
              <a:t>点击此处添加文本内容，如关键词、部分简单介绍等。</a:t>
            </a:r>
          </a:p>
        </p:txBody>
      </p:sp>
      <p:sp>
        <p:nvSpPr>
          <p:cNvPr id="33" name="文本框 4"/>
          <p:cNvSpPr txBox="1"/>
          <p:nvPr/>
        </p:nvSpPr>
        <p:spPr>
          <a:xfrm>
            <a:off x="4103268" y="1931945"/>
            <a:ext cx="2011548" cy="640014"/>
          </a:xfrm>
          <a:prstGeom prst="rect">
            <a:avLst/>
          </a:prstGeom>
          <a:noFill/>
        </p:spPr>
        <p:txBody>
          <a:bodyPr bIns="45687" lIns="91374" rIns="91374" rtlCol="0" tIns="45687" wrap="none">
            <a:spAutoFit/>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r>
              <a:rPr altLang="en-US" lang="zh-CN" sz="3600">
                <a:solidFill>
                  <a:schemeClr val="bg1"/>
                </a:solidFill>
                <a:latin charset="-122" panose="020b0503020204020204" pitchFamily="34" typeface="微软雅黑"/>
                <a:ea charset="-122" panose="020b0503020204020204" pitchFamily="34" typeface="微软雅黑"/>
              </a:rPr>
              <a:t>总结回顾</a:t>
            </a:r>
          </a:p>
        </p:txBody>
      </p:sp>
    </p:spTree>
    <p:custDataLst>
      <p:tags r:id="rId3"/>
    </p:custDataLst>
    <p:extLst>
      <p:ext uri="{BB962C8B-B14F-4D97-AF65-F5344CB8AC3E}">
        <p14:creationId val="2356856927"/>
      </p:ext>
    </p:extLst>
  </p:cSld>
  <p:clrMapOvr>
    <a:masterClrMapping/>
  </p:clrMapOvr>
  <mc:AlternateContent>
    <mc:Choice Requires="p14">
      <p:transition p14:dur="1500" spd="slow">
        <p14:window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26"/>
                                        </p:tgtEl>
                                        <p:attrNameLst>
                                          <p:attrName>style.visibility</p:attrName>
                                        </p:attrNameLst>
                                      </p:cBhvr>
                                      <p:to>
                                        <p:strVal val="visible"/>
                                      </p:to>
                                    </p:set>
                                    <p:anim calcmode="lin" valueType="num">
                                      <p:cBhvr>
                                        <p:cTn dur="500" fill="hold" id="7"/>
                                        <p:tgtEl>
                                          <p:spTgt spid="26"/>
                                        </p:tgtEl>
                                        <p:attrNameLst>
                                          <p:attrName>ppt_w</p:attrName>
                                        </p:attrNameLst>
                                      </p:cBhvr>
                                      <p:tavLst>
                                        <p:tav tm="0">
                                          <p:val>
                                            <p:fltVal val="0"/>
                                          </p:val>
                                        </p:tav>
                                        <p:tav tm="100000">
                                          <p:val>
                                            <p:strVal val="#ppt_w"/>
                                          </p:val>
                                        </p:tav>
                                      </p:tavLst>
                                    </p:anim>
                                    <p:anim calcmode="lin" valueType="num">
                                      <p:cBhvr>
                                        <p:cTn dur="500" fill="hold" id="8"/>
                                        <p:tgtEl>
                                          <p:spTgt spid="26"/>
                                        </p:tgtEl>
                                        <p:attrNameLst>
                                          <p:attrName>ppt_h</p:attrName>
                                        </p:attrNameLst>
                                      </p:cBhvr>
                                      <p:tavLst>
                                        <p:tav tm="0">
                                          <p:val>
                                            <p:fltVal val="0"/>
                                          </p:val>
                                        </p:tav>
                                        <p:tav tm="100000">
                                          <p:val>
                                            <p:strVal val="#ppt_h"/>
                                          </p:val>
                                        </p:tav>
                                      </p:tavLst>
                                    </p:anim>
                                    <p:animEffect filter="fade" transition="in">
                                      <p:cBhvr>
                                        <p:cTn dur="500" id="9"/>
                                        <p:tgtEl>
                                          <p:spTgt spid="26"/>
                                        </p:tgtEl>
                                      </p:cBhvr>
                                    </p:animEffect>
                                  </p:childTnLst>
                                </p:cTn>
                              </p:par>
                            </p:childTnLst>
                          </p:cTn>
                        </p:par>
                        <p:par>
                          <p:cTn fill="hold" id="10" nodeType="afterGroup">
                            <p:stCondLst>
                              <p:cond delay="500"/>
                            </p:stCondLst>
                            <p:childTnLst>
                              <p:par>
                                <p:cTn fill="hold" grpId="0" id="11" nodeType="afterEffect" presetClass="entr" presetID="56" presetSubtype="0">
                                  <p:stCondLst>
                                    <p:cond delay="0"/>
                                  </p:stCondLst>
                                  <p:iterate type="lt">
                                    <p:tmPct val="10000"/>
                                  </p:iterate>
                                  <p:childTnLst>
                                    <p:set>
                                      <p:cBhvr>
                                        <p:cTn dur="1" fill="hold" id="12">
                                          <p:stCondLst>
                                            <p:cond delay="0"/>
                                          </p:stCondLst>
                                        </p:cTn>
                                        <p:tgtEl>
                                          <p:spTgt spid="33"/>
                                        </p:tgtEl>
                                        <p:attrNameLst>
                                          <p:attrName>style.visibility</p:attrName>
                                        </p:attrNameLst>
                                      </p:cBhvr>
                                      <p:to>
                                        <p:strVal val="visible"/>
                                      </p:to>
                                    </p:set>
                                    <p:anim by="(-#ppt_w*2)" calcmode="lin" valueType="num">
                                      <p:cBhvr rctx="PPT">
                                        <p:cTn autoRev="1" dur="500" fill="hold" id="13">
                                          <p:stCondLst>
                                            <p:cond delay="0"/>
                                          </p:stCondLst>
                                        </p:cTn>
                                        <p:tgtEl>
                                          <p:spTgt spid="33"/>
                                        </p:tgtEl>
                                        <p:attrNameLst>
                                          <p:attrName>ppt_w</p:attrName>
                                        </p:attrNameLst>
                                      </p:cBhvr>
                                    </p:anim>
                                    <p:anim by="(#ppt_w*0.50)" calcmode="lin" valueType="num">
                                      <p:cBhvr>
                                        <p:cTn autoRev="1" decel="50000" dur="500" fill="hold" id="14">
                                          <p:stCondLst>
                                            <p:cond delay="0"/>
                                          </p:stCondLst>
                                        </p:cTn>
                                        <p:tgtEl>
                                          <p:spTgt spid="33"/>
                                        </p:tgtEl>
                                        <p:attrNameLst>
                                          <p:attrName>ppt_x</p:attrName>
                                        </p:attrNameLst>
                                      </p:cBhvr>
                                    </p:anim>
                                    <p:anim calcmode="lin" from="(-#ppt_h/2)" to="(#ppt_y)" valueType="num">
                                      <p:cBhvr>
                                        <p:cTn dur="1000" fill="hold" id="15">
                                          <p:stCondLst>
                                            <p:cond delay="0"/>
                                          </p:stCondLst>
                                        </p:cTn>
                                        <p:tgtEl>
                                          <p:spTgt spid="33"/>
                                        </p:tgtEl>
                                        <p:attrNameLst>
                                          <p:attrName>ppt_y</p:attrName>
                                        </p:attrNameLst>
                                      </p:cBhvr>
                                    </p:anim>
                                    <p:animRot by="21600000">
                                      <p:cBhvr>
                                        <p:cTn dur="1000" fill="hold" id="16">
                                          <p:stCondLst>
                                            <p:cond delay="0"/>
                                          </p:stCondLst>
                                        </p:cTn>
                                        <p:tgtEl>
                                          <p:spTgt spid="33"/>
                                        </p:tgtEl>
                                        <p:attrNameLst>
                                          <p:attrName>r</p:attrName>
                                        </p:attrNameLst>
                                      </p:cBhvr>
                                    </p:animRot>
                                  </p:childTnLst>
                                </p:cTn>
                              </p:par>
                            </p:childTnLst>
                          </p:cTn>
                        </p:par>
                        <p:par>
                          <p:cTn fill="hold" id="17" nodeType="afterGroup">
                            <p:stCondLst>
                              <p:cond delay="1500"/>
                            </p:stCondLst>
                            <p:childTnLst>
                              <p:par>
                                <p:cTn fill="hold" grpId="0" id="18" nodeType="afterEffect" presetClass="entr" presetID="56" presetSubtype="0">
                                  <p:stCondLst>
                                    <p:cond delay="0"/>
                                  </p:stCondLst>
                                  <p:iterate type="lt">
                                    <p:tmPct val="10000"/>
                                  </p:iterate>
                                  <p:childTnLst>
                                    <p:set>
                                      <p:cBhvr>
                                        <p:cTn dur="1" fill="hold" id="19">
                                          <p:stCondLst>
                                            <p:cond delay="0"/>
                                          </p:stCondLst>
                                        </p:cTn>
                                        <p:tgtEl>
                                          <p:spTgt spid="31"/>
                                        </p:tgtEl>
                                        <p:attrNameLst>
                                          <p:attrName>style.visibility</p:attrName>
                                        </p:attrNameLst>
                                      </p:cBhvr>
                                      <p:to>
                                        <p:strVal val="visible"/>
                                      </p:to>
                                    </p:set>
                                    <p:anim by="(-#ppt_w*2)" calcmode="lin" valueType="num">
                                      <p:cBhvr rctx="PPT">
                                        <p:cTn autoRev="1" dur="500" fill="hold" id="20">
                                          <p:stCondLst>
                                            <p:cond delay="0"/>
                                          </p:stCondLst>
                                        </p:cTn>
                                        <p:tgtEl>
                                          <p:spTgt spid="31"/>
                                        </p:tgtEl>
                                        <p:attrNameLst>
                                          <p:attrName>ppt_w</p:attrName>
                                        </p:attrNameLst>
                                      </p:cBhvr>
                                    </p:anim>
                                    <p:anim by="(#ppt_w*0.50)" calcmode="lin" valueType="num">
                                      <p:cBhvr>
                                        <p:cTn autoRev="1" decel="50000" dur="500" fill="hold" id="21">
                                          <p:stCondLst>
                                            <p:cond delay="0"/>
                                          </p:stCondLst>
                                        </p:cTn>
                                        <p:tgtEl>
                                          <p:spTgt spid="31"/>
                                        </p:tgtEl>
                                        <p:attrNameLst>
                                          <p:attrName>ppt_x</p:attrName>
                                        </p:attrNameLst>
                                      </p:cBhvr>
                                    </p:anim>
                                    <p:anim calcmode="lin" from="(-#ppt_h/2)" to="(#ppt_y)" valueType="num">
                                      <p:cBhvr>
                                        <p:cTn dur="1000" fill="hold" id="22">
                                          <p:stCondLst>
                                            <p:cond delay="0"/>
                                          </p:stCondLst>
                                        </p:cTn>
                                        <p:tgtEl>
                                          <p:spTgt spid="31"/>
                                        </p:tgtEl>
                                        <p:attrNameLst>
                                          <p:attrName>ppt_y</p:attrName>
                                        </p:attrNameLst>
                                      </p:cBhvr>
                                    </p:anim>
                                    <p:animRot by="21600000">
                                      <p:cBhvr>
                                        <p:cTn dur="1000" fill="hold" id="23">
                                          <p:stCondLst>
                                            <p:cond delay="0"/>
                                          </p:stCondLst>
                                        </p:cTn>
                                        <p:tgtEl>
                                          <p:spTgt spid="31"/>
                                        </p:tgtEl>
                                        <p:attrNameLst>
                                          <p:attrName>r</p:attrName>
                                        </p:attrNameLst>
                                      </p:cBhvr>
                                    </p:animRo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6"/>
      <p:bldP grpId="0" spid="31"/>
      <p:bldP grpId="0" spid="33"/>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C:\Users\Administrator\Desktop\11111.tif" id="2050" name="Picture 2"/>
          <p:cNvPicPr>
            <a:picLocks noChangeArrowheads="1" noChangeAspect="1"/>
          </p:cNvPicPr>
          <p:nvPr/>
        </p:nvPicPr>
        <p:blipFill>
          <a:blip r:embed="rId2">
            <a:extLst>
              <a:ext uri="{28A0092B-C50C-407E-A947-70E740481C1C}">
                <a14:useLocalDpi val="0"/>
              </a:ext>
            </a:extLst>
          </a:blip>
          <a:srcRect b="91703"/>
          <a:stretch>
            <a:fillRect/>
          </a:stretch>
        </p:blipFill>
        <p:spPr bwMode="auto">
          <a:xfrm>
            <a:off x="0" y="0"/>
            <a:ext cx="9144000" cy="426720"/>
          </a:xfrm>
          <a:prstGeom prst="rect">
            <a:avLst/>
          </a:prstGeom>
          <a:noFill/>
          <a:extLst>
            <a:ext uri="{909E8E84-426E-40DD-AFC4-6F175D3DCCD1}">
              <a14:hiddenFill>
                <a:solidFill>
                  <a:srgbClr val="FFFFFF"/>
                </a:solidFill>
              </a14:hiddenFill>
            </a:ext>
          </a:extLst>
        </p:spPr>
      </p:pic>
      <p:cxnSp>
        <p:nvCxnSpPr>
          <p:cNvPr id="3" name="直接连接符 2"/>
          <p:cNvCxnSpPr/>
          <p:nvPr/>
        </p:nvCxnSpPr>
        <p:spPr>
          <a:xfrm>
            <a:off x="395536" y="483518"/>
            <a:ext cx="8748464" cy="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 name="TextBox 68"/>
          <p:cNvSpPr txBox="1">
            <a:spLocks noChangeArrowheads="1"/>
          </p:cNvSpPr>
          <p:nvPr/>
        </p:nvSpPr>
        <p:spPr bwMode="auto">
          <a:xfrm>
            <a:off x="2613114" y="51472"/>
            <a:ext cx="3917776" cy="9448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686" lIns="91372" rIns="91372" tIns="45686" wrap="square">
            <a:spAutoFit/>
          </a:bodyPr>
          <a:lstStyle>
            <a:defPPr>
              <a:defRPr lang="en-US"/>
            </a:defPPr>
            <a:lvl1pPr algn="l" eaLnBrk="0" fontAlgn="base" hangingPunct="0" rtl="0">
              <a:spcBef>
                <a:spcPct val="0"/>
              </a:spcBef>
              <a:spcAft>
                <a:spcPct val="0"/>
              </a:spcAft>
              <a:defRPr kern="1200">
                <a:solidFill>
                  <a:schemeClr val="tx1"/>
                </a:solidFill>
                <a:latin charset="0" panose="020f0502020204030204" pitchFamily="34" typeface="Calibri"/>
                <a:ea typeface="+mn-ea"/>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typeface="+mn-ea"/>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typeface="+mn-ea"/>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typeface="+mn-ea"/>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typeface="+mn-ea"/>
                <a:cs typeface="+mn-cs"/>
              </a:defRPr>
            </a:lvl5pPr>
            <a:lvl6pPr algn="l" defTabSz="914400" eaLnBrk="1" hangingPunct="1" latinLnBrk="0" marL="2286000" rtl="0">
              <a:defRPr kern="1200">
                <a:solidFill>
                  <a:schemeClr val="tx1"/>
                </a:solidFill>
                <a:latin charset="0" panose="020f0502020204030204" pitchFamily="34" typeface="Calibri"/>
                <a:ea typeface="+mn-ea"/>
                <a:cs typeface="+mn-cs"/>
              </a:defRPr>
            </a:lvl6pPr>
            <a:lvl7pPr algn="l" defTabSz="914400" eaLnBrk="1" hangingPunct="1" latinLnBrk="0" marL="2743200" rtl="0">
              <a:defRPr kern="1200">
                <a:solidFill>
                  <a:schemeClr val="tx1"/>
                </a:solidFill>
                <a:latin charset="0" panose="020f0502020204030204" pitchFamily="34" typeface="Calibri"/>
                <a:ea typeface="+mn-ea"/>
                <a:cs typeface="+mn-cs"/>
              </a:defRPr>
            </a:lvl7pPr>
            <a:lvl8pPr algn="l" defTabSz="914400" eaLnBrk="1" hangingPunct="1" latinLnBrk="0" marL="3200400" rtl="0">
              <a:defRPr kern="1200">
                <a:solidFill>
                  <a:schemeClr val="tx1"/>
                </a:solidFill>
                <a:latin charset="0" panose="020f0502020204030204" pitchFamily="34" typeface="Calibri"/>
                <a:ea typeface="+mn-ea"/>
                <a:cs typeface="+mn-cs"/>
              </a:defRPr>
            </a:lvl8pPr>
            <a:lvl9pPr algn="l" defTabSz="914400" eaLnBrk="1" hangingPunct="1" latinLnBrk="0" marL="3657600" rtl="0">
              <a:defRPr kern="1200">
                <a:solidFill>
                  <a:schemeClr val="tx1"/>
                </a:solidFill>
                <a:latin charset="0" panose="020f0502020204030204" pitchFamily="34" typeface="Calibri"/>
                <a:ea typeface="+mn-ea"/>
                <a:cs typeface="+mn-cs"/>
              </a:defRPr>
            </a:lvl9pPr>
          </a:lstStyle>
          <a:p>
            <a:pPr algn="ctr" eaLnBrk="1" hangingPunct="1"/>
            <a:r>
              <a:rPr altLang="zh-CN" b="1" lang="id-ID" sz="2800">
                <a:solidFill>
                  <a:schemeClr val="bg1"/>
                </a:solidFill>
                <a:latin charset="0" pitchFamily="2" typeface="Roboto"/>
                <a:ea charset="0" pitchFamily="2" typeface="Roboto"/>
                <a:cs charset="0" pitchFamily="2" typeface="Roboto"/>
              </a:rPr>
              <a:t>Company Presentation Name</a:t>
            </a:r>
          </a:p>
        </p:txBody>
      </p:sp>
      <p:sp>
        <p:nvSpPr>
          <p:cNvPr id="50" name="Rectangle 5"/>
          <p:cNvSpPr/>
          <p:nvPr/>
        </p:nvSpPr>
        <p:spPr>
          <a:xfrm>
            <a:off x="0" y="5032773"/>
            <a:ext cx="9144000" cy="110728"/>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9" lIns="68529" rIns="68529" tIns="34289"/>
          <a:lstStyle/>
          <a:p>
            <a:pPr algn="ctr">
              <a:defRPr/>
            </a:pPr>
            <a:endParaRPr lang="en-US"/>
          </a:p>
        </p:txBody>
      </p:sp>
      <p:sp>
        <p:nvSpPr>
          <p:cNvPr id="34" name="Rounded Rectangle 4"/>
          <p:cNvSpPr/>
          <p:nvPr/>
        </p:nvSpPr>
        <p:spPr>
          <a:xfrm>
            <a:off x="8577284" y="271464"/>
            <a:ext cx="358379" cy="246460"/>
          </a:xfrm>
          <a:prstGeom prst="roundRect">
            <a:avLst/>
          </a:prstGeom>
          <a:solidFill>
            <a:srgbClr val="44546A">
              <a:lumMod val="40000"/>
              <a:lumOff val="60000"/>
            </a:srgbClr>
          </a:solidFill>
          <a:ln algn="ctr" cap="flat" cmpd="sng" w="38100">
            <a:solidFill>
              <a:srgbClr val="44546A">
                <a:lumMod val="20000"/>
                <a:lumOff val="80000"/>
              </a:srgbClr>
            </a:solidFill>
            <a:prstDash val="solid"/>
            <a:miter lim="800000"/>
          </a:ln>
          <a:effectLst/>
        </p:spPr>
        <p:txBody>
          <a:bodyPr anchor="ctr" bIns="34289" lIns="68547" rIns="68547" tIns="34289"/>
          <a:lstStyle/>
          <a:p>
            <a:pPr algn="ctr" defTabSz="685443">
              <a:defRPr/>
            </a:pPr>
            <a:fld id="{ADC13A24-CBFD-49A8-AB16-6C03FE1EDD67}" type="slidenum">
              <a:rPr kern="0" lang="id-ID" sz="900">
                <a:solidFill>
                  <a:prstClr val="white"/>
                </a:solidFill>
                <a:latin typeface="Calibri"/>
              </a:rPr>
              <a:pPr algn="ctr" defTabSz="685443">
                <a:defRPr/>
              </a:pPr>
              <a:t>24</a:t>
            </a:fld>
          </a:p>
        </p:txBody>
      </p:sp>
      <p:graphicFrame>
        <p:nvGraphicFramePr>
          <p:cNvPr id="105" name="Chart 6"/>
          <p:cNvGraphicFramePr/>
          <p:nvPr>
            <p:extLst>
              <p:ext uri="{D42A27DB-BD31-4B8C-83A1-F6EECF244321}">
                <p14:modId val="3176361208"/>
              </p:ext>
            </p:extLst>
          </p:nvPr>
        </p:nvGraphicFramePr>
        <p:xfrm>
          <a:off x="1427561" y="1208486"/>
          <a:ext cx="6581775" cy="2676525"/>
        </p:xfrm>
        <a:graphic>
          <a:graphicData uri="http://schemas.openxmlformats.org/drawingml/2006/chart">
            <c:chart xmlns:c="http://schemas.openxmlformats.org/drawingml/2006/chart" r:id="rId3"/>
          </a:graphicData>
        </a:graphic>
      </p:graphicFrame>
      <p:grpSp>
        <p:nvGrpSpPr>
          <p:cNvPr id="107" name="Group 8"/>
          <p:cNvGrpSpPr/>
          <p:nvPr/>
        </p:nvGrpSpPr>
        <p:grpSpPr>
          <a:xfrm>
            <a:off x="395536" y="4209566"/>
            <a:ext cx="1980164" cy="636901"/>
            <a:chOff x="5201715" y="2549171"/>
            <a:chExt cx="2640337" cy="849220"/>
          </a:xfrm>
        </p:grpSpPr>
        <p:sp>
          <p:nvSpPr>
            <p:cNvPr id="119" name="Freeform 20"/>
            <p:cNvSpPr>
              <a:spLocks noEditPoints="1"/>
            </p:cNvSpPr>
            <p:nvPr/>
          </p:nvSpPr>
          <p:spPr bwMode="auto">
            <a:xfrm>
              <a:off x="5201715" y="2624523"/>
              <a:ext cx="558825" cy="534999"/>
            </a:xfrm>
            <a:custGeom>
              <a:gdLst>
                <a:gd fmla="*/ 175 w 296" name="T0"/>
                <a:gd fmla="*/ 126 h 284" name="T1"/>
                <a:gd fmla="*/ 263 w 296" name="T2"/>
                <a:gd fmla="*/ 42 h 284" name="T3"/>
                <a:gd fmla="*/ 268 w 296" name="T4"/>
                <a:gd fmla="*/ 15 h 284" name="T5"/>
                <a:gd fmla="*/ 241 w 296" name="T6"/>
                <a:gd fmla="*/ 22 h 284" name="T7"/>
                <a:gd fmla="*/ 164 w 296" name="T8"/>
                <a:gd fmla="*/ 116 h 284" name="T9"/>
                <a:gd fmla="*/ 141 w 296" name="T10"/>
                <a:gd fmla="*/ 95 h 284" name="T11"/>
                <a:gd fmla="*/ 91 w 296" name="T12"/>
                <a:gd fmla="*/ 12 h 284" name="T13"/>
                <a:gd fmla="*/ 42 w 296" name="T14"/>
                <a:gd fmla="*/ 4 h 284" name="T15"/>
                <a:gd fmla="*/ 42 w 296" name="T16"/>
                <a:gd fmla="*/ 14 h 284" name="T17"/>
                <a:gd fmla="*/ 76 w 296" name="T18"/>
                <a:gd fmla="*/ 45 h 284" name="T19"/>
                <a:gd fmla="*/ 62 w 296" name="T20"/>
                <a:gd fmla="*/ 78 h 284" name="T21"/>
                <a:gd fmla="*/ 22 w 296" name="T22"/>
                <a:gd fmla="*/ 46 h 284" name="T23"/>
                <a:gd fmla="*/ 12 w 296" name="T24"/>
                <a:gd fmla="*/ 36 h 284" name="T25"/>
                <a:gd fmla="*/ 7 w 296" name="T26"/>
                <a:gd fmla="*/ 39 h 284" name="T27"/>
                <a:gd fmla="*/ 56 w 296" name="T28"/>
                <a:gd fmla="*/ 126 h 284" name="T29"/>
                <a:gd fmla="*/ 100 w 296" name="T30"/>
                <a:gd fmla="*/ 136 h 284" name="T31"/>
                <a:gd fmla="*/ 33 w 296" name="T32"/>
                <a:gd fmla="*/ 224 h 284" name="T33"/>
                <a:gd fmla="*/ 29 w 296" name="T34"/>
                <a:gd fmla="*/ 272 h 284" name="T35"/>
                <a:gd fmla="*/ 149 w 296" name="T36"/>
                <a:gd fmla="*/ 186 h 284" name="T37"/>
                <a:gd fmla="*/ 266 w 296" name="T38"/>
                <a:gd fmla="*/ 284 h 284" name="T39"/>
                <a:gd fmla="*/ 284 w 296" name="T40"/>
                <a:gd fmla="*/ 277 h 284" name="T41"/>
                <a:gd fmla="*/ 103 w 296" name="T42"/>
                <a:gd fmla="*/ 123 h 284" name="T43"/>
                <a:gd fmla="*/ 86 w 296" name="T44"/>
                <a:gd fmla="*/ 127 h 284" name="T45"/>
                <a:gd fmla="*/ 25 w 296" name="T46"/>
                <a:gd fmla="*/ 80 h 284" name="T47"/>
                <a:gd fmla="*/ 41 w 296" name="T48"/>
                <a:gd fmla="*/ 80 h 284" name="T49"/>
                <a:gd fmla="*/ 84 w 296" name="T50"/>
                <a:gd fmla="*/ 80 h 284" name="T51"/>
                <a:gd fmla="*/ 58 w 296" name="T52"/>
                <a:gd fmla="*/ 11 h 284" name="T53"/>
                <a:gd fmla="*/ 122 w 296" name="T54"/>
                <a:gd fmla="*/ 59 h 284" name="T55"/>
                <a:gd fmla="*/ 128 w 296" name="T56"/>
                <a:gd fmla="*/ 100 h 284" name="T57"/>
                <a:gd fmla="*/ 144 w 296" name="T58"/>
                <a:gd fmla="*/ 112 h 284" name="T59"/>
                <a:gd fmla="*/ 152 w 296" name="T60"/>
                <a:gd fmla="*/ 129 h 284" name="T61"/>
                <a:gd fmla="*/ 108 w 296" name="T62"/>
                <a:gd fmla="*/ 127 h 284" name="T63"/>
                <a:gd fmla="*/ 103 w 296" name="T64"/>
                <a:gd fmla="*/ 123 h 284" name="T65"/>
                <a:gd fmla="*/ 36 w 296" name="T66"/>
                <a:gd fmla="*/ 264 h 284" name="T67"/>
                <a:gd fmla="*/ 42 w 296" name="T68"/>
                <a:gd fmla="*/ 232 h 284" name="T69"/>
                <a:gd fmla="*/ 150 w 296" name="T70"/>
                <a:gd fmla="*/ 141 h 284" name="T71"/>
                <a:gd fmla="*/ 145 w 296" name="T72"/>
                <a:gd fmla="*/ 173 h 284" name="T73"/>
                <a:gd fmla="*/ 276 w 296" name="T74"/>
                <a:gd fmla="*/ 269 h 284" name="T75"/>
                <a:gd fmla="*/ 241 w 296" name="T76"/>
                <a:gd fmla="*/ 261 h 284" name="T77"/>
                <a:gd fmla="*/ 162 w 296" name="T78"/>
                <a:gd fmla="*/ 139 h 284" name="T79"/>
                <a:gd fmla="*/ 268 w 296" name="T80"/>
                <a:gd fmla="*/ 234 h 284"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284" w="296">
                  <a:moveTo>
                    <a:pt x="276" y="226"/>
                  </a:moveTo>
                  <a:cubicBezTo>
                    <a:pt x="175" y="126"/>
                    <a:pt x="175" y="126"/>
                    <a:pt x="175" y="126"/>
                  </a:cubicBezTo>
                  <a:cubicBezTo>
                    <a:pt x="246" y="49"/>
                    <a:pt x="246" y="49"/>
                    <a:pt x="246" y="49"/>
                  </a:cubicBezTo>
                  <a:cubicBezTo>
                    <a:pt x="252" y="49"/>
                    <a:pt x="258" y="47"/>
                    <a:pt x="263" y="42"/>
                  </a:cubicBezTo>
                  <a:cubicBezTo>
                    <a:pt x="271" y="34"/>
                    <a:pt x="271" y="34"/>
                    <a:pt x="271" y="34"/>
                  </a:cubicBezTo>
                  <a:cubicBezTo>
                    <a:pt x="278" y="26"/>
                    <a:pt x="274" y="20"/>
                    <a:pt x="268" y="15"/>
                  </a:cubicBezTo>
                  <a:cubicBezTo>
                    <a:pt x="262" y="9"/>
                    <a:pt x="256" y="6"/>
                    <a:pt x="249" y="13"/>
                  </a:cubicBezTo>
                  <a:cubicBezTo>
                    <a:pt x="241" y="22"/>
                    <a:pt x="241" y="22"/>
                    <a:pt x="241" y="22"/>
                  </a:cubicBezTo>
                  <a:cubicBezTo>
                    <a:pt x="237" y="27"/>
                    <a:pt x="235" y="33"/>
                    <a:pt x="236" y="39"/>
                  </a:cubicBezTo>
                  <a:cubicBezTo>
                    <a:pt x="164" y="116"/>
                    <a:pt x="164" y="116"/>
                    <a:pt x="164" y="116"/>
                  </a:cubicBezTo>
                  <a:cubicBezTo>
                    <a:pt x="152" y="104"/>
                    <a:pt x="152" y="104"/>
                    <a:pt x="152" y="104"/>
                  </a:cubicBezTo>
                  <a:cubicBezTo>
                    <a:pt x="149" y="100"/>
                    <a:pt x="145" y="97"/>
                    <a:pt x="141" y="95"/>
                  </a:cubicBezTo>
                  <a:cubicBezTo>
                    <a:pt x="146" y="80"/>
                    <a:pt x="142" y="62"/>
                    <a:pt x="130" y="51"/>
                  </a:cubicBezTo>
                  <a:cubicBezTo>
                    <a:pt x="91" y="12"/>
                    <a:pt x="91" y="12"/>
                    <a:pt x="91" y="12"/>
                  </a:cubicBezTo>
                  <a:cubicBezTo>
                    <a:pt x="83" y="4"/>
                    <a:pt x="72" y="0"/>
                    <a:pt x="60" y="0"/>
                  </a:cubicBezTo>
                  <a:cubicBezTo>
                    <a:pt x="54" y="0"/>
                    <a:pt x="48" y="1"/>
                    <a:pt x="42" y="4"/>
                  </a:cubicBezTo>
                  <a:cubicBezTo>
                    <a:pt x="40" y="4"/>
                    <a:pt x="39" y="7"/>
                    <a:pt x="39" y="9"/>
                  </a:cubicBezTo>
                  <a:cubicBezTo>
                    <a:pt x="39" y="11"/>
                    <a:pt x="40" y="13"/>
                    <a:pt x="42" y="14"/>
                  </a:cubicBezTo>
                  <a:cubicBezTo>
                    <a:pt x="45" y="15"/>
                    <a:pt x="47" y="16"/>
                    <a:pt x="49" y="18"/>
                  </a:cubicBezTo>
                  <a:cubicBezTo>
                    <a:pt x="76" y="45"/>
                    <a:pt x="76" y="45"/>
                    <a:pt x="76" y="45"/>
                  </a:cubicBezTo>
                  <a:cubicBezTo>
                    <a:pt x="83" y="52"/>
                    <a:pt x="84" y="64"/>
                    <a:pt x="76" y="72"/>
                  </a:cubicBezTo>
                  <a:cubicBezTo>
                    <a:pt x="72" y="76"/>
                    <a:pt x="68" y="78"/>
                    <a:pt x="62" y="78"/>
                  </a:cubicBezTo>
                  <a:cubicBezTo>
                    <a:pt x="57" y="78"/>
                    <a:pt x="53" y="76"/>
                    <a:pt x="49" y="72"/>
                  </a:cubicBezTo>
                  <a:cubicBezTo>
                    <a:pt x="22" y="46"/>
                    <a:pt x="22" y="46"/>
                    <a:pt x="22" y="46"/>
                  </a:cubicBezTo>
                  <a:cubicBezTo>
                    <a:pt x="20" y="44"/>
                    <a:pt x="19" y="42"/>
                    <a:pt x="18" y="39"/>
                  </a:cubicBezTo>
                  <a:cubicBezTo>
                    <a:pt x="17" y="37"/>
                    <a:pt x="15" y="36"/>
                    <a:pt x="12" y="36"/>
                  </a:cubicBezTo>
                  <a:cubicBezTo>
                    <a:pt x="12" y="36"/>
                    <a:pt x="12" y="36"/>
                    <a:pt x="12" y="36"/>
                  </a:cubicBezTo>
                  <a:cubicBezTo>
                    <a:pt x="10" y="36"/>
                    <a:pt x="8" y="37"/>
                    <a:pt x="7" y="39"/>
                  </a:cubicBezTo>
                  <a:cubicBezTo>
                    <a:pt x="0" y="56"/>
                    <a:pt x="4" y="75"/>
                    <a:pt x="17" y="88"/>
                  </a:cubicBezTo>
                  <a:cubicBezTo>
                    <a:pt x="56" y="126"/>
                    <a:pt x="56" y="126"/>
                    <a:pt x="56" y="126"/>
                  </a:cubicBezTo>
                  <a:cubicBezTo>
                    <a:pt x="64" y="134"/>
                    <a:pt x="75" y="139"/>
                    <a:pt x="86" y="139"/>
                  </a:cubicBezTo>
                  <a:cubicBezTo>
                    <a:pt x="91" y="139"/>
                    <a:pt x="96" y="138"/>
                    <a:pt x="100" y="136"/>
                  </a:cubicBezTo>
                  <a:cubicBezTo>
                    <a:pt x="102" y="139"/>
                    <a:pt x="104" y="142"/>
                    <a:pt x="107" y="145"/>
                  </a:cubicBezTo>
                  <a:cubicBezTo>
                    <a:pt x="33" y="224"/>
                    <a:pt x="33" y="224"/>
                    <a:pt x="33" y="224"/>
                  </a:cubicBezTo>
                  <a:cubicBezTo>
                    <a:pt x="19" y="239"/>
                    <a:pt x="17" y="261"/>
                    <a:pt x="28" y="272"/>
                  </a:cubicBezTo>
                  <a:cubicBezTo>
                    <a:pt x="29" y="272"/>
                    <a:pt x="29" y="272"/>
                    <a:pt x="29" y="272"/>
                  </a:cubicBezTo>
                  <a:cubicBezTo>
                    <a:pt x="40" y="283"/>
                    <a:pt x="62" y="279"/>
                    <a:pt x="76" y="264"/>
                  </a:cubicBezTo>
                  <a:cubicBezTo>
                    <a:pt x="149" y="186"/>
                    <a:pt x="149" y="186"/>
                    <a:pt x="149" y="186"/>
                  </a:cubicBezTo>
                  <a:cubicBezTo>
                    <a:pt x="233" y="269"/>
                    <a:pt x="233" y="269"/>
                    <a:pt x="233" y="269"/>
                  </a:cubicBezTo>
                  <a:cubicBezTo>
                    <a:pt x="243" y="279"/>
                    <a:pt x="255" y="284"/>
                    <a:pt x="266" y="284"/>
                  </a:cubicBezTo>
                  <a:cubicBezTo>
                    <a:pt x="266" y="284"/>
                    <a:pt x="266" y="284"/>
                    <a:pt x="266" y="284"/>
                  </a:cubicBezTo>
                  <a:cubicBezTo>
                    <a:pt x="273" y="284"/>
                    <a:pt x="280" y="281"/>
                    <a:pt x="284" y="277"/>
                  </a:cubicBezTo>
                  <a:cubicBezTo>
                    <a:pt x="296" y="264"/>
                    <a:pt x="293" y="242"/>
                    <a:pt x="276" y="226"/>
                  </a:cubicBezTo>
                  <a:close/>
                  <a:moveTo>
                    <a:pt x="103" y="123"/>
                  </a:moveTo>
                  <a:cubicBezTo>
                    <a:pt x="102" y="123"/>
                    <a:pt x="101" y="123"/>
                    <a:pt x="101" y="124"/>
                  </a:cubicBezTo>
                  <a:cubicBezTo>
                    <a:pt x="96" y="126"/>
                    <a:pt x="91" y="127"/>
                    <a:pt x="86" y="127"/>
                  </a:cubicBezTo>
                  <a:cubicBezTo>
                    <a:pt x="78" y="127"/>
                    <a:pt x="70" y="124"/>
                    <a:pt x="64" y="118"/>
                  </a:cubicBezTo>
                  <a:cubicBezTo>
                    <a:pt x="25" y="80"/>
                    <a:pt x="25" y="80"/>
                    <a:pt x="25" y="80"/>
                  </a:cubicBezTo>
                  <a:cubicBezTo>
                    <a:pt x="18" y="73"/>
                    <a:pt x="15" y="64"/>
                    <a:pt x="15" y="55"/>
                  </a:cubicBezTo>
                  <a:cubicBezTo>
                    <a:pt x="41" y="80"/>
                    <a:pt x="41" y="80"/>
                    <a:pt x="41" y="80"/>
                  </a:cubicBezTo>
                  <a:cubicBezTo>
                    <a:pt x="47" y="86"/>
                    <a:pt x="54" y="89"/>
                    <a:pt x="62" y="89"/>
                  </a:cubicBezTo>
                  <a:cubicBezTo>
                    <a:pt x="71" y="89"/>
                    <a:pt x="78" y="86"/>
                    <a:pt x="84" y="80"/>
                  </a:cubicBezTo>
                  <a:cubicBezTo>
                    <a:pt x="96" y="68"/>
                    <a:pt x="96" y="49"/>
                    <a:pt x="84" y="37"/>
                  </a:cubicBezTo>
                  <a:cubicBezTo>
                    <a:pt x="58" y="11"/>
                    <a:pt x="58" y="11"/>
                    <a:pt x="58" y="11"/>
                  </a:cubicBezTo>
                  <a:cubicBezTo>
                    <a:pt x="67" y="11"/>
                    <a:pt x="76" y="14"/>
                    <a:pt x="83" y="21"/>
                  </a:cubicBezTo>
                  <a:cubicBezTo>
                    <a:pt x="122" y="59"/>
                    <a:pt x="122" y="59"/>
                    <a:pt x="122" y="59"/>
                  </a:cubicBezTo>
                  <a:cubicBezTo>
                    <a:pt x="131" y="68"/>
                    <a:pt x="134" y="83"/>
                    <a:pt x="128" y="96"/>
                  </a:cubicBezTo>
                  <a:cubicBezTo>
                    <a:pt x="128" y="97"/>
                    <a:pt x="128" y="99"/>
                    <a:pt x="128" y="100"/>
                  </a:cubicBezTo>
                  <a:cubicBezTo>
                    <a:pt x="129" y="101"/>
                    <a:pt x="130" y="103"/>
                    <a:pt x="131" y="103"/>
                  </a:cubicBezTo>
                  <a:cubicBezTo>
                    <a:pt x="136" y="105"/>
                    <a:pt x="140" y="108"/>
                    <a:pt x="144" y="112"/>
                  </a:cubicBezTo>
                  <a:cubicBezTo>
                    <a:pt x="156" y="124"/>
                    <a:pt x="156" y="124"/>
                    <a:pt x="156" y="124"/>
                  </a:cubicBezTo>
                  <a:cubicBezTo>
                    <a:pt x="152" y="129"/>
                    <a:pt x="152" y="129"/>
                    <a:pt x="152" y="129"/>
                  </a:cubicBezTo>
                  <a:cubicBezTo>
                    <a:pt x="141" y="124"/>
                    <a:pt x="127" y="127"/>
                    <a:pt x="115" y="137"/>
                  </a:cubicBezTo>
                  <a:cubicBezTo>
                    <a:pt x="112" y="134"/>
                    <a:pt x="110" y="130"/>
                    <a:pt x="108" y="127"/>
                  </a:cubicBezTo>
                  <a:cubicBezTo>
                    <a:pt x="108" y="125"/>
                    <a:pt x="107" y="124"/>
                    <a:pt x="105" y="124"/>
                  </a:cubicBezTo>
                  <a:cubicBezTo>
                    <a:pt x="104" y="123"/>
                    <a:pt x="104" y="123"/>
                    <a:pt x="103" y="123"/>
                  </a:cubicBezTo>
                  <a:close/>
                  <a:moveTo>
                    <a:pt x="68" y="256"/>
                  </a:moveTo>
                  <a:cubicBezTo>
                    <a:pt x="58" y="267"/>
                    <a:pt x="43" y="270"/>
                    <a:pt x="36" y="264"/>
                  </a:cubicBezTo>
                  <a:cubicBezTo>
                    <a:pt x="36" y="263"/>
                    <a:pt x="36" y="263"/>
                    <a:pt x="36" y="263"/>
                  </a:cubicBezTo>
                  <a:cubicBezTo>
                    <a:pt x="29" y="257"/>
                    <a:pt x="32" y="242"/>
                    <a:pt x="42" y="232"/>
                  </a:cubicBezTo>
                  <a:cubicBezTo>
                    <a:pt x="119" y="149"/>
                    <a:pt x="119" y="149"/>
                    <a:pt x="119" y="149"/>
                  </a:cubicBezTo>
                  <a:cubicBezTo>
                    <a:pt x="128" y="138"/>
                    <a:pt x="143" y="135"/>
                    <a:pt x="150" y="141"/>
                  </a:cubicBezTo>
                  <a:cubicBezTo>
                    <a:pt x="150" y="142"/>
                    <a:pt x="150" y="142"/>
                    <a:pt x="150" y="142"/>
                  </a:cubicBezTo>
                  <a:cubicBezTo>
                    <a:pt x="157" y="148"/>
                    <a:pt x="155" y="163"/>
                    <a:pt x="145" y="173"/>
                  </a:cubicBezTo>
                  <a:lnTo>
                    <a:pt x="68" y="256"/>
                  </a:lnTo>
                  <a:close/>
                  <a:moveTo>
                    <a:pt x="276" y="269"/>
                  </a:moveTo>
                  <a:cubicBezTo>
                    <a:pt x="273" y="272"/>
                    <a:pt x="269" y="273"/>
                    <a:pt x="266" y="273"/>
                  </a:cubicBezTo>
                  <a:cubicBezTo>
                    <a:pt x="258" y="273"/>
                    <a:pt x="249" y="268"/>
                    <a:pt x="241" y="261"/>
                  </a:cubicBezTo>
                  <a:cubicBezTo>
                    <a:pt x="156" y="178"/>
                    <a:pt x="156" y="178"/>
                    <a:pt x="156" y="178"/>
                  </a:cubicBezTo>
                  <a:cubicBezTo>
                    <a:pt x="166" y="165"/>
                    <a:pt x="168" y="150"/>
                    <a:pt x="162" y="139"/>
                  </a:cubicBezTo>
                  <a:cubicBezTo>
                    <a:pt x="167" y="134"/>
                    <a:pt x="167" y="134"/>
                    <a:pt x="167" y="134"/>
                  </a:cubicBezTo>
                  <a:cubicBezTo>
                    <a:pt x="268" y="234"/>
                    <a:pt x="268" y="234"/>
                    <a:pt x="268" y="234"/>
                  </a:cubicBezTo>
                  <a:cubicBezTo>
                    <a:pt x="280" y="245"/>
                    <a:pt x="284" y="261"/>
                    <a:pt x="276" y="269"/>
                  </a:cubicBezTo>
                  <a:close/>
                </a:path>
              </a:pathLst>
            </a:custGeom>
            <a:solidFill>
              <a:srgbClr val="FA9C00"/>
            </a:solidFill>
            <a:ln>
              <a:noFill/>
            </a:ln>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120" name="Content Placeholder 2"/>
            <p:cNvSpPr txBox="1"/>
            <p:nvPr/>
          </p:nvSpPr>
          <p:spPr bwMode="auto">
            <a:xfrm>
              <a:off x="5910239" y="2549171"/>
              <a:ext cx="1931813" cy="8492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defTabSz="685800" eaLnBrk="1" fontAlgn="base" hangingPunct="1" indent="0" latinLnBrk="0" lvl="0" marL="0" marR="0">
                <a:lnSpc>
                  <a:spcPct val="100000"/>
                </a:lnSpc>
                <a:spcBef>
                  <a:spcPct val="20000"/>
                </a:spcBef>
                <a:spcAft>
                  <a:spcPct val="0"/>
                </a:spcAft>
                <a:buClrTx/>
                <a:buSzTx/>
                <a:buFont charset="0" pitchFamily="34" typeface="Arial"/>
                <a:buNone/>
                <a:defRPr/>
              </a:pPr>
              <a:r>
                <a:rPr altLang="zh-CN" b="1" baseline="0" cap="none" i="0" kern="0" kumimoji="0" lang="id-ID" noProof="0" normalizeH="0" spc="0" strike="noStrike" sz="1100" u="none">
                  <a:ln>
                    <a:noFill/>
                  </a:ln>
                  <a:solidFill>
                    <a:srgbClr val="44546A"/>
                  </a:solidFill>
                  <a:effectLst/>
                  <a:uLnTx/>
                  <a:uFillTx/>
                  <a:latin charset="0" panose="020f0502020204030204" pitchFamily="34" typeface="Calibri"/>
                </a:rPr>
                <a:t>Clever &amp; Intellegence</a:t>
              </a:r>
              <a:br>
                <a:rPr altLang="zh-CN" b="1" baseline="0" cap="none" i="0" kern="0" kumimoji="0" lang="id-ID" noProof="0" normalizeH="0" spc="0" strike="noStrike" sz="1100" u="none">
                  <a:ln>
                    <a:noFill/>
                  </a:ln>
                  <a:solidFill>
                    <a:srgbClr val="44546A"/>
                  </a:solidFill>
                  <a:effectLst/>
                  <a:uLnTx/>
                  <a:uFillTx/>
                  <a:latin charset="0" panose="020f0502020204030204" pitchFamily="34" typeface="Calibri"/>
                </a:rPr>
              </a:br>
              <a:r>
                <a:rPr altLang="zh-CN" b="1" baseline="0" cap="none" i="0" kern="0" kumimoji="0" lang="id-ID" noProof="0" normalizeH="0" spc="0" strike="noStrike" sz="1100" u="none">
                  <a:ln>
                    <a:noFill/>
                  </a:ln>
                  <a:solidFill>
                    <a:srgbClr val="44546A"/>
                  </a:solidFill>
                  <a:effectLst/>
                  <a:uLnTx/>
                  <a:uFillTx/>
                  <a:latin charset="0" panose="020f0502020204030204" pitchFamily="34" typeface="Calibri"/>
                </a:rPr>
                <a:t>Lorem ipsum dolor sit amet, consectetur adipiscing elit. </a:t>
              </a:r>
            </a:p>
          </p:txBody>
        </p:sp>
      </p:grpSp>
      <p:grpSp>
        <p:nvGrpSpPr>
          <p:cNvPr id="108" name="Group 9"/>
          <p:cNvGrpSpPr/>
          <p:nvPr/>
        </p:nvGrpSpPr>
        <p:grpSpPr>
          <a:xfrm>
            <a:off x="2450335" y="4209566"/>
            <a:ext cx="1974648" cy="636901"/>
            <a:chOff x="841523" y="3432354"/>
            <a:chExt cx="2632982" cy="849220"/>
          </a:xfrm>
        </p:grpSpPr>
        <p:sp>
          <p:nvSpPr>
            <p:cNvPr id="116" name="Freeform 61"/>
            <p:cNvSpPr>
              <a:spLocks noEditPoints="1"/>
            </p:cNvSpPr>
            <p:nvPr/>
          </p:nvSpPr>
          <p:spPr bwMode="auto">
            <a:xfrm>
              <a:off x="841523" y="3468113"/>
              <a:ext cx="568325" cy="530225"/>
            </a:xfrm>
            <a:custGeom>
              <a:gdLst>
                <a:gd fmla="*/ 405946 w 301" name="T0"/>
                <a:gd fmla="*/ 0 h 281" name="T1"/>
                <a:gd fmla="*/ 243568 w 301" name="T2"/>
                <a:gd fmla="*/ 162275 h 281" name="T3"/>
                <a:gd fmla="*/ 253008 w 301" name="T4"/>
                <a:gd fmla="*/ 216996 h 281" name="T5"/>
                <a:gd fmla="*/ 1888 w 301" name="T6"/>
                <a:gd fmla="*/ 467957 h 281" name="T7"/>
                <a:gd fmla="*/ 0 w 301" name="T8"/>
                <a:gd fmla="*/ 475504 h 281" name="T9"/>
                <a:gd fmla="*/ 1888 w 301" name="T10"/>
                <a:gd fmla="*/ 518903 h 281" name="T11"/>
                <a:gd fmla="*/ 13217 w 301" name="T12"/>
                <a:gd fmla="*/ 530225 h 281" name="T13"/>
                <a:gd fmla="*/ 13217 w 301" name="T14"/>
                <a:gd fmla="*/ 530225 h 281" name="T15"/>
                <a:gd fmla="*/ 103847 w 301" name="T16"/>
                <a:gd fmla="*/ 526451 h 281" name="T17"/>
                <a:gd fmla="*/ 113287 w 301" name="T18"/>
                <a:gd fmla="*/ 518903 h 281" name="T19"/>
                <a:gd fmla="*/ 124616 w 301" name="T20"/>
                <a:gd fmla="*/ 481165 h 281" name="T21"/>
                <a:gd fmla="*/ 164267 w 301" name="T22"/>
                <a:gd fmla="*/ 471730 h 281" name="T23"/>
                <a:gd fmla="*/ 173707 w 301" name="T24"/>
                <a:gd fmla="*/ 464183 h 281" name="T25"/>
                <a:gd fmla="*/ 179372 w 301" name="T26"/>
                <a:gd fmla="*/ 428331 h 281" name="T27"/>
                <a:gd fmla="*/ 217134 w 301" name="T28"/>
                <a:gd fmla="*/ 418897 h 281" name="T29"/>
                <a:gd fmla="*/ 226575 w 301" name="T30"/>
                <a:gd fmla="*/ 409462 h 281" name="T31"/>
                <a:gd fmla="*/ 228463 w 301" name="T32"/>
                <a:gd fmla="*/ 369837 h 281" name="T33"/>
                <a:gd fmla="*/ 258673 w 301" name="T34"/>
                <a:gd fmla="*/ 367950 h 281" name="T35"/>
                <a:gd fmla="*/ 268113 w 301" name="T36"/>
                <a:gd fmla="*/ 358515 h 281" name="T37"/>
                <a:gd fmla="*/ 277554 w 301" name="T38"/>
                <a:gd fmla="*/ 320777 h 281" name="T39"/>
                <a:gd fmla="*/ 281330 w 301" name="T40"/>
                <a:gd fmla="*/ 320777 h 281" name="T41"/>
                <a:gd fmla="*/ 328533 w 301" name="T42"/>
                <a:gd fmla="*/ 305681 h 281" name="T43"/>
                <a:gd fmla="*/ 405946 w 301" name="T44"/>
                <a:gd fmla="*/ 324551 h 281" name="T45"/>
                <a:gd fmla="*/ 568325 w 301" name="T46"/>
                <a:gd fmla="*/ 162275 h 281" name="T47"/>
                <a:gd fmla="*/ 405946 w 301" name="T48"/>
                <a:gd fmla="*/ 0 h 281" name="T49"/>
                <a:gd fmla="*/ 405946 w 301" name="T50"/>
                <a:gd fmla="*/ 301907 h 281" name="T51"/>
                <a:gd fmla="*/ 334198 w 301" name="T52"/>
                <a:gd fmla="*/ 283038 h 281" name="T53"/>
                <a:gd fmla="*/ 322869 w 301" name="T54"/>
                <a:gd fmla="*/ 283038 h 281" name="T55"/>
                <a:gd fmla="*/ 281330 w 301" name="T56"/>
                <a:gd fmla="*/ 298134 h 281" name="T57"/>
                <a:gd fmla="*/ 271890 w 301" name="T58"/>
                <a:gd fmla="*/ 298134 h 281" name="T59"/>
                <a:gd fmla="*/ 271890 w 301" name="T60"/>
                <a:gd fmla="*/ 298134 h 281" name="T61"/>
                <a:gd fmla="*/ 264337 w 301" name="T62"/>
                <a:gd fmla="*/ 298134 h 281" name="T63"/>
                <a:gd fmla="*/ 258673 w 301" name="T64"/>
                <a:gd fmla="*/ 305681 h 281" name="T65"/>
                <a:gd fmla="*/ 249232 w 301" name="T66"/>
                <a:gd fmla="*/ 347194 h 281" name="T67"/>
                <a:gd fmla="*/ 217134 w 301" name="T68"/>
                <a:gd fmla="*/ 350967 h 281" name="T69"/>
                <a:gd fmla="*/ 207694 w 301" name="T70"/>
                <a:gd fmla="*/ 360402 h 281" name="T71"/>
                <a:gd fmla="*/ 203917 w 301" name="T72"/>
                <a:gd fmla="*/ 400027 h 281" name="T73"/>
                <a:gd fmla="*/ 168043 w 301" name="T74"/>
                <a:gd fmla="*/ 409462 h 281" name="T75"/>
                <a:gd fmla="*/ 160490 w 301" name="T76"/>
                <a:gd fmla="*/ 417010 h 281" name="T77"/>
                <a:gd fmla="*/ 152938 w 301" name="T78"/>
                <a:gd fmla="*/ 452861 h 281" name="T79"/>
                <a:gd fmla="*/ 113287 w 301" name="T80"/>
                <a:gd fmla="*/ 460409 h 281" name="T81"/>
                <a:gd fmla="*/ 103847 w 301" name="T82"/>
                <a:gd fmla="*/ 467957 h 281" name="T83"/>
                <a:gd fmla="*/ 94406 w 301" name="T84"/>
                <a:gd fmla="*/ 505695 h 281" name="T85"/>
                <a:gd fmla="*/ 22657 w 301" name="T86"/>
                <a:gd fmla="*/ 507582 h 281" name="T87"/>
                <a:gd fmla="*/ 20769 w 301" name="T88"/>
                <a:gd fmla="*/ 479278 h 281" name="T89"/>
                <a:gd fmla="*/ 273778 w 301" name="T90"/>
                <a:gd fmla="*/ 226431 h 281" name="T91"/>
                <a:gd fmla="*/ 275666 w 301" name="T92"/>
                <a:gd fmla="*/ 215109 h 281" name="T93"/>
                <a:gd fmla="*/ 266225 w 301" name="T94"/>
                <a:gd fmla="*/ 162275 h 281" name="T95"/>
                <a:gd fmla="*/ 405946 w 301" name="T96"/>
                <a:gd fmla="*/ 22643 h 281" name="T97"/>
                <a:gd fmla="*/ 545668 w 301" name="T98"/>
                <a:gd fmla="*/ 162275 h 281" name="T99"/>
                <a:gd fmla="*/ 405946 w 301" name="T100"/>
                <a:gd fmla="*/ 301907 h 281"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b="b" l="0" r="r" t="0"/>
              <a:pathLst>
                <a:path h="281" w="301">
                  <a:moveTo>
                    <a:pt x="215" y="0"/>
                  </a:moveTo>
                  <a:cubicBezTo>
                    <a:pt x="168" y="0"/>
                    <a:pt x="129" y="39"/>
                    <a:pt x="129" y="86"/>
                  </a:cubicBezTo>
                  <a:cubicBezTo>
                    <a:pt x="129" y="96"/>
                    <a:pt x="131" y="106"/>
                    <a:pt x="134" y="115"/>
                  </a:cubicBezTo>
                  <a:cubicBezTo>
                    <a:pt x="1" y="248"/>
                    <a:pt x="1" y="248"/>
                    <a:pt x="1" y="248"/>
                  </a:cubicBezTo>
                  <a:cubicBezTo>
                    <a:pt x="0" y="249"/>
                    <a:pt x="0" y="250"/>
                    <a:pt x="0" y="252"/>
                  </a:cubicBezTo>
                  <a:cubicBezTo>
                    <a:pt x="1" y="275"/>
                    <a:pt x="1" y="275"/>
                    <a:pt x="1" y="275"/>
                  </a:cubicBezTo>
                  <a:cubicBezTo>
                    <a:pt x="1" y="278"/>
                    <a:pt x="4" y="281"/>
                    <a:pt x="7" y="281"/>
                  </a:cubicBezTo>
                  <a:cubicBezTo>
                    <a:pt x="7" y="281"/>
                    <a:pt x="7" y="281"/>
                    <a:pt x="7" y="281"/>
                  </a:cubicBezTo>
                  <a:cubicBezTo>
                    <a:pt x="55" y="279"/>
                    <a:pt x="55" y="279"/>
                    <a:pt x="55" y="279"/>
                  </a:cubicBezTo>
                  <a:cubicBezTo>
                    <a:pt x="57" y="279"/>
                    <a:pt x="59" y="277"/>
                    <a:pt x="60" y="275"/>
                  </a:cubicBezTo>
                  <a:cubicBezTo>
                    <a:pt x="66" y="255"/>
                    <a:pt x="66" y="255"/>
                    <a:pt x="66" y="255"/>
                  </a:cubicBezTo>
                  <a:cubicBezTo>
                    <a:pt x="87" y="250"/>
                    <a:pt x="87" y="250"/>
                    <a:pt x="87" y="250"/>
                  </a:cubicBezTo>
                  <a:cubicBezTo>
                    <a:pt x="90" y="250"/>
                    <a:pt x="91" y="248"/>
                    <a:pt x="92" y="246"/>
                  </a:cubicBezTo>
                  <a:cubicBezTo>
                    <a:pt x="95" y="227"/>
                    <a:pt x="95" y="227"/>
                    <a:pt x="95" y="227"/>
                  </a:cubicBezTo>
                  <a:cubicBezTo>
                    <a:pt x="115" y="222"/>
                    <a:pt x="115" y="222"/>
                    <a:pt x="115" y="222"/>
                  </a:cubicBezTo>
                  <a:cubicBezTo>
                    <a:pt x="118" y="221"/>
                    <a:pt x="119" y="219"/>
                    <a:pt x="120" y="217"/>
                  </a:cubicBezTo>
                  <a:cubicBezTo>
                    <a:pt x="121" y="196"/>
                    <a:pt x="121" y="196"/>
                    <a:pt x="121" y="196"/>
                  </a:cubicBezTo>
                  <a:cubicBezTo>
                    <a:pt x="137" y="195"/>
                    <a:pt x="137" y="195"/>
                    <a:pt x="137" y="195"/>
                  </a:cubicBezTo>
                  <a:cubicBezTo>
                    <a:pt x="140" y="194"/>
                    <a:pt x="142" y="192"/>
                    <a:pt x="142" y="190"/>
                  </a:cubicBezTo>
                  <a:cubicBezTo>
                    <a:pt x="147" y="170"/>
                    <a:pt x="147" y="170"/>
                    <a:pt x="147" y="170"/>
                  </a:cubicBezTo>
                  <a:cubicBezTo>
                    <a:pt x="147" y="170"/>
                    <a:pt x="148" y="170"/>
                    <a:pt x="149" y="170"/>
                  </a:cubicBezTo>
                  <a:cubicBezTo>
                    <a:pt x="155" y="170"/>
                    <a:pt x="164" y="168"/>
                    <a:pt x="174" y="162"/>
                  </a:cubicBezTo>
                  <a:cubicBezTo>
                    <a:pt x="187" y="168"/>
                    <a:pt x="201" y="172"/>
                    <a:pt x="215" y="172"/>
                  </a:cubicBezTo>
                  <a:cubicBezTo>
                    <a:pt x="262" y="172"/>
                    <a:pt x="301" y="133"/>
                    <a:pt x="301" y="86"/>
                  </a:cubicBezTo>
                  <a:cubicBezTo>
                    <a:pt x="301" y="39"/>
                    <a:pt x="262" y="0"/>
                    <a:pt x="215" y="0"/>
                  </a:cubicBezTo>
                  <a:close/>
                  <a:moveTo>
                    <a:pt x="215" y="160"/>
                  </a:moveTo>
                  <a:cubicBezTo>
                    <a:pt x="202" y="160"/>
                    <a:pt x="188" y="157"/>
                    <a:pt x="177" y="150"/>
                  </a:cubicBezTo>
                  <a:cubicBezTo>
                    <a:pt x="175" y="149"/>
                    <a:pt x="173" y="149"/>
                    <a:pt x="171" y="150"/>
                  </a:cubicBezTo>
                  <a:cubicBezTo>
                    <a:pt x="161" y="157"/>
                    <a:pt x="154" y="158"/>
                    <a:pt x="149" y="158"/>
                  </a:cubicBezTo>
                  <a:cubicBezTo>
                    <a:pt x="146" y="158"/>
                    <a:pt x="144" y="158"/>
                    <a:pt x="144" y="158"/>
                  </a:cubicBezTo>
                  <a:cubicBezTo>
                    <a:pt x="144" y="158"/>
                    <a:pt x="144" y="158"/>
                    <a:pt x="144" y="158"/>
                  </a:cubicBezTo>
                  <a:cubicBezTo>
                    <a:pt x="143" y="157"/>
                    <a:pt x="141" y="157"/>
                    <a:pt x="140" y="158"/>
                  </a:cubicBezTo>
                  <a:cubicBezTo>
                    <a:pt x="138" y="158"/>
                    <a:pt x="137" y="160"/>
                    <a:pt x="137" y="162"/>
                  </a:cubicBezTo>
                  <a:cubicBezTo>
                    <a:pt x="132" y="184"/>
                    <a:pt x="132" y="184"/>
                    <a:pt x="132" y="184"/>
                  </a:cubicBezTo>
                  <a:cubicBezTo>
                    <a:pt x="115" y="186"/>
                    <a:pt x="115" y="186"/>
                    <a:pt x="115" y="186"/>
                  </a:cubicBezTo>
                  <a:cubicBezTo>
                    <a:pt x="112" y="186"/>
                    <a:pt x="110" y="188"/>
                    <a:pt x="110" y="191"/>
                  </a:cubicBezTo>
                  <a:cubicBezTo>
                    <a:pt x="108" y="212"/>
                    <a:pt x="108" y="212"/>
                    <a:pt x="108" y="212"/>
                  </a:cubicBezTo>
                  <a:cubicBezTo>
                    <a:pt x="89" y="217"/>
                    <a:pt x="89" y="217"/>
                    <a:pt x="89" y="217"/>
                  </a:cubicBezTo>
                  <a:cubicBezTo>
                    <a:pt x="87" y="217"/>
                    <a:pt x="85" y="219"/>
                    <a:pt x="85" y="221"/>
                  </a:cubicBezTo>
                  <a:cubicBezTo>
                    <a:pt x="81" y="240"/>
                    <a:pt x="81" y="240"/>
                    <a:pt x="81" y="240"/>
                  </a:cubicBezTo>
                  <a:cubicBezTo>
                    <a:pt x="60" y="244"/>
                    <a:pt x="60" y="244"/>
                    <a:pt x="60" y="244"/>
                  </a:cubicBezTo>
                  <a:cubicBezTo>
                    <a:pt x="58" y="244"/>
                    <a:pt x="56" y="246"/>
                    <a:pt x="55" y="248"/>
                  </a:cubicBezTo>
                  <a:cubicBezTo>
                    <a:pt x="50" y="268"/>
                    <a:pt x="50" y="268"/>
                    <a:pt x="50" y="268"/>
                  </a:cubicBezTo>
                  <a:cubicBezTo>
                    <a:pt x="12" y="269"/>
                    <a:pt x="12" y="269"/>
                    <a:pt x="12" y="269"/>
                  </a:cubicBezTo>
                  <a:cubicBezTo>
                    <a:pt x="11" y="254"/>
                    <a:pt x="11" y="254"/>
                    <a:pt x="11" y="254"/>
                  </a:cubicBezTo>
                  <a:cubicBezTo>
                    <a:pt x="145" y="120"/>
                    <a:pt x="145" y="120"/>
                    <a:pt x="145" y="120"/>
                  </a:cubicBezTo>
                  <a:cubicBezTo>
                    <a:pt x="147" y="119"/>
                    <a:pt x="147" y="116"/>
                    <a:pt x="146" y="114"/>
                  </a:cubicBezTo>
                  <a:cubicBezTo>
                    <a:pt x="142" y="105"/>
                    <a:pt x="141" y="96"/>
                    <a:pt x="141" y="86"/>
                  </a:cubicBezTo>
                  <a:cubicBezTo>
                    <a:pt x="141" y="45"/>
                    <a:pt x="174" y="12"/>
                    <a:pt x="215" y="12"/>
                  </a:cubicBezTo>
                  <a:cubicBezTo>
                    <a:pt x="256" y="12"/>
                    <a:pt x="289" y="45"/>
                    <a:pt x="289" y="86"/>
                  </a:cubicBezTo>
                  <a:cubicBezTo>
                    <a:pt x="289" y="127"/>
                    <a:pt x="256" y="160"/>
                    <a:pt x="215" y="160"/>
                  </a:cubicBezTo>
                  <a:close/>
                </a:path>
              </a:pathLst>
            </a:custGeom>
            <a:solidFill>
              <a:srgbClr val="DF361F"/>
            </a:solidFill>
            <a:ln>
              <a:noFill/>
            </a:ln>
            <a:extLst>
              <a:ext uri="{91240B29-F687-4F45-9708-019B960494DF}">
                <a14:hiddenLine w="9525">
                  <a:solidFill>
                    <a:srgbClr val="000000"/>
                  </a:solidFill>
                  <a:round/>
                  <a:headEnd/>
                  <a:tailEnd/>
                </a14:hiddenLine>
              </a:ext>
            </a:extLst>
          </p:spPr>
          <p:txBody>
            <a:bodyPr/>
            <a:lstStyle/>
            <a:p>
              <a:pPr defTabSz="685800" eaLnBrk="0" fontAlgn="base" hangingPunct="0"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117" name="Freeform 62"/>
            <p:cNvSpPr>
              <a:spLocks noEditPoints="1"/>
            </p:cNvSpPr>
            <p:nvPr/>
          </p:nvSpPr>
          <p:spPr bwMode="auto">
            <a:xfrm>
              <a:off x="1186011" y="3541138"/>
              <a:ext cx="96838" cy="98425"/>
            </a:xfrm>
            <a:custGeom>
              <a:gdLst>
                <a:gd fmla="*/ 48419 w 52" name="T0"/>
                <a:gd fmla="*/ 0 h 52" name="T1"/>
                <a:gd fmla="*/ 0 w 52" name="T2"/>
                <a:gd fmla="*/ 49213 h 52" name="T3"/>
                <a:gd fmla="*/ 48419 w 52" name="T4"/>
                <a:gd fmla="*/ 98425 h 52" name="T5"/>
                <a:gd fmla="*/ 96838 w 52" name="T6"/>
                <a:gd fmla="*/ 49213 h 52" name="T7"/>
                <a:gd fmla="*/ 48419 w 52" name="T8"/>
                <a:gd fmla="*/ 0 h 52" name="T9"/>
                <a:gd fmla="*/ 48419 w 52" name="T10"/>
                <a:gd fmla="*/ 79497 h 52" name="T11"/>
                <a:gd fmla="*/ 18623 w 52" name="T12"/>
                <a:gd fmla="*/ 49213 h 52" name="T13"/>
                <a:gd fmla="*/ 48419 w 52" name="T14"/>
                <a:gd fmla="*/ 18928 h 52" name="T15"/>
                <a:gd fmla="*/ 78215 w 52" name="T16"/>
                <a:gd fmla="*/ 49213 h 52" name="T17"/>
                <a:gd fmla="*/ 48419 w 52" name="T18"/>
                <a:gd fmla="*/ 79497 h 52"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52" w="52">
                  <a:moveTo>
                    <a:pt x="26" y="0"/>
                  </a:moveTo>
                  <a:cubicBezTo>
                    <a:pt x="12" y="0"/>
                    <a:pt x="0" y="11"/>
                    <a:pt x="0" y="26"/>
                  </a:cubicBezTo>
                  <a:cubicBezTo>
                    <a:pt x="0" y="40"/>
                    <a:pt x="12" y="52"/>
                    <a:pt x="26" y="52"/>
                  </a:cubicBezTo>
                  <a:cubicBezTo>
                    <a:pt x="40" y="52"/>
                    <a:pt x="52" y="40"/>
                    <a:pt x="52" y="26"/>
                  </a:cubicBezTo>
                  <a:cubicBezTo>
                    <a:pt x="52" y="11"/>
                    <a:pt x="40" y="0"/>
                    <a:pt x="26" y="0"/>
                  </a:cubicBezTo>
                  <a:close/>
                  <a:moveTo>
                    <a:pt x="26" y="42"/>
                  </a:moveTo>
                  <a:cubicBezTo>
                    <a:pt x="17" y="42"/>
                    <a:pt x="10" y="34"/>
                    <a:pt x="10" y="26"/>
                  </a:cubicBezTo>
                  <a:cubicBezTo>
                    <a:pt x="10" y="17"/>
                    <a:pt x="17" y="10"/>
                    <a:pt x="26" y="10"/>
                  </a:cubicBezTo>
                  <a:cubicBezTo>
                    <a:pt x="35" y="10"/>
                    <a:pt x="42" y="17"/>
                    <a:pt x="42" y="26"/>
                  </a:cubicBezTo>
                  <a:cubicBezTo>
                    <a:pt x="42" y="34"/>
                    <a:pt x="35" y="42"/>
                    <a:pt x="26" y="42"/>
                  </a:cubicBezTo>
                  <a:close/>
                </a:path>
              </a:pathLst>
            </a:custGeom>
            <a:solidFill>
              <a:srgbClr val="DF361F"/>
            </a:solidFill>
            <a:ln>
              <a:noFill/>
            </a:ln>
            <a:extLst>
              <a:ext uri="{91240B29-F687-4F45-9708-019B960494DF}">
                <a14:hiddenLine w="9525">
                  <a:solidFill>
                    <a:srgbClr val="000000"/>
                  </a:solidFill>
                  <a:round/>
                  <a:headEnd/>
                  <a:tailEnd/>
                </a14:hiddenLine>
              </a:ext>
            </a:extLst>
          </p:spPr>
          <p:txBody>
            <a:bodyPr/>
            <a:lstStyle/>
            <a:p>
              <a:pPr defTabSz="685800" eaLnBrk="0" fontAlgn="base" hangingPunct="0"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118" name="Content Placeholder 2"/>
            <p:cNvSpPr txBox="1"/>
            <p:nvPr/>
          </p:nvSpPr>
          <p:spPr bwMode="auto">
            <a:xfrm>
              <a:off x="1542692" y="3432354"/>
              <a:ext cx="1931813" cy="8492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defTabSz="685800" eaLnBrk="1" fontAlgn="base" hangingPunct="1" indent="0" latinLnBrk="0" lvl="0" marL="0" marR="0">
                <a:lnSpc>
                  <a:spcPct val="100000"/>
                </a:lnSpc>
                <a:spcBef>
                  <a:spcPct val="20000"/>
                </a:spcBef>
                <a:spcAft>
                  <a:spcPct val="0"/>
                </a:spcAft>
                <a:buClrTx/>
                <a:buSzTx/>
                <a:buFont charset="0" pitchFamily="34" typeface="Arial"/>
                <a:buNone/>
                <a:defRPr/>
              </a:pPr>
              <a:r>
                <a:rPr altLang="zh-CN" b="1" baseline="0" cap="none" i="0" kern="0" kumimoji="0" lang="id-ID" noProof="0" normalizeH="0" spc="0" strike="noStrike" sz="1100" u="none">
                  <a:ln>
                    <a:noFill/>
                  </a:ln>
                  <a:solidFill>
                    <a:srgbClr val="44546A"/>
                  </a:solidFill>
                  <a:effectLst/>
                  <a:uLnTx/>
                  <a:uFillTx/>
                  <a:latin charset="0" panose="020f0502020204030204" pitchFamily="34" typeface="Calibri"/>
                </a:rPr>
                <a:t>Clever &amp; Intellegence</a:t>
              </a:r>
              <a:br>
                <a:rPr altLang="zh-CN" b="1" baseline="0" cap="none" i="0" kern="0" kumimoji="0" lang="id-ID" noProof="0" normalizeH="0" spc="0" strike="noStrike" sz="1100" u="none">
                  <a:ln>
                    <a:noFill/>
                  </a:ln>
                  <a:solidFill>
                    <a:srgbClr val="44546A"/>
                  </a:solidFill>
                  <a:effectLst/>
                  <a:uLnTx/>
                  <a:uFillTx/>
                  <a:latin charset="0" panose="020f0502020204030204" pitchFamily="34" typeface="Calibri"/>
                </a:rPr>
              </a:br>
              <a:r>
                <a:rPr altLang="zh-CN" b="1" baseline="0" cap="none" i="0" kern="0" kumimoji="0" lang="id-ID" noProof="0" normalizeH="0" spc="0" strike="noStrike" sz="1100" u="none">
                  <a:ln>
                    <a:noFill/>
                  </a:ln>
                  <a:solidFill>
                    <a:srgbClr val="44546A"/>
                  </a:solidFill>
                  <a:effectLst/>
                  <a:uLnTx/>
                  <a:uFillTx/>
                  <a:latin charset="0" panose="020f0502020204030204" pitchFamily="34" typeface="Calibri"/>
                </a:rPr>
                <a:t>Lorem ipsum dolor sit amet, consectetur adipiscing elit. </a:t>
              </a:r>
            </a:p>
          </p:txBody>
        </p:sp>
      </p:grpSp>
      <p:grpSp>
        <p:nvGrpSpPr>
          <p:cNvPr id="109" name="Group 10"/>
          <p:cNvGrpSpPr/>
          <p:nvPr/>
        </p:nvGrpSpPr>
        <p:grpSpPr>
          <a:xfrm>
            <a:off x="4688432" y="4209566"/>
            <a:ext cx="1952750" cy="636901"/>
            <a:chOff x="8856568" y="4490909"/>
            <a:chExt cx="2603783" cy="849220"/>
          </a:xfrm>
        </p:grpSpPr>
        <p:sp>
          <p:nvSpPr>
            <p:cNvPr id="114" name="Freeform 159"/>
            <p:cNvSpPr>
              <a:spLocks noEditPoints="1"/>
            </p:cNvSpPr>
            <p:nvPr/>
          </p:nvSpPr>
          <p:spPr bwMode="auto">
            <a:xfrm>
              <a:off x="8857232" y="4524985"/>
              <a:ext cx="535012" cy="569925"/>
            </a:xfrm>
            <a:custGeom>
              <a:gdLst>
                <a:gd fmla="*/ 196 w 283" name="T0"/>
                <a:gd fmla="*/ 190 h 303" name="T1"/>
                <a:gd fmla="*/ 240 w 283" name="T2"/>
                <a:gd fmla="*/ 123 h 303" name="T3"/>
                <a:gd fmla="*/ 184 w 283" name="T4"/>
                <a:gd fmla="*/ 16 h 303" name="T5"/>
                <a:gd fmla="*/ 69 w 283" name="T6"/>
                <a:gd fmla="*/ 63 h 303" name="T7"/>
                <a:gd fmla="*/ 83 w 283" name="T8"/>
                <a:gd fmla="*/ 109 h 303" name="T9"/>
                <a:gd fmla="*/ 87 w 283" name="T10"/>
                <a:gd fmla="*/ 190 h 303" name="T11"/>
                <a:gd fmla="*/ 0 w 283" name="T12"/>
                <a:gd fmla="*/ 192 h 303" name="T13"/>
                <a:gd fmla="*/ 98 w 283" name="T14"/>
                <a:gd fmla="*/ 303 h 303" name="T15"/>
                <a:gd fmla="*/ 283 w 283" name="T16"/>
                <a:gd fmla="*/ 198 h 303" name="T17"/>
                <a:gd fmla="*/ 196 w 283" name="T18"/>
                <a:gd fmla="*/ 192 h 303" name="T19"/>
                <a:gd fmla="*/ 234 w 283" name="T20"/>
                <a:gd fmla="*/ 99 h 303" name="T21"/>
                <a:gd fmla="*/ 96 w 283" name="T22"/>
                <a:gd fmla="*/ 45 h 303" name="T23"/>
                <a:gd fmla="*/ 91 w 283" name="T24"/>
                <a:gd fmla="*/ 100 h 303" name="T25"/>
                <a:gd fmla="*/ 119 w 283" name="T26"/>
                <a:gd fmla="*/ 54 h 303" name="T27"/>
                <a:gd fmla="*/ 216 w 283" name="T28"/>
                <a:gd fmla="*/ 91 h 303" name="T29"/>
                <a:gd fmla="*/ 188 w 283" name="T30"/>
                <a:gd fmla="*/ 137 h 303" name="T31"/>
                <a:gd fmla="*/ 149 w 283" name="T32"/>
                <a:gd fmla="*/ 88 h 303" name="T33"/>
                <a:gd fmla="*/ 142 w 283" name="T34"/>
                <a:gd fmla="*/ 87 h 303" name="T35"/>
                <a:gd fmla="*/ 141 w 283" name="T36"/>
                <a:gd fmla="*/ 87 h 303" name="T37"/>
                <a:gd fmla="*/ 91 w 283" name="T38"/>
                <a:gd fmla="*/ 100 h 303" name="T39"/>
                <a:gd fmla="*/ 184 w 283" name="T40"/>
                <a:gd fmla="*/ 192 h 303" name="T41"/>
                <a:gd fmla="*/ 164 w 283" name="T42"/>
                <a:gd fmla="*/ 115 h 303" name="T43"/>
                <a:gd fmla="*/ 163 w 283" name="T44"/>
                <a:gd fmla="*/ 192 h 303" name="T45"/>
                <a:gd fmla="*/ 126 w 283" name="T46"/>
                <a:gd fmla="*/ 166 h 303" name="T47"/>
                <a:gd fmla="*/ 144 w 283" name="T48"/>
                <a:gd fmla="*/ 99 h 303" name="T49"/>
                <a:gd fmla="*/ 162 w 283" name="T50"/>
                <a:gd fmla="*/ 166 h 303" name="T51"/>
                <a:gd fmla="*/ 128 w 283" name="T52"/>
                <a:gd fmla="*/ 104 h 303" name="T53"/>
                <a:gd fmla="*/ 99 w 283" name="T54"/>
                <a:gd fmla="*/ 192 h 303" name="T55"/>
                <a:gd fmla="*/ 128 w 283" name="T56"/>
                <a:gd fmla="*/ 104 h 303" name="T57"/>
                <a:gd fmla="*/ 98 w 283" name="T58"/>
                <a:gd fmla="*/ 292 h 303" name="T59"/>
                <a:gd fmla="*/ 168 w 283" name="T60"/>
                <a:gd fmla="*/ 204 h 303" name="T61"/>
                <a:gd fmla="*/ 169 w 283" name="T62"/>
                <a:gd fmla="*/ 204 h 303" name="T63"/>
                <a:gd fmla="*/ 271 w 283" name="T64"/>
                <a:gd fmla="*/ 204 h 303"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303" w="283">
                  <a:moveTo>
                    <a:pt x="196" y="192"/>
                  </a:moveTo>
                  <a:cubicBezTo>
                    <a:pt x="196" y="192"/>
                    <a:pt x="196" y="191"/>
                    <a:pt x="196" y="190"/>
                  </a:cubicBezTo>
                  <a:cubicBezTo>
                    <a:pt x="196" y="176"/>
                    <a:pt x="194" y="162"/>
                    <a:pt x="190" y="148"/>
                  </a:cubicBezTo>
                  <a:cubicBezTo>
                    <a:pt x="217" y="148"/>
                    <a:pt x="235" y="138"/>
                    <a:pt x="240" y="123"/>
                  </a:cubicBezTo>
                  <a:cubicBezTo>
                    <a:pt x="241" y="120"/>
                    <a:pt x="241" y="116"/>
                    <a:pt x="241" y="112"/>
                  </a:cubicBezTo>
                  <a:cubicBezTo>
                    <a:pt x="250" y="42"/>
                    <a:pt x="184" y="16"/>
                    <a:pt x="184" y="16"/>
                  </a:cubicBezTo>
                  <a:cubicBezTo>
                    <a:pt x="100" y="0"/>
                    <a:pt x="69" y="63"/>
                    <a:pt x="69" y="63"/>
                  </a:cubicBezTo>
                  <a:cubicBezTo>
                    <a:pt x="69" y="63"/>
                    <a:pt x="69" y="63"/>
                    <a:pt x="69" y="63"/>
                  </a:cubicBezTo>
                  <a:cubicBezTo>
                    <a:pt x="69" y="64"/>
                    <a:pt x="68" y="66"/>
                    <a:pt x="67" y="67"/>
                  </a:cubicBezTo>
                  <a:cubicBezTo>
                    <a:pt x="63" y="80"/>
                    <a:pt x="69" y="95"/>
                    <a:pt x="83" y="109"/>
                  </a:cubicBezTo>
                  <a:cubicBezTo>
                    <a:pt x="89" y="113"/>
                    <a:pt x="95" y="118"/>
                    <a:pt x="101" y="122"/>
                  </a:cubicBezTo>
                  <a:cubicBezTo>
                    <a:pt x="92" y="142"/>
                    <a:pt x="87" y="167"/>
                    <a:pt x="87" y="190"/>
                  </a:cubicBezTo>
                  <a:cubicBezTo>
                    <a:pt x="87" y="191"/>
                    <a:pt x="87" y="192"/>
                    <a:pt x="87" y="192"/>
                  </a:cubicBezTo>
                  <a:cubicBezTo>
                    <a:pt x="0" y="192"/>
                    <a:pt x="0" y="192"/>
                    <a:pt x="0" y="192"/>
                  </a:cubicBezTo>
                  <a:cubicBezTo>
                    <a:pt x="0" y="198"/>
                    <a:pt x="0" y="198"/>
                    <a:pt x="0" y="198"/>
                  </a:cubicBezTo>
                  <a:cubicBezTo>
                    <a:pt x="4" y="257"/>
                    <a:pt x="47" y="303"/>
                    <a:pt x="98" y="303"/>
                  </a:cubicBezTo>
                  <a:cubicBezTo>
                    <a:pt x="185" y="303"/>
                    <a:pt x="185" y="303"/>
                    <a:pt x="185" y="303"/>
                  </a:cubicBezTo>
                  <a:cubicBezTo>
                    <a:pt x="236" y="303"/>
                    <a:pt x="279" y="257"/>
                    <a:pt x="283" y="198"/>
                  </a:cubicBezTo>
                  <a:cubicBezTo>
                    <a:pt x="283" y="192"/>
                    <a:pt x="283" y="192"/>
                    <a:pt x="283" y="192"/>
                  </a:cubicBezTo>
                  <a:lnTo>
                    <a:pt x="196" y="192"/>
                  </a:lnTo>
                  <a:close/>
                  <a:moveTo>
                    <a:pt x="182" y="27"/>
                  </a:moveTo>
                  <a:cubicBezTo>
                    <a:pt x="207" y="38"/>
                    <a:pt x="231" y="64"/>
                    <a:pt x="234" y="99"/>
                  </a:cubicBezTo>
                  <a:cubicBezTo>
                    <a:pt x="224" y="77"/>
                    <a:pt x="195" y="60"/>
                    <a:pt x="173" y="53"/>
                  </a:cubicBezTo>
                  <a:cubicBezTo>
                    <a:pt x="157" y="48"/>
                    <a:pt x="118" y="40"/>
                    <a:pt x="96" y="45"/>
                  </a:cubicBezTo>
                  <a:cubicBezTo>
                    <a:pt x="93" y="46"/>
                    <a:pt x="130" y="13"/>
                    <a:pt x="182" y="27"/>
                  </a:cubicBezTo>
                  <a:close/>
                  <a:moveTo>
                    <a:pt x="91" y="100"/>
                  </a:moveTo>
                  <a:cubicBezTo>
                    <a:pt x="80" y="90"/>
                    <a:pt x="76" y="79"/>
                    <a:pt x="78" y="71"/>
                  </a:cubicBezTo>
                  <a:cubicBezTo>
                    <a:pt x="82" y="61"/>
                    <a:pt x="97" y="54"/>
                    <a:pt x="119" y="54"/>
                  </a:cubicBezTo>
                  <a:cubicBezTo>
                    <a:pt x="133" y="54"/>
                    <a:pt x="149" y="57"/>
                    <a:pt x="164" y="62"/>
                  </a:cubicBezTo>
                  <a:cubicBezTo>
                    <a:pt x="185" y="69"/>
                    <a:pt x="203" y="79"/>
                    <a:pt x="216" y="91"/>
                  </a:cubicBezTo>
                  <a:cubicBezTo>
                    <a:pt x="227" y="101"/>
                    <a:pt x="231" y="112"/>
                    <a:pt x="229" y="120"/>
                  </a:cubicBezTo>
                  <a:cubicBezTo>
                    <a:pt x="225" y="130"/>
                    <a:pt x="210" y="137"/>
                    <a:pt x="188" y="137"/>
                  </a:cubicBezTo>
                  <a:cubicBezTo>
                    <a:pt x="188" y="137"/>
                    <a:pt x="187" y="137"/>
                    <a:pt x="187" y="137"/>
                  </a:cubicBezTo>
                  <a:cubicBezTo>
                    <a:pt x="179" y="112"/>
                    <a:pt x="165" y="92"/>
                    <a:pt x="149" y="88"/>
                  </a:cubicBezTo>
                  <a:cubicBezTo>
                    <a:pt x="148" y="88"/>
                    <a:pt x="148" y="87"/>
                    <a:pt x="148" y="87"/>
                  </a:cubicBezTo>
                  <a:cubicBezTo>
                    <a:pt x="146" y="87"/>
                    <a:pt x="144" y="87"/>
                    <a:pt x="142" y="87"/>
                  </a:cubicBezTo>
                  <a:cubicBezTo>
                    <a:pt x="142" y="87"/>
                    <a:pt x="142" y="87"/>
                    <a:pt x="142" y="87"/>
                  </a:cubicBezTo>
                  <a:cubicBezTo>
                    <a:pt x="142" y="87"/>
                    <a:pt x="141" y="87"/>
                    <a:pt x="141" y="87"/>
                  </a:cubicBezTo>
                  <a:cubicBezTo>
                    <a:pt x="128" y="87"/>
                    <a:pt x="116" y="97"/>
                    <a:pt x="107" y="112"/>
                  </a:cubicBezTo>
                  <a:cubicBezTo>
                    <a:pt x="101" y="108"/>
                    <a:pt x="96" y="104"/>
                    <a:pt x="91" y="100"/>
                  </a:cubicBezTo>
                  <a:close/>
                  <a:moveTo>
                    <a:pt x="184" y="190"/>
                  </a:moveTo>
                  <a:cubicBezTo>
                    <a:pt x="184" y="191"/>
                    <a:pt x="184" y="192"/>
                    <a:pt x="184" y="192"/>
                  </a:cubicBezTo>
                  <a:cubicBezTo>
                    <a:pt x="175" y="192"/>
                    <a:pt x="175" y="192"/>
                    <a:pt x="175" y="192"/>
                  </a:cubicBezTo>
                  <a:cubicBezTo>
                    <a:pt x="175" y="155"/>
                    <a:pt x="170" y="131"/>
                    <a:pt x="164" y="115"/>
                  </a:cubicBezTo>
                  <a:cubicBezTo>
                    <a:pt x="176" y="132"/>
                    <a:pt x="184" y="161"/>
                    <a:pt x="184" y="190"/>
                  </a:cubicBezTo>
                  <a:close/>
                  <a:moveTo>
                    <a:pt x="163" y="192"/>
                  </a:moveTo>
                  <a:cubicBezTo>
                    <a:pt x="125" y="192"/>
                    <a:pt x="125" y="192"/>
                    <a:pt x="125" y="192"/>
                  </a:cubicBezTo>
                  <a:cubicBezTo>
                    <a:pt x="125" y="182"/>
                    <a:pt x="125" y="174"/>
                    <a:pt x="126" y="166"/>
                  </a:cubicBezTo>
                  <a:cubicBezTo>
                    <a:pt x="138" y="111"/>
                    <a:pt x="138" y="111"/>
                    <a:pt x="138" y="111"/>
                  </a:cubicBezTo>
                  <a:cubicBezTo>
                    <a:pt x="140" y="105"/>
                    <a:pt x="142" y="101"/>
                    <a:pt x="144" y="99"/>
                  </a:cubicBezTo>
                  <a:cubicBezTo>
                    <a:pt x="145" y="101"/>
                    <a:pt x="148" y="105"/>
                    <a:pt x="150" y="111"/>
                  </a:cubicBezTo>
                  <a:cubicBezTo>
                    <a:pt x="162" y="166"/>
                    <a:pt x="162" y="166"/>
                    <a:pt x="162" y="166"/>
                  </a:cubicBezTo>
                  <a:cubicBezTo>
                    <a:pt x="163" y="174"/>
                    <a:pt x="163" y="183"/>
                    <a:pt x="163" y="192"/>
                  </a:cubicBezTo>
                  <a:close/>
                  <a:moveTo>
                    <a:pt x="128" y="104"/>
                  </a:moveTo>
                  <a:cubicBezTo>
                    <a:pt x="121" y="119"/>
                    <a:pt x="113" y="146"/>
                    <a:pt x="113" y="192"/>
                  </a:cubicBezTo>
                  <a:cubicBezTo>
                    <a:pt x="99" y="192"/>
                    <a:pt x="99" y="192"/>
                    <a:pt x="99" y="192"/>
                  </a:cubicBezTo>
                  <a:cubicBezTo>
                    <a:pt x="99" y="192"/>
                    <a:pt x="99" y="191"/>
                    <a:pt x="99" y="190"/>
                  </a:cubicBezTo>
                  <a:cubicBezTo>
                    <a:pt x="99" y="154"/>
                    <a:pt x="112" y="118"/>
                    <a:pt x="128" y="104"/>
                  </a:cubicBezTo>
                  <a:close/>
                  <a:moveTo>
                    <a:pt x="185" y="292"/>
                  </a:moveTo>
                  <a:cubicBezTo>
                    <a:pt x="98" y="292"/>
                    <a:pt x="98" y="292"/>
                    <a:pt x="98" y="292"/>
                  </a:cubicBezTo>
                  <a:cubicBezTo>
                    <a:pt x="54" y="292"/>
                    <a:pt x="18" y="254"/>
                    <a:pt x="12" y="204"/>
                  </a:cubicBezTo>
                  <a:cubicBezTo>
                    <a:pt x="168" y="204"/>
                    <a:pt x="168" y="204"/>
                    <a:pt x="168" y="204"/>
                  </a:cubicBezTo>
                  <a:cubicBezTo>
                    <a:pt x="169" y="204"/>
                    <a:pt x="169" y="204"/>
                    <a:pt x="169" y="204"/>
                  </a:cubicBezTo>
                  <a:cubicBezTo>
                    <a:pt x="169" y="204"/>
                    <a:pt x="169" y="204"/>
                    <a:pt x="169" y="204"/>
                  </a:cubicBezTo>
                  <a:cubicBezTo>
                    <a:pt x="169" y="204"/>
                    <a:pt x="170" y="204"/>
                    <a:pt x="170" y="204"/>
                  </a:cubicBezTo>
                  <a:cubicBezTo>
                    <a:pt x="271" y="204"/>
                    <a:pt x="271" y="204"/>
                    <a:pt x="271" y="204"/>
                  </a:cubicBezTo>
                  <a:cubicBezTo>
                    <a:pt x="265" y="254"/>
                    <a:pt x="229" y="292"/>
                    <a:pt x="185" y="292"/>
                  </a:cubicBezTo>
                  <a:close/>
                </a:path>
              </a:pathLst>
            </a:custGeom>
            <a:solidFill>
              <a:srgbClr val="90BC33"/>
            </a:solidFill>
            <a:ln>
              <a:noFill/>
            </a:ln>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115" name="Content Placeholder 2"/>
            <p:cNvSpPr txBox="1"/>
            <p:nvPr/>
          </p:nvSpPr>
          <p:spPr bwMode="auto">
            <a:xfrm>
              <a:off x="9528538" y="4490909"/>
              <a:ext cx="1931813" cy="8492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defTabSz="685800" eaLnBrk="1" fontAlgn="base" hangingPunct="1" indent="0" latinLnBrk="0" lvl="0" marL="0" marR="0">
                <a:lnSpc>
                  <a:spcPct val="100000"/>
                </a:lnSpc>
                <a:spcBef>
                  <a:spcPct val="20000"/>
                </a:spcBef>
                <a:spcAft>
                  <a:spcPct val="0"/>
                </a:spcAft>
                <a:buClrTx/>
                <a:buSzTx/>
                <a:buFont charset="0" pitchFamily="34" typeface="Arial"/>
                <a:buNone/>
                <a:defRPr/>
              </a:pPr>
              <a:r>
                <a:rPr altLang="zh-CN" b="1" baseline="0" cap="none" i="0" kern="0" kumimoji="0" lang="id-ID" noProof="0" normalizeH="0" spc="0" strike="noStrike" sz="1100" u="none">
                  <a:ln>
                    <a:noFill/>
                  </a:ln>
                  <a:solidFill>
                    <a:srgbClr val="44546A"/>
                  </a:solidFill>
                  <a:effectLst/>
                  <a:uLnTx/>
                  <a:uFillTx/>
                  <a:latin charset="0" panose="020f0502020204030204" pitchFamily="34" typeface="Calibri"/>
                </a:rPr>
                <a:t>Clever &amp; Intellegence</a:t>
              </a:r>
              <a:br>
                <a:rPr altLang="zh-CN" b="1" baseline="0" cap="none" i="0" kern="0" kumimoji="0" lang="id-ID" noProof="0" normalizeH="0" spc="0" strike="noStrike" sz="1100" u="none">
                  <a:ln>
                    <a:noFill/>
                  </a:ln>
                  <a:solidFill>
                    <a:srgbClr val="44546A"/>
                  </a:solidFill>
                  <a:effectLst/>
                  <a:uLnTx/>
                  <a:uFillTx/>
                  <a:latin charset="0" panose="020f0502020204030204" pitchFamily="34" typeface="Calibri"/>
                </a:rPr>
              </a:br>
              <a:r>
                <a:rPr altLang="zh-CN" b="1" baseline="0" cap="none" i="0" kern="0" kumimoji="0" lang="id-ID" noProof="0" normalizeH="0" spc="0" strike="noStrike" sz="1100" u="none">
                  <a:ln>
                    <a:noFill/>
                  </a:ln>
                  <a:solidFill>
                    <a:srgbClr val="44546A"/>
                  </a:solidFill>
                  <a:effectLst/>
                  <a:uLnTx/>
                  <a:uFillTx/>
                  <a:latin charset="0" panose="020f0502020204030204" pitchFamily="34" typeface="Calibri"/>
                </a:rPr>
                <a:t>Lorem ipsum dolor sit amet, consectetur adipiscing elit. </a:t>
              </a:r>
            </a:p>
          </p:txBody>
        </p:sp>
      </p:grpSp>
      <p:grpSp>
        <p:nvGrpSpPr>
          <p:cNvPr id="110" name="Group 11"/>
          <p:cNvGrpSpPr/>
          <p:nvPr/>
        </p:nvGrpSpPr>
        <p:grpSpPr>
          <a:xfrm>
            <a:off x="6922675" y="4200594"/>
            <a:ext cx="1923917" cy="654844"/>
            <a:chOff x="8916099" y="5415855"/>
            <a:chExt cx="2565338" cy="873145"/>
          </a:xfrm>
        </p:grpSpPr>
        <p:sp>
          <p:nvSpPr>
            <p:cNvPr id="111" name="Freeform 193"/>
            <p:cNvSpPr/>
            <p:nvPr/>
          </p:nvSpPr>
          <p:spPr bwMode="auto">
            <a:xfrm>
              <a:off x="8915922" y="5946092"/>
              <a:ext cx="115893" cy="136528"/>
            </a:xfrm>
            <a:custGeom>
              <a:gdLst>
                <a:gd fmla="*/ 35 w 62" name="T0"/>
                <a:gd fmla="*/ 0 h 72" name="T1"/>
                <a:gd fmla="*/ 26 w 62" name="T2"/>
                <a:gd fmla="*/ 16 h 72" name="T3"/>
                <a:gd fmla="*/ 20 w 62" name="T4"/>
                <a:gd fmla="*/ 63 h 72" name="T5"/>
                <a:gd fmla="*/ 52 w 62" name="T6"/>
                <a:gd fmla="*/ 61 h 72" name="T7"/>
                <a:gd fmla="*/ 44 w 62" name="T8"/>
                <a:gd fmla="*/ 17 h 72" name="T9"/>
                <a:gd fmla="*/ 35 w 62" name="T10"/>
                <a:gd fmla="*/ 0 h 72" name="T11"/>
              </a:gdLst>
              <a:cxnLst>
                <a:cxn ang="0">
                  <a:pos x="T0" y="T1"/>
                </a:cxn>
                <a:cxn ang="0">
                  <a:pos x="T2" y="T3"/>
                </a:cxn>
                <a:cxn ang="0">
                  <a:pos x="T4" y="T5"/>
                </a:cxn>
                <a:cxn ang="0">
                  <a:pos x="T6" y="T7"/>
                </a:cxn>
                <a:cxn ang="0">
                  <a:pos x="T8" y="T9"/>
                </a:cxn>
                <a:cxn ang="0">
                  <a:pos x="T10" y="T11"/>
                </a:cxn>
              </a:cxnLst>
              <a:rect b="b" l="0" r="r" t="0"/>
              <a:pathLst>
                <a:path h="72" w="62">
                  <a:moveTo>
                    <a:pt x="35" y="0"/>
                  </a:moveTo>
                  <a:cubicBezTo>
                    <a:pt x="35" y="0"/>
                    <a:pt x="31" y="10"/>
                    <a:pt x="26" y="16"/>
                  </a:cubicBezTo>
                  <a:cubicBezTo>
                    <a:pt x="21" y="22"/>
                    <a:pt x="0" y="45"/>
                    <a:pt x="20" y="63"/>
                  </a:cubicBezTo>
                  <a:cubicBezTo>
                    <a:pt x="30" y="72"/>
                    <a:pt x="45" y="71"/>
                    <a:pt x="52" y="61"/>
                  </a:cubicBezTo>
                  <a:cubicBezTo>
                    <a:pt x="60" y="52"/>
                    <a:pt x="62" y="36"/>
                    <a:pt x="44" y="17"/>
                  </a:cubicBezTo>
                  <a:cubicBezTo>
                    <a:pt x="38" y="10"/>
                    <a:pt x="35" y="0"/>
                    <a:pt x="35" y="0"/>
                  </a:cubicBezTo>
                  <a:close/>
                </a:path>
              </a:pathLst>
            </a:custGeom>
            <a:solidFill>
              <a:srgbClr val="00B09B"/>
            </a:solid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112" name="Freeform 194"/>
            <p:cNvSpPr>
              <a:spLocks noEditPoints="1"/>
            </p:cNvSpPr>
            <p:nvPr/>
          </p:nvSpPr>
          <p:spPr bwMode="auto">
            <a:xfrm>
              <a:off x="8915922" y="5415855"/>
              <a:ext cx="415944" cy="503250"/>
            </a:xfrm>
            <a:custGeom>
              <a:gdLst>
                <a:gd fmla="*/ 206 w 220" name="T0"/>
                <a:gd fmla="*/ 86 h 266" name="T1"/>
                <a:gd fmla="*/ 158 w 220" name="T2"/>
                <a:gd fmla="*/ 86 h 266" name="T3"/>
                <a:gd fmla="*/ 126 w 220" name="T4"/>
                <a:gd fmla="*/ 55 h 266" name="T5"/>
                <a:gd fmla="*/ 126 w 220" name="T6"/>
                <a:gd fmla="*/ 49 h 266" name="T7"/>
                <a:gd fmla="*/ 137 w 220" name="T8"/>
                <a:gd fmla="*/ 49 h 266" name="T9"/>
                <a:gd fmla="*/ 156 w 220" name="T10"/>
                <a:gd fmla="*/ 30 h 266" name="T11"/>
                <a:gd fmla="*/ 137 w 220" name="T12"/>
                <a:gd fmla="*/ 11 h 266" name="T13"/>
                <a:gd fmla="*/ 125 w 220" name="T14"/>
                <a:gd fmla="*/ 11 h 266" name="T15"/>
                <a:gd fmla="*/ 109 w 220" name="T16"/>
                <a:gd fmla="*/ 0 h 266" name="T17"/>
                <a:gd fmla="*/ 93 w 220" name="T18"/>
                <a:gd fmla="*/ 11 h 266" name="T19"/>
                <a:gd fmla="*/ 81 w 220" name="T20"/>
                <a:gd fmla="*/ 11 h 266" name="T21"/>
                <a:gd fmla="*/ 62 w 220" name="T22"/>
                <a:gd fmla="*/ 30 h 266" name="T23"/>
                <a:gd fmla="*/ 81 w 220" name="T24"/>
                <a:gd fmla="*/ 49 h 266" name="T25"/>
                <a:gd fmla="*/ 92 w 220" name="T26"/>
                <a:gd fmla="*/ 49 h 266" name="T27"/>
                <a:gd fmla="*/ 92 w 220" name="T28"/>
                <a:gd fmla="*/ 55 h 266" name="T29"/>
                <a:gd fmla="*/ 58 w 220" name="T30"/>
                <a:gd fmla="*/ 92 h 266" name="T31"/>
                <a:gd fmla="*/ 0 w 220" name="T32"/>
                <a:gd fmla="*/ 160 h 266" name="T33"/>
                <a:gd fmla="*/ 0 w 220" name="T34"/>
                <a:gd fmla="*/ 167 h 266" name="T35"/>
                <a:gd fmla="*/ 0 w 220" name="T36"/>
                <a:gd fmla="*/ 246 h 266" name="T37"/>
                <a:gd fmla="*/ 20 w 220" name="T38"/>
                <a:gd fmla="*/ 266 h 266" name="T39"/>
                <a:gd fmla="*/ 50 w 220" name="T40"/>
                <a:gd fmla="*/ 266 h 266" name="T41"/>
                <a:gd fmla="*/ 70 w 220" name="T42"/>
                <a:gd fmla="*/ 246 h 266" name="T43"/>
                <a:gd fmla="*/ 70 w 220" name="T44"/>
                <a:gd fmla="*/ 190 h 266" name="T45"/>
                <a:gd fmla="*/ 70 w 220" name="T46"/>
                <a:gd fmla="*/ 189 h 266" name="T47"/>
                <a:gd fmla="*/ 102 w 220" name="T48"/>
                <a:gd fmla="*/ 177 h 266" name="T49"/>
                <a:gd fmla="*/ 206 w 220" name="T50"/>
                <a:gd fmla="*/ 177 h 266" name="T51"/>
                <a:gd fmla="*/ 220 w 220" name="T52"/>
                <a:gd fmla="*/ 157 h 266" name="T53"/>
                <a:gd fmla="*/ 220 w 220" name="T54"/>
                <a:gd fmla="*/ 105 h 266" name="T55"/>
                <a:gd fmla="*/ 206 w 220" name="T56"/>
                <a:gd fmla="*/ 86 h 266" name="T57"/>
                <a:gd fmla="*/ 82 w 220" name="T58"/>
                <a:gd fmla="*/ 39 h 266" name="T59"/>
                <a:gd fmla="*/ 72 w 220" name="T60"/>
                <a:gd fmla="*/ 30 h 266" name="T61"/>
                <a:gd fmla="*/ 82 w 220" name="T62"/>
                <a:gd fmla="*/ 20 h 266" name="T63"/>
                <a:gd fmla="*/ 136 w 220" name="T64"/>
                <a:gd fmla="*/ 20 h 266" name="T65"/>
                <a:gd fmla="*/ 146 w 220" name="T66"/>
                <a:gd fmla="*/ 30 h 266" name="T67"/>
                <a:gd fmla="*/ 136 w 220" name="T68"/>
                <a:gd fmla="*/ 39 h 266" name="T69"/>
                <a:gd fmla="*/ 82 w 220" name="T70"/>
                <a:gd fmla="*/ 39 h 266" name="T71"/>
                <a:gd fmla="*/ 100 w 220" name="T72"/>
                <a:gd fmla="*/ 67 h 266" name="T73"/>
                <a:gd fmla="*/ 106 w 220" name="T74"/>
                <a:gd fmla="*/ 65 h 266" name="T75"/>
                <a:gd fmla="*/ 106 w 220" name="T76"/>
                <a:gd fmla="*/ 49 h 266" name="T77"/>
                <a:gd fmla="*/ 113 w 220" name="T78"/>
                <a:gd fmla="*/ 49 h 266" name="T79"/>
                <a:gd fmla="*/ 113 w 220" name="T80"/>
                <a:gd fmla="*/ 65 h 266" name="T81"/>
                <a:gd fmla="*/ 118 w 220" name="T82"/>
                <a:gd fmla="*/ 67 h 266" name="T83"/>
                <a:gd fmla="*/ 146 w 220" name="T84"/>
                <a:gd fmla="*/ 92 h 266" name="T85"/>
                <a:gd fmla="*/ 108 w 220" name="T86"/>
                <a:gd fmla="*/ 96 h 266" name="T87"/>
                <a:gd fmla="*/ 72 w 220" name="T88"/>
                <a:gd fmla="*/ 93 h 266" name="T89"/>
                <a:gd fmla="*/ 100 w 220" name="T90"/>
                <a:gd fmla="*/ 67 h 266" name="T91"/>
                <a:gd fmla="*/ 206 w 220" name="T92"/>
                <a:gd fmla="*/ 157 h 266" name="T93"/>
                <a:gd fmla="*/ 205 w 220" name="T94"/>
                <a:gd fmla="*/ 163 h 266" name="T95"/>
                <a:gd fmla="*/ 102 w 220" name="T96"/>
                <a:gd fmla="*/ 163 h 266" name="T97"/>
                <a:gd fmla="*/ 57 w 220" name="T98"/>
                <a:gd fmla="*/ 182 h 266" name="T99"/>
                <a:gd fmla="*/ 56 w 220" name="T100"/>
                <a:gd fmla="*/ 183 h 266" name="T101"/>
                <a:gd fmla="*/ 56 w 220" name="T102"/>
                <a:gd fmla="*/ 246 h 266" name="T103"/>
                <a:gd fmla="*/ 50 w 220" name="T104"/>
                <a:gd fmla="*/ 253 h 266" name="T105"/>
                <a:gd fmla="*/ 20 w 220" name="T106"/>
                <a:gd fmla="*/ 253 h 266" name="T107"/>
                <a:gd fmla="*/ 14 w 220" name="T108"/>
                <a:gd fmla="*/ 246 h 266" name="T109"/>
                <a:gd fmla="*/ 14 w 220" name="T110"/>
                <a:gd fmla="*/ 160 h 266" name="T111"/>
                <a:gd fmla="*/ 66 w 220" name="T112"/>
                <a:gd fmla="*/ 104 h 266" name="T113"/>
                <a:gd fmla="*/ 67 w 220" name="T114"/>
                <a:gd fmla="*/ 103 h 266" name="T115"/>
                <a:gd fmla="*/ 110 w 220" name="T116"/>
                <a:gd fmla="*/ 108 h 266" name="T117"/>
                <a:gd fmla="*/ 159 w 220" name="T118"/>
                <a:gd fmla="*/ 99 h 266" name="T119"/>
                <a:gd fmla="*/ 205 w 220" name="T120"/>
                <a:gd fmla="*/ 99 h 266" name="T121"/>
                <a:gd fmla="*/ 206 w 220" name="T122"/>
                <a:gd fmla="*/ 105 h 266" name="T123"/>
                <a:gd fmla="*/ 206 w 220" name="T124"/>
                <a:gd fmla="*/ 157 h 266"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266" w="220">
                  <a:moveTo>
                    <a:pt x="206" y="86"/>
                  </a:moveTo>
                  <a:cubicBezTo>
                    <a:pt x="158" y="86"/>
                    <a:pt x="158" y="86"/>
                    <a:pt x="158" y="86"/>
                  </a:cubicBezTo>
                  <a:cubicBezTo>
                    <a:pt x="153" y="71"/>
                    <a:pt x="141" y="60"/>
                    <a:pt x="126" y="55"/>
                  </a:cubicBezTo>
                  <a:cubicBezTo>
                    <a:pt x="126" y="49"/>
                    <a:pt x="126" y="49"/>
                    <a:pt x="126" y="49"/>
                  </a:cubicBezTo>
                  <a:cubicBezTo>
                    <a:pt x="137" y="49"/>
                    <a:pt x="137" y="49"/>
                    <a:pt x="137" y="49"/>
                  </a:cubicBezTo>
                  <a:cubicBezTo>
                    <a:pt x="148" y="49"/>
                    <a:pt x="156" y="41"/>
                    <a:pt x="156" y="30"/>
                  </a:cubicBezTo>
                  <a:cubicBezTo>
                    <a:pt x="156" y="20"/>
                    <a:pt x="148" y="11"/>
                    <a:pt x="137" y="11"/>
                  </a:cubicBezTo>
                  <a:cubicBezTo>
                    <a:pt x="125" y="11"/>
                    <a:pt x="125" y="11"/>
                    <a:pt x="125" y="11"/>
                  </a:cubicBezTo>
                  <a:cubicBezTo>
                    <a:pt x="123" y="5"/>
                    <a:pt x="116" y="0"/>
                    <a:pt x="109" y="0"/>
                  </a:cubicBezTo>
                  <a:cubicBezTo>
                    <a:pt x="102" y="0"/>
                    <a:pt x="96" y="5"/>
                    <a:pt x="93" y="11"/>
                  </a:cubicBezTo>
                  <a:cubicBezTo>
                    <a:pt x="81" y="11"/>
                    <a:pt x="81" y="11"/>
                    <a:pt x="81" y="11"/>
                  </a:cubicBezTo>
                  <a:cubicBezTo>
                    <a:pt x="71" y="11"/>
                    <a:pt x="62" y="20"/>
                    <a:pt x="62" y="30"/>
                  </a:cubicBezTo>
                  <a:cubicBezTo>
                    <a:pt x="62" y="41"/>
                    <a:pt x="71" y="49"/>
                    <a:pt x="81" y="49"/>
                  </a:cubicBezTo>
                  <a:cubicBezTo>
                    <a:pt x="92" y="49"/>
                    <a:pt x="92" y="49"/>
                    <a:pt x="92" y="49"/>
                  </a:cubicBezTo>
                  <a:cubicBezTo>
                    <a:pt x="92" y="55"/>
                    <a:pt x="92" y="55"/>
                    <a:pt x="92" y="55"/>
                  </a:cubicBezTo>
                  <a:cubicBezTo>
                    <a:pt x="75" y="61"/>
                    <a:pt x="63" y="74"/>
                    <a:pt x="58" y="92"/>
                  </a:cubicBezTo>
                  <a:cubicBezTo>
                    <a:pt x="32" y="99"/>
                    <a:pt x="1" y="117"/>
                    <a:pt x="0" y="160"/>
                  </a:cubicBezTo>
                  <a:cubicBezTo>
                    <a:pt x="0" y="162"/>
                    <a:pt x="0" y="165"/>
                    <a:pt x="0" y="167"/>
                  </a:cubicBezTo>
                  <a:cubicBezTo>
                    <a:pt x="0" y="246"/>
                    <a:pt x="0" y="246"/>
                    <a:pt x="0" y="246"/>
                  </a:cubicBezTo>
                  <a:cubicBezTo>
                    <a:pt x="0" y="257"/>
                    <a:pt x="9" y="266"/>
                    <a:pt x="20" y="266"/>
                  </a:cubicBezTo>
                  <a:cubicBezTo>
                    <a:pt x="50" y="266"/>
                    <a:pt x="50" y="266"/>
                    <a:pt x="50" y="266"/>
                  </a:cubicBezTo>
                  <a:cubicBezTo>
                    <a:pt x="61" y="266"/>
                    <a:pt x="70" y="257"/>
                    <a:pt x="70" y="246"/>
                  </a:cubicBezTo>
                  <a:cubicBezTo>
                    <a:pt x="70" y="190"/>
                    <a:pt x="70" y="190"/>
                    <a:pt x="70" y="190"/>
                  </a:cubicBezTo>
                  <a:cubicBezTo>
                    <a:pt x="70" y="189"/>
                    <a:pt x="70" y="189"/>
                    <a:pt x="70" y="189"/>
                  </a:cubicBezTo>
                  <a:cubicBezTo>
                    <a:pt x="71" y="189"/>
                    <a:pt x="81" y="177"/>
                    <a:pt x="102" y="177"/>
                  </a:cubicBezTo>
                  <a:cubicBezTo>
                    <a:pt x="206" y="177"/>
                    <a:pt x="206" y="177"/>
                    <a:pt x="206" y="177"/>
                  </a:cubicBezTo>
                  <a:cubicBezTo>
                    <a:pt x="214" y="177"/>
                    <a:pt x="220" y="168"/>
                    <a:pt x="220" y="157"/>
                  </a:cubicBezTo>
                  <a:cubicBezTo>
                    <a:pt x="220" y="105"/>
                    <a:pt x="220" y="105"/>
                    <a:pt x="220" y="105"/>
                  </a:cubicBezTo>
                  <a:cubicBezTo>
                    <a:pt x="220" y="94"/>
                    <a:pt x="214" y="86"/>
                    <a:pt x="206" y="86"/>
                  </a:cubicBezTo>
                  <a:close/>
                  <a:moveTo>
                    <a:pt x="82" y="39"/>
                  </a:moveTo>
                  <a:cubicBezTo>
                    <a:pt x="77" y="39"/>
                    <a:pt x="72" y="35"/>
                    <a:pt x="72" y="30"/>
                  </a:cubicBezTo>
                  <a:cubicBezTo>
                    <a:pt x="72" y="24"/>
                    <a:pt x="77" y="20"/>
                    <a:pt x="82" y="20"/>
                  </a:cubicBezTo>
                  <a:cubicBezTo>
                    <a:pt x="136" y="20"/>
                    <a:pt x="136" y="20"/>
                    <a:pt x="136" y="20"/>
                  </a:cubicBezTo>
                  <a:cubicBezTo>
                    <a:pt x="142" y="20"/>
                    <a:pt x="146" y="24"/>
                    <a:pt x="146" y="30"/>
                  </a:cubicBezTo>
                  <a:cubicBezTo>
                    <a:pt x="146" y="35"/>
                    <a:pt x="142" y="39"/>
                    <a:pt x="136" y="39"/>
                  </a:cubicBezTo>
                  <a:lnTo>
                    <a:pt x="82" y="39"/>
                  </a:lnTo>
                  <a:close/>
                  <a:moveTo>
                    <a:pt x="100" y="67"/>
                  </a:moveTo>
                  <a:cubicBezTo>
                    <a:pt x="106" y="65"/>
                    <a:pt x="106" y="65"/>
                    <a:pt x="106" y="65"/>
                  </a:cubicBezTo>
                  <a:cubicBezTo>
                    <a:pt x="106" y="49"/>
                    <a:pt x="106" y="49"/>
                    <a:pt x="106" y="49"/>
                  </a:cubicBezTo>
                  <a:cubicBezTo>
                    <a:pt x="113" y="49"/>
                    <a:pt x="113" y="49"/>
                    <a:pt x="113" y="49"/>
                  </a:cubicBezTo>
                  <a:cubicBezTo>
                    <a:pt x="113" y="65"/>
                    <a:pt x="113" y="65"/>
                    <a:pt x="113" y="65"/>
                  </a:cubicBezTo>
                  <a:cubicBezTo>
                    <a:pt x="118" y="67"/>
                    <a:pt x="118" y="67"/>
                    <a:pt x="118" y="67"/>
                  </a:cubicBezTo>
                  <a:cubicBezTo>
                    <a:pt x="131" y="70"/>
                    <a:pt x="141" y="79"/>
                    <a:pt x="146" y="92"/>
                  </a:cubicBezTo>
                  <a:cubicBezTo>
                    <a:pt x="134" y="95"/>
                    <a:pt x="122" y="96"/>
                    <a:pt x="108" y="96"/>
                  </a:cubicBezTo>
                  <a:cubicBezTo>
                    <a:pt x="92" y="96"/>
                    <a:pt x="79" y="94"/>
                    <a:pt x="72" y="93"/>
                  </a:cubicBezTo>
                  <a:cubicBezTo>
                    <a:pt x="76" y="80"/>
                    <a:pt x="87" y="70"/>
                    <a:pt x="100" y="67"/>
                  </a:cubicBezTo>
                  <a:close/>
                  <a:moveTo>
                    <a:pt x="206" y="157"/>
                  </a:moveTo>
                  <a:cubicBezTo>
                    <a:pt x="206" y="160"/>
                    <a:pt x="205" y="162"/>
                    <a:pt x="205" y="163"/>
                  </a:cubicBezTo>
                  <a:cubicBezTo>
                    <a:pt x="102" y="163"/>
                    <a:pt x="102" y="163"/>
                    <a:pt x="102" y="163"/>
                  </a:cubicBezTo>
                  <a:cubicBezTo>
                    <a:pt x="73" y="163"/>
                    <a:pt x="58" y="181"/>
                    <a:pt x="57" y="182"/>
                  </a:cubicBezTo>
                  <a:cubicBezTo>
                    <a:pt x="56" y="183"/>
                    <a:pt x="56" y="183"/>
                    <a:pt x="56" y="183"/>
                  </a:cubicBezTo>
                  <a:cubicBezTo>
                    <a:pt x="56" y="246"/>
                    <a:pt x="56" y="246"/>
                    <a:pt x="56" y="246"/>
                  </a:cubicBezTo>
                  <a:cubicBezTo>
                    <a:pt x="56" y="250"/>
                    <a:pt x="54" y="253"/>
                    <a:pt x="50" y="253"/>
                  </a:cubicBezTo>
                  <a:cubicBezTo>
                    <a:pt x="20" y="253"/>
                    <a:pt x="20" y="253"/>
                    <a:pt x="20" y="253"/>
                  </a:cubicBezTo>
                  <a:cubicBezTo>
                    <a:pt x="17" y="253"/>
                    <a:pt x="14" y="250"/>
                    <a:pt x="14" y="246"/>
                  </a:cubicBezTo>
                  <a:cubicBezTo>
                    <a:pt x="14" y="217"/>
                    <a:pt x="14" y="162"/>
                    <a:pt x="14" y="160"/>
                  </a:cubicBezTo>
                  <a:cubicBezTo>
                    <a:pt x="15" y="131"/>
                    <a:pt x="32" y="112"/>
                    <a:pt x="66" y="104"/>
                  </a:cubicBezTo>
                  <a:cubicBezTo>
                    <a:pt x="67" y="103"/>
                    <a:pt x="67" y="103"/>
                    <a:pt x="67" y="103"/>
                  </a:cubicBezTo>
                  <a:cubicBezTo>
                    <a:pt x="82" y="106"/>
                    <a:pt x="97" y="108"/>
                    <a:pt x="110" y="108"/>
                  </a:cubicBezTo>
                  <a:cubicBezTo>
                    <a:pt x="138" y="108"/>
                    <a:pt x="155" y="101"/>
                    <a:pt x="159" y="99"/>
                  </a:cubicBezTo>
                  <a:cubicBezTo>
                    <a:pt x="205" y="99"/>
                    <a:pt x="205" y="99"/>
                    <a:pt x="205" y="99"/>
                  </a:cubicBezTo>
                  <a:cubicBezTo>
                    <a:pt x="205" y="100"/>
                    <a:pt x="206" y="102"/>
                    <a:pt x="206" y="105"/>
                  </a:cubicBezTo>
                  <a:lnTo>
                    <a:pt x="206" y="157"/>
                  </a:lnTo>
                  <a:close/>
                </a:path>
              </a:pathLst>
            </a:custGeom>
            <a:solidFill>
              <a:srgbClr val="00B09B"/>
            </a:solidFill>
            <a:ln>
              <a:noFill/>
            </a:ln>
            <a:extLst>
              <a:ext uri="{91240B29-F687-4F45-9708-019B960494DF}">
                <a14:hiddenLine w="9525">
                  <a:solidFill>
                    <a:srgbClr val="000000"/>
                  </a:solidFill>
                  <a:round/>
                  <a:headEnd/>
                  <a:tailEnd/>
                </a14:hiddenLine>
              </a:ext>
            </a:extLst>
          </p:spPr>
          <p:txBody>
            <a:bodyPr/>
            <a:lstStyle/>
            <a:p>
              <a:pPr defTabSz="6858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113" name="Content Placeholder 2"/>
            <p:cNvSpPr txBox="1"/>
            <p:nvPr/>
          </p:nvSpPr>
          <p:spPr bwMode="auto">
            <a:xfrm>
              <a:off x="9549624" y="5439780"/>
              <a:ext cx="1931813" cy="8492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defTabSz="685800" eaLnBrk="1" fontAlgn="base" hangingPunct="1" indent="0" latinLnBrk="0" lvl="0" marL="0" marR="0">
                <a:lnSpc>
                  <a:spcPct val="100000"/>
                </a:lnSpc>
                <a:spcBef>
                  <a:spcPct val="20000"/>
                </a:spcBef>
                <a:spcAft>
                  <a:spcPct val="0"/>
                </a:spcAft>
                <a:buClrTx/>
                <a:buSzTx/>
                <a:buFont charset="0" pitchFamily="34" typeface="Arial"/>
                <a:buNone/>
                <a:defRPr/>
              </a:pPr>
              <a:r>
                <a:rPr altLang="zh-CN" b="1" baseline="0" cap="none" i="0" kern="0" kumimoji="0" lang="id-ID" noProof="0" normalizeH="0" spc="0" strike="noStrike" sz="1100" u="none">
                  <a:ln>
                    <a:noFill/>
                  </a:ln>
                  <a:solidFill>
                    <a:srgbClr val="44546A"/>
                  </a:solidFill>
                  <a:effectLst/>
                  <a:uLnTx/>
                  <a:uFillTx/>
                  <a:latin charset="0" panose="020f0502020204030204" pitchFamily="34" typeface="Calibri"/>
                </a:rPr>
                <a:t>Clever &amp; Intellegence</a:t>
              </a:r>
              <a:br>
                <a:rPr altLang="zh-CN" b="1" baseline="0" cap="none" i="0" kern="0" kumimoji="0" lang="id-ID" noProof="0" normalizeH="0" spc="0" strike="noStrike" sz="1100" u="none">
                  <a:ln>
                    <a:noFill/>
                  </a:ln>
                  <a:solidFill>
                    <a:srgbClr val="44546A"/>
                  </a:solidFill>
                  <a:effectLst/>
                  <a:uLnTx/>
                  <a:uFillTx/>
                  <a:latin charset="0" panose="020f0502020204030204" pitchFamily="34" typeface="Calibri"/>
                </a:rPr>
              </a:br>
              <a:r>
                <a:rPr altLang="zh-CN" b="1" baseline="0" cap="none" i="0" kern="0" kumimoji="0" lang="id-ID" noProof="0" normalizeH="0" spc="0" strike="noStrike" sz="1100" u="none">
                  <a:ln>
                    <a:noFill/>
                  </a:ln>
                  <a:solidFill>
                    <a:srgbClr val="44546A"/>
                  </a:solidFill>
                  <a:effectLst/>
                  <a:uLnTx/>
                  <a:uFillTx/>
                  <a:latin charset="0" panose="020f0502020204030204" pitchFamily="34" typeface="Calibri"/>
                </a:rPr>
                <a:t>Lorem ipsum dolor sit amet, consectetur adipiscing elit. </a:t>
              </a:r>
            </a:p>
          </p:txBody>
        </p:sp>
      </p:grpSp>
    </p:spTree>
    <p:custDataLst>
      <p:tags r:id="rId4"/>
    </p:custDataLst>
    <p:extLst>
      <p:ext uri="{BB962C8B-B14F-4D97-AF65-F5344CB8AC3E}">
        <p14:creationId val="902233078"/>
      </p:ext>
    </p:extLst>
  </p:cSld>
  <p:clrMapOvr>
    <a:masterClrMapping/>
  </p:clrMapOvr>
  <mc:AlternateContent>
    <mc:Choice Requires="p14">
      <p:transition p14:dur="1500" spd="slow">
        <p14:window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6" presetSubtype="21">
                                  <p:stCondLst>
                                    <p:cond delay="0"/>
                                  </p:stCondLst>
                                  <p:childTnLst>
                                    <p:set>
                                      <p:cBhvr>
                                        <p:cTn dur="1" fill="hold" id="6">
                                          <p:stCondLst>
                                            <p:cond delay="0"/>
                                          </p:stCondLst>
                                        </p:cTn>
                                        <p:tgtEl>
                                          <p:spTgt spid="105"/>
                                        </p:tgtEl>
                                        <p:attrNameLst>
                                          <p:attrName>style.visibility</p:attrName>
                                        </p:attrNameLst>
                                      </p:cBhvr>
                                      <p:to>
                                        <p:strVal val="visible"/>
                                      </p:to>
                                    </p:set>
                                    <p:animEffect filter="barn(inVertical)" transition="in">
                                      <p:cBhvr>
                                        <p:cTn dur="500" id="7"/>
                                        <p:tgtEl>
                                          <p:spTgt spid="105"/>
                                        </p:tgtEl>
                                      </p:cBhvr>
                                    </p:animEffect>
                                  </p:childTnLst>
                                </p:cTn>
                              </p:par>
                            </p:childTnLst>
                          </p:cTn>
                        </p:par>
                        <p:par>
                          <p:cTn fill="hold" id="8" nodeType="afterGroup">
                            <p:stCondLst>
                              <p:cond delay="500"/>
                            </p:stCondLst>
                            <p:childTnLst>
                              <p:par>
                                <p:cTn fill="hold" id="9" nodeType="afterEffect" presetClass="entr" presetID="2" presetSubtype="4">
                                  <p:stCondLst>
                                    <p:cond delay="0"/>
                                  </p:stCondLst>
                                  <p:childTnLst>
                                    <p:set>
                                      <p:cBhvr>
                                        <p:cTn dur="1" fill="hold" id="10">
                                          <p:stCondLst>
                                            <p:cond delay="0"/>
                                          </p:stCondLst>
                                        </p:cTn>
                                        <p:tgtEl>
                                          <p:spTgt spid="107"/>
                                        </p:tgtEl>
                                        <p:attrNameLst>
                                          <p:attrName>style.visibility</p:attrName>
                                        </p:attrNameLst>
                                      </p:cBhvr>
                                      <p:to>
                                        <p:strVal val="visible"/>
                                      </p:to>
                                    </p:set>
                                    <p:anim calcmode="lin" valueType="num">
                                      <p:cBhvr additive="base">
                                        <p:cTn dur="500" fill="hold" id="11"/>
                                        <p:tgtEl>
                                          <p:spTgt spid="107"/>
                                        </p:tgtEl>
                                        <p:attrNameLst>
                                          <p:attrName>ppt_x</p:attrName>
                                        </p:attrNameLst>
                                      </p:cBhvr>
                                      <p:tavLst>
                                        <p:tav tm="0">
                                          <p:val>
                                            <p:strVal val="#ppt_x"/>
                                          </p:val>
                                        </p:tav>
                                        <p:tav tm="100000">
                                          <p:val>
                                            <p:strVal val="#ppt_x"/>
                                          </p:val>
                                        </p:tav>
                                      </p:tavLst>
                                    </p:anim>
                                    <p:anim calcmode="lin" valueType="num">
                                      <p:cBhvr additive="base">
                                        <p:cTn dur="500" fill="hold" id="12"/>
                                        <p:tgtEl>
                                          <p:spTgt spid="107"/>
                                        </p:tgtEl>
                                        <p:attrNameLst>
                                          <p:attrName>ppt_y</p:attrName>
                                        </p:attrNameLst>
                                      </p:cBhvr>
                                      <p:tavLst>
                                        <p:tav tm="0">
                                          <p:val>
                                            <p:strVal val="1+#ppt_h/2"/>
                                          </p:val>
                                        </p:tav>
                                        <p:tav tm="100000">
                                          <p:val>
                                            <p:strVal val="#ppt_y"/>
                                          </p:val>
                                        </p:tav>
                                      </p:tavLst>
                                    </p:anim>
                                  </p:childTnLst>
                                </p:cTn>
                              </p:par>
                            </p:childTnLst>
                          </p:cTn>
                        </p:par>
                        <p:par>
                          <p:cTn fill="hold" id="13" nodeType="afterGroup">
                            <p:stCondLst>
                              <p:cond delay="1000"/>
                            </p:stCondLst>
                            <p:childTnLst>
                              <p:par>
                                <p:cTn fill="hold" id="14" nodeType="afterEffect" presetClass="entr" presetID="2" presetSubtype="4">
                                  <p:stCondLst>
                                    <p:cond delay="0"/>
                                  </p:stCondLst>
                                  <p:childTnLst>
                                    <p:set>
                                      <p:cBhvr>
                                        <p:cTn dur="1" fill="hold" id="15">
                                          <p:stCondLst>
                                            <p:cond delay="0"/>
                                          </p:stCondLst>
                                        </p:cTn>
                                        <p:tgtEl>
                                          <p:spTgt spid="108"/>
                                        </p:tgtEl>
                                        <p:attrNameLst>
                                          <p:attrName>style.visibility</p:attrName>
                                        </p:attrNameLst>
                                      </p:cBhvr>
                                      <p:to>
                                        <p:strVal val="visible"/>
                                      </p:to>
                                    </p:set>
                                    <p:anim calcmode="lin" valueType="num">
                                      <p:cBhvr additive="base">
                                        <p:cTn dur="500" fill="hold" id="16"/>
                                        <p:tgtEl>
                                          <p:spTgt spid="108"/>
                                        </p:tgtEl>
                                        <p:attrNameLst>
                                          <p:attrName>ppt_x</p:attrName>
                                        </p:attrNameLst>
                                      </p:cBhvr>
                                      <p:tavLst>
                                        <p:tav tm="0">
                                          <p:val>
                                            <p:strVal val="#ppt_x"/>
                                          </p:val>
                                        </p:tav>
                                        <p:tav tm="100000">
                                          <p:val>
                                            <p:strVal val="#ppt_x"/>
                                          </p:val>
                                        </p:tav>
                                      </p:tavLst>
                                    </p:anim>
                                    <p:anim calcmode="lin" valueType="num">
                                      <p:cBhvr additive="base">
                                        <p:cTn dur="500" fill="hold" id="17"/>
                                        <p:tgtEl>
                                          <p:spTgt spid="108"/>
                                        </p:tgtEl>
                                        <p:attrNameLst>
                                          <p:attrName>ppt_y</p:attrName>
                                        </p:attrNameLst>
                                      </p:cBhvr>
                                      <p:tavLst>
                                        <p:tav tm="0">
                                          <p:val>
                                            <p:strVal val="1+#ppt_h/2"/>
                                          </p:val>
                                        </p:tav>
                                        <p:tav tm="100000">
                                          <p:val>
                                            <p:strVal val="#ppt_y"/>
                                          </p:val>
                                        </p:tav>
                                      </p:tavLst>
                                    </p:anim>
                                  </p:childTnLst>
                                </p:cTn>
                              </p:par>
                            </p:childTnLst>
                          </p:cTn>
                        </p:par>
                        <p:par>
                          <p:cTn fill="hold" id="18" nodeType="afterGroup">
                            <p:stCondLst>
                              <p:cond delay="1500"/>
                            </p:stCondLst>
                            <p:childTnLst>
                              <p:par>
                                <p:cTn fill="hold" id="19" nodeType="afterEffect" presetClass="entr" presetID="2" presetSubtype="4">
                                  <p:stCondLst>
                                    <p:cond delay="0"/>
                                  </p:stCondLst>
                                  <p:childTnLst>
                                    <p:set>
                                      <p:cBhvr>
                                        <p:cTn dur="1" fill="hold" id="20">
                                          <p:stCondLst>
                                            <p:cond delay="0"/>
                                          </p:stCondLst>
                                        </p:cTn>
                                        <p:tgtEl>
                                          <p:spTgt spid="109"/>
                                        </p:tgtEl>
                                        <p:attrNameLst>
                                          <p:attrName>style.visibility</p:attrName>
                                        </p:attrNameLst>
                                      </p:cBhvr>
                                      <p:to>
                                        <p:strVal val="visible"/>
                                      </p:to>
                                    </p:set>
                                    <p:anim calcmode="lin" valueType="num">
                                      <p:cBhvr additive="base">
                                        <p:cTn dur="500" fill="hold" id="21"/>
                                        <p:tgtEl>
                                          <p:spTgt spid="109"/>
                                        </p:tgtEl>
                                        <p:attrNameLst>
                                          <p:attrName>ppt_x</p:attrName>
                                        </p:attrNameLst>
                                      </p:cBhvr>
                                      <p:tavLst>
                                        <p:tav tm="0">
                                          <p:val>
                                            <p:strVal val="#ppt_x"/>
                                          </p:val>
                                        </p:tav>
                                        <p:tav tm="100000">
                                          <p:val>
                                            <p:strVal val="#ppt_x"/>
                                          </p:val>
                                        </p:tav>
                                      </p:tavLst>
                                    </p:anim>
                                    <p:anim calcmode="lin" valueType="num">
                                      <p:cBhvr additive="base">
                                        <p:cTn dur="500" fill="hold" id="22"/>
                                        <p:tgtEl>
                                          <p:spTgt spid="109"/>
                                        </p:tgtEl>
                                        <p:attrNameLst>
                                          <p:attrName>ppt_y</p:attrName>
                                        </p:attrNameLst>
                                      </p:cBhvr>
                                      <p:tavLst>
                                        <p:tav tm="0">
                                          <p:val>
                                            <p:strVal val="1+#ppt_h/2"/>
                                          </p:val>
                                        </p:tav>
                                        <p:tav tm="100000">
                                          <p:val>
                                            <p:strVal val="#ppt_y"/>
                                          </p:val>
                                        </p:tav>
                                      </p:tavLst>
                                    </p:anim>
                                  </p:childTnLst>
                                </p:cTn>
                              </p:par>
                            </p:childTnLst>
                          </p:cTn>
                        </p:par>
                        <p:par>
                          <p:cTn fill="hold" id="23" nodeType="afterGroup">
                            <p:stCondLst>
                              <p:cond delay="2000"/>
                            </p:stCondLst>
                            <p:childTnLst>
                              <p:par>
                                <p:cTn fill="hold" id="24" nodeType="afterEffect" presetClass="entr" presetID="2" presetSubtype="4">
                                  <p:stCondLst>
                                    <p:cond delay="0"/>
                                  </p:stCondLst>
                                  <p:childTnLst>
                                    <p:set>
                                      <p:cBhvr>
                                        <p:cTn dur="1" fill="hold" id="25">
                                          <p:stCondLst>
                                            <p:cond delay="0"/>
                                          </p:stCondLst>
                                        </p:cTn>
                                        <p:tgtEl>
                                          <p:spTgt spid="110"/>
                                        </p:tgtEl>
                                        <p:attrNameLst>
                                          <p:attrName>style.visibility</p:attrName>
                                        </p:attrNameLst>
                                      </p:cBhvr>
                                      <p:to>
                                        <p:strVal val="visible"/>
                                      </p:to>
                                    </p:set>
                                    <p:anim calcmode="lin" valueType="num">
                                      <p:cBhvr additive="base">
                                        <p:cTn dur="500" fill="hold" id="26"/>
                                        <p:tgtEl>
                                          <p:spTgt spid="110"/>
                                        </p:tgtEl>
                                        <p:attrNameLst>
                                          <p:attrName>ppt_x</p:attrName>
                                        </p:attrNameLst>
                                      </p:cBhvr>
                                      <p:tavLst>
                                        <p:tav tm="0">
                                          <p:val>
                                            <p:strVal val="#ppt_x"/>
                                          </p:val>
                                        </p:tav>
                                        <p:tav tm="100000">
                                          <p:val>
                                            <p:strVal val="#ppt_x"/>
                                          </p:val>
                                        </p:tav>
                                      </p:tavLst>
                                    </p:anim>
                                    <p:anim calcmode="lin" valueType="num">
                                      <p:cBhvr additive="base">
                                        <p:cTn dur="500" fill="hold" id="27"/>
                                        <p:tgtEl>
                                          <p:spTgt spid="1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Graphic grpId="0" spid="105">
        <p:bldAsOne/>
      </p:bldGraphic>
    </p:bld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C:\Users\Administrator\Desktop\11111.tif" id="2050" name="Picture 2"/>
          <p:cNvPicPr>
            <a:picLocks noChangeArrowheads="1" noChangeAspect="1"/>
          </p:cNvPicPr>
          <p:nvPr/>
        </p:nvPicPr>
        <p:blipFill>
          <a:blip r:embed="rId2">
            <a:extLst>
              <a:ext uri="{28A0092B-C50C-407E-A947-70E740481C1C}">
                <a14:useLocalDpi val="0"/>
              </a:ext>
            </a:extLst>
          </a:blip>
          <a:srcRect b="91703"/>
          <a:stretch>
            <a:fillRect/>
          </a:stretch>
        </p:blipFill>
        <p:spPr bwMode="auto">
          <a:xfrm>
            <a:off x="0" y="0"/>
            <a:ext cx="9144000" cy="426720"/>
          </a:xfrm>
          <a:prstGeom prst="rect">
            <a:avLst/>
          </a:prstGeom>
          <a:noFill/>
          <a:extLst>
            <a:ext uri="{909E8E84-426E-40DD-AFC4-6F175D3DCCD1}">
              <a14:hiddenFill>
                <a:solidFill>
                  <a:srgbClr val="FFFFFF"/>
                </a:solidFill>
              </a14:hiddenFill>
            </a:ext>
          </a:extLst>
        </p:spPr>
      </p:pic>
      <p:cxnSp>
        <p:nvCxnSpPr>
          <p:cNvPr id="3" name="直接连接符 2"/>
          <p:cNvCxnSpPr/>
          <p:nvPr/>
        </p:nvCxnSpPr>
        <p:spPr>
          <a:xfrm>
            <a:off x="395536" y="483518"/>
            <a:ext cx="8748464" cy="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 name="TextBox 68"/>
          <p:cNvSpPr txBox="1">
            <a:spLocks noChangeArrowheads="1"/>
          </p:cNvSpPr>
          <p:nvPr/>
        </p:nvSpPr>
        <p:spPr bwMode="auto">
          <a:xfrm>
            <a:off x="2613114" y="51472"/>
            <a:ext cx="3917776" cy="9448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686" lIns="91372" rIns="91372" tIns="45686" wrap="square">
            <a:spAutoFit/>
          </a:bodyPr>
          <a:lstStyle>
            <a:defPPr>
              <a:defRPr lang="en-US"/>
            </a:defPPr>
            <a:lvl1pPr algn="l" eaLnBrk="0" fontAlgn="base" hangingPunct="0" rtl="0">
              <a:spcBef>
                <a:spcPct val="0"/>
              </a:spcBef>
              <a:spcAft>
                <a:spcPct val="0"/>
              </a:spcAft>
              <a:defRPr kern="1200">
                <a:solidFill>
                  <a:schemeClr val="tx1"/>
                </a:solidFill>
                <a:latin charset="0" panose="020f0502020204030204" pitchFamily="34" typeface="Calibri"/>
                <a:ea typeface="+mn-ea"/>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typeface="+mn-ea"/>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typeface="+mn-ea"/>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typeface="+mn-ea"/>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typeface="+mn-ea"/>
                <a:cs typeface="+mn-cs"/>
              </a:defRPr>
            </a:lvl5pPr>
            <a:lvl6pPr algn="l" defTabSz="914400" eaLnBrk="1" hangingPunct="1" latinLnBrk="0" marL="2286000" rtl="0">
              <a:defRPr kern="1200">
                <a:solidFill>
                  <a:schemeClr val="tx1"/>
                </a:solidFill>
                <a:latin charset="0" panose="020f0502020204030204" pitchFamily="34" typeface="Calibri"/>
                <a:ea typeface="+mn-ea"/>
                <a:cs typeface="+mn-cs"/>
              </a:defRPr>
            </a:lvl6pPr>
            <a:lvl7pPr algn="l" defTabSz="914400" eaLnBrk="1" hangingPunct="1" latinLnBrk="0" marL="2743200" rtl="0">
              <a:defRPr kern="1200">
                <a:solidFill>
                  <a:schemeClr val="tx1"/>
                </a:solidFill>
                <a:latin charset="0" panose="020f0502020204030204" pitchFamily="34" typeface="Calibri"/>
                <a:ea typeface="+mn-ea"/>
                <a:cs typeface="+mn-cs"/>
              </a:defRPr>
            </a:lvl7pPr>
            <a:lvl8pPr algn="l" defTabSz="914400" eaLnBrk="1" hangingPunct="1" latinLnBrk="0" marL="3200400" rtl="0">
              <a:defRPr kern="1200">
                <a:solidFill>
                  <a:schemeClr val="tx1"/>
                </a:solidFill>
                <a:latin charset="0" panose="020f0502020204030204" pitchFamily="34" typeface="Calibri"/>
                <a:ea typeface="+mn-ea"/>
                <a:cs typeface="+mn-cs"/>
              </a:defRPr>
            </a:lvl8pPr>
            <a:lvl9pPr algn="l" defTabSz="914400" eaLnBrk="1" hangingPunct="1" latinLnBrk="0" marL="3657600" rtl="0">
              <a:defRPr kern="1200">
                <a:solidFill>
                  <a:schemeClr val="tx1"/>
                </a:solidFill>
                <a:latin charset="0" panose="020f0502020204030204" pitchFamily="34" typeface="Calibri"/>
                <a:ea typeface="+mn-ea"/>
                <a:cs typeface="+mn-cs"/>
              </a:defRPr>
            </a:lvl9pPr>
          </a:lstStyle>
          <a:p>
            <a:pPr algn="ctr" eaLnBrk="1" hangingPunct="1"/>
            <a:r>
              <a:rPr altLang="zh-CN" b="1" lang="id-ID" sz="2800">
                <a:solidFill>
                  <a:schemeClr val="bg1"/>
                </a:solidFill>
                <a:latin charset="0" pitchFamily="2" typeface="Roboto"/>
                <a:ea charset="0" pitchFamily="2" typeface="Roboto"/>
                <a:cs charset="0" pitchFamily="2" typeface="Roboto"/>
              </a:rPr>
              <a:t>Company Presentation Name</a:t>
            </a:r>
          </a:p>
        </p:txBody>
      </p:sp>
      <p:sp>
        <p:nvSpPr>
          <p:cNvPr id="50" name="Rectangle 5"/>
          <p:cNvSpPr/>
          <p:nvPr/>
        </p:nvSpPr>
        <p:spPr>
          <a:xfrm>
            <a:off x="0" y="5032773"/>
            <a:ext cx="9144000" cy="110728"/>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9" lIns="68529" rIns="68529" tIns="34289"/>
          <a:lstStyle/>
          <a:p>
            <a:pPr algn="ctr">
              <a:defRPr/>
            </a:pPr>
            <a:endParaRPr lang="en-US"/>
          </a:p>
        </p:txBody>
      </p:sp>
      <p:grpSp>
        <p:nvGrpSpPr>
          <p:cNvPr id="6" name="Group 6"/>
          <p:cNvGrpSpPr/>
          <p:nvPr/>
        </p:nvGrpSpPr>
        <p:grpSpPr>
          <a:xfrm>
            <a:off x="4993499" y="2505076"/>
            <a:ext cx="4150519" cy="2537222"/>
            <a:chOff x="1600201" y="2411306"/>
            <a:chExt cx="5533438" cy="3382758"/>
          </a:xfrm>
        </p:grpSpPr>
        <p:grpSp>
          <p:nvGrpSpPr>
            <p:cNvPr id="7" name="Group 7"/>
            <p:cNvGrpSpPr/>
            <p:nvPr/>
          </p:nvGrpSpPr>
          <p:grpSpPr>
            <a:xfrm>
              <a:off x="3115386" y="2411306"/>
              <a:ext cx="4018253" cy="3380704"/>
              <a:chOff x="8173747" y="3491364"/>
              <a:chExt cx="4018253" cy="3380704"/>
            </a:xfrm>
            <a:effectLst>
              <a:glow>
                <a:srgbClr val="6C2B43">
                  <a:alpha val="40000"/>
                </a:srgbClr>
              </a:glow>
            </a:effectLst>
          </p:grpSpPr>
          <p:sp>
            <p:nvSpPr>
              <p:cNvPr id="11" name="Rectangle 5"/>
              <p:cNvSpPr>
                <a:spLocks noChangeArrowheads="1"/>
              </p:cNvSpPr>
              <p:nvPr/>
            </p:nvSpPr>
            <p:spPr bwMode="auto">
              <a:xfrm>
                <a:off x="11461117" y="3902601"/>
                <a:ext cx="730883" cy="2969467"/>
              </a:xfrm>
              <a:prstGeom prst="rect">
                <a:avLst/>
              </a:prstGeom>
              <a:solidFill>
                <a:srgbClr val="6C2B43"/>
              </a:solidFill>
              <a:ln>
                <a:noFill/>
              </a:ln>
              <a:extLst>
                <a:ext uri="{91240B29-F687-4F45-9708-019B960494DF}">
                  <a14:hiddenLine w="9525">
                    <a:solidFill>
                      <a:srgbClr val="000000"/>
                    </a:solidFill>
                    <a:miter lim="800000"/>
                    <a:headEnd/>
                    <a:tailEnd/>
                  </a14:hiddenLine>
                </a:ext>
              </a:extLst>
            </p:spPr>
            <p:txBody>
              <a:bodyPr/>
              <a:lstStyle/>
              <a:p>
                <a:pPr defTabSz="685528"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000" u="none">
                  <a:ln>
                    <a:noFill/>
                  </a:ln>
                  <a:solidFill>
                    <a:prstClr val="black"/>
                  </a:solidFill>
                  <a:effectLst/>
                  <a:uLnTx/>
                  <a:uFillTx/>
                </a:endParaRPr>
              </a:p>
            </p:txBody>
          </p:sp>
          <p:sp>
            <p:nvSpPr>
              <p:cNvPr id="12" name="Freeform 6"/>
              <p:cNvSpPr/>
              <p:nvPr/>
            </p:nvSpPr>
            <p:spPr bwMode="auto">
              <a:xfrm>
                <a:off x="11096210" y="3491364"/>
                <a:ext cx="364907" cy="829781"/>
              </a:xfrm>
              <a:custGeom>
                <a:gdLst>
                  <a:gd fmla="*/ 341 w 341" name="T0"/>
                  <a:gd fmla="*/ 394 h 795" name="T1"/>
                  <a:gd fmla="*/ 0 w 341" name="T2"/>
                  <a:gd fmla="*/ 0 h 795" name="T3"/>
                  <a:gd fmla="*/ 0 w 341" name="T4"/>
                  <a:gd fmla="*/ 400 h 795" name="T5"/>
                  <a:gd fmla="*/ 341 w 341" name="T6"/>
                  <a:gd fmla="*/ 795 h 795" name="T7"/>
                  <a:gd fmla="*/ 341 w 341" name="T8"/>
                  <a:gd fmla="*/ 394 h 795" name="T9"/>
                </a:gdLst>
                <a:cxnLst>
                  <a:cxn ang="0">
                    <a:pos x="T0" y="T1"/>
                  </a:cxn>
                  <a:cxn ang="0">
                    <a:pos x="T2" y="T3"/>
                  </a:cxn>
                  <a:cxn ang="0">
                    <a:pos x="T4" y="T5"/>
                  </a:cxn>
                  <a:cxn ang="0">
                    <a:pos x="T6" y="T7"/>
                  </a:cxn>
                  <a:cxn ang="0">
                    <a:pos x="T8" y="T9"/>
                  </a:cxn>
                </a:cxnLst>
                <a:rect b="b" l="0" r="r" t="0"/>
                <a:pathLst>
                  <a:path h="795" w="341">
                    <a:moveTo>
                      <a:pt x="341" y="394"/>
                    </a:moveTo>
                    <a:lnTo>
                      <a:pt x="0" y="0"/>
                    </a:lnTo>
                    <a:lnTo>
                      <a:pt x="0" y="400"/>
                    </a:lnTo>
                    <a:lnTo>
                      <a:pt x="341" y="795"/>
                    </a:lnTo>
                    <a:lnTo>
                      <a:pt x="341" y="394"/>
                    </a:lnTo>
                    <a:close/>
                  </a:path>
                </a:pathLst>
              </a:custGeom>
              <a:solidFill>
                <a:srgbClr val="6C2B43">
                  <a:lumMod val="75000"/>
                </a:srgbClr>
              </a:solidFill>
              <a:ln>
                <a:noFill/>
              </a:ln>
              <a:extLst>
                <a:ext uri="{91240B29-F687-4F45-9708-019B960494DF}">
                  <a14:hiddenLine w="9525">
                    <a:solidFill>
                      <a:srgbClr val="000000"/>
                    </a:solidFill>
                    <a:round/>
                    <a:headEnd/>
                    <a:tailEnd/>
                  </a14:hiddenLine>
                </a:ext>
              </a:extLst>
            </p:spPr>
            <p:txBody>
              <a:bodyPr/>
              <a:lstStyle/>
              <a:p>
                <a:pPr defTabSz="685528"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000" u="none">
                  <a:ln>
                    <a:noFill/>
                  </a:ln>
                  <a:solidFill>
                    <a:prstClr val="black"/>
                  </a:solidFill>
                  <a:effectLst/>
                  <a:uLnTx/>
                  <a:uFillTx/>
                </a:endParaRPr>
              </a:p>
            </p:txBody>
          </p:sp>
          <p:sp>
            <p:nvSpPr>
              <p:cNvPr id="13" name="Freeform 7"/>
              <p:cNvSpPr/>
              <p:nvPr/>
            </p:nvSpPr>
            <p:spPr bwMode="auto">
              <a:xfrm>
                <a:off x="11096210" y="3491364"/>
                <a:ext cx="1095790" cy="411237"/>
              </a:xfrm>
              <a:custGeom>
                <a:gdLst>
                  <a:gd fmla="*/ 682 w 1024" name="T0"/>
                  <a:gd fmla="*/ 0 h 394" name="T1"/>
                  <a:gd fmla="*/ 0 w 1024" name="T2"/>
                  <a:gd fmla="*/ 0 h 394" name="T3"/>
                  <a:gd fmla="*/ 341 w 1024" name="T4"/>
                  <a:gd fmla="*/ 394 h 394" name="T5"/>
                  <a:gd fmla="*/ 1024 w 1024" name="T6"/>
                  <a:gd fmla="*/ 394 h 394" name="T7"/>
                  <a:gd fmla="*/ 682 w 1024" name="T8"/>
                  <a:gd fmla="*/ 0 h 394" name="T9"/>
                </a:gdLst>
                <a:cxnLst>
                  <a:cxn ang="0">
                    <a:pos x="T0" y="T1"/>
                  </a:cxn>
                  <a:cxn ang="0">
                    <a:pos x="T2" y="T3"/>
                  </a:cxn>
                  <a:cxn ang="0">
                    <a:pos x="T4" y="T5"/>
                  </a:cxn>
                  <a:cxn ang="0">
                    <a:pos x="T6" y="T7"/>
                  </a:cxn>
                  <a:cxn ang="0">
                    <a:pos x="T8" y="T9"/>
                  </a:cxn>
                </a:cxnLst>
                <a:rect b="b" l="0" r="r" t="0"/>
                <a:pathLst>
                  <a:path h="394" w="1024">
                    <a:moveTo>
                      <a:pt x="682" y="0"/>
                    </a:moveTo>
                    <a:lnTo>
                      <a:pt x="0" y="0"/>
                    </a:lnTo>
                    <a:lnTo>
                      <a:pt x="341" y="394"/>
                    </a:lnTo>
                    <a:lnTo>
                      <a:pt x="1024" y="394"/>
                    </a:lnTo>
                    <a:lnTo>
                      <a:pt x="682" y="0"/>
                    </a:lnTo>
                    <a:close/>
                  </a:path>
                </a:pathLst>
              </a:custGeom>
              <a:solidFill>
                <a:srgbClr val="6C2B43">
                  <a:lumMod val="40000"/>
                  <a:lumOff val="60000"/>
                </a:srgbClr>
              </a:solidFill>
              <a:ln>
                <a:noFill/>
              </a:ln>
              <a:extLst>
                <a:ext uri="{91240B29-F687-4F45-9708-019B960494DF}">
                  <a14:hiddenLine w="9525">
                    <a:solidFill>
                      <a:srgbClr val="000000"/>
                    </a:solidFill>
                    <a:round/>
                    <a:headEnd/>
                    <a:tailEnd/>
                  </a14:hiddenLine>
                </a:ext>
              </a:extLst>
            </p:spPr>
            <p:txBody>
              <a:bodyPr/>
              <a:lstStyle/>
              <a:p>
                <a:pPr defTabSz="685528"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000" u="none">
                  <a:ln>
                    <a:noFill/>
                  </a:ln>
                  <a:solidFill>
                    <a:prstClr val="black"/>
                  </a:solidFill>
                  <a:effectLst/>
                  <a:uLnTx/>
                  <a:uFillTx/>
                </a:endParaRPr>
              </a:p>
            </p:txBody>
          </p:sp>
          <p:sp>
            <p:nvSpPr>
              <p:cNvPr id="14" name="Freeform 8"/>
              <p:cNvSpPr/>
              <p:nvPr/>
            </p:nvSpPr>
            <p:spPr bwMode="auto">
              <a:xfrm>
                <a:off x="11096210" y="3688633"/>
                <a:ext cx="364907" cy="483256"/>
              </a:xfrm>
              <a:custGeom>
                <a:gdLst>
                  <a:gd fmla="*/ 341 w 341" name="T0"/>
                  <a:gd fmla="*/ 395 h 463" name="T1"/>
                  <a:gd fmla="*/ 0 w 341" name="T2"/>
                  <a:gd fmla="*/ 0 h 463" name="T3"/>
                  <a:gd fmla="*/ 0 w 341" name="T4"/>
                  <a:gd fmla="*/ 70 h 463" name="T5"/>
                  <a:gd fmla="*/ 341 w 341" name="T6"/>
                  <a:gd fmla="*/ 463 h 463" name="T7"/>
                  <a:gd fmla="*/ 341 w 341" name="T8"/>
                  <a:gd fmla="*/ 395 h 463" name="T9"/>
                </a:gdLst>
                <a:cxnLst>
                  <a:cxn ang="0">
                    <a:pos x="T0" y="T1"/>
                  </a:cxn>
                  <a:cxn ang="0">
                    <a:pos x="T2" y="T3"/>
                  </a:cxn>
                  <a:cxn ang="0">
                    <a:pos x="T4" y="T5"/>
                  </a:cxn>
                  <a:cxn ang="0">
                    <a:pos x="T6" y="T7"/>
                  </a:cxn>
                  <a:cxn ang="0">
                    <a:pos x="T8" y="T9"/>
                  </a:cxn>
                </a:cxnLst>
                <a:rect b="b" l="0" r="r" t="0"/>
                <a:pathLst>
                  <a:path h="462" w="341">
                    <a:moveTo>
                      <a:pt x="341" y="395"/>
                    </a:moveTo>
                    <a:lnTo>
                      <a:pt x="0" y="0"/>
                    </a:lnTo>
                    <a:lnTo>
                      <a:pt x="0" y="70"/>
                    </a:lnTo>
                    <a:lnTo>
                      <a:pt x="341" y="463"/>
                    </a:lnTo>
                    <a:lnTo>
                      <a:pt x="341" y="395"/>
                    </a:lnTo>
                    <a:close/>
                  </a:path>
                </a:pathLst>
              </a:custGeom>
              <a:solidFill>
                <a:srgbClr val="6C2B43">
                  <a:lumMod val="40000"/>
                  <a:lumOff val="60000"/>
                </a:srgbClr>
              </a:solidFill>
              <a:ln>
                <a:noFill/>
              </a:ln>
              <a:extLst>
                <a:ext uri="{91240B29-F687-4F45-9708-019B960494DF}">
                  <a14:hiddenLine w="9525">
                    <a:solidFill>
                      <a:srgbClr val="000000"/>
                    </a:solidFill>
                    <a:round/>
                    <a:headEnd/>
                    <a:tailEnd/>
                  </a14:hiddenLine>
                </a:ext>
              </a:extLst>
            </p:spPr>
            <p:txBody>
              <a:bodyPr/>
              <a:lstStyle/>
              <a:p>
                <a:pPr defTabSz="685528"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000" u="none">
                  <a:ln>
                    <a:noFill/>
                  </a:ln>
                  <a:solidFill>
                    <a:prstClr val="black"/>
                  </a:solidFill>
                  <a:effectLst/>
                  <a:uLnTx/>
                  <a:uFillTx/>
                </a:endParaRPr>
              </a:p>
            </p:txBody>
          </p:sp>
          <p:sp>
            <p:nvSpPr>
              <p:cNvPr id="15" name="Freeform 24"/>
              <p:cNvSpPr/>
              <p:nvPr/>
            </p:nvSpPr>
            <p:spPr bwMode="auto">
              <a:xfrm>
                <a:off x="11461117" y="4027851"/>
                <a:ext cx="496530" cy="218144"/>
              </a:xfrm>
              <a:custGeom>
                <a:gdLst>
                  <a:gd fmla="*/ 0 w 464" name="T0"/>
                  <a:gd fmla="*/ 70 h 209" name="T1"/>
                  <a:gd fmla="*/ 331 w 464" name="T2"/>
                  <a:gd fmla="*/ 70 h 209" name="T3"/>
                  <a:gd fmla="*/ 331 w 464" name="T4"/>
                  <a:gd fmla="*/ 0 h 209" name="T5"/>
                  <a:gd fmla="*/ 464 w 464" name="T6"/>
                  <a:gd fmla="*/ 105 h 209" name="T7"/>
                  <a:gd fmla="*/ 331 w 464" name="T8"/>
                  <a:gd fmla="*/ 209 h 209" name="T9"/>
                  <a:gd fmla="*/ 331 w 464" name="T10"/>
                  <a:gd fmla="*/ 138 h 209" name="T11"/>
                  <a:gd fmla="*/ 0 w 464" name="T12"/>
                  <a:gd fmla="*/ 138 h 209" name="T13"/>
                  <a:gd fmla="*/ 0 w 464" name="T14"/>
                  <a:gd fmla="*/ 70 h 20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09" w="462">
                    <a:moveTo>
                      <a:pt x="0" y="70"/>
                    </a:moveTo>
                    <a:lnTo>
                      <a:pt x="331" y="70"/>
                    </a:lnTo>
                    <a:lnTo>
                      <a:pt x="331" y="0"/>
                    </a:lnTo>
                    <a:lnTo>
                      <a:pt x="464" y="105"/>
                    </a:lnTo>
                    <a:lnTo>
                      <a:pt x="331" y="209"/>
                    </a:lnTo>
                    <a:lnTo>
                      <a:pt x="331" y="138"/>
                    </a:lnTo>
                    <a:lnTo>
                      <a:pt x="0" y="138"/>
                    </a:lnTo>
                    <a:lnTo>
                      <a:pt x="0" y="70"/>
                    </a:lnTo>
                    <a:close/>
                  </a:path>
                </a:pathLst>
              </a:custGeom>
              <a:solidFill>
                <a:srgbClr val="6C2B43">
                  <a:lumMod val="40000"/>
                  <a:lumOff val="60000"/>
                </a:srgbClr>
              </a:solidFill>
              <a:ln>
                <a:noFill/>
              </a:ln>
              <a:extLst>
                <a:ext uri="{91240B29-F687-4F45-9708-019B960494DF}">
                  <a14:hiddenLine w="9525">
                    <a:solidFill>
                      <a:srgbClr val="000000"/>
                    </a:solidFill>
                    <a:round/>
                    <a:headEnd/>
                    <a:tailEnd/>
                  </a14:hiddenLine>
                </a:ext>
              </a:extLst>
            </p:spPr>
            <p:txBody>
              <a:bodyPr/>
              <a:lstStyle/>
              <a:p>
                <a:pPr defTabSz="685528"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000" u="none">
                  <a:ln>
                    <a:noFill/>
                  </a:ln>
                  <a:solidFill>
                    <a:prstClr val="black"/>
                  </a:solidFill>
                  <a:effectLst/>
                  <a:uLnTx/>
                  <a:uFillTx/>
                </a:endParaRPr>
              </a:p>
            </p:txBody>
          </p:sp>
          <p:sp>
            <p:nvSpPr>
              <p:cNvPr id="16" name="Rectangle 25"/>
              <p:cNvSpPr>
                <a:spLocks noChangeArrowheads="1"/>
              </p:cNvSpPr>
              <p:nvPr/>
            </p:nvSpPr>
            <p:spPr bwMode="auto">
              <a:xfrm>
                <a:off x="10730233" y="4321145"/>
                <a:ext cx="736603" cy="2550923"/>
              </a:xfrm>
              <a:prstGeom prst="rect">
                <a:avLst/>
              </a:prstGeom>
              <a:solidFill>
                <a:srgbClr val="DF361F"/>
              </a:solidFill>
              <a:ln>
                <a:noFill/>
              </a:ln>
              <a:extLst>
                <a:ext uri="{91240B29-F687-4F45-9708-019B960494DF}">
                  <a14:hiddenLine w="9525">
                    <a:solidFill>
                      <a:srgbClr val="000000"/>
                    </a:solidFill>
                    <a:miter lim="800000"/>
                    <a:headEnd/>
                    <a:tailEnd/>
                  </a14:hiddenLine>
                </a:ext>
              </a:extLst>
            </p:spPr>
            <p:txBody>
              <a:bodyPr/>
              <a:lstStyle/>
              <a:p>
                <a:pPr defTabSz="685528"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000" u="none">
                  <a:ln>
                    <a:noFill/>
                  </a:ln>
                  <a:solidFill>
                    <a:prstClr val="black"/>
                  </a:solidFill>
                  <a:effectLst/>
                  <a:uLnTx/>
                  <a:uFillTx/>
                </a:endParaRPr>
              </a:p>
            </p:txBody>
          </p:sp>
          <p:sp>
            <p:nvSpPr>
              <p:cNvPr id="17" name="Freeform 26"/>
              <p:cNvSpPr/>
              <p:nvPr/>
            </p:nvSpPr>
            <p:spPr bwMode="auto">
              <a:xfrm>
                <a:off x="10364257" y="3908864"/>
                <a:ext cx="365977" cy="829781"/>
              </a:xfrm>
              <a:custGeom>
                <a:gdLst>
                  <a:gd fmla="*/ 342 w 342" name="T0"/>
                  <a:gd fmla="*/ 395 h 795" name="T1"/>
                  <a:gd fmla="*/ 0 w 342" name="T2"/>
                  <a:gd fmla="*/ 0 h 795" name="T3"/>
                  <a:gd fmla="*/ 0 w 342" name="T4"/>
                  <a:gd fmla="*/ 401 h 795" name="T5"/>
                  <a:gd fmla="*/ 342 w 342" name="T6"/>
                  <a:gd fmla="*/ 795 h 795" name="T7"/>
                  <a:gd fmla="*/ 342 w 342" name="T8"/>
                  <a:gd fmla="*/ 395 h 795" name="T9"/>
                </a:gdLst>
                <a:cxnLst>
                  <a:cxn ang="0">
                    <a:pos x="T0" y="T1"/>
                  </a:cxn>
                  <a:cxn ang="0">
                    <a:pos x="T2" y="T3"/>
                  </a:cxn>
                  <a:cxn ang="0">
                    <a:pos x="T4" y="T5"/>
                  </a:cxn>
                  <a:cxn ang="0">
                    <a:pos x="T6" y="T7"/>
                  </a:cxn>
                  <a:cxn ang="0">
                    <a:pos x="T8" y="T9"/>
                  </a:cxn>
                </a:cxnLst>
                <a:rect b="b" l="0" r="r" t="0"/>
                <a:pathLst>
                  <a:path h="795" w="342">
                    <a:moveTo>
                      <a:pt x="342" y="395"/>
                    </a:moveTo>
                    <a:lnTo>
                      <a:pt x="0" y="0"/>
                    </a:lnTo>
                    <a:lnTo>
                      <a:pt x="0" y="401"/>
                    </a:lnTo>
                    <a:lnTo>
                      <a:pt x="342" y="795"/>
                    </a:lnTo>
                    <a:lnTo>
                      <a:pt x="342" y="395"/>
                    </a:lnTo>
                    <a:close/>
                  </a:path>
                </a:pathLst>
              </a:custGeom>
              <a:solidFill>
                <a:srgbClr val="DF361F">
                  <a:lumMod val="75000"/>
                </a:srgbClr>
              </a:solidFill>
              <a:ln>
                <a:noFill/>
              </a:ln>
              <a:extLst>
                <a:ext uri="{91240B29-F687-4F45-9708-019B960494DF}">
                  <a14:hiddenLine w="9525">
                    <a:solidFill>
                      <a:srgbClr val="000000"/>
                    </a:solidFill>
                    <a:round/>
                    <a:headEnd/>
                    <a:tailEnd/>
                  </a14:hiddenLine>
                </a:ext>
              </a:extLst>
            </p:spPr>
            <p:txBody>
              <a:bodyPr/>
              <a:lstStyle/>
              <a:p>
                <a:pPr defTabSz="685528"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000" u="none">
                  <a:ln>
                    <a:noFill/>
                  </a:ln>
                  <a:solidFill>
                    <a:prstClr val="black"/>
                  </a:solidFill>
                  <a:effectLst/>
                  <a:uLnTx/>
                  <a:uFillTx/>
                </a:endParaRPr>
              </a:p>
            </p:txBody>
          </p:sp>
          <p:sp>
            <p:nvSpPr>
              <p:cNvPr id="18" name="Freeform 18"/>
              <p:cNvSpPr/>
              <p:nvPr/>
            </p:nvSpPr>
            <p:spPr bwMode="auto">
              <a:xfrm>
                <a:off x="10364257" y="3908864"/>
                <a:ext cx="1096860" cy="412281"/>
              </a:xfrm>
              <a:custGeom>
                <a:gdLst>
                  <a:gd fmla="*/ 684 w 1025" name="T0"/>
                  <a:gd fmla="*/ 0 h 395" name="T1"/>
                  <a:gd fmla="*/ 0 w 1025" name="T2"/>
                  <a:gd fmla="*/ 0 h 395" name="T3"/>
                  <a:gd fmla="*/ 342 w 1025" name="T4"/>
                  <a:gd fmla="*/ 395 h 395" name="T5"/>
                  <a:gd fmla="*/ 1025 w 1025" name="T6"/>
                  <a:gd fmla="*/ 395 h 395" name="T7"/>
                  <a:gd fmla="*/ 684 w 1025" name="T8"/>
                  <a:gd fmla="*/ 0 h 395" name="T9"/>
                </a:gdLst>
                <a:cxnLst>
                  <a:cxn ang="0">
                    <a:pos x="T0" y="T1"/>
                  </a:cxn>
                  <a:cxn ang="0">
                    <a:pos x="T2" y="T3"/>
                  </a:cxn>
                  <a:cxn ang="0">
                    <a:pos x="T4" y="T5"/>
                  </a:cxn>
                  <a:cxn ang="0">
                    <a:pos x="T6" y="T7"/>
                  </a:cxn>
                  <a:cxn ang="0">
                    <a:pos x="T8" y="T9"/>
                  </a:cxn>
                </a:cxnLst>
                <a:rect b="b" l="0" r="r" t="0"/>
                <a:pathLst>
                  <a:path h="395" w="1025">
                    <a:moveTo>
                      <a:pt x="684" y="0"/>
                    </a:moveTo>
                    <a:lnTo>
                      <a:pt x="0" y="0"/>
                    </a:lnTo>
                    <a:lnTo>
                      <a:pt x="342" y="395"/>
                    </a:lnTo>
                    <a:lnTo>
                      <a:pt x="1025" y="395"/>
                    </a:lnTo>
                    <a:lnTo>
                      <a:pt x="684" y="0"/>
                    </a:lnTo>
                    <a:close/>
                  </a:path>
                </a:pathLst>
              </a:custGeom>
              <a:solidFill>
                <a:srgbClr val="DF361F">
                  <a:lumMod val="40000"/>
                  <a:lumOff val="60000"/>
                </a:srgbClr>
              </a:solidFill>
              <a:ln>
                <a:noFill/>
              </a:ln>
              <a:extLst>
                <a:ext uri="{91240B29-F687-4F45-9708-019B960494DF}">
                  <a14:hiddenLine w="9525">
                    <a:solidFill>
                      <a:srgbClr val="000000"/>
                    </a:solidFill>
                    <a:round/>
                    <a:headEnd/>
                    <a:tailEnd/>
                  </a14:hiddenLine>
                </a:ext>
              </a:extLst>
            </p:spPr>
            <p:txBody>
              <a:bodyPr/>
              <a:lstStyle/>
              <a:p>
                <a:pPr defTabSz="685528"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000" u="none">
                  <a:ln>
                    <a:noFill/>
                  </a:ln>
                  <a:solidFill>
                    <a:prstClr val="black"/>
                  </a:solidFill>
                  <a:effectLst/>
                  <a:uLnTx/>
                  <a:uFillTx/>
                </a:endParaRPr>
              </a:p>
            </p:txBody>
          </p:sp>
          <p:sp>
            <p:nvSpPr>
              <p:cNvPr id="19" name="Freeform 19"/>
              <p:cNvSpPr/>
              <p:nvPr/>
            </p:nvSpPr>
            <p:spPr bwMode="auto">
              <a:xfrm>
                <a:off x="10364257" y="4107176"/>
                <a:ext cx="365977" cy="482213"/>
              </a:xfrm>
              <a:custGeom>
                <a:gdLst>
                  <a:gd fmla="*/ 342 w 342" name="T0"/>
                  <a:gd fmla="*/ 394 h 462" name="T1"/>
                  <a:gd fmla="*/ 0 w 342" name="T2"/>
                  <a:gd fmla="*/ 0 h 462" name="T3"/>
                  <a:gd fmla="*/ 0 w 342" name="T4"/>
                  <a:gd fmla="*/ 69 h 462" name="T5"/>
                  <a:gd fmla="*/ 342 w 342" name="T6"/>
                  <a:gd fmla="*/ 462 h 462" name="T7"/>
                  <a:gd fmla="*/ 342 w 342" name="T8"/>
                  <a:gd fmla="*/ 394 h 462" name="T9"/>
                </a:gdLst>
                <a:cxnLst>
                  <a:cxn ang="0">
                    <a:pos x="T0" y="T1"/>
                  </a:cxn>
                  <a:cxn ang="0">
                    <a:pos x="T2" y="T3"/>
                  </a:cxn>
                  <a:cxn ang="0">
                    <a:pos x="T4" y="T5"/>
                  </a:cxn>
                  <a:cxn ang="0">
                    <a:pos x="T6" y="T7"/>
                  </a:cxn>
                  <a:cxn ang="0">
                    <a:pos x="T8" y="T9"/>
                  </a:cxn>
                </a:cxnLst>
                <a:rect b="b" l="0" r="r" t="0"/>
                <a:pathLst>
                  <a:path h="462" w="342">
                    <a:moveTo>
                      <a:pt x="342" y="394"/>
                    </a:moveTo>
                    <a:lnTo>
                      <a:pt x="0" y="0"/>
                    </a:lnTo>
                    <a:lnTo>
                      <a:pt x="0" y="69"/>
                    </a:lnTo>
                    <a:lnTo>
                      <a:pt x="342" y="462"/>
                    </a:lnTo>
                    <a:lnTo>
                      <a:pt x="342" y="394"/>
                    </a:lnTo>
                    <a:close/>
                  </a:path>
                </a:pathLst>
              </a:custGeom>
              <a:solidFill>
                <a:srgbClr val="DF361F">
                  <a:lumMod val="40000"/>
                  <a:lumOff val="60000"/>
                </a:srgbClr>
              </a:solidFill>
              <a:ln>
                <a:noFill/>
              </a:ln>
              <a:extLst>
                <a:ext uri="{91240B29-F687-4F45-9708-019B960494DF}">
                  <a14:hiddenLine w="9525">
                    <a:solidFill>
                      <a:srgbClr val="000000"/>
                    </a:solidFill>
                    <a:round/>
                    <a:headEnd/>
                    <a:tailEnd/>
                  </a14:hiddenLine>
                </a:ext>
              </a:extLst>
            </p:spPr>
            <p:txBody>
              <a:bodyPr/>
              <a:lstStyle/>
              <a:p>
                <a:pPr defTabSz="685528"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000" u="none">
                  <a:ln>
                    <a:noFill/>
                  </a:ln>
                  <a:solidFill>
                    <a:prstClr val="black"/>
                  </a:solidFill>
                  <a:effectLst/>
                  <a:uLnTx/>
                  <a:uFillTx/>
                </a:endParaRPr>
              </a:p>
            </p:txBody>
          </p:sp>
          <p:sp>
            <p:nvSpPr>
              <p:cNvPr id="20" name="Freeform 43"/>
              <p:cNvSpPr/>
              <p:nvPr/>
            </p:nvSpPr>
            <p:spPr bwMode="auto">
              <a:xfrm>
                <a:off x="10730233" y="4445351"/>
                <a:ext cx="495460" cy="219188"/>
              </a:xfrm>
              <a:custGeom>
                <a:gdLst>
                  <a:gd fmla="*/ 0 w 463" name="T0"/>
                  <a:gd fmla="*/ 70 h 210" name="T1"/>
                  <a:gd fmla="*/ 330 w 463" name="T2"/>
                  <a:gd fmla="*/ 70 h 210" name="T3"/>
                  <a:gd fmla="*/ 330 w 463" name="T4"/>
                  <a:gd fmla="*/ 0 h 210" name="T5"/>
                  <a:gd fmla="*/ 463 w 463" name="T6"/>
                  <a:gd fmla="*/ 105 h 210" name="T7"/>
                  <a:gd fmla="*/ 330 w 463" name="T8"/>
                  <a:gd fmla="*/ 210 h 210" name="T9"/>
                  <a:gd fmla="*/ 330 w 463" name="T10"/>
                  <a:gd fmla="*/ 138 h 210" name="T11"/>
                  <a:gd fmla="*/ 0 w 463" name="T12"/>
                  <a:gd fmla="*/ 138 h 210" name="T13"/>
                  <a:gd fmla="*/ 0 w 463" name="T14"/>
                  <a:gd fmla="*/ 70 h 210"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10" w="462">
                    <a:moveTo>
                      <a:pt x="0" y="70"/>
                    </a:moveTo>
                    <a:lnTo>
                      <a:pt x="330" y="70"/>
                    </a:lnTo>
                    <a:lnTo>
                      <a:pt x="330" y="0"/>
                    </a:lnTo>
                    <a:lnTo>
                      <a:pt x="463" y="105"/>
                    </a:lnTo>
                    <a:lnTo>
                      <a:pt x="330" y="210"/>
                    </a:lnTo>
                    <a:lnTo>
                      <a:pt x="330" y="138"/>
                    </a:lnTo>
                    <a:lnTo>
                      <a:pt x="0" y="138"/>
                    </a:lnTo>
                    <a:lnTo>
                      <a:pt x="0" y="70"/>
                    </a:lnTo>
                    <a:close/>
                  </a:path>
                </a:pathLst>
              </a:custGeom>
              <a:solidFill>
                <a:srgbClr val="DF361F">
                  <a:lumMod val="40000"/>
                  <a:lumOff val="60000"/>
                </a:srgbClr>
              </a:solidFill>
              <a:ln>
                <a:noFill/>
              </a:ln>
              <a:extLst>
                <a:ext uri="{91240B29-F687-4F45-9708-019B960494DF}">
                  <a14:hiddenLine w="9525">
                    <a:solidFill>
                      <a:srgbClr val="000000"/>
                    </a:solidFill>
                    <a:round/>
                    <a:headEnd/>
                    <a:tailEnd/>
                  </a14:hiddenLine>
                </a:ext>
              </a:extLst>
            </p:spPr>
            <p:txBody>
              <a:bodyPr/>
              <a:lstStyle/>
              <a:p>
                <a:pPr defTabSz="685528"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000" u="none">
                  <a:ln>
                    <a:noFill/>
                  </a:ln>
                  <a:solidFill>
                    <a:prstClr val="black"/>
                  </a:solidFill>
                  <a:effectLst/>
                  <a:uLnTx/>
                  <a:uFillTx/>
                </a:endParaRPr>
              </a:p>
            </p:txBody>
          </p:sp>
          <p:sp>
            <p:nvSpPr>
              <p:cNvPr id="21" name="Freeform 44"/>
              <p:cNvSpPr/>
              <p:nvPr/>
            </p:nvSpPr>
            <p:spPr bwMode="auto">
              <a:xfrm>
                <a:off x="9634443" y="4327407"/>
                <a:ext cx="365977" cy="828737"/>
              </a:xfrm>
              <a:custGeom>
                <a:gdLst>
                  <a:gd fmla="*/ 342 w 342" name="T0"/>
                  <a:gd fmla="*/ 394 h 794" name="T1"/>
                  <a:gd fmla="*/ 0 w 342" name="T2"/>
                  <a:gd fmla="*/ 0 h 794" name="T3"/>
                  <a:gd fmla="*/ 0 w 342" name="T4"/>
                  <a:gd fmla="*/ 400 h 794" name="T5"/>
                  <a:gd fmla="*/ 342 w 342" name="T6"/>
                  <a:gd fmla="*/ 794 h 794" name="T7"/>
                  <a:gd fmla="*/ 342 w 342" name="T8"/>
                  <a:gd fmla="*/ 394 h 794" name="T9"/>
                </a:gdLst>
                <a:cxnLst>
                  <a:cxn ang="0">
                    <a:pos x="T0" y="T1"/>
                  </a:cxn>
                  <a:cxn ang="0">
                    <a:pos x="T2" y="T3"/>
                  </a:cxn>
                  <a:cxn ang="0">
                    <a:pos x="T4" y="T5"/>
                  </a:cxn>
                  <a:cxn ang="0">
                    <a:pos x="T6" y="T7"/>
                  </a:cxn>
                  <a:cxn ang="0">
                    <a:pos x="T8" y="T9"/>
                  </a:cxn>
                </a:cxnLst>
                <a:rect b="b" l="0" r="r" t="0"/>
                <a:pathLst>
                  <a:path h="794" w="342">
                    <a:moveTo>
                      <a:pt x="342" y="394"/>
                    </a:moveTo>
                    <a:lnTo>
                      <a:pt x="0" y="0"/>
                    </a:lnTo>
                    <a:lnTo>
                      <a:pt x="0" y="400"/>
                    </a:lnTo>
                    <a:lnTo>
                      <a:pt x="342" y="794"/>
                    </a:lnTo>
                    <a:lnTo>
                      <a:pt x="342" y="394"/>
                    </a:lnTo>
                    <a:close/>
                  </a:path>
                </a:pathLst>
              </a:custGeom>
              <a:solidFill>
                <a:srgbClr val="FA9C00">
                  <a:lumMod val="75000"/>
                </a:srgbClr>
              </a:solidFill>
              <a:ln>
                <a:noFill/>
              </a:ln>
              <a:extLst>
                <a:ext uri="{91240B29-F687-4F45-9708-019B960494DF}">
                  <a14:hiddenLine w="9525">
                    <a:solidFill>
                      <a:srgbClr val="000000"/>
                    </a:solidFill>
                    <a:round/>
                    <a:headEnd/>
                    <a:tailEnd/>
                  </a14:hiddenLine>
                </a:ext>
              </a:extLst>
            </p:spPr>
            <p:txBody>
              <a:bodyPr/>
              <a:lstStyle/>
              <a:p>
                <a:pPr defTabSz="685528"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000" u="none">
                  <a:ln>
                    <a:noFill/>
                  </a:ln>
                  <a:solidFill>
                    <a:prstClr val="black"/>
                  </a:solidFill>
                  <a:effectLst/>
                  <a:uLnTx/>
                  <a:uFillTx/>
                </a:endParaRPr>
              </a:p>
            </p:txBody>
          </p:sp>
          <p:sp>
            <p:nvSpPr>
              <p:cNvPr id="22" name="Rectangle 45"/>
              <p:cNvSpPr>
                <a:spLocks noChangeArrowheads="1"/>
              </p:cNvSpPr>
              <p:nvPr/>
            </p:nvSpPr>
            <p:spPr bwMode="auto">
              <a:xfrm>
                <a:off x="10000420" y="4738644"/>
                <a:ext cx="729813" cy="2133424"/>
              </a:xfrm>
              <a:prstGeom prst="rect">
                <a:avLst/>
              </a:prstGeom>
              <a:solidFill>
                <a:srgbClr val="FA9C00"/>
              </a:solidFill>
              <a:ln>
                <a:noFill/>
              </a:ln>
              <a:extLst>
                <a:ext uri="{91240B29-F687-4F45-9708-019B960494DF}">
                  <a14:hiddenLine w="9525">
                    <a:solidFill>
                      <a:srgbClr val="000000"/>
                    </a:solidFill>
                    <a:miter lim="800000"/>
                    <a:headEnd/>
                    <a:tailEnd/>
                  </a14:hiddenLine>
                </a:ext>
              </a:extLst>
            </p:spPr>
            <p:txBody>
              <a:bodyPr/>
              <a:lstStyle/>
              <a:p>
                <a:pPr defTabSz="685528"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000" u="none">
                  <a:ln>
                    <a:noFill/>
                  </a:ln>
                  <a:solidFill>
                    <a:prstClr val="black"/>
                  </a:solidFill>
                  <a:effectLst/>
                  <a:uLnTx/>
                  <a:uFillTx/>
                </a:endParaRPr>
              </a:p>
            </p:txBody>
          </p:sp>
          <p:sp>
            <p:nvSpPr>
              <p:cNvPr id="23" name="Freeform 46"/>
              <p:cNvSpPr/>
              <p:nvPr/>
            </p:nvSpPr>
            <p:spPr bwMode="auto">
              <a:xfrm>
                <a:off x="9634443" y="4327407"/>
                <a:ext cx="1095790" cy="411237"/>
              </a:xfrm>
              <a:custGeom>
                <a:gdLst>
                  <a:gd fmla="*/ 682 w 1024" name="T0"/>
                  <a:gd fmla="*/ 0 h 394" name="T1"/>
                  <a:gd fmla="*/ 0 w 1024" name="T2"/>
                  <a:gd fmla="*/ 0 h 394" name="T3"/>
                  <a:gd fmla="*/ 342 w 1024" name="T4"/>
                  <a:gd fmla="*/ 394 h 394" name="T5"/>
                  <a:gd fmla="*/ 1024 w 1024" name="T6"/>
                  <a:gd fmla="*/ 394 h 394" name="T7"/>
                  <a:gd fmla="*/ 682 w 1024" name="T8"/>
                  <a:gd fmla="*/ 0 h 394" name="T9"/>
                </a:gdLst>
                <a:cxnLst>
                  <a:cxn ang="0">
                    <a:pos x="T0" y="T1"/>
                  </a:cxn>
                  <a:cxn ang="0">
                    <a:pos x="T2" y="T3"/>
                  </a:cxn>
                  <a:cxn ang="0">
                    <a:pos x="T4" y="T5"/>
                  </a:cxn>
                  <a:cxn ang="0">
                    <a:pos x="T6" y="T7"/>
                  </a:cxn>
                  <a:cxn ang="0">
                    <a:pos x="T8" y="T9"/>
                  </a:cxn>
                </a:cxnLst>
                <a:rect b="b" l="0" r="r" t="0"/>
                <a:pathLst>
                  <a:path h="394" w="1024">
                    <a:moveTo>
                      <a:pt x="682" y="0"/>
                    </a:moveTo>
                    <a:lnTo>
                      <a:pt x="0" y="0"/>
                    </a:lnTo>
                    <a:lnTo>
                      <a:pt x="342" y="394"/>
                    </a:lnTo>
                    <a:lnTo>
                      <a:pt x="1024" y="394"/>
                    </a:lnTo>
                    <a:lnTo>
                      <a:pt x="682" y="0"/>
                    </a:lnTo>
                    <a:close/>
                  </a:path>
                </a:pathLst>
              </a:custGeom>
              <a:solidFill>
                <a:srgbClr val="FA9C00">
                  <a:lumMod val="40000"/>
                  <a:lumOff val="60000"/>
                </a:srgbClr>
              </a:solidFill>
              <a:ln>
                <a:noFill/>
              </a:ln>
              <a:extLst>
                <a:ext uri="{91240B29-F687-4F45-9708-019B960494DF}">
                  <a14:hiddenLine w="9525">
                    <a:solidFill>
                      <a:srgbClr val="000000"/>
                    </a:solidFill>
                    <a:round/>
                    <a:headEnd/>
                    <a:tailEnd/>
                  </a14:hiddenLine>
                </a:ext>
              </a:extLst>
            </p:spPr>
            <p:txBody>
              <a:bodyPr/>
              <a:lstStyle/>
              <a:p>
                <a:pPr defTabSz="685528"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000" u="none">
                  <a:ln>
                    <a:noFill/>
                  </a:ln>
                  <a:solidFill>
                    <a:prstClr val="black"/>
                  </a:solidFill>
                  <a:effectLst/>
                  <a:uLnTx/>
                  <a:uFillTx/>
                </a:endParaRPr>
              </a:p>
            </p:txBody>
          </p:sp>
          <p:sp>
            <p:nvSpPr>
              <p:cNvPr id="24" name="Freeform 47"/>
              <p:cNvSpPr/>
              <p:nvPr/>
            </p:nvSpPr>
            <p:spPr bwMode="auto">
              <a:xfrm>
                <a:off x="9634443" y="4524676"/>
                <a:ext cx="365977" cy="484300"/>
              </a:xfrm>
              <a:custGeom>
                <a:gdLst>
                  <a:gd fmla="*/ 342 w 342" name="T0"/>
                  <a:gd fmla="*/ 394 h 464" name="T1"/>
                  <a:gd fmla="*/ 0 w 342" name="T2"/>
                  <a:gd fmla="*/ 0 h 464" name="T3"/>
                  <a:gd fmla="*/ 0 w 342" name="T4"/>
                  <a:gd fmla="*/ 70 h 464" name="T5"/>
                  <a:gd fmla="*/ 342 w 342" name="T6"/>
                  <a:gd fmla="*/ 464 h 464" name="T7"/>
                  <a:gd fmla="*/ 342 w 342" name="T8"/>
                  <a:gd fmla="*/ 394 h 464" name="T9"/>
                </a:gdLst>
                <a:cxnLst>
                  <a:cxn ang="0">
                    <a:pos x="T0" y="T1"/>
                  </a:cxn>
                  <a:cxn ang="0">
                    <a:pos x="T2" y="T3"/>
                  </a:cxn>
                  <a:cxn ang="0">
                    <a:pos x="T4" y="T5"/>
                  </a:cxn>
                  <a:cxn ang="0">
                    <a:pos x="T6" y="T7"/>
                  </a:cxn>
                  <a:cxn ang="0">
                    <a:pos x="T8" y="T9"/>
                  </a:cxn>
                </a:cxnLst>
                <a:rect b="b" l="0" r="r" t="0"/>
                <a:pathLst>
                  <a:path h="462" w="342">
                    <a:moveTo>
                      <a:pt x="342" y="394"/>
                    </a:moveTo>
                    <a:lnTo>
                      <a:pt x="0" y="0"/>
                    </a:lnTo>
                    <a:lnTo>
                      <a:pt x="0" y="70"/>
                    </a:lnTo>
                    <a:lnTo>
                      <a:pt x="342" y="464"/>
                    </a:lnTo>
                    <a:lnTo>
                      <a:pt x="342" y="394"/>
                    </a:lnTo>
                    <a:close/>
                  </a:path>
                </a:pathLst>
              </a:custGeom>
              <a:solidFill>
                <a:srgbClr val="FA9C00">
                  <a:lumMod val="60000"/>
                  <a:lumOff val="40000"/>
                  <a:alpha val="63000"/>
                </a:srgbClr>
              </a:solidFill>
              <a:ln>
                <a:noFill/>
              </a:ln>
              <a:extLst>
                <a:ext uri="{91240B29-F687-4F45-9708-019B960494DF}">
                  <a14:hiddenLine w="9525">
                    <a:solidFill>
                      <a:srgbClr val="000000"/>
                    </a:solidFill>
                    <a:round/>
                    <a:headEnd/>
                    <a:tailEnd/>
                  </a14:hiddenLine>
                </a:ext>
              </a:extLst>
            </p:spPr>
            <p:txBody>
              <a:bodyPr/>
              <a:lstStyle/>
              <a:p>
                <a:pPr defTabSz="685528"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000" u="none">
                  <a:ln>
                    <a:noFill/>
                  </a:ln>
                  <a:solidFill>
                    <a:prstClr val="black"/>
                  </a:solidFill>
                  <a:effectLst/>
                  <a:uLnTx/>
                  <a:uFillTx/>
                </a:endParaRPr>
              </a:p>
            </p:txBody>
          </p:sp>
          <p:sp>
            <p:nvSpPr>
              <p:cNvPr id="25" name="Freeform 55"/>
              <p:cNvSpPr/>
              <p:nvPr/>
            </p:nvSpPr>
            <p:spPr bwMode="auto">
              <a:xfrm>
                <a:off x="10000420" y="4862851"/>
                <a:ext cx="494389" cy="219188"/>
              </a:xfrm>
              <a:custGeom>
                <a:gdLst>
                  <a:gd fmla="*/ 0 w 462" name="T0"/>
                  <a:gd fmla="*/ 70 h 210" name="T1"/>
                  <a:gd fmla="*/ 330 w 462" name="T2"/>
                  <a:gd fmla="*/ 70 h 210" name="T3"/>
                  <a:gd fmla="*/ 330 w 462" name="T4"/>
                  <a:gd fmla="*/ 0 h 210" name="T5"/>
                  <a:gd fmla="*/ 462 w 462" name="T6"/>
                  <a:gd fmla="*/ 105 h 210" name="T7"/>
                  <a:gd fmla="*/ 330 w 462" name="T8"/>
                  <a:gd fmla="*/ 210 h 210" name="T9"/>
                  <a:gd fmla="*/ 330 w 462" name="T10"/>
                  <a:gd fmla="*/ 140 h 210" name="T11"/>
                  <a:gd fmla="*/ 0 w 462" name="T12"/>
                  <a:gd fmla="*/ 140 h 210" name="T13"/>
                  <a:gd fmla="*/ 0 w 462" name="T14"/>
                  <a:gd fmla="*/ 70 h 210"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10" w="462">
                    <a:moveTo>
                      <a:pt x="0" y="70"/>
                    </a:moveTo>
                    <a:lnTo>
                      <a:pt x="330" y="70"/>
                    </a:lnTo>
                    <a:lnTo>
                      <a:pt x="330" y="0"/>
                    </a:lnTo>
                    <a:lnTo>
                      <a:pt x="462" y="105"/>
                    </a:lnTo>
                    <a:lnTo>
                      <a:pt x="330" y="210"/>
                    </a:lnTo>
                    <a:lnTo>
                      <a:pt x="330" y="140"/>
                    </a:lnTo>
                    <a:lnTo>
                      <a:pt x="0" y="140"/>
                    </a:lnTo>
                    <a:lnTo>
                      <a:pt x="0" y="70"/>
                    </a:lnTo>
                    <a:close/>
                  </a:path>
                </a:pathLst>
              </a:custGeom>
              <a:solidFill>
                <a:sysClr lastClr="FFFFFF" val="window">
                  <a:alpha val="63000"/>
                </a:sysClr>
              </a:solidFill>
              <a:ln>
                <a:noFill/>
              </a:ln>
              <a:extLst>
                <a:ext uri="{91240B29-F687-4F45-9708-019B960494DF}">
                  <a14:hiddenLine w="9525">
                    <a:solidFill>
                      <a:srgbClr val="000000"/>
                    </a:solidFill>
                    <a:round/>
                    <a:headEnd/>
                    <a:tailEnd/>
                  </a14:hiddenLine>
                </a:ext>
              </a:extLst>
            </p:spPr>
            <p:txBody>
              <a:bodyPr/>
              <a:lstStyle/>
              <a:p>
                <a:pPr defTabSz="685528"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000" u="none">
                  <a:ln>
                    <a:noFill/>
                  </a:ln>
                  <a:solidFill>
                    <a:prstClr val="black"/>
                  </a:solidFill>
                  <a:effectLst/>
                  <a:uLnTx/>
                  <a:uFillTx/>
                </a:endParaRPr>
              </a:p>
            </p:txBody>
          </p:sp>
          <p:sp>
            <p:nvSpPr>
              <p:cNvPr id="26" name="Freeform 56"/>
              <p:cNvSpPr/>
              <p:nvPr/>
            </p:nvSpPr>
            <p:spPr bwMode="auto">
              <a:xfrm>
                <a:off x="8173747" y="5162407"/>
                <a:ext cx="1095790" cy="412281"/>
              </a:xfrm>
              <a:custGeom>
                <a:gdLst>
                  <a:gd fmla="*/ 682 w 1024" name="T0"/>
                  <a:gd fmla="*/ 0 h 395" name="T1"/>
                  <a:gd fmla="*/ 0 w 1024" name="T2"/>
                  <a:gd fmla="*/ 0 h 395" name="T3"/>
                  <a:gd fmla="*/ 340 w 1024" name="T4"/>
                  <a:gd fmla="*/ 395 h 395" name="T5"/>
                  <a:gd fmla="*/ 1024 w 1024" name="T6"/>
                  <a:gd fmla="*/ 395 h 395" name="T7"/>
                  <a:gd fmla="*/ 682 w 1024" name="T8"/>
                  <a:gd fmla="*/ 0 h 395" name="T9"/>
                </a:gdLst>
                <a:cxnLst>
                  <a:cxn ang="0">
                    <a:pos x="T0" y="T1"/>
                  </a:cxn>
                  <a:cxn ang="0">
                    <a:pos x="T2" y="T3"/>
                  </a:cxn>
                  <a:cxn ang="0">
                    <a:pos x="T4" y="T5"/>
                  </a:cxn>
                  <a:cxn ang="0">
                    <a:pos x="T6" y="T7"/>
                  </a:cxn>
                  <a:cxn ang="0">
                    <a:pos x="T8" y="T9"/>
                  </a:cxn>
                </a:cxnLst>
                <a:rect b="b" l="0" r="r" t="0"/>
                <a:pathLst>
                  <a:path h="395" w="1024">
                    <a:moveTo>
                      <a:pt x="682" y="0"/>
                    </a:moveTo>
                    <a:lnTo>
                      <a:pt x="0" y="0"/>
                    </a:lnTo>
                    <a:lnTo>
                      <a:pt x="340" y="395"/>
                    </a:lnTo>
                    <a:lnTo>
                      <a:pt x="1024" y="395"/>
                    </a:lnTo>
                    <a:lnTo>
                      <a:pt x="682" y="0"/>
                    </a:lnTo>
                    <a:close/>
                  </a:path>
                </a:pathLst>
              </a:custGeom>
              <a:solidFill>
                <a:srgbClr val="00B09B">
                  <a:lumMod val="40000"/>
                  <a:lumOff val="60000"/>
                </a:srgbClr>
              </a:solidFill>
              <a:ln>
                <a:noFill/>
              </a:ln>
              <a:extLst>
                <a:ext uri="{91240B29-F687-4F45-9708-019B960494DF}">
                  <a14:hiddenLine w="9525">
                    <a:solidFill>
                      <a:srgbClr val="000000"/>
                    </a:solidFill>
                    <a:round/>
                    <a:headEnd/>
                    <a:tailEnd/>
                  </a14:hiddenLine>
                </a:ext>
              </a:extLst>
            </p:spPr>
            <p:txBody>
              <a:bodyPr/>
              <a:lstStyle/>
              <a:p>
                <a:pPr defTabSz="685528"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000" u="none">
                  <a:ln>
                    <a:noFill/>
                  </a:ln>
                  <a:solidFill>
                    <a:prstClr val="black"/>
                  </a:solidFill>
                  <a:effectLst/>
                  <a:uLnTx/>
                  <a:uFillTx/>
                </a:endParaRPr>
              </a:p>
            </p:txBody>
          </p:sp>
          <p:sp>
            <p:nvSpPr>
              <p:cNvPr id="27" name="Rectangle 57"/>
              <p:cNvSpPr>
                <a:spLocks noChangeArrowheads="1"/>
              </p:cNvSpPr>
              <p:nvPr/>
            </p:nvSpPr>
            <p:spPr bwMode="auto">
              <a:xfrm>
                <a:off x="8539355" y="5574688"/>
                <a:ext cx="731953" cy="1297380"/>
              </a:xfrm>
              <a:prstGeom prst="rect">
                <a:avLst/>
              </a:prstGeom>
              <a:solidFill>
                <a:srgbClr val="00B09B"/>
              </a:solidFill>
              <a:ln>
                <a:noFill/>
              </a:ln>
              <a:extLst>
                <a:ext uri="{91240B29-F687-4F45-9708-019B960494DF}">
                  <a14:hiddenLine w="9525">
                    <a:solidFill>
                      <a:srgbClr val="000000"/>
                    </a:solidFill>
                    <a:miter lim="800000"/>
                    <a:headEnd/>
                    <a:tailEnd/>
                  </a14:hiddenLine>
                </a:ext>
              </a:extLst>
            </p:spPr>
            <p:txBody>
              <a:bodyPr/>
              <a:lstStyle/>
              <a:p>
                <a:pPr defTabSz="685528"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000" u="none">
                  <a:ln>
                    <a:noFill/>
                  </a:ln>
                  <a:solidFill>
                    <a:prstClr val="black"/>
                  </a:solidFill>
                  <a:effectLst/>
                  <a:uLnTx/>
                  <a:uFillTx/>
                </a:endParaRPr>
              </a:p>
            </p:txBody>
          </p:sp>
          <p:sp>
            <p:nvSpPr>
              <p:cNvPr id="28" name="Freeform 58"/>
              <p:cNvSpPr/>
              <p:nvPr/>
            </p:nvSpPr>
            <p:spPr bwMode="auto">
              <a:xfrm>
                <a:off x="8173747" y="5162407"/>
                <a:ext cx="363836" cy="1709661"/>
              </a:xfrm>
              <a:custGeom>
                <a:gdLst>
                  <a:gd fmla="*/ 340 w 340" name="T0"/>
                  <a:gd fmla="*/ 395 h 1638" name="T1"/>
                  <a:gd fmla="*/ 0 w 340" name="T2"/>
                  <a:gd fmla="*/ 0 h 1638" name="T3"/>
                  <a:gd fmla="*/ 0 w 340" name="T4"/>
                  <a:gd fmla="*/ 1243 h 1638" name="T5"/>
                  <a:gd fmla="*/ 340 w 340" name="T6"/>
                  <a:gd fmla="*/ 1638 h 1638" name="T7"/>
                  <a:gd fmla="*/ 340 w 340" name="T8"/>
                  <a:gd fmla="*/ 395 h 1638" name="T9"/>
                </a:gdLst>
                <a:cxnLst>
                  <a:cxn ang="0">
                    <a:pos x="T0" y="T1"/>
                  </a:cxn>
                  <a:cxn ang="0">
                    <a:pos x="T2" y="T3"/>
                  </a:cxn>
                  <a:cxn ang="0">
                    <a:pos x="T4" y="T5"/>
                  </a:cxn>
                  <a:cxn ang="0">
                    <a:pos x="T6" y="T7"/>
                  </a:cxn>
                  <a:cxn ang="0">
                    <a:pos x="T8" y="T9"/>
                  </a:cxn>
                </a:cxnLst>
                <a:rect b="b" l="0" r="r" t="0"/>
                <a:pathLst>
                  <a:path h="1638" w="340">
                    <a:moveTo>
                      <a:pt x="340" y="395"/>
                    </a:moveTo>
                    <a:lnTo>
                      <a:pt x="0" y="0"/>
                    </a:lnTo>
                    <a:lnTo>
                      <a:pt x="0" y="1243"/>
                    </a:lnTo>
                    <a:lnTo>
                      <a:pt x="340" y="1638"/>
                    </a:lnTo>
                    <a:lnTo>
                      <a:pt x="340" y="395"/>
                    </a:lnTo>
                    <a:close/>
                  </a:path>
                </a:pathLst>
              </a:custGeom>
              <a:solidFill>
                <a:srgbClr val="00B09B">
                  <a:lumMod val="75000"/>
                </a:srgbClr>
              </a:solidFill>
              <a:ln>
                <a:noFill/>
              </a:ln>
              <a:extLst>
                <a:ext uri="{91240B29-F687-4F45-9708-019B960494DF}">
                  <a14:hiddenLine w="9525">
                    <a:solidFill>
                      <a:srgbClr val="000000"/>
                    </a:solidFill>
                    <a:round/>
                    <a:headEnd/>
                    <a:tailEnd/>
                  </a14:hiddenLine>
                </a:ext>
              </a:extLst>
            </p:spPr>
            <p:txBody>
              <a:bodyPr/>
              <a:lstStyle/>
              <a:p>
                <a:pPr defTabSz="685528"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000" u="none">
                  <a:ln>
                    <a:noFill/>
                  </a:ln>
                  <a:solidFill>
                    <a:prstClr val="black"/>
                  </a:solidFill>
                  <a:effectLst/>
                  <a:uLnTx/>
                  <a:uFillTx/>
                </a:endParaRPr>
              </a:p>
            </p:txBody>
          </p:sp>
          <p:sp>
            <p:nvSpPr>
              <p:cNvPr id="29" name="Freeform 59"/>
              <p:cNvSpPr/>
              <p:nvPr/>
            </p:nvSpPr>
            <p:spPr bwMode="auto">
              <a:xfrm>
                <a:off x="8537583" y="5698894"/>
                <a:ext cx="495460" cy="218144"/>
              </a:xfrm>
              <a:custGeom>
                <a:gdLst>
                  <a:gd fmla="*/ 0 w 463" name="T0"/>
                  <a:gd fmla="*/ 70 h 209" name="T1"/>
                  <a:gd fmla="*/ 331 w 463" name="T2"/>
                  <a:gd fmla="*/ 70 h 209" name="T3"/>
                  <a:gd fmla="*/ 331 w 463" name="T4"/>
                  <a:gd fmla="*/ 0 h 209" name="T5"/>
                  <a:gd fmla="*/ 463 w 463" name="T6"/>
                  <a:gd fmla="*/ 105 h 209" name="T7"/>
                  <a:gd fmla="*/ 331 w 463" name="T8"/>
                  <a:gd fmla="*/ 209 h 209" name="T9"/>
                  <a:gd fmla="*/ 331 w 463" name="T10"/>
                  <a:gd fmla="*/ 140 h 209" name="T11"/>
                  <a:gd fmla="*/ 0 w 463" name="T12"/>
                  <a:gd fmla="*/ 140 h 209" name="T13"/>
                  <a:gd fmla="*/ 0 w 463" name="T14"/>
                  <a:gd fmla="*/ 70 h 20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09" w="462">
                    <a:moveTo>
                      <a:pt x="0" y="70"/>
                    </a:moveTo>
                    <a:lnTo>
                      <a:pt x="331" y="70"/>
                    </a:lnTo>
                    <a:lnTo>
                      <a:pt x="331" y="0"/>
                    </a:lnTo>
                    <a:lnTo>
                      <a:pt x="463" y="105"/>
                    </a:lnTo>
                    <a:lnTo>
                      <a:pt x="331" y="209"/>
                    </a:lnTo>
                    <a:lnTo>
                      <a:pt x="331" y="140"/>
                    </a:lnTo>
                    <a:lnTo>
                      <a:pt x="0" y="140"/>
                    </a:lnTo>
                    <a:lnTo>
                      <a:pt x="0" y="70"/>
                    </a:lnTo>
                    <a:close/>
                  </a:path>
                </a:pathLst>
              </a:custGeom>
              <a:solidFill>
                <a:sysClr lastClr="FFFFFF" val="window">
                  <a:lumMod val="95000"/>
                  <a:alpha val="63000"/>
                </a:sysClr>
              </a:solidFill>
              <a:ln>
                <a:noFill/>
              </a:ln>
              <a:extLst>
                <a:ext uri="{91240B29-F687-4F45-9708-019B960494DF}">
                  <a14:hiddenLine w="9525">
                    <a:solidFill>
                      <a:srgbClr val="000000"/>
                    </a:solidFill>
                    <a:round/>
                    <a:headEnd/>
                    <a:tailEnd/>
                  </a14:hiddenLine>
                </a:ext>
              </a:extLst>
            </p:spPr>
            <p:txBody>
              <a:bodyPr/>
              <a:lstStyle/>
              <a:p>
                <a:pPr defTabSz="685528"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000" u="none">
                  <a:ln>
                    <a:noFill/>
                  </a:ln>
                  <a:solidFill>
                    <a:prstClr val="black"/>
                  </a:solidFill>
                  <a:effectLst/>
                  <a:uLnTx/>
                  <a:uFillTx/>
                </a:endParaRPr>
              </a:p>
            </p:txBody>
          </p:sp>
          <p:sp>
            <p:nvSpPr>
              <p:cNvPr id="30" name="Freeform 60"/>
              <p:cNvSpPr/>
              <p:nvPr/>
            </p:nvSpPr>
            <p:spPr bwMode="auto">
              <a:xfrm>
                <a:off x="8173747" y="5359675"/>
                <a:ext cx="363836" cy="485344"/>
              </a:xfrm>
              <a:custGeom>
                <a:gdLst>
                  <a:gd fmla="*/ 340 w 340" name="T0"/>
                  <a:gd fmla="*/ 395 h 465" name="T1"/>
                  <a:gd fmla="*/ 0 w 340" name="T2"/>
                  <a:gd fmla="*/ 0 h 465" name="T3"/>
                  <a:gd fmla="*/ 0 w 340" name="T4"/>
                  <a:gd fmla="*/ 70 h 465" name="T5"/>
                  <a:gd fmla="*/ 340 w 340" name="T6"/>
                  <a:gd fmla="*/ 465 h 465" name="T7"/>
                  <a:gd fmla="*/ 340 w 340" name="T8"/>
                  <a:gd fmla="*/ 395 h 465" name="T9"/>
                </a:gdLst>
                <a:cxnLst>
                  <a:cxn ang="0">
                    <a:pos x="T0" y="T1"/>
                  </a:cxn>
                  <a:cxn ang="0">
                    <a:pos x="T2" y="T3"/>
                  </a:cxn>
                  <a:cxn ang="0">
                    <a:pos x="T4" y="T5"/>
                  </a:cxn>
                  <a:cxn ang="0">
                    <a:pos x="T6" y="T7"/>
                  </a:cxn>
                  <a:cxn ang="0">
                    <a:pos x="T8" y="T9"/>
                  </a:cxn>
                </a:cxnLst>
                <a:rect b="b" l="0" r="r" t="0"/>
                <a:pathLst>
                  <a:path h="465" w="340">
                    <a:moveTo>
                      <a:pt x="340" y="395"/>
                    </a:moveTo>
                    <a:lnTo>
                      <a:pt x="0" y="0"/>
                    </a:lnTo>
                    <a:lnTo>
                      <a:pt x="0" y="70"/>
                    </a:lnTo>
                    <a:lnTo>
                      <a:pt x="340" y="465"/>
                    </a:lnTo>
                    <a:lnTo>
                      <a:pt x="340" y="395"/>
                    </a:lnTo>
                    <a:close/>
                  </a:path>
                </a:pathLst>
              </a:custGeom>
              <a:solidFill>
                <a:sysClr lastClr="FFFFFF" val="window">
                  <a:lumMod val="95000"/>
                  <a:alpha val="63000"/>
                </a:sysClr>
              </a:solidFill>
              <a:ln>
                <a:noFill/>
              </a:ln>
              <a:extLst>
                <a:ext uri="{91240B29-F687-4F45-9708-019B960494DF}">
                  <a14:hiddenLine w="9525">
                    <a:solidFill>
                      <a:srgbClr val="000000"/>
                    </a:solidFill>
                    <a:round/>
                    <a:headEnd/>
                    <a:tailEnd/>
                  </a14:hiddenLine>
                </a:ext>
              </a:extLst>
            </p:spPr>
            <p:txBody>
              <a:bodyPr/>
              <a:lstStyle/>
              <a:p>
                <a:pPr defTabSz="685528"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000" u="none">
                  <a:ln>
                    <a:noFill/>
                  </a:ln>
                  <a:solidFill>
                    <a:prstClr val="black"/>
                  </a:solidFill>
                  <a:effectLst/>
                  <a:uLnTx/>
                  <a:uFillTx/>
                </a:endParaRPr>
              </a:p>
            </p:txBody>
          </p:sp>
          <p:sp>
            <p:nvSpPr>
              <p:cNvPr id="31" name="Rectangle 87"/>
              <p:cNvSpPr>
                <a:spLocks noChangeArrowheads="1"/>
              </p:cNvSpPr>
              <p:nvPr/>
            </p:nvSpPr>
            <p:spPr bwMode="auto">
              <a:xfrm>
                <a:off x="9269537" y="5156144"/>
                <a:ext cx="730883" cy="1715924"/>
              </a:xfrm>
              <a:prstGeom prst="rect">
                <a:avLst/>
              </a:prstGeom>
              <a:solidFill>
                <a:srgbClr val="90BC33"/>
              </a:solidFill>
              <a:ln>
                <a:noFill/>
              </a:ln>
              <a:extLst>
                <a:ext uri="{91240B29-F687-4F45-9708-019B960494DF}">
                  <a14:hiddenLine w="9525">
                    <a:solidFill>
                      <a:srgbClr val="000000"/>
                    </a:solidFill>
                    <a:miter lim="800000"/>
                    <a:headEnd/>
                    <a:tailEnd/>
                  </a14:hiddenLine>
                </a:ext>
              </a:extLst>
            </p:spPr>
            <p:txBody>
              <a:bodyPr/>
              <a:lstStyle/>
              <a:p>
                <a:pPr defTabSz="685528"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000" u="none">
                  <a:ln>
                    <a:noFill/>
                  </a:ln>
                  <a:solidFill>
                    <a:prstClr val="black"/>
                  </a:solidFill>
                  <a:effectLst/>
                  <a:uLnTx/>
                  <a:uFillTx/>
                </a:endParaRPr>
              </a:p>
            </p:txBody>
          </p:sp>
          <p:sp>
            <p:nvSpPr>
              <p:cNvPr id="32" name="Freeform 88"/>
              <p:cNvSpPr/>
              <p:nvPr/>
            </p:nvSpPr>
            <p:spPr bwMode="auto">
              <a:xfrm>
                <a:off x="8903560" y="4744907"/>
                <a:ext cx="365977" cy="829781"/>
              </a:xfrm>
              <a:custGeom>
                <a:gdLst>
                  <a:gd fmla="*/ 342 w 342" name="T0"/>
                  <a:gd fmla="*/ 394 h 795" name="T1"/>
                  <a:gd fmla="*/ 0 w 342" name="T2"/>
                  <a:gd fmla="*/ 0 h 795" name="T3"/>
                  <a:gd fmla="*/ 0 w 342" name="T4"/>
                  <a:gd fmla="*/ 400 h 795" name="T5"/>
                  <a:gd fmla="*/ 342 w 342" name="T6"/>
                  <a:gd fmla="*/ 795 h 795" name="T7"/>
                  <a:gd fmla="*/ 342 w 342" name="T8"/>
                  <a:gd fmla="*/ 394 h 795" name="T9"/>
                </a:gdLst>
                <a:cxnLst>
                  <a:cxn ang="0">
                    <a:pos x="T0" y="T1"/>
                  </a:cxn>
                  <a:cxn ang="0">
                    <a:pos x="T2" y="T3"/>
                  </a:cxn>
                  <a:cxn ang="0">
                    <a:pos x="T4" y="T5"/>
                  </a:cxn>
                  <a:cxn ang="0">
                    <a:pos x="T6" y="T7"/>
                  </a:cxn>
                  <a:cxn ang="0">
                    <a:pos x="T8" y="T9"/>
                  </a:cxn>
                </a:cxnLst>
                <a:rect b="b" l="0" r="r" t="0"/>
                <a:pathLst>
                  <a:path h="795" w="342">
                    <a:moveTo>
                      <a:pt x="342" y="394"/>
                    </a:moveTo>
                    <a:lnTo>
                      <a:pt x="0" y="0"/>
                    </a:lnTo>
                    <a:lnTo>
                      <a:pt x="0" y="400"/>
                    </a:lnTo>
                    <a:lnTo>
                      <a:pt x="342" y="795"/>
                    </a:lnTo>
                    <a:lnTo>
                      <a:pt x="342" y="394"/>
                    </a:lnTo>
                    <a:close/>
                  </a:path>
                </a:pathLst>
              </a:custGeom>
              <a:solidFill>
                <a:srgbClr val="90BC33">
                  <a:lumMod val="75000"/>
                </a:srgbClr>
              </a:solidFill>
              <a:ln>
                <a:noFill/>
              </a:ln>
              <a:extLst>
                <a:ext uri="{91240B29-F687-4F45-9708-019B960494DF}">
                  <a14:hiddenLine w="9525">
                    <a:solidFill>
                      <a:srgbClr val="000000"/>
                    </a:solidFill>
                    <a:round/>
                    <a:headEnd/>
                    <a:tailEnd/>
                  </a14:hiddenLine>
                </a:ext>
              </a:extLst>
            </p:spPr>
            <p:txBody>
              <a:bodyPr/>
              <a:lstStyle/>
              <a:p>
                <a:pPr defTabSz="685528"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000" u="none">
                  <a:ln>
                    <a:noFill/>
                  </a:ln>
                  <a:solidFill>
                    <a:prstClr val="black"/>
                  </a:solidFill>
                  <a:effectLst/>
                  <a:uLnTx/>
                  <a:uFillTx/>
                </a:endParaRPr>
              </a:p>
            </p:txBody>
          </p:sp>
          <p:sp>
            <p:nvSpPr>
              <p:cNvPr id="33" name="Freeform 89"/>
              <p:cNvSpPr/>
              <p:nvPr/>
            </p:nvSpPr>
            <p:spPr bwMode="auto">
              <a:xfrm>
                <a:off x="8903560" y="4744907"/>
                <a:ext cx="1096860" cy="411237"/>
              </a:xfrm>
              <a:custGeom>
                <a:gdLst>
                  <a:gd fmla="*/ 683 w 1025" name="T0"/>
                  <a:gd fmla="*/ 0 h 394" name="T1"/>
                  <a:gd fmla="*/ 0 w 1025" name="T2"/>
                  <a:gd fmla="*/ 0 h 394" name="T3"/>
                  <a:gd fmla="*/ 342 w 1025" name="T4"/>
                  <a:gd fmla="*/ 394 h 394" name="T5"/>
                  <a:gd fmla="*/ 1025 w 1025" name="T6"/>
                  <a:gd fmla="*/ 394 h 394" name="T7"/>
                  <a:gd fmla="*/ 683 w 1025" name="T8"/>
                  <a:gd fmla="*/ 0 h 394" name="T9"/>
                </a:gdLst>
                <a:cxnLst>
                  <a:cxn ang="0">
                    <a:pos x="T0" y="T1"/>
                  </a:cxn>
                  <a:cxn ang="0">
                    <a:pos x="T2" y="T3"/>
                  </a:cxn>
                  <a:cxn ang="0">
                    <a:pos x="T4" y="T5"/>
                  </a:cxn>
                  <a:cxn ang="0">
                    <a:pos x="T6" y="T7"/>
                  </a:cxn>
                  <a:cxn ang="0">
                    <a:pos x="T8" y="T9"/>
                  </a:cxn>
                </a:cxnLst>
                <a:rect b="b" l="0" r="r" t="0"/>
                <a:pathLst>
                  <a:path h="394" w="1025">
                    <a:moveTo>
                      <a:pt x="683" y="0"/>
                    </a:moveTo>
                    <a:lnTo>
                      <a:pt x="0" y="0"/>
                    </a:lnTo>
                    <a:lnTo>
                      <a:pt x="342" y="394"/>
                    </a:lnTo>
                    <a:lnTo>
                      <a:pt x="1025" y="394"/>
                    </a:lnTo>
                    <a:lnTo>
                      <a:pt x="683" y="0"/>
                    </a:lnTo>
                    <a:close/>
                  </a:path>
                </a:pathLst>
              </a:custGeom>
              <a:solidFill>
                <a:srgbClr val="90BC33">
                  <a:lumMod val="60000"/>
                  <a:lumOff val="40000"/>
                </a:srgbClr>
              </a:solidFill>
              <a:ln>
                <a:noFill/>
              </a:ln>
              <a:extLst>
                <a:ext uri="{91240B29-F687-4F45-9708-019B960494DF}">
                  <a14:hiddenLine w="9525">
                    <a:solidFill>
                      <a:srgbClr val="000000"/>
                    </a:solidFill>
                    <a:round/>
                    <a:headEnd/>
                    <a:tailEnd/>
                  </a14:hiddenLine>
                </a:ext>
              </a:extLst>
            </p:spPr>
            <p:txBody>
              <a:bodyPr/>
              <a:lstStyle/>
              <a:p>
                <a:pPr defTabSz="685528"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000" u="none">
                  <a:ln>
                    <a:noFill/>
                  </a:ln>
                  <a:solidFill>
                    <a:prstClr val="black"/>
                  </a:solidFill>
                  <a:effectLst/>
                  <a:uLnTx/>
                  <a:uFillTx/>
                </a:endParaRPr>
              </a:p>
            </p:txBody>
          </p:sp>
          <p:sp>
            <p:nvSpPr>
              <p:cNvPr id="34" name="Freeform 90"/>
              <p:cNvSpPr/>
              <p:nvPr/>
            </p:nvSpPr>
            <p:spPr bwMode="auto">
              <a:xfrm>
                <a:off x="8903560" y="4942175"/>
                <a:ext cx="365977" cy="484300"/>
              </a:xfrm>
              <a:custGeom>
                <a:gdLst>
                  <a:gd fmla="*/ 342 w 342" name="T0"/>
                  <a:gd fmla="*/ 394 h 464" name="T1"/>
                  <a:gd fmla="*/ 0 w 342" name="T2"/>
                  <a:gd fmla="*/ 0 h 464" name="T3"/>
                  <a:gd fmla="*/ 0 w 342" name="T4"/>
                  <a:gd fmla="*/ 70 h 464" name="T5"/>
                  <a:gd fmla="*/ 342 w 342" name="T6"/>
                  <a:gd fmla="*/ 464 h 464" name="T7"/>
                  <a:gd fmla="*/ 342 w 342" name="T8"/>
                  <a:gd fmla="*/ 394 h 464" name="T9"/>
                </a:gdLst>
                <a:cxnLst>
                  <a:cxn ang="0">
                    <a:pos x="T0" y="T1"/>
                  </a:cxn>
                  <a:cxn ang="0">
                    <a:pos x="T2" y="T3"/>
                  </a:cxn>
                  <a:cxn ang="0">
                    <a:pos x="T4" y="T5"/>
                  </a:cxn>
                  <a:cxn ang="0">
                    <a:pos x="T6" y="T7"/>
                  </a:cxn>
                  <a:cxn ang="0">
                    <a:pos x="T8" y="T9"/>
                  </a:cxn>
                </a:cxnLst>
                <a:rect b="b" l="0" r="r" t="0"/>
                <a:pathLst>
                  <a:path h="462" w="342">
                    <a:moveTo>
                      <a:pt x="342" y="394"/>
                    </a:moveTo>
                    <a:lnTo>
                      <a:pt x="0" y="0"/>
                    </a:lnTo>
                    <a:lnTo>
                      <a:pt x="0" y="70"/>
                    </a:lnTo>
                    <a:lnTo>
                      <a:pt x="342" y="464"/>
                    </a:lnTo>
                    <a:lnTo>
                      <a:pt x="342" y="394"/>
                    </a:lnTo>
                    <a:close/>
                  </a:path>
                </a:pathLst>
              </a:custGeom>
              <a:solidFill>
                <a:sysClr lastClr="FFFFFF" val="window">
                  <a:alpha val="63000"/>
                </a:sysClr>
              </a:solidFill>
              <a:ln>
                <a:noFill/>
              </a:ln>
              <a:extLst>
                <a:ext uri="{91240B29-F687-4F45-9708-019B960494DF}">
                  <a14:hiddenLine w="9525">
                    <a:solidFill>
                      <a:srgbClr val="000000"/>
                    </a:solidFill>
                    <a:round/>
                    <a:headEnd/>
                    <a:tailEnd/>
                  </a14:hiddenLine>
                </a:ext>
              </a:extLst>
            </p:spPr>
            <p:txBody>
              <a:bodyPr/>
              <a:lstStyle/>
              <a:p>
                <a:pPr defTabSz="685528"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000" u="none">
                  <a:ln>
                    <a:noFill/>
                  </a:ln>
                  <a:solidFill>
                    <a:prstClr val="black"/>
                  </a:solidFill>
                  <a:effectLst/>
                  <a:uLnTx/>
                  <a:uFillTx/>
                </a:endParaRPr>
              </a:p>
            </p:txBody>
          </p:sp>
          <p:sp>
            <p:nvSpPr>
              <p:cNvPr id="35" name="Freeform 96"/>
              <p:cNvSpPr/>
              <p:nvPr/>
            </p:nvSpPr>
            <p:spPr bwMode="auto">
              <a:xfrm>
                <a:off x="9269537" y="5281394"/>
                <a:ext cx="495460" cy="218144"/>
              </a:xfrm>
              <a:custGeom>
                <a:gdLst>
                  <a:gd fmla="*/ 0 w 463" name="T0"/>
                  <a:gd fmla="*/ 69 h 209" name="T1"/>
                  <a:gd fmla="*/ 331 w 463" name="T2"/>
                  <a:gd fmla="*/ 69 h 209" name="T3"/>
                  <a:gd fmla="*/ 331 w 463" name="T4"/>
                  <a:gd fmla="*/ 0 h 209" name="T5"/>
                  <a:gd fmla="*/ 463 w 463" name="T6"/>
                  <a:gd fmla="*/ 104 h 209" name="T7"/>
                  <a:gd fmla="*/ 331 w 463" name="T8"/>
                  <a:gd fmla="*/ 209 h 209" name="T9"/>
                  <a:gd fmla="*/ 331 w 463" name="T10"/>
                  <a:gd fmla="*/ 139 h 209" name="T11"/>
                  <a:gd fmla="*/ 0 w 463" name="T12"/>
                  <a:gd fmla="*/ 139 h 209" name="T13"/>
                  <a:gd fmla="*/ 0 w 463" name="T14"/>
                  <a:gd fmla="*/ 69 h 20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09" w="462">
                    <a:moveTo>
                      <a:pt x="0" y="69"/>
                    </a:moveTo>
                    <a:lnTo>
                      <a:pt x="331" y="69"/>
                    </a:lnTo>
                    <a:lnTo>
                      <a:pt x="331" y="0"/>
                    </a:lnTo>
                    <a:lnTo>
                      <a:pt x="463" y="104"/>
                    </a:lnTo>
                    <a:lnTo>
                      <a:pt x="331" y="209"/>
                    </a:lnTo>
                    <a:lnTo>
                      <a:pt x="331" y="139"/>
                    </a:lnTo>
                    <a:lnTo>
                      <a:pt x="0" y="139"/>
                    </a:lnTo>
                    <a:lnTo>
                      <a:pt x="0" y="69"/>
                    </a:lnTo>
                    <a:close/>
                  </a:path>
                </a:pathLst>
              </a:custGeom>
              <a:solidFill>
                <a:sysClr lastClr="FFFFFF" val="window">
                  <a:alpha val="63000"/>
                </a:sysClr>
              </a:solidFill>
              <a:ln>
                <a:noFill/>
              </a:ln>
              <a:extLst>
                <a:ext uri="{91240B29-F687-4F45-9708-019B960494DF}">
                  <a14:hiddenLine w="9525">
                    <a:solidFill>
                      <a:srgbClr val="000000"/>
                    </a:solidFill>
                    <a:round/>
                    <a:headEnd/>
                    <a:tailEnd/>
                  </a14:hiddenLine>
                </a:ext>
              </a:extLst>
            </p:spPr>
            <p:txBody>
              <a:bodyPr/>
              <a:lstStyle/>
              <a:p>
                <a:pPr defTabSz="685528"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000" u="none">
                  <a:ln>
                    <a:noFill/>
                  </a:ln>
                  <a:solidFill>
                    <a:prstClr val="black"/>
                  </a:solidFill>
                  <a:effectLst/>
                  <a:uLnTx/>
                  <a:uFillTx/>
                </a:endParaRPr>
              </a:p>
            </p:txBody>
          </p:sp>
        </p:grpSp>
        <p:grpSp>
          <p:nvGrpSpPr>
            <p:cNvPr id="8" name="Group 8"/>
            <p:cNvGrpSpPr/>
            <p:nvPr/>
          </p:nvGrpSpPr>
          <p:grpSpPr>
            <a:xfrm>
              <a:off x="1600201" y="5381783"/>
              <a:ext cx="1879021" cy="412281"/>
              <a:chOff x="6236665" y="5099395"/>
              <a:chExt cx="1879021" cy="412281"/>
            </a:xfrm>
          </p:grpSpPr>
          <p:sp>
            <p:nvSpPr>
              <p:cNvPr id="9" name="Freeform 56"/>
              <p:cNvSpPr/>
              <p:nvPr/>
            </p:nvSpPr>
            <p:spPr bwMode="auto">
              <a:xfrm>
                <a:off x="7020807" y="5098951"/>
                <a:ext cx="1095259" cy="412725"/>
              </a:xfrm>
              <a:custGeom>
                <a:gdLst>
                  <a:gd fmla="*/ 682 w 1024" name="T0"/>
                  <a:gd fmla="*/ 0 h 395" name="T1"/>
                  <a:gd fmla="*/ 0 w 1024" name="T2"/>
                  <a:gd fmla="*/ 0 h 395" name="T3"/>
                  <a:gd fmla="*/ 340 w 1024" name="T4"/>
                  <a:gd fmla="*/ 395 h 395" name="T5"/>
                  <a:gd fmla="*/ 1024 w 1024" name="T6"/>
                  <a:gd fmla="*/ 395 h 395" name="T7"/>
                  <a:gd fmla="*/ 682 w 1024" name="T8"/>
                  <a:gd fmla="*/ 0 h 395" name="T9"/>
                </a:gdLst>
                <a:cxnLst>
                  <a:cxn ang="0">
                    <a:pos x="T0" y="T1"/>
                  </a:cxn>
                  <a:cxn ang="0">
                    <a:pos x="T2" y="T3"/>
                  </a:cxn>
                  <a:cxn ang="0">
                    <a:pos x="T4" y="T5"/>
                  </a:cxn>
                  <a:cxn ang="0">
                    <a:pos x="T6" y="T7"/>
                  </a:cxn>
                  <a:cxn ang="0">
                    <a:pos x="T8" y="T9"/>
                  </a:cxn>
                </a:cxnLst>
                <a:rect b="b" l="0" r="r" t="0"/>
                <a:pathLst>
                  <a:path h="395" w="1024">
                    <a:moveTo>
                      <a:pt x="682" y="0"/>
                    </a:moveTo>
                    <a:lnTo>
                      <a:pt x="0" y="0"/>
                    </a:lnTo>
                    <a:lnTo>
                      <a:pt x="340" y="395"/>
                    </a:lnTo>
                    <a:lnTo>
                      <a:pt x="1024" y="395"/>
                    </a:lnTo>
                    <a:lnTo>
                      <a:pt x="682" y="0"/>
                    </a:lnTo>
                    <a:close/>
                  </a:path>
                </a:pathLst>
              </a:custGeom>
              <a:solidFill>
                <a:srgbClr val="E7E6E6"/>
              </a:solidFill>
              <a:ln>
                <a:noFill/>
              </a:ln>
              <a:extLst/>
            </p:spPr>
            <p:txBody>
              <a:bodyPr/>
              <a:lstStyle/>
              <a:p>
                <a:pPr defTabSz="685528"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000" u="none">
                  <a:ln>
                    <a:noFill/>
                  </a:ln>
                  <a:solidFill>
                    <a:prstClr val="black"/>
                  </a:solidFill>
                  <a:effectLst/>
                  <a:uLnTx/>
                  <a:uFillTx/>
                </a:endParaRPr>
              </a:p>
            </p:txBody>
          </p:sp>
          <p:sp>
            <p:nvSpPr>
              <p:cNvPr id="10" name="Freeform 56"/>
              <p:cNvSpPr/>
              <p:nvPr/>
            </p:nvSpPr>
            <p:spPr bwMode="auto">
              <a:xfrm>
                <a:off x="6236665" y="5098951"/>
                <a:ext cx="1206372" cy="412725"/>
              </a:xfrm>
              <a:custGeom>
                <a:gdLst>
                  <a:gd fmla="*/ 682 w 1024" name="T0"/>
                  <a:gd fmla="*/ 0 h 395" name="T1"/>
                  <a:gd fmla="*/ 0 w 1024" name="T2"/>
                  <a:gd fmla="*/ 0 h 395" name="T3"/>
                  <a:gd fmla="*/ 340 w 1024" name="T4"/>
                  <a:gd fmla="*/ 395 h 395" name="T5"/>
                  <a:gd fmla="*/ 1024 w 1024" name="T6"/>
                  <a:gd fmla="*/ 395 h 395" name="T7"/>
                  <a:gd fmla="*/ 682 w 1024" name="T8"/>
                  <a:gd fmla="*/ 0 h 395" name="T9"/>
                </a:gdLst>
                <a:cxnLst>
                  <a:cxn ang="0">
                    <a:pos x="T0" y="T1"/>
                  </a:cxn>
                  <a:cxn ang="0">
                    <a:pos x="T2" y="T3"/>
                  </a:cxn>
                  <a:cxn ang="0">
                    <a:pos x="T4" y="T5"/>
                  </a:cxn>
                  <a:cxn ang="0">
                    <a:pos x="T6" y="T7"/>
                  </a:cxn>
                  <a:cxn ang="0">
                    <a:pos x="T8" y="T9"/>
                  </a:cxn>
                </a:cxnLst>
                <a:rect b="b" l="0" r="r" t="0"/>
                <a:pathLst>
                  <a:path h="395" w="1024">
                    <a:moveTo>
                      <a:pt x="682" y="0"/>
                    </a:moveTo>
                    <a:lnTo>
                      <a:pt x="0" y="0"/>
                    </a:lnTo>
                    <a:lnTo>
                      <a:pt x="340" y="395"/>
                    </a:lnTo>
                    <a:lnTo>
                      <a:pt x="1024" y="395"/>
                    </a:lnTo>
                    <a:lnTo>
                      <a:pt x="682" y="0"/>
                    </a:lnTo>
                    <a:close/>
                  </a:path>
                </a:pathLst>
              </a:custGeom>
              <a:solidFill>
                <a:srgbClr val="E7E6E6"/>
              </a:solidFill>
              <a:ln>
                <a:noFill/>
              </a:ln>
              <a:extLst/>
            </p:spPr>
            <p:txBody>
              <a:bodyPr/>
              <a:lstStyle/>
              <a:p>
                <a:pPr defTabSz="685528"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000" u="none">
                  <a:ln>
                    <a:noFill/>
                  </a:ln>
                  <a:solidFill>
                    <a:prstClr val="black"/>
                  </a:solidFill>
                  <a:effectLst/>
                  <a:uLnTx/>
                  <a:uFillTx/>
                </a:endParaRPr>
              </a:p>
            </p:txBody>
          </p:sp>
        </p:grpSp>
      </p:grpSp>
      <p:grpSp>
        <p:nvGrpSpPr>
          <p:cNvPr id="36" name="Group 36"/>
          <p:cNvGrpSpPr/>
          <p:nvPr/>
        </p:nvGrpSpPr>
        <p:grpSpPr>
          <a:xfrm>
            <a:off x="8463640" y="1622804"/>
            <a:ext cx="416719" cy="600075"/>
            <a:chOff x="3329130" y="788218"/>
            <a:chExt cx="555625" cy="800100"/>
          </a:xfrm>
          <a:solidFill>
            <a:srgbClr val="DF361F">
              <a:lumMod val="75000"/>
            </a:srgbClr>
          </a:solidFill>
        </p:grpSpPr>
        <p:sp>
          <p:nvSpPr>
            <p:cNvPr id="37" name="Freeform 37"/>
            <p:cNvSpPr>
              <a:spLocks noEditPoints="1"/>
            </p:cNvSpPr>
            <p:nvPr/>
          </p:nvSpPr>
          <p:spPr bwMode="auto">
            <a:xfrm>
              <a:off x="3514868" y="810443"/>
              <a:ext cx="184150" cy="182563"/>
            </a:xfrm>
            <a:custGeom>
              <a:gdLst>
                <a:gd fmla="*/ 39 w 77" name="T0"/>
                <a:gd fmla="*/ 76 h 76" name="T1"/>
                <a:gd fmla="*/ 52 w 77" name="T2"/>
                <a:gd fmla="*/ 74 h 76" name="T3"/>
                <a:gd fmla="*/ 73 w 77" name="T4"/>
                <a:gd fmla="*/ 53 h 76" name="T5"/>
                <a:gd fmla="*/ 72 w 77" name="T6"/>
                <a:gd fmla="*/ 22 h 76" name="T7"/>
                <a:gd fmla="*/ 48 w 77" name="T8"/>
                <a:gd fmla="*/ 3 h 76" name="T9"/>
                <a:gd fmla="*/ 17 w 77" name="T10"/>
                <a:gd fmla="*/ 8 h 76" name="T11"/>
                <a:gd fmla="*/ 2 w 77" name="T12"/>
                <a:gd fmla="*/ 34 h 76" name="T13"/>
                <a:gd fmla="*/ 11 w 77" name="T14"/>
                <a:gd fmla="*/ 64 h 76" name="T15"/>
                <a:gd fmla="*/ 39 w 77" name="T16"/>
                <a:gd fmla="*/ 76 h 76" name="T17"/>
                <a:gd fmla="*/ 39 w 77" name="T18"/>
                <a:gd fmla="*/ 76 h 76" name="T19"/>
                <a:gd fmla="*/ 39 w 77" name="T20"/>
                <a:gd fmla="*/ 76 h 76"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76" w="77">
                  <a:moveTo>
                    <a:pt x="39" y="76"/>
                  </a:moveTo>
                  <a:cubicBezTo>
                    <a:pt x="43" y="76"/>
                    <a:pt x="48" y="75"/>
                    <a:pt x="52" y="74"/>
                  </a:cubicBezTo>
                  <a:cubicBezTo>
                    <a:pt x="62" y="70"/>
                    <a:pt x="69" y="62"/>
                    <a:pt x="73" y="53"/>
                  </a:cubicBezTo>
                  <a:cubicBezTo>
                    <a:pt x="77" y="43"/>
                    <a:pt x="77" y="31"/>
                    <a:pt x="72" y="22"/>
                  </a:cubicBezTo>
                  <a:cubicBezTo>
                    <a:pt x="67" y="12"/>
                    <a:pt x="58" y="5"/>
                    <a:pt x="48" y="3"/>
                  </a:cubicBezTo>
                  <a:cubicBezTo>
                    <a:pt x="38" y="0"/>
                    <a:pt x="26" y="2"/>
                    <a:pt x="17" y="8"/>
                  </a:cubicBezTo>
                  <a:cubicBezTo>
                    <a:pt x="9" y="14"/>
                    <a:pt x="3" y="24"/>
                    <a:pt x="2" y="34"/>
                  </a:cubicBezTo>
                  <a:cubicBezTo>
                    <a:pt x="0" y="45"/>
                    <a:pt x="4" y="56"/>
                    <a:pt x="11" y="64"/>
                  </a:cubicBezTo>
                  <a:cubicBezTo>
                    <a:pt x="18" y="71"/>
                    <a:pt x="28" y="76"/>
                    <a:pt x="39" y="76"/>
                  </a:cubicBezTo>
                  <a:close/>
                  <a:moveTo>
                    <a:pt x="39" y="76"/>
                  </a:moveTo>
                  <a:cubicBezTo>
                    <a:pt x="39" y="76"/>
                    <a:pt x="39" y="76"/>
                    <a:pt x="39" y="76"/>
                  </a:cubicBezTo>
                </a:path>
              </a:pathLst>
            </a:custGeom>
            <a:grpFill/>
            <a:ln>
              <a:noFill/>
            </a:ln>
            <a:extLst>
              <a:ext uri="{91240B29-F687-4F45-9708-019B960494DF}">
                <a14:hiddenLine w="9525">
                  <a:solidFill>
                    <a:srgbClr val="000000"/>
                  </a:solidFill>
                  <a:round/>
                  <a:headEnd/>
                  <a:tailEnd/>
                </a14:hiddenLine>
              </a:ext>
            </a:extLst>
          </p:spPr>
          <p:txBody>
            <a:bodyPr/>
            <a:lstStyle/>
            <a:p>
              <a:pPr defTabSz="685528"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38" name="Freeform 38"/>
            <p:cNvSpPr>
              <a:spLocks noEditPoints="1"/>
            </p:cNvSpPr>
            <p:nvPr/>
          </p:nvSpPr>
          <p:spPr bwMode="auto">
            <a:xfrm>
              <a:off x="3329130" y="788218"/>
              <a:ext cx="555625" cy="800100"/>
            </a:xfrm>
            <a:custGeom>
              <a:gdLst>
                <a:gd fmla="*/ 7 w 231" name="T0"/>
                <a:gd fmla="*/ 4 h 332" name="T1"/>
                <a:gd fmla="*/ 7 w 231" name="T2"/>
                <a:gd fmla="*/ 4 h 332" name="T3"/>
                <a:gd fmla="*/ 3 w 231" name="T4"/>
                <a:gd fmla="*/ 21 h 332" name="T5"/>
                <a:gd fmla="*/ 50 w 231" name="T6"/>
                <a:gd fmla="*/ 108 h 332" name="T7"/>
                <a:gd fmla="*/ 43 w 231" name="T8"/>
                <a:gd fmla="*/ 121 h 332" name="T9"/>
                <a:gd fmla="*/ 29 w 231" name="T10"/>
                <a:gd fmla="*/ 172 h 332" name="T11"/>
                <a:gd fmla="*/ 25 w 231" name="T12"/>
                <a:gd fmla="*/ 197 h 332" name="T13"/>
                <a:gd fmla="*/ 24 w 231" name="T14"/>
                <a:gd fmla="*/ 208 h 332" name="T15"/>
                <a:gd fmla="*/ 24 w 231" name="T16"/>
                <a:gd fmla="*/ 219 h 332" name="T17"/>
                <a:gd fmla="*/ 23 w 231" name="T18"/>
                <a:gd fmla="*/ 222 h 332" name="T19"/>
                <a:gd fmla="*/ 17 w 231" name="T20"/>
                <a:gd fmla="*/ 238 h 332" name="T21"/>
                <a:gd fmla="*/ 10 w 231" name="T22"/>
                <a:gd fmla="*/ 264 h 332" name="T23"/>
                <a:gd fmla="*/ 6 w 231" name="T24"/>
                <a:gd fmla="*/ 312 h 332" name="T25"/>
                <a:gd fmla="*/ 21 w 231" name="T26"/>
                <a:gd fmla="*/ 327 h 332" name="T27"/>
                <a:gd fmla="*/ 31 w 231" name="T28"/>
                <a:gd fmla="*/ 326 h 332" name="T29"/>
                <a:gd fmla="*/ 48 w 231" name="T30"/>
                <a:gd fmla="*/ 315 h 332" name="T31"/>
                <a:gd fmla="*/ 57 w 231" name="T32"/>
                <a:gd fmla="*/ 300 h 332" name="T33"/>
                <a:gd fmla="*/ 48 w 231" name="T34"/>
                <a:gd fmla="*/ 279 h 332" name="T35"/>
                <a:gd fmla="*/ 59 w 231" name="T36"/>
                <a:gd fmla="*/ 255 h 332" name="T37"/>
                <a:gd fmla="*/ 65 w 231" name="T38"/>
                <a:gd fmla="*/ 256 h 332" name="T39"/>
                <a:gd fmla="*/ 69 w 231" name="T40"/>
                <a:gd fmla="*/ 272 h 332" name="T41"/>
                <a:gd fmla="*/ 76 w 231" name="T42"/>
                <a:gd fmla="*/ 296 h 332" name="T43"/>
                <a:gd fmla="*/ 81 w 231" name="T44"/>
                <a:gd fmla="*/ 308 h 332" name="T45"/>
                <a:gd fmla="*/ 85 w 231" name="T46"/>
                <a:gd fmla="*/ 313 h 332" name="T47"/>
                <a:gd fmla="*/ 87 w 231" name="T48"/>
                <a:gd fmla="*/ 316 h 332" name="T49"/>
                <a:gd fmla="*/ 87 w 231" name="T50"/>
                <a:gd fmla="*/ 316 h 332" name="T51"/>
                <a:gd fmla="*/ 87 w 231" name="T52"/>
                <a:gd fmla="*/ 316 h 332" name="T53"/>
                <a:gd fmla="*/ 91 w 231" name="T54"/>
                <a:gd fmla="*/ 321 h 332" name="T55"/>
                <a:gd fmla="*/ 112 w 231" name="T56"/>
                <a:gd fmla="*/ 331 h 332" name="T57"/>
                <a:gd fmla="*/ 136 w 231" name="T58"/>
                <a:gd fmla="*/ 330 h 332" name="T59"/>
                <a:gd fmla="*/ 176 w 231" name="T60"/>
                <a:gd fmla="*/ 314 h 332" name="T61"/>
                <a:gd fmla="*/ 184 w 231" name="T62"/>
                <a:gd fmla="*/ 304 h 332" name="T63"/>
                <a:gd fmla="*/ 178 w 231" name="T64"/>
                <a:gd fmla="*/ 287 h 332" name="T65"/>
                <a:gd fmla="*/ 170 w 231" name="T66"/>
                <a:gd fmla="*/ 284 h 332" name="T67"/>
                <a:gd fmla="*/ 165 w 231" name="T68"/>
                <a:gd fmla="*/ 284 h 332" name="T69"/>
                <a:gd fmla="*/ 161 w 231" name="T70"/>
                <a:gd fmla="*/ 286 h 332" name="T71"/>
                <a:gd fmla="*/ 153 w 231" name="T72"/>
                <a:gd fmla="*/ 289 h 332" name="T73"/>
                <a:gd fmla="*/ 142 w 231" name="T74"/>
                <a:gd fmla="*/ 293 h 332" name="T75"/>
                <a:gd fmla="*/ 129 w 231" name="T76"/>
                <a:gd fmla="*/ 296 h 332" name="T77"/>
                <a:gd fmla="*/ 117 w 231" name="T78"/>
                <a:gd fmla="*/ 296 h 332" name="T79"/>
                <a:gd fmla="*/ 112 w 231" name="T80"/>
                <a:gd fmla="*/ 280 h 332" name="T81"/>
                <a:gd fmla="*/ 109 w 231" name="T82"/>
                <a:gd fmla="*/ 254 h 332" name="T83"/>
                <a:gd fmla="*/ 107 w 231" name="T84"/>
                <a:gd fmla="*/ 229 h 332" name="T85"/>
                <a:gd fmla="*/ 111 w 231" name="T86"/>
                <a:gd fmla="*/ 211 h 332" name="T87"/>
                <a:gd fmla="*/ 111 w 231" name="T88"/>
                <a:gd fmla="*/ 192 h 332" name="T89"/>
                <a:gd fmla="*/ 114 w 231" name="T90"/>
                <a:gd fmla="*/ 166 h 332" name="T91"/>
                <a:gd fmla="*/ 122 w 231" name="T92"/>
                <a:gd fmla="*/ 137 h 332" name="T93"/>
                <a:gd fmla="*/ 221 w 231" name="T94"/>
                <a:gd fmla="*/ 101 h 332" name="T95"/>
                <a:gd fmla="*/ 222 w 231" name="T96"/>
                <a:gd fmla="*/ 100 h 332" name="T97"/>
                <a:gd fmla="*/ 229 w 231" name="T98"/>
                <a:gd fmla="*/ 84 h 332" name="T99"/>
                <a:gd fmla="*/ 213 w 231" name="T100"/>
                <a:gd fmla="*/ 76 h 332" name="T101"/>
                <a:gd fmla="*/ 115 w 231" name="T102"/>
                <a:gd fmla="*/ 100 h 332" name="T103"/>
                <a:gd fmla="*/ 80 w 231" name="T104"/>
                <a:gd fmla="*/ 86 h 332" name="T105"/>
                <a:gd fmla="*/ 26 w 231" name="T106"/>
                <a:gd fmla="*/ 8 h 332" name="T107"/>
                <a:gd fmla="*/ 7 w 231" name="T108"/>
                <a:gd fmla="*/ 4 h 332" name="T109"/>
                <a:gd fmla="*/ 7 w 231" name="T110"/>
                <a:gd fmla="*/ 4 h 332" name="T111"/>
                <a:gd fmla="*/ 7 w 231" name="T112"/>
                <a:gd fmla="*/ 4 h 332" name="T11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b="b" l="0" r="r" t="0"/>
              <a:pathLst>
                <a:path h="332" w="231">
                  <a:moveTo>
                    <a:pt x="7" y="4"/>
                  </a:moveTo>
                  <a:cubicBezTo>
                    <a:pt x="2" y="8"/>
                    <a:pt x="13" y="0"/>
                    <a:pt x="7" y="4"/>
                  </a:cubicBezTo>
                  <a:cubicBezTo>
                    <a:pt x="2" y="8"/>
                    <a:pt x="0" y="15"/>
                    <a:pt x="3" y="21"/>
                  </a:cubicBezTo>
                  <a:cubicBezTo>
                    <a:pt x="50" y="108"/>
                    <a:pt x="50" y="108"/>
                    <a:pt x="50" y="108"/>
                  </a:cubicBezTo>
                  <a:cubicBezTo>
                    <a:pt x="47" y="112"/>
                    <a:pt x="45" y="116"/>
                    <a:pt x="43" y="121"/>
                  </a:cubicBezTo>
                  <a:cubicBezTo>
                    <a:pt x="37" y="137"/>
                    <a:pt x="32" y="154"/>
                    <a:pt x="29" y="172"/>
                  </a:cubicBezTo>
                  <a:cubicBezTo>
                    <a:pt x="27" y="180"/>
                    <a:pt x="26" y="189"/>
                    <a:pt x="25" y="197"/>
                  </a:cubicBezTo>
                  <a:cubicBezTo>
                    <a:pt x="25" y="201"/>
                    <a:pt x="24" y="204"/>
                    <a:pt x="24" y="208"/>
                  </a:cubicBezTo>
                  <a:cubicBezTo>
                    <a:pt x="24" y="211"/>
                    <a:pt x="24" y="215"/>
                    <a:pt x="24" y="219"/>
                  </a:cubicBezTo>
                  <a:cubicBezTo>
                    <a:pt x="24" y="220"/>
                    <a:pt x="23" y="221"/>
                    <a:pt x="23" y="222"/>
                  </a:cubicBezTo>
                  <a:cubicBezTo>
                    <a:pt x="21" y="227"/>
                    <a:pt x="19" y="233"/>
                    <a:pt x="17" y="238"/>
                  </a:cubicBezTo>
                  <a:cubicBezTo>
                    <a:pt x="14" y="247"/>
                    <a:pt x="12" y="255"/>
                    <a:pt x="10" y="264"/>
                  </a:cubicBezTo>
                  <a:cubicBezTo>
                    <a:pt x="6" y="279"/>
                    <a:pt x="4" y="296"/>
                    <a:pt x="6" y="312"/>
                  </a:cubicBezTo>
                  <a:cubicBezTo>
                    <a:pt x="8" y="320"/>
                    <a:pt x="14" y="325"/>
                    <a:pt x="21" y="327"/>
                  </a:cubicBezTo>
                  <a:cubicBezTo>
                    <a:pt x="24" y="327"/>
                    <a:pt x="28" y="327"/>
                    <a:pt x="31" y="326"/>
                  </a:cubicBezTo>
                  <a:cubicBezTo>
                    <a:pt x="38" y="324"/>
                    <a:pt x="43" y="320"/>
                    <a:pt x="48" y="315"/>
                  </a:cubicBezTo>
                  <a:cubicBezTo>
                    <a:pt x="52" y="311"/>
                    <a:pt x="55" y="306"/>
                    <a:pt x="57" y="300"/>
                  </a:cubicBezTo>
                  <a:cubicBezTo>
                    <a:pt x="61" y="292"/>
                    <a:pt x="57" y="282"/>
                    <a:pt x="48" y="279"/>
                  </a:cubicBezTo>
                  <a:cubicBezTo>
                    <a:pt x="51" y="271"/>
                    <a:pt x="55" y="263"/>
                    <a:pt x="59" y="255"/>
                  </a:cubicBezTo>
                  <a:cubicBezTo>
                    <a:pt x="61" y="255"/>
                    <a:pt x="63" y="255"/>
                    <a:pt x="65" y="256"/>
                  </a:cubicBezTo>
                  <a:cubicBezTo>
                    <a:pt x="67" y="261"/>
                    <a:pt x="68" y="266"/>
                    <a:pt x="69" y="272"/>
                  </a:cubicBezTo>
                  <a:cubicBezTo>
                    <a:pt x="71" y="280"/>
                    <a:pt x="73" y="288"/>
                    <a:pt x="76" y="296"/>
                  </a:cubicBezTo>
                  <a:cubicBezTo>
                    <a:pt x="78" y="300"/>
                    <a:pt x="79" y="304"/>
                    <a:pt x="81" y="308"/>
                  </a:cubicBezTo>
                  <a:cubicBezTo>
                    <a:pt x="82" y="310"/>
                    <a:pt x="83" y="311"/>
                    <a:pt x="85" y="313"/>
                  </a:cubicBezTo>
                  <a:cubicBezTo>
                    <a:pt x="85" y="314"/>
                    <a:pt x="86" y="315"/>
                    <a:pt x="87" y="316"/>
                  </a:cubicBezTo>
                  <a:cubicBezTo>
                    <a:pt x="87" y="316"/>
                    <a:pt x="87" y="316"/>
                    <a:pt x="87" y="316"/>
                  </a:cubicBezTo>
                  <a:cubicBezTo>
                    <a:pt x="87" y="316"/>
                    <a:pt x="87" y="316"/>
                    <a:pt x="87" y="316"/>
                  </a:cubicBezTo>
                  <a:cubicBezTo>
                    <a:pt x="88" y="318"/>
                    <a:pt x="89" y="319"/>
                    <a:pt x="91" y="321"/>
                  </a:cubicBezTo>
                  <a:cubicBezTo>
                    <a:pt x="96" y="326"/>
                    <a:pt x="104" y="330"/>
                    <a:pt x="112" y="331"/>
                  </a:cubicBezTo>
                  <a:cubicBezTo>
                    <a:pt x="120" y="332"/>
                    <a:pt x="128" y="331"/>
                    <a:pt x="136" y="330"/>
                  </a:cubicBezTo>
                  <a:cubicBezTo>
                    <a:pt x="150" y="327"/>
                    <a:pt x="163" y="321"/>
                    <a:pt x="176" y="314"/>
                  </a:cubicBezTo>
                  <a:cubicBezTo>
                    <a:pt x="180" y="312"/>
                    <a:pt x="183" y="308"/>
                    <a:pt x="184" y="304"/>
                  </a:cubicBezTo>
                  <a:cubicBezTo>
                    <a:pt x="185" y="298"/>
                    <a:pt x="183" y="291"/>
                    <a:pt x="178" y="287"/>
                  </a:cubicBezTo>
                  <a:cubicBezTo>
                    <a:pt x="176" y="285"/>
                    <a:pt x="173" y="284"/>
                    <a:pt x="170" y="284"/>
                  </a:cubicBezTo>
                  <a:cubicBezTo>
                    <a:pt x="168" y="284"/>
                    <a:pt x="167" y="284"/>
                    <a:pt x="165" y="284"/>
                  </a:cubicBezTo>
                  <a:cubicBezTo>
                    <a:pt x="164" y="285"/>
                    <a:pt x="162" y="285"/>
                    <a:pt x="161" y="286"/>
                  </a:cubicBezTo>
                  <a:cubicBezTo>
                    <a:pt x="158" y="287"/>
                    <a:pt x="155" y="288"/>
                    <a:pt x="153" y="289"/>
                  </a:cubicBezTo>
                  <a:cubicBezTo>
                    <a:pt x="149" y="291"/>
                    <a:pt x="145" y="292"/>
                    <a:pt x="142" y="293"/>
                  </a:cubicBezTo>
                  <a:cubicBezTo>
                    <a:pt x="137" y="294"/>
                    <a:pt x="133" y="295"/>
                    <a:pt x="129" y="296"/>
                  </a:cubicBezTo>
                  <a:cubicBezTo>
                    <a:pt x="125" y="296"/>
                    <a:pt x="121" y="297"/>
                    <a:pt x="117" y="296"/>
                  </a:cubicBezTo>
                  <a:cubicBezTo>
                    <a:pt x="117" y="295"/>
                    <a:pt x="114" y="291"/>
                    <a:pt x="112" y="280"/>
                  </a:cubicBezTo>
                  <a:cubicBezTo>
                    <a:pt x="111" y="271"/>
                    <a:pt x="109" y="262"/>
                    <a:pt x="109" y="254"/>
                  </a:cubicBezTo>
                  <a:cubicBezTo>
                    <a:pt x="108" y="245"/>
                    <a:pt x="108" y="237"/>
                    <a:pt x="107" y="229"/>
                  </a:cubicBezTo>
                  <a:cubicBezTo>
                    <a:pt x="110" y="223"/>
                    <a:pt x="111" y="217"/>
                    <a:pt x="111" y="211"/>
                  </a:cubicBezTo>
                  <a:cubicBezTo>
                    <a:pt x="111" y="204"/>
                    <a:pt x="111" y="198"/>
                    <a:pt x="111" y="192"/>
                  </a:cubicBezTo>
                  <a:cubicBezTo>
                    <a:pt x="112" y="183"/>
                    <a:pt x="112" y="174"/>
                    <a:pt x="114" y="166"/>
                  </a:cubicBezTo>
                  <a:cubicBezTo>
                    <a:pt x="117" y="152"/>
                    <a:pt x="122" y="139"/>
                    <a:pt x="122" y="137"/>
                  </a:cubicBezTo>
                  <a:cubicBezTo>
                    <a:pt x="221" y="101"/>
                    <a:pt x="221" y="101"/>
                    <a:pt x="221" y="101"/>
                  </a:cubicBezTo>
                  <a:cubicBezTo>
                    <a:pt x="221" y="101"/>
                    <a:pt x="222" y="100"/>
                    <a:pt x="222" y="100"/>
                  </a:cubicBezTo>
                  <a:cubicBezTo>
                    <a:pt x="228" y="97"/>
                    <a:pt x="231" y="90"/>
                    <a:pt x="229" y="84"/>
                  </a:cubicBezTo>
                  <a:cubicBezTo>
                    <a:pt x="226" y="78"/>
                    <a:pt x="220" y="74"/>
                    <a:pt x="213" y="76"/>
                  </a:cubicBezTo>
                  <a:cubicBezTo>
                    <a:pt x="213" y="76"/>
                    <a:pt x="122" y="99"/>
                    <a:pt x="115" y="100"/>
                  </a:cubicBezTo>
                  <a:cubicBezTo>
                    <a:pt x="100" y="102"/>
                    <a:pt x="90" y="98"/>
                    <a:pt x="80" y="86"/>
                  </a:cubicBezTo>
                  <a:cubicBezTo>
                    <a:pt x="66" y="69"/>
                    <a:pt x="26" y="8"/>
                    <a:pt x="26" y="8"/>
                  </a:cubicBezTo>
                  <a:cubicBezTo>
                    <a:pt x="21" y="2"/>
                    <a:pt x="13" y="0"/>
                    <a:pt x="7" y="4"/>
                  </a:cubicBezTo>
                  <a:close/>
                  <a:moveTo>
                    <a:pt x="7" y="4"/>
                  </a:moveTo>
                  <a:cubicBezTo>
                    <a:pt x="7" y="4"/>
                    <a:pt x="7" y="4"/>
                    <a:pt x="7" y="4"/>
                  </a:cubicBezTo>
                </a:path>
              </a:pathLst>
            </a:custGeom>
            <a:grpFill/>
            <a:ln>
              <a:noFill/>
            </a:ln>
            <a:extLst>
              <a:ext uri="{91240B29-F687-4F45-9708-019B960494DF}">
                <a14:hiddenLine w="9525">
                  <a:solidFill>
                    <a:srgbClr val="000000"/>
                  </a:solidFill>
                  <a:round/>
                  <a:headEnd/>
                  <a:tailEnd/>
                </a14:hiddenLine>
              </a:ext>
            </a:extLst>
          </p:spPr>
          <p:txBody>
            <a:bodyPr/>
            <a:lstStyle/>
            <a:p>
              <a:pPr defTabSz="685528"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grpSp>
      <p:sp>
        <p:nvSpPr>
          <p:cNvPr id="39" name="Content Placeholder 2"/>
          <p:cNvSpPr txBox="1"/>
          <p:nvPr/>
        </p:nvSpPr>
        <p:spPr bwMode="auto">
          <a:xfrm>
            <a:off x="5885262" y="3521869"/>
            <a:ext cx="929878" cy="23931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9" lIns="68555" rIns="68555" tIns="34289"/>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algn="ctr" defTabSz="685528" eaLnBrk="1" fontAlgn="base" hangingPunct="1" indent="0" latinLnBrk="0" lvl="0" marL="0" marR="0">
              <a:lnSpc>
                <a:spcPct val="100000"/>
              </a:lnSpc>
              <a:spcBef>
                <a:spcPct val="20000"/>
              </a:spcBef>
              <a:spcAft>
                <a:spcPct val="0"/>
              </a:spcAft>
              <a:buClrTx/>
              <a:buSzTx/>
              <a:buFont charset="0" pitchFamily="34" typeface="Arial"/>
              <a:buNone/>
              <a:defRPr/>
            </a:pPr>
            <a:r>
              <a:rPr altLang="zh-CN" b="1" baseline="0" cap="none" i="0" kern="0" kumimoji="0" lang="id-ID" noProof="0" normalizeH="0" spc="0" strike="noStrike" sz="1100" u="none">
                <a:ln>
                  <a:noFill/>
                </a:ln>
                <a:solidFill>
                  <a:srgbClr val="44546A"/>
                </a:solidFill>
                <a:effectLst/>
                <a:uLnTx/>
                <a:uFillTx/>
                <a:latin charset="0" panose="020f0502020204030204" pitchFamily="34" typeface="Calibri"/>
              </a:rPr>
              <a:t>Step 1</a:t>
            </a:r>
          </a:p>
        </p:txBody>
      </p:sp>
      <p:sp>
        <p:nvSpPr>
          <p:cNvPr id="40" name="Content Placeholder 2"/>
          <p:cNvSpPr txBox="1"/>
          <p:nvPr/>
        </p:nvSpPr>
        <p:spPr bwMode="auto">
          <a:xfrm>
            <a:off x="6472254" y="3161127"/>
            <a:ext cx="929879" cy="23931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9" lIns="68555" rIns="68555" tIns="34289"/>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algn="ctr" defTabSz="685528" eaLnBrk="1" fontAlgn="base" hangingPunct="1" indent="0" latinLnBrk="0" lvl="0" marL="0" marR="0">
              <a:lnSpc>
                <a:spcPct val="100000"/>
              </a:lnSpc>
              <a:spcBef>
                <a:spcPct val="20000"/>
              </a:spcBef>
              <a:spcAft>
                <a:spcPct val="0"/>
              </a:spcAft>
              <a:buClrTx/>
              <a:buSzTx/>
              <a:buFont charset="0" pitchFamily="34" typeface="Arial"/>
              <a:buNone/>
              <a:defRPr/>
            </a:pPr>
            <a:r>
              <a:rPr altLang="zh-CN" b="1" baseline="0" cap="none" i="0" kern="0" kumimoji="0" lang="id-ID" noProof="0" normalizeH="0" spc="0" strike="noStrike" sz="1100" u="none">
                <a:ln>
                  <a:noFill/>
                </a:ln>
                <a:solidFill>
                  <a:srgbClr val="44546A"/>
                </a:solidFill>
                <a:effectLst/>
                <a:uLnTx/>
                <a:uFillTx/>
                <a:latin charset="0" panose="020f0502020204030204" pitchFamily="34" typeface="Calibri"/>
              </a:rPr>
              <a:t>Step 2</a:t>
            </a:r>
          </a:p>
        </p:txBody>
      </p:sp>
      <p:sp>
        <p:nvSpPr>
          <p:cNvPr id="41" name="Content Placeholder 2"/>
          <p:cNvSpPr txBox="1"/>
          <p:nvPr/>
        </p:nvSpPr>
        <p:spPr bwMode="auto">
          <a:xfrm>
            <a:off x="7038992" y="2869406"/>
            <a:ext cx="929879" cy="23931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9" lIns="68555" rIns="68555" tIns="34289"/>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algn="ctr" defTabSz="685528" eaLnBrk="1" fontAlgn="base" hangingPunct="1" indent="0" latinLnBrk="0" lvl="0" marL="0" marR="0">
              <a:lnSpc>
                <a:spcPct val="100000"/>
              </a:lnSpc>
              <a:spcBef>
                <a:spcPct val="20000"/>
              </a:spcBef>
              <a:spcAft>
                <a:spcPct val="0"/>
              </a:spcAft>
              <a:buClrTx/>
              <a:buSzTx/>
              <a:buFont charset="0" pitchFamily="34" typeface="Arial"/>
              <a:buNone/>
              <a:defRPr/>
            </a:pPr>
            <a:r>
              <a:rPr altLang="zh-CN" b="1" baseline="0" cap="none" i="0" kern="0" kumimoji="0" lang="id-ID" noProof="0" normalizeH="0" spc="0" strike="noStrike" sz="1100" u="none">
                <a:ln>
                  <a:noFill/>
                </a:ln>
                <a:solidFill>
                  <a:srgbClr val="44546A"/>
                </a:solidFill>
                <a:effectLst/>
                <a:uLnTx/>
                <a:uFillTx/>
                <a:latin charset="0" panose="020f0502020204030204" pitchFamily="34" typeface="Calibri"/>
              </a:rPr>
              <a:t>Step 3</a:t>
            </a:r>
          </a:p>
        </p:txBody>
      </p:sp>
      <p:sp>
        <p:nvSpPr>
          <p:cNvPr id="42" name="Content Placeholder 2"/>
          <p:cNvSpPr txBox="1"/>
          <p:nvPr/>
        </p:nvSpPr>
        <p:spPr bwMode="auto">
          <a:xfrm>
            <a:off x="7628335" y="2556273"/>
            <a:ext cx="928688" cy="23931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9" lIns="68555" rIns="68555" tIns="34289"/>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algn="ctr" defTabSz="685528" eaLnBrk="1" fontAlgn="base" hangingPunct="1" indent="0" latinLnBrk="0" lvl="0" marL="0" marR="0">
              <a:lnSpc>
                <a:spcPct val="100000"/>
              </a:lnSpc>
              <a:spcBef>
                <a:spcPct val="20000"/>
              </a:spcBef>
              <a:spcAft>
                <a:spcPct val="0"/>
              </a:spcAft>
              <a:buClrTx/>
              <a:buSzTx/>
              <a:buFont charset="0" pitchFamily="34" typeface="Arial"/>
              <a:buNone/>
              <a:defRPr/>
            </a:pPr>
            <a:r>
              <a:rPr altLang="zh-CN" b="1" baseline="0" cap="none" i="0" kern="0" kumimoji="0" lang="id-ID" noProof="0" normalizeH="0" spc="0" strike="noStrike" sz="1100" u="none">
                <a:ln>
                  <a:noFill/>
                </a:ln>
                <a:solidFill>
                  <a:srgbClr val="44546A"/>
                </a:solidFill>
                <a:effectLst/>
                <a:uLnTx/>
                <a:uFillTx/>
                <a:latin charset="0" panose="020f0502020204030204" pitchFamily="34" typeface="Calibri"/>
              </a:rPr>
              <a:t>Step 4</a:t>
            </a:r>
          </a:p>
        </p:txBody>
      </p:sp>
      <p:sp>
        <p:nvSpPr>
          <p:cNvPr id="43" name="Content Placeholder 2"/>
          <p:cNvSpPr txBox="1"/>
          <p:nvPr/>
        </p:nvSpPr>
        <p:spPr bwMode="auto">
          <a:xfrm>
            <a:off x="8146273" y="2220534"/>
            <a:ext cx="929879" cy="23931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9" lIns="68555" rIns="68555" tIns="34289"/>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algn="ctr" defTabSz="685528" eaLnBrk="1" fontAlgn="base" hangingPunct="1" indent="0" latinLnBrk="0" lvl="0" marL="0" marR="0">
              <a:lnSpc>
                <a:spcPct val="100000"/>
              </a:lnSpc>
              <a:spcBef>
                <a:spcPct val="20000"/>
              </a:spcBef>
              <a:spcAft>
                <a:spcPct val="0"/>
              </a:spcAft>
              <a:buClrTx/>
              <a:buSzTx/>
              <a:buFont charset="0" pitchFamily="34" typeface="Arial"/>
              <a:buNone/>
              <a:defRPr/>
            </a:pPr>
            <a:r>
              <a:rPr altLang="zh-CN" b="1" baseline="0" cap="none" i="0" kern="0" kumimoji="0" lang="id-ID" noProof="0" normalizeH="0" spc="0" strike="noStrike" sz="1100" u="none">
                <a:ln>
                  <a:noFill/>
                </a:ln>
                <a:solidFill>
                  <a:srgbClr val="44546A"/>
                </a:solidFill>
                <a:effectLst/>
                <a:uLnTx/>
                <a:uFillTx/>
                <a:latin charset="0" panose="020f0502020204030204" pitchFamily="34" typeface="Calibri"/>
              </a:rPr>
              <a:t>Goal</a:t>
            </a:r>
          </a:p>
        </p:txBody>
      </p:sp>
      <p:grpSp>
        <p:nvGrpSpPr>
          <p:cNvPr id="44" name="Group 44"/>
          <p:cNvGrpSpPr/>
          <p:nvPr/>
        </p:nvGrpSpPr>
        <p:grpSpPr>
          <a:xfrm rot="1415772">
            <a:off x="6760923" y="1946893"/>
            <a:ext cx="966226" cy="1149662"/>
            <a:chOff x="3673983" y="1987248"/>
            <a:chExt cx="1949452" cy="1628776"/>
          </a:xfrm>
          <a:gradFill flip="none" rotWithShape="1">
            <a:gsLst>
              <a:gs pos="0">
                <a:srgbClr val="00B09B">
                  <a:tint val="66000"/>
                  <a:satMod val="160000"/>
                </a:srgbClr>
              </a:gs>
              <a:gs pos="50000">
                <a:srgbClr val="00B09B">
                  <a:tint val="44500"/>
                  <a:satMod val="160000"/>
                </a:srgbClr>
              </a:gs>
              <a:gs pos="100000">
                <a:srgbClr val="00B09B">
                  <a:tint val="23500"/>
                  <a:satMod val="160000"/>
                </a:srgbClr>
              </a:gs>
            </a:gsLst>
            <a:lin ang="5400000" scaled="1"/>
          </a:gradFill>
        </p:grpSpPr>
        <p:sp>
          <p:nvSpPr>
            <p:cNvPr id="45" name="Freeform 21"/>
            <p:cNvSpPr/>
            <p:nvPr/>
          </p:nvSpPr>
          <p:spPr bwMode="auto">
            <a:xfrm rot="10800000">
              <a:off x="5115434" y="1987248"/>
              <a:ext cx="508001" cy="446088"/>
            </a:xfrm>
            <a:custGeom>
              <a:gdLst>
                <a:gd fmla="*/ 11 w 320" name="T0"/>
                <a:gd fmla="*/ 0 h 281" name="T1"/>
                <a:gd fmla="*/ 320 w 320" name="T2"/>
                <a:gd fmla="*/ 281 h 281" name="T3"/>
                <a:gd fmla="*/ 0 w 320" name="T4"/>
                <a:gd fmla="*/ 281 h 281" name="T5"/>
                <a:gd fmla="*/ 11 w 320" name="T6"/>
                <a:gd fmla="*/ 0 h 281" name="T7"/>
              </a:gdLst>
              <a:cxnLst>
                <a:cxn ang="0">
                  <a:pos x="T0" y="T1"/>
                </a:cxn>
                <a:cxn ang="0">
                  <a:pos x="T2" y="T3"/>
                </a:cxn>
                <a:cxn ang="0">
                  <a:pos x="T4" y="T5"/>
                </a:cxn>
                <a:cxn ang="0">
                  <a:pos x="T6" y="T7"/>
                </a:cxn>
              </a:cxnLst>
              <a:rect b="b" l="0" r="r" t="0"/>
              <a:pathLst>
                <a:path h="281" w="320">
                  <a:moveTo>
                    <a:pt x="11" y="0"/>
                  </a:moveTo>
                  <a:lnTo>
                    <a:pt x="320" y="281"/>
                  </a:lnTo>
                  <a:lnTo>
                    <a:pt x="0" y="281"/>
                  </a:lnTo>
                  <a:lnTo>
                    <a:pt x="11" y="0"/>
                  </a:lnTo>
                  <a:close/>
                </a:path>
              </a:pathLst>
            </a:custGeom>
            <a:grpFill/>
            <a:ln>
              <a:noFill/>
            </a:ln>
            <a:extLst>
              <a:ext uri="{91240B29-F687-4F45-9708-019B960494DF}">
                <a14:hiddenLine w="9525">
                  <a:solidFill>
                    <a:srgbClr val="000000"/>
                  </a:solidFill>
                  <a:round/>
                  <a:headEnd/>
                  <a:tailEnd/>
                </a14:hiddenLine>
              </a:ext>
            </a:extLst>
          </p:spPr>
          <p:txBody>
            <a:bodyPr/>
            <a:lstStyle/>
            <a:p>
              <a:pPr defTabSz="685528"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000" u="none">
                <a:ln>
                  <a:noFill/>
                </a:ln>
                <a:solidFill>
                  <a:prstClr val="black"/>
                </a:solidFill>
                <a:effectLst/>
                <a:uLnTx/>
                <a:uFillTx/>
              </a:endParaRPr>
            </a:p>
          </p:txBody>
        </p:sp>
        <p:sp>
          <p:nvSpPr>
            <p:cNvPr id="46" name="Freeform 22"/>
            <p:cNvSpPr/>
            <p:nvPr/>
          </p:nvSpPr>
          <p:spPr bwMode="auto">
            <a:xfrm rot="10800000">
              <a:off x="3673983" y="2072973"/>
              <a:ext cx="1824039" cy="1543051"/>
            </a:xfrm>
            <a:custGeom>
              <a:gdLst>
                <a:gd fmla="*/ 851 w 1149" name="T0"/>
                <a:gd fmla="*/ 0 h 972" name="T1"/>
                <a:gd fmla="*/ 0 w 1149" name="T2"/>
                <a:gd fmla="*/ 822 h 972" name="T3"/>
                <a:gd fmla="*/ 156 w 1149" name="T4"/>
                <a:gd fmla="*/ 972 h 972" name="T5"/>
                <a:gd fmla="*/ 1149 w 1149" name="T6"/>
                <a:gd fmla="*/ 134 h 972" name="T7"/>
                <a:gd fmla="*/ 851 w 1149" name="T8"/>
                <a:gd fmla="*/ 0 h 972" name="T9"/>
              </a:gdLst>
              <a:cxnLst>
                <a:cxn ang="0">
                  <a:pos x="T0" y="T1"/>
                </a:cxn>
                <a:cxn ang="0">
                  <a:pos x="T2" y="T3"/>
                </a:cxn>
                <a:cxn ang="0">
                  <a:pos x="T4" y="T5"/>
                </a:cxn>
                <a:cxn ang="0">
                  <a:pos x="T6" y="T7"/>
                </a:cxn>
                <a:cxn ang="0">
                  <a:pos x="T8" y="T9"/>
                </a:cxn>
              </a:cxnLst>
              <a:rect b="b" l="0" r="r" t="0"/>
              <a:pathLst>
                <a:path h="972" w="1149">
                  <a:moveTo>
                    <a:pt x="851" y="0"/>
                  </a:moveTo>
                  <a:lnTo>
                    <a:pt x="0" y="822"/>
                  </a:lnTo>
                  <a:lnTo>
                    <a:pt x="156" y="972"/>
                  </a:lnTo>
                  <a:lnTo>
                    <a:pt x="1149" y="134"/>
                  </a:lnTo>
                  <a:lnTo>
                    <a:pt x="851" y="0"/>
                  </a:lnTo>
                  <a:close/>
                </a:path>
              </a:pathLst>
            </a:custGeom>
            <a:grpFill/>
            <a:ln>
              <a:noFill/>
            </a:ln>
            <a:extLst>
              <a:ext uri="{91240B29-F687-4F45-9708-019B960494DF}">
                <a14:hiddenLine w="9525">
                  <a:solidFill>
                    <a:srgbClr val="000000"/>
                  </a:solidFill>
                  <a:round/>
                  <a:headEnd/>
                  <a:tailEnd/>
                </a14:hiddenLine>
              </a:ext>
            </a:extLst>
          </p:spPr>
          <p:txBody>
            <a:bodyPr/>
            <a:lstStyle/>
            <a:p>
              <a:pPr defTabSz="685528"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000" u="none">
                <a:ln>
                  <a:noFill/>
                </a:ln>
                <a:solidFill>
                  <a:prstClr val="black"/>
                </a:solidFill>
                <a:effectLst/>
                <a:uLnTx/>
                <a:uFillTx/>
              </a:endParaRPr>
            </a:p>
          </p:txBody>
        </p:sp>
      </p:grpSp>
      <p:grpSp>
        <p:nvGrpSpPr>
          <p:cNvPr id="47" name="Group 47"/>
          <p:cNvGrpSpPr/>
          <p:nvPr/>
        </p:nvGrpSpPr>
        <p:grpSpPr>
          <a:xfrm>
            <a:off x="333392" y="2274218"/>
            <a:ext cx="3236119" cy="2097732"/>
            <a:chOff x="6505391" y="2580432"/>
            <a:chExt cx="4315371" cy="2797434"/>
          </a:xfrm>
        </p:grpSpPr>
        <p:grpSp>
          <p:nvGrpSpPr>
            <p:cNvPr id="48" name="Group 343"/>
            <p:cNvGrpSpPr/>
            <p:nvPr/>
          </p:nvGrpSpPr>
          <p:grpSpPr>
            <a:xfrm>
              <a:off x="6505391" y="2580432"/>
              <a:ext cx="4315371" cy="1074158"/>
              <a:chOff x="4609102" y="1783549"/>
              <a:chExt cx="4315371" cy="1074158"/>
            </a:xfrm>
          </p:grpSpPr>
          <p:sp>
            <p:nvSpPr>
              <p:cNvPr id="70" name="Rectangle 69"/>
              <p:cNvSpPr>
                <a:spLocks noChangeArrowheads="1"/>
              </p:cNvSpPr>
              <p:nvPr/>
            </p:nvSpPr>
            <p:spPr bwMode="auto">
              <a:xfrm>
                <a:off x="4609102" y="1783549"/>
                <a:ext cx="2223593" cy="42679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defTabSz="685528" eaLnBrk="1" fontAlgn="base" hangingPunct="1" indent="0" latinLnBrk="0" lvl="0" marL="0" marR="0">
                  <a:lnSpc>
                    <a:spcPct val="100000"/>
                  </a:lnSpc>
                  <a:spcBef>
                    <a:spcPct val="0"/>
                  </a:spcBef>
                  <a:spcAft>
                    <a:spcPct val="0"/>
                  </a:spcAft>
                  <a:buClrTx/>
                  <a:buSzTx/>
                  <a:buFontTx/>
                  <a:buNone/>
                  <a:defRPr/>
                </a:pPr>
                <a:r>
                  <a:rPr altLang="zh-CN" b="1" baseline="0" cap="none" i="0" kern="0" kumimoji="0" lang="en-US" noProof="0" normalizeH="0" spc="0" strike="noStrike" sz="1500" u="none">
                    <a:ln>
                      <a:noFill/>
                    </a:ln>
                    <a:solidFill>
                      <a:srgbClr val="0B1527"/>
                    </a:solidFill>
                    <a:effectLst/>
                    <a:uLnTx/>
                    <a:uFillTx/>
                    <a:latin charset="0" pitchFamily="2" typeface="Roboto"/>
                    <a:ea charset="0" pitchFamily="2" typeface="Roboto"/>
                    <a:cs charset="0" panose="020f0502020204030203" pitchFamily="34" typeface="Lato"/>
                  </a:rPr>
                  <a:t>How This Work ? </a:t>
                </a:r>
              </a:p>
            </p:txBody>
          </p:sp>
          <p:sp>
            <p:nvSpPr>
              <p:cNvPr id="71" name="Rectangle 70"/>
              <p:cNvSpPr/>
              <p:nvPr/>
            </p:nvSpPr>
            <p:spPr>
              <a:xfrm>
                <a:off x="4609102" y="2180488"/>
                <a:ext cx="4315371" cy="670670"/>
              </a:xfrm>
              <a:prstGeom prst="rect">
                <a:avLst/>
              </a:prstGeom>
            </p:spPr>
            <p:txBody>
              <a:bodyPr>
                <a:spAutoFit/>
              </a:bodyPr>
              <a:lstStyle/>
              <a:p>
                <a:pPr defTabSz="685528" eaLnBrk="1" fontAlgn="auto" hangingPunct="1" indent="0" latinLnBrk="0" lvl="0" marL="0" marR="0">
                  <a:lnSpc>
                    <a:spcPct val="100000"/>
                  </a:lnSpc>
                  <a:spcBef>
                    <a:spcPct val="0"/>
                  </a:spcBef>
                  <a:spcAft>
                    <a:spcPct val="0"/>
                  </a:spcAft>
                  <a:buClrTx/>
                  <a:buSzTx/>
                  <a:buFontTx/>
                  <a:buNone/>
                  <a:defRPr/>
                </a:pPr>
                <a:r>
                  <a:rPr b="0" baseline="0" cap="none" i="0" kern="0" kumimoji="0" lang="ms-MY" noProof="0" normalizeH="0" spc="0" strike="noStrike" sz="900" u="none">
                    <a:ln>
                      <a:noFill/>
                    </a:ln>
                    <a:solidFill>
                      <a:srgbClr val="0B1527"/>
                    </a:solidFill>
                    <a:effectLst/>
                    <a:uLnTx/>
                    <a:uFillTx/>
                    <a:ea charset="0" pitchFamily="34" typeface="Open Sans Light"/>
                    <a:cs charset="0" pitchFamily="34" typeface="Open Sans Light"/>
                  </a:rPr>
                  <a:t>Lorem ipsum dolor sit amet, consectetur adipiscing elit. Praesent sodales odio sit amet odio tristique quis tempus odio Lorem ipsum dolor sit amet</a:t>
                </a:r>
              </a:p>
            </p:txBody>
          </p:sp>
        </p:grpSp>
        <p:grpSp>
          <p:nvGrpSpPr>
            <p:cNvPr id="49" name="Group 344"/>
            <p:cNvGrpSpPr/>
            <p:nvPr/>
          </p:nvGrpSpPr>
          <p:grpSpPr>
            <a:xfrm>
              <a:off x="6539727" y="3783955"/>
              <a:ext cx="4025156" cy="307827"/>
              <a:chOff x="4643438" y="2785367"/>
              <a:chExt cx="4025156" cy="307827"/>
            </a:xfrm>
          </p:grpSpPr>
          <p:sp>
            <p:nvSpPr>
              <p:cNvPr id="66" name="Rectangle 65"/>
              <p:cNvSpPr/>
              <p:nvPr/>
            </p:nvSpPr>
            <p:spPr>
              <a:xfrm>
                <a:off x="5072710" y="2785367"/>
                <a:ext cx="3553069" cy="304850"/>
              </a:xfrm>
              <a:prstGeom prst="rect">
                <a:avLst/>
              </a:prstGeom>
            </p:spPr>
            <p:txBody>
              <a:bodyPr wrap="none">
                <a:spAutoFit/>
              </a:bodyPr>
              <a:lstStyle/>
              <a:p>
                <a:pPr defTabSz="685528" eaLnBrk="1" fontAlgn="auto" hangingPunct="1" indent="0" latinLnBrk="0" lvl="0" marL="0" marR="0">
                  <a:lnSpc>
                    <a:spcPct val="100000"/>
                  </a:lnSpc>
                  <a:spcBef>
                    <a:spcPct val="0"/>
                  </a:spcBef>
                  <a:spcAft>
                    <a:spcPct val="0"/>
                  </a:spcAft>
                  <a:buClrTx/>
                  <a:buSzTx/>
                  <a:buFontTx/>
                  <a:buNone/>
                  <a:defRPr/>
                </a:pPr>
                <a:r>
                  <a:rPr b="0" baseline="0" cap="none" i="0" kern="0" kumimoji="0" lang="en-US" noProof="0" normalizeH="0" spc="0" strike="noStrike" sz="900" u="none">
                    <a:ln>
                      <a:noFill/>
                    </a:ln>
                    <a:solidFill>
                      <a:srgbClr val="0B1527"/>
                    </a:solidFill>
                    <a:effectLst/>
                    <a:uLnTx/>
                    <a:uFillTx/>
                  </a:rPr>
                  <a:t>Lorem ipsum odio sit amet odio tristique quis tempus</a:t>
                </a:r>
              </a:p>
            </p:txBody>
          </p:sp>
          <p:grpSp>
            <p:nvGrpSpPr>
              <p:cNvPr id="67" name="Group 332"/>
              <p:cNvGrpSpPr/>
              <p:nvPr/>
            </p:nvGrpSpPr>
            <p:grpSpPr>
              <a:xfrm>
                <a:off x="4643438" y="2786064"/>
                <a:ext cx="288476" cy="288476"/>
                <a:chOff x="4643438" y="2786064"/>
                <a:chExt cx="288476" cy="288476"/>
              </a:xfrm>
            </p:grpSpPr>
            <p:sp>
              <p:nvSpPr>
                <p:cNvPr id="68" name="Oval 67"/>
                <p:cNvSpPr/>
                <p:nvPr/>
              </p:nvSpPr>
              <p:spPr>
                <a:xfrm>
                  <a:off x="4644031" y="2785366"/>
                  <a:ext cx="288962" cy="288972"/>
                </a:xfrm>
                <a:prstGeom prst="ellipse">
                  <a:avLst/>
                </a:prstGeom>
                <a:solidFill>
                  <a:srgbClr val="6C2B43"/>
                </a:solidFill>
                <a:ln algn="ctr" cap="flat" cmpd="sng" w="12700">
                  <a:noFill/>
                  <a:prstDash val="solid"/>
                  <a:miter lim="800000"/>
                </a:ln>
                <a:effectLst/>
              </p:spPr>
              <p:txBody>
                <a:bodyPr anchor="ctr"/>
                <a:lstStyle/>
                <a:p>
                  <a:pPr algn="ctr" defTabSz="685528"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100" u="none">
                    <a:ln>
                      <a:noFill/>
                    </a:ln>
                    <a:solidFill>
                      <a:srgbClr val="0B1527"/>
                    </a:solidFill>
                    <a:effectLst/>
                    <a:uLnTx/>
                    <a:uFillTx/>
                    <a:latin typeface="Calibri"/>
                    <a:ea typeface="+mn-ea"/>
                    <a:cs typeface="+mn-cs"/>
                  </a:endParaRPr>
                </a:p>
              </p:txBody>
            </p:sp>
            <p:sp>
              <p:nvSpPr>
                <p:cNvPr id="69" name="Freeform 26"/>
                <p:cNvSpPr/>
                <p:nvPr/>
              </p:nvSpPr>
              <p:spPr bwMode="auto">
                <a:xfrm>
                  <a:off x="4735506" y="2871746"/>
                  <a:ext cx="114518" cy="118766"/>
                </a:xfrm>
                <a:custGeom>
                  <a:gdLst>
                    <a:gd fmla="*/ 43049 w 274" name="T0"/>
                    <a:gd fmla="*/ 118766 h 284" name="T1"/>
                    <a:gd fmla="*/ 33436 w 274" name="T2"/>
                    <a:gd fmla="*/ 114166 h 284" name="T3"/>
                    <a:gd fmla="*/ 3762 w 274" name="T4"/>
                    <a:gd fmla="*/ 74438 h 284" name="T5"/>
                    <a:gd fmla="*/ 5851 w 274" name="T6"/>
                    <a:gd fmla="*/ 58128 h 284" name="T7"/>
                    <a:gd fmla="*/ 22151 w 274" name="T8"/>
                    <a:gd fmla="*/ 60638 h 284" name="T9"/>
                    <a:gd fmla="*/ 41795 w 274" name="T10"/>
                    <a:gd fmla="*/ 86565 h 284" name="T11"/>
                    <a:gd fmla="*/ 91531 w 274" name="T12"/>
                    <a:gd fmla="*/ 7109 h 284" name="T13"/>
                    <a:gd fmla="*/ 107413 w 274" name="T14"/>
                    <a:gd fmla="*/ 3346 h 284" name="T15"/>
                    <a:gd fmla="*/ 111174 w 274" name="T16"/>
                    <a:gd fmla="*/ 19655 h 284" name="T17"/>
                    <a:gd fmla="*/ 52662 w 274" name="T18"/>
                    <a:gd fmla="*/ 113330 h 284" name="T19"/>
                    <a:gd fmla="*/ 43467 w 274" name="T20"/>
                    <a:gd fmla="*/ 118766 h 284" name="T21"/>
                    <a:gd fmla="*/ 43049 w 274" name="T22"/>
                    <a:gd fmla="*/ 118766 h 284"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b" l="0" r="r" t="0"/>
                  <a:pathLst>
                    <a:path h="284" w="274">
                      <a:moveTo>
                        <a:pt x="103" y="284"/>
                      </a:moveTo>
                      <a:cubicBezTo>
                        <a:pt x="94" y="284"/>
                        <a:pt x="86" y="280"/>
                        <a:pt x="80" y="273"/>
                      </a:cubicBezTo>
                      <a:cubicBezTo>
                        <a:pt x="9" y="178"/>
                        <a:pt x="9" y="178"/>
                        <a:pt x="9" y="178"/>
                      </a:cubicBezTo>
                      <a:cubicBezTo>
                        <a:pt x="0" y="166"/>
                        <a:pt x="2" y="149"/>
                        <a:pt x="14" y="139"/>
                      </a:cubicBezTo>
                      <a:cubicBezTo>
                        <a:pt x="27" y="130"/>
                        <a:pt x="44" y="133"/>
                        <a:pt x="53" y="145"/>
                      </a:cubicBezTo>
                      <a:cubicBezTo>
                        <a:pt x="100" y="207"/>
                        <a:pt x="100" y="207"/>
                        <a:pt x="100" y="207"/>
                      </a:cubicBezTo>
                      <a:cubicBezTo>
                        <a:pt x="219" y="17"/>
                        <a:pt x="219" y="17"/>
                        <a:pt x="219" y="17"/>
                      </a:cubicBezTo>
                      <a:cubicBezTo>
                        <a:pt x="227" y="4"/>
                        <a:pt x="244" y="0"/>
                        <a:pt x="257" y="8"/>
                      </a:cubicBezTo>
                      <a:cubicBezTo>
                        <a:pt x="270" y="16"/>
                        <a:pt x="274" y="33"/>
                        <a:pt x="266" y="47"/>
                      </a:cubicBezTo>
                      <a:cubicBezTo>
                        <a:pt x="126" y="271"/>
                        <a:pt x="126" y="271"/>
                        <a:pt x="126" y="271"/>
                      </a:cubicBezTo>
                      <a:cubicBezTo>
                        <a:pt x="121" y="279"/>
                        <a:pt x="113" y="283"/>
                        <a:pt x="104" y="284"/>
                      </a:cubicBezTo>
                      <a:cubicBezTo>
                        <a:pt x="104" y="284"/>
                        <a:pt x="103" y="284"/>
                        <a:pt x="103" y="284"/>
                      </a:cubicBezTo>
                      <a:close/>
                    </a:path>
                  </a:pathLst>
                </a:custGeom>
                <a:solidFill>
                  <a:sysClr lastClr="FFFFFF" val="window"/>
                </a:solidFill>
                <a:ln>
                  <a:noFill/>
                </a:ln>
                <a:extLst>
                  <a:ext uri="{91240B29-F687-4F45-9708-019B960494DF}">
                    <a14:hiddenLine w="9525">
                      <a:solidFill>
                        <a:srgbClr val="000000"/>
                      </a:solidFill>
                      <a:round/>
                      <a:headEnd/>
                      <a:tailEnd/>
                    </a14:hiddenLine>
                  </a:ext>
                </a:extLst>
              </p:spPr>
              <p:txBody>
                <a:bodyPr/>
                <a:lstStyle/>
                <a:p>
                  <a:pPr defTabSz="685528" eaLnBrk="0" fontAlgn="base" hangingPunct="0"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srgbClr val="0B1527"/>
                    </a:solidFill>
                    <a:effectLst/>
                    <a:uLnTx/>
                    <a:uFillTx/>
                  </a:endParaRPr>
                </a:p>
              </p:txBody>
            </p:sp>
          </p:grpSp>
        </p:grpSp>
        <p:grpSp>
          <p:nvGrpSpPr>
            <p:cNvPr id="51" name="Group 347"/>
            <p:cNvGrpSpPr/>
            <p:nvPr/>
          </p:nvGrpSpPr>
          <p:grpSpPr>
            <a:xfrm>
              <a:off x="6539727" y="5070040"/>
              <a:ext cx="4025156" cy="307826"/>
              <a:chOff x="4643438" y="4071452"/>
              <a:chExt cx="4025156" cy="307826"/>
            </a:xfrm>
          </p:grpSpPr>
          <p:sp>
            <p:nvSpPr>
              <p:cNvPr id="62" name="Rectangle 61"/>
              <p:cNvSpPr/>
              <p:nvPr/>
            </p:nvSpPr>
            <p:spPr>
              <a:xfrm>
                <a:off x="5072711" y="4071452"/>
                <a:ext cx="3553069" cy="304850"/>
              </a:xfrm>
              <a:prstGeom prst="rect">
                <a:avLst/>
              </a:prstGeom>
            </p:spPr>
            <p:txBody>
              <a:bodyPr wrap="none">
                <a:spAutoFit/>
              </a:bodyPr>
              <a:lstStyle/>
              <a:p>
                <a:pPr defTabSz="685528" eaLnBrk="1" fontAlgn="auto" hangingPunct="1" indent="0" latinLnBrk="0" lvl="0" marL="0" marR="0">
                  <a:lnSpc>
                    <a:spcPct val="100000"/>
                  </a:lnSpc>
                  <a:spcBef>
                    <a:spcPct val="0"/>
                  </a:spcBef>
                  <a:spcAft>
                    <a:spcPct val="0"/>
                  </a:spcAft>
                  <a:buClrTx/>
                  <a:buSzTx/>
                  <a:buFontTx/>
                  <a:buNone/>
                  <a:defRPr/>
                </a:pPr>
                <a:r>
                  <a:rPr b="0" baseline="0" cap="none" i="0" kern="0" kumimoji="0" lang="en-US" noProof="0" normalizeH="0" spc="0" strike="noStrike" sz="900" u="none">
                    <a:ln>
                      <a:noFill/>
                    </a:ln>
                    <a:solidFill>
                      <a:srgbClr val="0B1527"/>
                    </a:solidFill>
                    <a:effectLst/>
                    <a:uLnTx/>
                    <a:uFillTx/>
                  </a:rPr>
                  <a:t>Lorem ipsum odio sit amet odio tristique quis tempus</a:t>
                </a:r>
              </a:p>
            </p:txBody>
          </p:sp>
          <p:grpSp>
            <p:nvGrpSpPr>
              <p:cNvPr id="63" name="Group 342"/>
              <p:cNvGrpSpPr/>
              <p:nvPr/>
            </p:nvGrpSpPr>
            <p:grpSpPr>
              <a:xfrm>
                <a:off x="4643438" y="4071948"/>
                <a:ext cx="288476" cy="288476"/>
                <a:chOff x="4643438" y="4071948"/>
                <a:chExt cx="288476" cy="288476"/>
              </a:xfrm>
            </p:grpSpPr>
            <p:sp>
              <p:nvSpPr>
                <p:cNvPr id="64" name="Oval 63"/>
                <p:cNvSpPr/>
                <p:nvPr/>
              </p:nvSpPr>
              <p:spPr>
                <a:xfrm>
                  <a:off x="4644031" y="4071452"/>
                  <a:ext cx="288962" cy="288972"/>
                </a:xfrm>
                <a:prstGeom prst="ellipse">
                  <a:avLst/>
                </a:prstGeom>
                <a:solidFill>
                  <a:srgbClr val="00B09B"/>
                </a:solidFill>
                <a:ln algn="ctr" cap="flat" cmpd="sng" w="12700">
                  <a:noFill/>
                  <a:prstDash val="solid"/>
                  <a:miter lim="800000"/>
                </a:ln>
                <a:effectLst/>
              </p:spPr>
              <p:txBody>
                <a:bodyPr anchor="ctr"/>
                <a:lstStyle/>
                <a:p>
                  <a:pPr algn="ctr" defTabSz="685528"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100" u="none">
                    <a:ln>
                      <a:noFill/>
                    </a:ln>
                    <a:solidFill>
                      <a:srgbClr val="0B1527"/>
                    </a:solidFill>
                    <a:effectLst/>
                    <a:uLnTx/>
                    <a:uFillTx/>
                    <a:latin typeface="Calibri"/>
                    <a:ea typeface="+mn-ea"/>
                    <a:cs typeface="+mn-cs"/>
                  </a:endParaRPr>
                </a:p>
              </p:txBody>
            </p:sp>
            <p:sp>
              <p:nvSpPr>
                <p:cNvPr id="65" name="Freeform 105"/>
                <p:cNvSpPr/>
                <p:nvPr/>
              </p:nvSpPr>
              <p:spPr bwMode="auto">
                <a:xfrm>
                  <a:off x="4742079" y="4165806"/>
                  <a:ext cx="105018" cy="105018"/>
                </a:xfrm>
                <a:custGeom>
                  <a:gdLst>
                    <a:gd fmla="*/ 255 w 262" name="T0"/>
                    <a:gd fmla="*/ 58 h 263" name="T1"/>
                    <a:gd fmla="*/ 257 w 262" name="T2"/>
                    <a:gd fmla="*/ 53 h 263" name="T3"/>
                    <a:gd fmla="*/ 262 w 262" name="T4"/>
                    <a:gd fmla="*/ 38 h 263" name="T5"/>
                    <a:gd fmla="*/ 257 w 262" name="T6"/>
                    <a:gd fmla="*/ 24 h 263" name="T7"/>
                    <a:gd fmla="*/ 244 w 262" name="T8"/>
                    <a:gd fmla="*/ 9 h 263" name="T9"/>
                    <a:gd fmla="*/ 241 w 262" name="T10"/>
                    <a:gd fmla="*/ 5 h 263" name="T11"/>
                    <a:gd fmla="*/ 224 w 262" name="T12"/>
                    <a:gd fmla="*/ 0 h 263" name="T13"/>
                    <a:gd fmla="*/ 210 w 262" name="T14"/>
                    <a:gd fmla="*/ 5 h 263" name="T15"/>
                    <a:gd fmla="*/ 132 w 262" name="T16"/>
                    <a:gd fmla="*/ 82 h 263" name="T17"/>
                    <a:gd fmla="*/ 58 w 262" name="T18"/>
                    <a:gd fmla="*/ 9 h 263" name="T19"/>
                    <a:gd fmla="*/ 49 w 262" name="T20"/>
                    <a:gd fmla="*/ 2 h 263" name="T21"/>
                    <a:gd fmla="*/ 27 w 262" name="T22"/>
                    <a:gd fmla="*/ 2 h 263" name="T23"/>
                    <a:gd fmla="*/ 18 w 262" name="T24"/>
                    <a:gd fmla="*/ 9 h 263" name="T25"/>
                    <a:gd fmla="*/ 9 w 262" name="T26"/>
                    <a:gd fmla="*/ 18 h 263" name="T27"/>
                    <a:gd fmla="*/ 3 w 262" name="T28"/>
                    <a:gd fmla="*/ 27 h 263" name="T29"/>
                    <a:gd fmla="*/ 3 w 262" name="T30"/>
                    <a:gd fmla="*/ 49 h 263" name="T31"/>
                    <a:gd fmla="*/ 9 w 262" name="T32"/>
                    <a:gd fmla="*/ 58 h 263" name="T33"/>
                    <a:gd fmla="*/ 9 w 262" name="T34"/>
                    <a:gd fmla="*/ 205 h 263" name="T35"/>
                    <a:gd fmla="*/ 5 w 262" name="T36"/>
                    <a:gd fmla="*/ 210 h 263" name="T37"/>
                    <a:gd fmla="*/ 0 w 262" name="T38"/>
                    <a:gd fmla="*/ 225 h 263" name="T39"/>
                    <a:gd fmla="*/ 5 w 262" name="T40"/>
                    <a:gd fmla="*/ 241 h 263" name="T41"/>
                    <a:gd fmla="*/ 18 w 262" name="T42"/>
                    <a:gd fmla="*/ 254 h 263" name="T43"/>
                    <a:gd fmla="*/ 23 w 262" name="T44"/>
                    <a:gd fmla="*/ 257 h 263" name="T45"/>
                    <a:gd fmla="*/ 38 w 262" name="T46"/>
                    <a:gd fmla="*/ 263 h 263" name="T47"/>
                    <a:gd fmla="*/ 54 w 262" name="T48"/>
                    <a:gd fmla="*/ 257 h 263" name="T49"/>
                    <a:gd fmla="*/ 132 w 262" name="T50"/>
                    <a:gd fmla="*/ 181 h 263" name="T51"/>
                    <a:gd fmla="*/ 204 w 262" name="T52"/>
                    <a:gd fmla="*/ 254 h 263" name="T53"/>
                    <a:gd fmla="*/ 214 w 262" name="T54"/>
                    <a:gd fmla="*/ 261 h 263" name="T55"/>
                    <a:gd fmla="*/ 235 w 262" name="T56"/>
                    <a:gd fmla="*/ 261 h 263" name="T57"/>
                    <a:gd fmla="*/ 244 w 262" name="T58"/>
                    <a:gd fmla="*/ 254 h 263" name="T59"/>
                    <a:gd fmla="*/ 255 w 262" name="T60"/>
                    <a:gd fmla="*/ 245 h 263" name="T61"/>
                    <a:gd fmla="*/ 261 w 262" name="T62"/>
                    <a:gd fmla="*/ 236 h 263" name="T63"/>
                    <a:gd fmla="*/ 261 w 262" name="T64"/>
                    <a:gd fmla="*/ 214 h 263" name="T65"/>
                    <a:gd fmla="*/ 255 w 262" name="T66"/>
                    <a:gd fmla="*/ 205 h 263"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b="b" l="0" r="r" t="0"/>
                  <a:pathLst>
                    <a:path h="263" w="262">
                      <a:moveTo>
                        <a:pt x="181" y="132"/>
                      </a:moveTo>
                      <a:lnTo>
                        <a:pt x="255" y="58"/>
                      </a:lnTo>
                      <a:lnTo>
                        <a:pt x="257" y="53"/>
                      </a:lnTo>
                      <a:lnTo>
                        <a:pt x="261" y="49"/>
                      </a:lnTo>
                      <a:lnTo>
                        <a:pt x="262" y="38"/>
                      </a:lnTo>
                      <a:lnTo>
                        <a:pt x="261" y="27"/>
                      </a:lnTo>
                      <a:lnTo>
                        <a:pt x="257" y="24"/>
                      </a:lnTo>
                      <a:lnTo>
                        <a:pt x="255" y="18"/>
                      </a:lnTo>
                      <a:lnTo>
                        <a:pt x="244" y="9"/>
                      </a:lnTo>
                      <a:lnTo>
                        <a:pt x="241" y="5"/>
                      </a:lnTo>
                      <a:lnTo>
                        <a:pt x="235" y="2"/>
                      </a:lnTo>
                      <a:lnTo>
                        <a:pt x="224" y="0"/>
                      </a:lnTo>
                      <a:lnTo>
                        <a:pt x="214" y="2"/>
                      </a:lnTo>
                      <a:lnTo>
                        <a:pt x="210" y="5"/>
                      </a:lnTo>
                      <a:lnTo>
                        <a:pt x="204" y="9"/>
                      </a:lnTo>
                      <a:lnTo>
                        <a:pt x="132" y="82"/>
                      </a:lnTo>
                      <a:lnTo>
                        <a:pt x="58" y="9"/>
                      </a:lnTo>
                      <a:lnTo>
                        <a:pt x="54" y="5"/>
                      </a:lnTo>
                      <a:lnTo>
                        <a:pt x="49" y="2"/>
                      </a:lnTo>
                      <a:lnTo>
                        <a:pt x="38" y="0"/>
                      </a:lnTo>
                      <a:lnTo>
                        <a:pt x="27" y="2"/>
                      </a:lnTo>
                      <a:lnTo>
                        <a:pt x="23" y="5"/>
                      </a:lnTo>
                      <a:lnTo>
                        <a:pt x="18" y="9"/>
                      </a:lnTo>
                      <a:lnTo>
                        <a:pt x="9" y="18"/>
                      </a:lnTo>
                      <a:lnTo>
                        <a:pt x="5" y="24"/>
                      </a:lnTo>
                      <a:lnTo>
                        <a:pt x="3" y="27"/>
                      </a:lnTo>
                      <a:lnTo>
                        <a:pt x="0" y="38"/>
                      </a:lnTo>
                      <a:lnTo>
                        <a:pt x="3" y="49"/>
                      </a:lnTo>
                      <a:lnTo>
                        <a:pt x="5" y="53"/>
                      </a:lnTo>
                      <a:lnTo>
                        <a:pt x="9" y="58"/>
                      </a:lnTo>
                      <a:lnTo>
                        <a:pt x="83" y="132"/>
                      </a:lnTo>
                      <a:lnTo>
                        <a:pt x="9" y="205"/>
                      </a:lnTo>
                      <a:lnTo>
                        <a:pt x="5" y="210"/>
                      </a:lnTo>
                      <a:lnTo>
                        <a:pt x="3" y="214"/>
                      </a:lnTo>
                      <a:lnTo>
                        <a:pt x="0" y="225"/>
                      </a:lnTo>
                      <a:lnTo>
                        <a:pt x="3" y="236"/>
                      </a:lnTo>
                      <a:lnTo>
                        <a:pt x="5" y="241"/>
                      </a:lnTo>
                      <a:lnTo>
                        <a:pt x="9" y="245"/>
                      </a:lnTo>
                      <a:lnTo>
                        <a:pt x="18" y="254"/>
                      </a:lnTo>
                      <a:lnTo>
                        <a:pt x="23" y="257"/>
                      </a:lnTo>
                      <a:lnTo>
                        <a:pt x="27" y="261"/>
                      </a:lnTo>
                      <a:lnTo>
                        <a:pt x="38" y="263"/>
                      </a:lnTo>
                      <a:lnTo>
                        <a:pt x="49" y="261"/>
                      </a:lnTo>
                      <a:lnTo>
                        <a:pt x="54" y="257"/>
                      </a:lnTo>
                      <a:lnTo>
                        <a:pt x="58" y="254"/>
                      </a:lnTo>
                      <a:lnTo>
                        <a:pt x="132" y="181"/>
                      </a:lnTo>
                      <a:lnTo>
                        <a:pt x="204" y="254"/>
                      </a:lnTo>
                      <a:lnTo>
                        <a:pt x="210" y="257"/>
                      </a:lnTo>
                      <a:lnTo>
                        <a:pt x="214" y="261"/>
                      </a:lnTo>
                      <a:lnTo>
                        <a:pt x="224" y="263"/>
                      </a:lnTo>
                      <a:lnTo>
                        <a:pt x="235" y="261"/>
                      </a:lnTo>
                      <a:lnTo>
                        <a:pt x="241" y="257"/>
                      </a:lnTo>
                      <a:lnTo>
                        <a:pt x="244" y="254"/>
                      </a:lnTo>
                      <a:lnTo>
                        <a:pt x="255" y="245"/>
                      </a:lnTo>
                      <a:lnTo>
                        <a:pt x="257" y="241"/>
                      </a:lnTo>
                      <a:lnTo>
                        <a:pt x="261" y="236"/>
                      </a:lnTo>
                      <a:lnTo>
                        <a:pt x="262" y="225"/>
                      </a:lnTo>
                      <a:lnTo>
                        <a:pt x="261" y="214"/>
                      </a:lnTo>
                      <a:lnTo>
                        <a:pt x="257" y="210"/>
                      </a:lnTo>
                      <a:lnTo>
                        <a:pt x="255" y="205"/>
                      </a:lnTo>
                      <a:lnTo>
                        <a:pt x="181" y="132"/>
                      </a:lnTo>
                      <a:close/>
                    </a:path>
                  </a:pathLst>
                </a:custGeom>
                <a:solidFill>
                  <a:sysClr lastClr="FFFFFF" val="window"/>
                </a:solidFill>
                <a:ln>
                  <a:noFill/>
                </a:ln>
                <a:extLst>
                  <a:ext uri="{91240B29-F687-4F45-9708-019B960494DF}">
                    <a14:hiddenLine w="9525">
                      <a:solidFill>
                        <a:srgbClr val="000000"/>
                      </a:solidFill>
                      <a:round/>
                      <a:headEnd/>
                      <a:tailEnd/>
                    </a14:hiddenLine>
                  </a:ext>
                </a:extLst>
              </p:spPr>
              <p:txBody>
                <a:bodyPr/>
                <a:lstStyle/>
                <a:p>
                  <a:pPr defTabSz="685528" eaLnBrk="0" fontAlgn="base" hangingPunct="0"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srgbClr val="0B1527"/>
                    </a:solidFill>
                    <a:effectLst/>
                    <a:uLnTx/>
                    <a:uFillTx/>
                  </a:endParaRPr>
                </a:p>
              </p:txBody>
            </p:sp>
          </p:grpSp>
        </p:grpSp>
        <p:grpSp>
          <p:nvGrpSpPr>
            <p:cNvPr id="52" name="Group 346"/>
            <p:cNvGrpSpPr/>
            <p:nvPr/>
          </p:nvGrpSpPr>
          <p:grpSpPr>
            <a:xfrm>
              <a:off x="6539727" y="4641345"/>
              <a:ext cx="4025156" cy="307826"/>
              <a:chOff x="4643438" y="3642757"/>
              <a:chExt cx="4025156" cy="307826"/>
            </a:xfrm>
          </p:grpSpPr>
          <p:sp>
            <p:nvSpPr>
              <p:cNvPr id="58" name="Rectangle 57"/>
              <p:cNvSpPr/>
              <p:nvPr/>
            </p:nvSpPr>
            <p:spPr>
              <a:xfrm>
                <a:off x="5072711" y="3642758"/>
                <a:ext cx="3553069" cy="304850"/>
              </a:xfrm>
              <a:prstGeom prst="rect">
                <a:avLst/>
              </a:prstGeom>
            </p:spPr>
            <p:txBody>
              <a:bodyPr wrap="none">
                <a:spAutoFit/>
              </a:bodyPr>
              <a:lstStyle/>
              <a:p>
                <a:pPr defTabSz="685528" eaLnBrk="1" fontAlgn="auto" hangingPunct="1" indent="0" latinLnBrk="0" lvl="0" marL="0" marR="0">
                  <a:lnSpc>
                    <a:spcPct val="100000"/>
                  </a:lnSpc>
                  <a:spcBef>
                    <a:spcPct val="0"/>
                  </a:spcBef>
                  <a:spcAft>
                    <a:spcPct val="0"/>
                  </a:spcAft>
                  <a:buClrTx/>
                  <a:buSzTx/>
                  <a:buFontTx/>
                  <a:buNone/>
                  <a:defRPr/>
                </a:pPr>
                <a:r>
                  <a:rPr b="0" baseline="0" cap="none" i="0" kern="0" kumimoji="0" lang="en-US" noProof="0" normalizeH="0" spc="0" strike="noStrike" sz="900" u="none">
                    <a:ln>
                      <a:noFill/>
                    </a:ln>
                    <a:solidFill>
                      <a:srgbClr val="0B1527"/>
                    </a:solidFill>
                    <a:effectLst/>
                    <a:uLnTx/>
                    <a:uFillTx/>
                  </a:rPr>
                  <a:t>Lorem ipsum odio sit amet odio tristique quis tempus</a:t>
                </a:r>
              </a:p>
            </p:txBody>
          </p:sp>
          <p:grpSp>
            <p:nvGrpSpPr>
              <p:cNvPr id="59" name="Group 341"/>
              <p:cNvGrpSpPr/>
              <p:nvPr/>
            </p:nvGrpSpPr>
            <p:grpSpPr>
              <a:xfrm>
                <a:off x="4643438" y="3643320"/>
                <a:ext cx="288476" cy="288476"/>
                <a:chOff x="4643438" y="3643320"/>
                <a:chExt cx="288476" cy="288476"/>
              </a:xfrm>
            </p:grpSpPr>
            <p:sp>
              <p:nvSpPr>
                <p:cNvPr id="60" name="Oval 59"/>
                <p:cNvSpPr/>
                <p:nvPr/>
              </p:nvSpPr>
              <p:spPr>
                <a:xfrm>
                  <a:off x="4644031" y="3642757"/>
                  <a:ext cx="288962" cy="288972"/>
                </a:xfrm>
                <a:prstGeom prst="ellipse">
                  <a:avLst/>
                </a:prstGeom>
                <a:solidFill>
                  <a:srgbClr val="90BC33"/>
                </a:solidFill>
                <a:ln algn="ctr" cap="flat" cmpd="sng" w="12700">
                  <a:noFill/>
                  <a:prstDash val="solid"/>
                  <a:miter lim="800000"/>
                </a:ln>
                <a:effectLst/>
              </p:spPr>
              <p:txBody>
                <a:bodyPr anchor="ctr"/>
                <a:lstStyle/>
                <a:p>
                  <a:pPr algn="ctr" defTabSz="685528"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100" u="none">
                    <a:ln>
                      <a:noFill/>
                    </a:ln>
                    <a:solidFill>
                      <a:srgbClr val="0B1527"/>
                    </a:solidFill>
                    <a:effectLst/>
                    <a:uLnTx/>
                    <a:uFillTx/>
                    <a:latin typeface="Calibri"/>
                    <a:ea typeface="+mn-ea"/>
                    <a:cs typeface="+mn-cs"/>
                  </a:endParaRPr>
                </a:p>
              </p:txBody>
            </p:sp>
            <p:sp>
              <p:nvSpPr>
                <p:cNvPr id="61" name="Freeform 26"/>
                <p:cNvSpPr/>
                <p:nvPr/>
              </p:nvSpPr>
              <p:spPr bwMode="auto">
                <a:xfrm>
                  <a:off x="4735506" y="3729002"/>
                  <a:ext cx="114518" cy="118766"/>
                </a:xfrm>
                <a:custGeom>
                  <a:gdLst>
                    <a:gd fmla="*/ 43049 w 274" name="T0"/>
                    <a:gd fmla="*/ 118766 h 284" name="T1"/>
                    <a:gd fmla="*/ 33436 w 274" name="T2"/>
                    <a:gd fmla="*/ 114166 h 284" name="T3"/>
                    <a:gd fmla="*/ 3762 w 274" name="T4"/>
                    <a:gd fmla="*/ 74438 h 284" name="T5"/>
                    <a:gd fmla="*/ 5851 w 274" name="T6"/>
                    <a:gd fmla="*/ 58128 h 284" name="T7"/>
                    <a:gd fmla="*/ 22151 w 274" name="T8"/>
                    <a:gd fmla="*/ 60638 h 284" name="T9"/>
                    <a:gd fmla="*/ 41795 w 274" name="T10"/>
                    <a:gd fmla="*/ 86565 h 284" name="T11"/>
                    <a:gd fmla="*/ 91531 w 274" name="T12"/>
                    <a:gd fmla="*/ 7109 h 284" name="T13"/>
                    <a:gd fmla="*/ 107413 w 274" name="T14"/>
                    <a:gd fmla="*/ 3346 h 284" name="T15"/>
                    <a:gd fmla="*/ 111174 w 274" name="T16"/>
                    <a:gd fmla="*/ 19655 h 284" name="T17"/>
                    <a:gd fmla="*/ 52662 w 274" name="T18"/>
                    <a:gd fmla="*/ 113330 h 284" name="T19"/>
                    <a:gd fmla="*/ 43467 w 274" name="T20"/>
                    <a:gd fmla="*/ 118766 h 284" name="T21"/>
                    <a:gd fmla="*/ 43049 w 274" name="T22"/>
                    <a:gd fmla="*/ 118766 h 284"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b" l="0" r="r" t="0"/>
                  <a:pathLst>
                    <a:path h="284" w="274">
                      <a:moveTo>
                        <a:pt x="103" y="284"/>
                      </a:moveTo>
                      <a:cubicBezTo>
                        <a:pt x="94" y="284"/>
                        <a:pt x="86" y="280"/>
                        <a:pt x="80" y="273"/>
                      </a:cubicBezTo>
                      <a:cubicBezTo>
                        <a:pt x="9" y="178"/>
                        <a:pt x="9" y="178"/>
                        <a:pt x="9" y="178"/>
                      </a:cubicBezTo>
                      <a:cubicBezTo>
                        <a:pt x="0" y="166"/>
                        <a:pt x="2" y="149"/>
                        <a:pt x="14" y="139"/>
                      </a:cubicBezTo>
                      <a:cubicBezTo>
                        <a:pt x="27" y="130"/>
                        <a:pt x="44" y="133"/>
                        <a:pt x="53" y="145"/>
                      </a:cubicBezTo>
                      <a:cubicBezTo>
                        <a:pt x="100" y="207"/>
                        <a:pt x="100" y="207"/>
                        <a:pt x="100" y="207"/>
                      </a:cubicBezTo>
                      <a:cubicBezTo>
                        <a:pt x="219" y="17"/>
                        <a:pt x="219" y="17"/>
                        <a:pt x="219" y="17"/>
                      </a:cubicBezTo>
                      <a:cubicBezTo>
                        <a:pt x="227" y="4"/>
                        <a:pt x="244" y="0"/>
                        <a:pt x="257" y="8"/>
                      </a:cubicBezTo>
                      <a:cubicBezTo>
                        <a:pt x="270" y="16"/>
                        <a:pt x="274" y="33"/>
                        <a:pt x="266" y="47"/>
                      </a:cubicBezTo>
                      <a:cubicBezTo>
                        <a:pt x="126" y="271"/>
                        <a:pt x="126" y="271"/>
                        <a:pt x="126" y="271"/>
                      </a:cubicBezTo>
                      <a:cubicBezTo>
                        <a:pt x="121" y="279"/>
                        <a:pt x="113" y="283"/>
                        <a:pt x="104" y="284"/>
                      </a:cubicBezTo>
                      <a:cubicBezTo>
                        <a:pt x="104" y="284"/>
                        <a:pt x="103" y="284"/>
                        <a:pt x="103" y="284"/>
                      </a:cubicBezTo>
                      <a:close/>
                    </a:path>
                  </a:pathLst>
                </a:custGeom>
                <a:solidFill>
                  <a:sysClr lastClr="FFFFFF" val="window"/>
                </a:solidFill>
                <a:ln>
                  <a:noFill/>
                </a:ln>
                <a:extLst>
                  <a:ext uri="{91240B29-F687-4F45-9708-019B960494DF}">
                    <a14:hiddenLine w="9525">
                      <a:solidFill>
                        <a:srgbClr val="000000"/>
                      </a:solidFill>
                      <a:round/>
                      <a:headEnd/>
                      <a:tailEnd/>
                    </a14:hiddenLine>
                  </a:ext>
                </a:extLst>
              </p:spPr>
              <p:txBody>
                <a:bodyPr/>
                <a:lstStyle/>
                <a:p>
                  <a:pPr defTabSz="685528" eaLnBrk="0" fontAlgn="base" hangingPunct="0"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srgbClr val="0B1527"/>
                    </a:solidFill>
                    <a:effectLst/>
                    <a:uLnTx/>
                    <a:uFillTx/>
                  </a:endParaRPr>
                </a:p>
              </p:txBody>
            </p:sp>
          </p:grpSp>
        </p:grpSp>
        <p:grpSp>
          <p:nvGrpSpPr>
            <p:cNvPr id="53" name="Group 345"/>
            <p:cNvGrpSpPr/>
            <p:nvPr/>
          </p:nvGrpSpPr>
          <p:grpSpPr>
            <a:xfrm>
              <a:off x="6539727" y="4212649"/>
              <a:ext cx="4025156" cy="307826"/>
              <a:chOff x="4643438" y="3214061"/>
              <a:chExt cx="4025156" cy="307826"/>
            </a:xfrm>
          </p:grpSpPr>
          <p:sp>
            <p:nvSpPr>
              <p:cNvPr id="54" name="Rectangle 53"/>
              <p:cNvSpPr/>
              <p:nvPr/>
            </p:nvSpPr>
            <p:spPr>
              <a:xfrm>
                <a:off x="5072711" y="3214061"/>
                <a:ext cx="3553069" cy="304850"/>
              </a:xfrm>
              <a:prstGeom prst="rect">
                <a:avLst/>
              </a:prstGeom>
            </p:spPr>
            <p:txBody>
              <a:bodyPr wrap="none">
                <a:spAutoFit/>
              </a:bodyPr>
              <a:lstStyle/>
              <a:p>
                <a:pPr defTabSz="685528" eaLnBrk="1" fontAlgn="auto" hangingPunct="1" indent="0" latinLnBrk="0" lvl="0" marL="0" marR="0">
                  <a:lnSpc>
                    <a:spcPct val="100000"/>
                  </a:lnSpc>
                  <a:spcBef>
                    <a:spcPct val="0"/>
                  </a:spcBef>
                  <a:spcAft>
                    <a:spcPct val="0"/>
                  </a:spcAft>
                  <a:buClrTx/>
                  <a:buSzTx/>
                  <a:buFontTx/>
                  <a:buNone/>
                  <a:defRPr/>
                </a:pPr>
                <a:r>
                  <a:rPr b="0" baseline="0" cap="none" i="0" kern="0" kumimoji="0" lang="en-US" noProof="0" normalizeH="0" spc="0" strike="noStrike" sz="900" u="none">
                    <a:ln>
                      <a:noFill/>
                    </a:ln>
                    <a:solidFill>
                      <a:srgbClr val="0B1527"/>
                    </a:solidFill>
                    <a:effectLst/>
                    <a:uLnTx/>
                    <a:uFillTx/>
                  </a:rPr>
                  <a:t>Lorem ipsum odio sit amet odio tristique quis tempus</a:t>
                </a:r>
              </a:p>
            </p:txBody>
          </p:sp>
          <p:grpSp>
            <p:nvGrpSpPr>
              <p:cNvPr id="55" name="Group 333"/>
              <p:cNvGrpSpPr/>
              <p:nvPr/>
            </p:nvGrpSpPr>
            <p:grpSpPr>
              <a:xfrm>
                <a:off x="4643438" y="3214692"/>
                <a:ext cx="288476" cy="288476"/>
                <a:chOff x="4643438" y="3214692"/>
                <a:chExt cx="288476" cy="288476"/>
              </a:xfrm>
            </p:grpSpPr>
            <p:sp>
              <p:nvSpPr>
                <p:cNvPr id="56" name="Oval 55"/>
                <p:cNvSpPr/>
                <p:nvPr/>
              </p:nvSpPr>
              <p:spPr>
                <a:xfrm>
                  <a:off x="4644031" y="3214061"/>
                  <a:ext cx="288962" cy="288972"/>
                </a:xfrm>
                <a:prstGeom prst="ellipse">
                  <a:avLst/>
                </a:prstGeom>
                <a:solidFill>
                  <a:srgbClr val="FA9C00"/>
                </a:solidFill>
                <a:ln algn="ctr" cap="flat" cmpd="sng" w="12700">
                  <a:noFill/>
                  <a:prstDash val="solid"/>
                  <a:miter lim="800000"/>
                </a:ln>
                <a:effectLst/>
              </p:spPr>
              <p:txBody>
                <a:bodyPr anchor="ctr"/>
                <a:lstStyle/>
                <a:p>
                  <a:pPr algn="ctr" defTabSz="685528"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100" u="none">
                    <a:ln>
                      <a:noFill/>
                    </a:ln>
                    <a:solidFill>
                      <a:srgbClr val="0B1527"/>
                    </a:solidFill>
                    <a:effectLst/>
                    <a:uLnTx/>
                    <a:uFillTx/>
                    <a:latin typeface="Calibri"/>
                    <a:ea typeface="+mn-ea"/>
                    <a:cs typeface="+mn-cs"/>
                  </a:endParaRPr>
                </a:p>
              </p:txBody>
            </p:sp>
            <p:sp>
              <p:nvSpPr>
                <p:cNvPr id="57" name="Freeform 105"/>
                <p:cNvSpPr/>
                <p:nvPr/>
              </p:nvSpPr>
              <p:spPr bwMode="auto">
                <a:xfrm>
                  <a:off x="4739688" y="3310676"/>
                  <a:ext cx="105018" cy="105018"/>
                </a:xfrm>
                <a:custGeom>
                  <a:gdLst>
                    <a:gd fmla="*/ 255 w 262" name="T0"/>
                    <a:gd fmla="*/ 58 h 263" name="T1"/>
                    <a:gd fmla="*/ 257 w 262" name="T2"/>
                    <a:gd fmla="*/ 53 h 263" name="T3"/>
                    <a:gd fmla="*/ 262 w 262" name="T4"/>
                    <a:gd fmla="*/ 38 h 263" name="T5"/>
                    <a:gd fmla="*/ 257 w 262" name="T6"/>
                    <a:gd fmla="*/ 24 h 263" name="T7"/>
                    <a:gd fmla="*/ 244 w 262" name="T8"/>
                    <a:gd fmla="*/ 9 h 263" name="T9"/>
                    <a:gd fmla="*/ 241 w 262" name="T10"/>
                    <a:gd fmla="*/ 5 h 263" name="T11"/>
                    <a:gd fmla="*/ 224 w 262" name="T12"/>
                    <a:gd fmla="*/ 0 h 263" name="T13"/>
                    <a:gd fmla="*/ 210 w 262" name="T14"/>
                    <a:gd fmla="*/ 5 h 263" name="T15"/>
                    <a:gd fmla="*/ 132 w 262" name="T16"/>
                    <a:gd fmla="*/ 82 h 263" name="T17"/>
                    <a:gd fmla="*/ 58 w 262" name="T18"/>
                    <a:gd fmla="*/ 9 h 263" name="T19"/>
                    <a:gd fmla="*/ 49 w 262" name="T20"/>
                    <a:gd fmla="*/ 2 h 263" name="T21"/>
                    <a:gd fmla="*/ 27 w 262" name="T22"/>
                    <a:gd fmla="*/ 2 h 263" name="T23"/>
                    <a:gd fmla="*/ 18 w 262" name="T24"/>
                    <a:gd fmla="*/ 9 h 263" name="T25"/>
                    <a:gd fmla="*/ 9 w 262" name="T26"/>
                    <a:gd fmla="*/ 18 h 263" name="T27"/>
                    <a:gd fmla="*/ 3 w 262" name="T28"/>
                    <a:gd fmla="*/ 27 h 263" name="T29"/>
                    <a:gd fmla="*/ 3 w 262" name="T30"/>
                    <a:gd fmla="*/ 49 h 263" name="T31"/>
                    <a:gd fmla="*/ 9 w 262" name="T32"/>
                    <a:gd fmla="*/ 58 h 263" name="T33"/>
                    <a:gd fmla="*/ 9 w 262" name="T34"/>
                    <a:gd fmla="*/ 205 h 263" name="T35"/>
                    <a:gd fmla="*/ 5 w 262" name="T36"/>
                    <a:gd fmla="*/ 210 h 263" name="T37"/>
                    <a:gd fmla="*/ 0 w 262" name="T38"/>
                    <a:gd fmla="*/ 225 h 263" name="T39"/>
                    <a:gd fmla="*/ 5 w 262" name="T40"/>
                    <a:gd fmla="*/ 241 h 263" name="T41"/>
                    <a:gd fmla="*/ 18 w 262" name="T42"/>
                    <a:gd fmla="*/ 254 h 263" name="T43"/>
                    <a:gd fmla="*/ 23 w 262" name="T44"/>
                    <a:gd fmla="*/ 257 h 263" name="T45"/>
                    <a:gd fmla="*/ 38 w 262" name="T46"/>
                    <a:gd fmla="*/ 263 h 263" name="T47"/>
                    <a:gd fmla="*/ 54 w 262" name="T48"/>
                    <a:gd fmla="*/ 257 h 263" name="T49"/>
                    <a:gd fmla="*/ 132 w 262" name="T50"/>
                    <a:gd fmla="*/ 181 h 263" name="T51"/>
                    <a:gd fmla="*/ 204 w 262" name="T52"/>
                    <a:gd fmla="*/ 254 h 263" name="T53"/>
                    <a:gd fmla="*/ 214 w 262" name="T54"/>
                    <a:gd fmla="*/ 261 h 263" name="T55"/>
                    <a:gd fmla="*/ 235 w 262" name="T56"/>
                    <a:gd fmla="*/ 261 h 263" name="T57"/>
                    <a:gd fmla="*/ 244 w 262" name="T58"/>
                    <a:gd fmla="*/ 254 h 263" name="T59"/>
                    <a:gd fmla="*/ 255 w 262" name="T60"/>
                    <a:gd fmla="*/ 245 h 263" name="T61"/>
                    <a:gd fmla="*/ 261 w 262" name="T62"/>
                    <a:gd fmla="*/ 236 h 263" name="T63"/>
                    <a:gd fmla="*/ 261 w 262" name="T64"/>
                    <a:gd fmla="*/ 214 h 263" name="T65"/>
                    <a:gd fmla="*/ 255 w 262" name="T66"/>
                    <a:gd fmla="*/ 205 h 263"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b="b" l="0" r="r" t="0"/>
                  <a:pathLst>
                    <a:path h="263" w="262">
                      <a:moveTo>
                        <a:pt x="181" y="132"/>
                      </a:moveTo>
                      <a:lnTo>
                        <a:pt x="255" y="58"/>
                      </a:lnTo>
                      <a:lnTo>
                        <a:pt x="257" y="53"/>
                      </a:lnTo>
                      <a:lnTo>
                        <a:pt x="261" y="49"/>
                      </a:lnTo>
                      <a:lnTo>
                        <a:pt x="262" y="38"/>
                      </a:lnTo>
                      <a:lnTo>
                        <a:pt x="261" y="27"/>
                      </a:lnTo>
                      <a:lnTo>
                        <a:pt x="257" y="24"/>
                      </a:lnTo>
                      <a:lnTo>
                        <a:pt x="255" y="18"/>
                      </a:lnTo>
                      <a:lnTo>
                        <a:pt x="244" y="9"/>
                      </a:lnTo>
                      <a:lnTo>
                        <a:pt x="241" y="5"/>
                      </a:lnTo>
                      <a:lnTo>
                        <a:pt x="235" y="2"/>
                      </a:lnTo>
                      <a:lnTo>
                        <a:pt x="224" y="0"/>
                      </a:lnTo>
                      <a:lnTo>
                        <a:pt x="214" y="2"/>
                      </a:lnTo>
                      <a:lnTo>
                        <a:pt x="210" y="5"/>
                      </a:lnTo>
                      <a:lnTo>
                        <a:pt x="204" y="9"/>
                      </a:lnTo>
                      <a:lnTo>
                        <a:pt x="132" y="82"/>
                      </a:lnTo>
                      <a:lnTo>
                        <a:pt x="58" y="9"/>
                      </a:lnTo>
                      <a:lnTo>
                        <a:pt x="54" y="5"/>
                      </a:lnTo>
                      <a:lnTo>
                        <a:pt x="49" y="2"/>
                      </a:lnTo>
                      <a:lnTo>
                        <a:pt x="38" y="0"/>
                      </a:lnTo>
                      <a:lnTo>
                        <a:pt x="27" y="2"/>
                      </a:lnTo>
                      <a:lnTo>
                        <a:pt x="23" y="5"/>
                      </a:lnTo>
                      <a:lnTo>
                        <a:pt x="18" y="9"/>
                      </a:lnTo>
                      <a:lnTo>
                        <a:pt x="9" y="18"/>
                      </a:lnTo>
                      <a:lnTo>
                        <a:pt x="5" y="24"/>
                      </a:lnTo>
                      <a:lnTo>
                        <a:pt x="3" y="27"/>
                      </a:lnTo>
                      <a:lnTo>
                        <a:pt x="0" y="38"/>
                      </a:lnTo>
                      <a:lnTo>
                        <a:pt x="3" y="49"/>
                      </a:lnTo>
                      <a:lnTo>
                        <a:pt x="5" y="53"/>
                      </a:lnTo>
                      <a:lnTo>
                        <a:pt x="9" y="58"/>
                      </a:lnTo>
                      <a:lnTo>
                        <a:pt x="83" y="132"/>
                      </a:lnTo>
                      <a:lnTo>
                        <a:pt x="9" y="205"/>
                      </a:lnTo>
                      <a:lnTo>
                        <a:pt x="5" y="210"/>
                      </a:lnTo>
                      <a:lnTo>
                        <a:pt x="3" y="214"/>
                      </a:lnTo>
                      <a:lnTo>
                        <a:pt x="0" y="225"/>
                      </a:lnTo>
                      <a:lnTo>
                        <a:pt x="3" y="236"/>
                      </a:lnTo>
                      <a:lnTo>
                        <a:pt x="5" y="241"/>
                      </a:lnTo>
                      <a:lnTo>
                        <a:pt x="9" y="245"/>
                      </a:lnTo>
                      <a:lnTo>
                        <a:pt x="18" y="254"/>
                      </a:lnTo>
                      <a:lnTo>
                        <a:pt x="23" y="257"/>
                      </a:lnTo>
                      <a:lnTo>
                        <a:pt x="27" y="261"/>
                      </a:lnTo>
                      <a:lnTo>
                        <a:pt x="38" y="263"/>
                      </a:lnTo>
                      <a:lnTo>
                        <a:pt x="49" y="261"/>
                      </a:lnTo>
                      <a:lnTo>
                        <a:pt x="54" y="257"/>
                      </a:lnTo>
                      <a:lnTo>
                        <a:pt x="58" y="254"/>
                      </a:lnTo>
                      <a:lnTo>
                        <a:pt x="132" y="181"/>
                      </a:lnTo>
                      <a:lnTo>
                        <a:pt x="204" y="254"/>
                      </a:lnTo>
                      <a:lnTo>
                        <a:pt x="210" y="257"/>
                      </a:lnTo>
                      <a:lnTo>
                        <a:pt x="214" y="261"/>
                      </a:lnTo>
                      <a:lnTo>
                        <a:pt x="224" y="263"/>
                      </a:lnTo>
                      <a:lnTo>
                        <a:pt x="235" y="261"/>
                      </a:lnTo>
                      <a:lnTo>
                        <a:pt x="241" y="257"/>
                      </a:lnTo>
                      <a:lnTo>
                        <a:pt x="244" y="254"/>
                      </a:lnTo>
                      <a:lnTo>
                        <a:pt x="255" y="245"/>
                      </a:lnTo>
                      <a:lnTo>
                        <a:pt x="257" y="241"/>
                      </a:lnTo>
                      <a:lnTo>
                        <a:pt x="261" y="236"/>
                      </a:lnTo>
                      <a:lnTo>
                        <a:pt x="262" y="225"/>
                      </a:lnTo>
                      <a:lnTo>
                        <a:pt x="261" y="214"/>
                      </a:lnTo>
                      <a:lnTo>
                        <a:pt x="257" y="210"/>
                      </a:lnTo>
                      <a:lnTo>
                        <a:pt x="255" y="205"/>
                      </a:lnTo>
                      <a:lnTo>
                        <a:pt x="181" y="132"/>
                      </a:lnTo>
                      <a:close/>
                    </a:path>
                  </a:pathLst>
                </a:custGeom>
                <a:solidFill>
                  <a:sysClr lastClr="FFFFFF" val="window"/>
                </a:solidFill>
                <a:ln>
                  <a:noFill/>
                </a:ln>
                <a:extLst>
                  <a:ext uri="{91240B29-F687-4F45-9708-019B960494DF}">
                    <a14:hiddenLine w="9525">
                      <a:solidFill>
                        <a:srgbClr val="000000"/>
                      </a:solidFill>
                      <a:round/>
                      <a:headEnd/>
                      <a:tailEnd/>
                    </a14:hiddenLine>
                  </a:ext>
                </a:extLst>
              </p:spPr>
              <p:txBody>
                <a:bodyPr/>
                <a:lstStyle/>
                <a:p>
                  <a:pPr defTabSz="685528" eaLnBrk="0" fontAlgn="base" hangingPunct="0"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srgbClr val="0B1527"/>
                    </a:solidFill>
                    <a:effectLst/>
                    <a:uLnTx/>
                    <a:uFillTx/>
                  </a:endParaRPr>
                </a:p>
              </p:txBody>
            </p:sp>
          </p:grpSp>
        </p:grpSp>
      </p:grpSp>
      <p:sp>
        <p:nvSpPr>
          <p:cNvPr id="72" name="Rectangle 71"/>
          <p:cNvSpPr/>
          <p:nvPr/>
        </p:nvSpPr>
        <p:spPr>
          <a:xfrm>
            <a:off x="308374" y="1163383"/>
            <a:ext cx="3296840" cy="1011934"/>
          </a:xfrm>
          <a:prstGeom prst="rect">
            <a:avLst/>
          </a:prstGeom>
        </p:spPr>
        <p:txBody>
          <a:bodyPr bIns="34289" lIns="68555" rIns="68555" tIns="34289">
            <a:spAutoFit/>
          </a:bodyPr>
          <a:lstStyle/>
          <a:p>
            <a:pPr defTabSz="685528">
              <a:lnSpc>
                <a:spcPts val="1238"/>
              </a:lnSpc>
              <a:spcAft>
                <a:spcPts val="1125"/>
              </a:spcAft>
              <a:defRPr/>
            </a:pPr>
            <a:r>
              <a:rPr lang="en-US" sz="900">
                <a:solidFill>
                  <a:srgbClr val="0B1527"/>
                </a:solidFill>
                <a:ea charset="0" panose="02020603050405020304" pitchFamily="18" typeface="Times New Roman"/>
              </a:rPr>
              <a:t>Lorem ipsum dolor sit amet, consectetur adipiscing elit. Nam viverra euismod odio, gravida pellentesque urna varius vitae. Sed dui lorem, adipiscing in adipiscing et, interdum nec metus. Mauris ultricies, justo eu convallis placerat, felis enim ornare nisi, vitae mattis nulla ante id dui. Ut lectus purus, commodo et tincidunt vel, interdum sed lectus</a:t>
            </a:r>
          </a:p>
        </p:txBody>
      </p:sp>
      <p:grpSp>
        <p:nvGrpSpPr>
          <p:cNvPr id="73" name="Group 72"/>
          <p:cNvGrpSpPr/>
          <p:nvPr/>
        </p:nvGrpSpPr>
        <p:grpSpPr>
          <a:xfrm>
            <a:off x="3867168" y="1491630"/>
            <a:ext cx="1994297" cy="2834879"/>
            <a:chOff x="8375770" y="2401463"/>
            <a:chExt cx="2659477" cy="3780430"/>
          </a:xfrm>
        </p:grpSpPr>
        <p:sp>
          <p:nvSpPr>
            <p:cNvPr id="74" name="Freeform 73"/>
            <p:cNvSpPr>
              <a:spLocks noEditPoints="1"/>
            </p:cNvSpPr>
            <p:nvPr/>
          </p:nvSpPr>
          <p:spPr bwMode="auto">
            <a:xfrm>
              <a:off x="8375770" y="2476088"/>
              <a:ext cx="558887" cy="536659"/>
            </a:xfrm>
            <a:custGeom>
              <a:gdLst>
                <a:gd fmla="*/ 175 w 296" name="T0"/>
                <a:gd fmla="*/ 126 h 284" name="T1"/>
                <a:gd fmla="*/ 263 w 296" name="T2"/>
                <a:gd fmla="*/ 42 h 284" name="T3"/>
                <a:gd fmla="*/ 268 w 296" name="T4"/>
                <a:gd fmla="*/ 15 h 284" name="T5"/>
                <a:gd fmla="*/ 241 w 296" name="T6"/>
                <a:gd fmla="*/ 22 h 284" name="T7"/>
                <a:gd fmla="*/ 164 w 296" name="T8"/>
                <a:gd fmla="*/ 116 h 284" name="T9"/>
                <a:gd fmla="*/ 141 w 296" name="T10"/>
                <a:gd fmla="*/ 95 h 284" name="T11"/>
                <a:gd fmla="*/ 91 w 296" name="T12"/>
                <a:gd fmla="*/ 12 h 284" name="T13"/>
                <a:gd fmla="*/ 42 w 296" name="T14"/>
                <a:gd fmla="*/ 4 h 284" name="T15"/>
                <a:gd fmla="*/ 42 w 296" name="T16"/>
                <a:gd fmla="*/ 14 h 284" name="T17"/>
                <a:gd fmla="*/ 76 w 296" name="T18"/>
                <a:gd fmla="*/ 45 h 284" name="T19"/>
                <a:gd fmla="*/ 62 w 296" name="T20"/>
                <a:gd fmla="*/ 78 h 284" name="T21"/>
                <a:gd fmla="*/ 22 w 296" name="T22"/>
                <a:gd fmla="*/ 46 h 284" name="T23"/>
                <a:gd fmla="*/ 12 w 296" name="T24"/>
                <a:gd fmla="*/ 36 h 284" name="T25"/>
                <a:gd fmla="*/ 7 w 296" name="T26"/>
                <a:gd fmla="*/ 39 h 284" name="T27"/>
                <a:gd fmla="*/ 56 w 296" name="T28"/>
                <a:gd fmla="*/ 126 h 284" name="T29"/>
                <a:gd fmla="*/ 100 w 296" name="T30"/>
                <a:gd fmla="*/ 136 h 284" name="T31"/>
                <a:gd fmla="*/ 33 w 296" name="T32"/>
                <a:gd fmla="*/ 224 h 284" name="T33"/>
                <a:gd fmla="*/ 29 w 296" name="T34"/>
                <a:gd fmla="*/ 272 h 284" name="T35"/>
                <a:gd fmla="*/ 149 w 296" name="T36"/>
                <a:gd fmla="*/ 186 h 284" name="T37"/>
                <a:gd fmla="*/ 266 w 296" name="T38"/>
                <a:gd fmla="*/ 284 h 284" name="T39"/>
                <a:gd fmla="*/ 284 w 296" name="T40"/>
                <a:gd fmla="*/ 277 h 284" name="T41"/>
                <a:gd fmla="*/ 103 w 296" name="T42"/>
                <a:gd fmla="*/ 123 h 284" name="T43"/>
                <a:gd fmla="*/ 86 w 296" name="T44"/>
                <a:gd fmla="*/ 127 h 284" name="T45"/>
                <a:gd fmla="*/ 25 w 296" name="T46"/>
                <a:gd fmla="*/ 80 h 284" name="T47"/>
                <a:gd fmla="*/ 41 w 296" name="T48"/>
                <a:gd fmla="*/ 80 h 284" name="T49"/>
                <a:gd fmla="*/ 84 w 296" name="T50"/>
                <a:gd fmla="*/ 80 h 284" name="T51"/>
                <a:gd fmla="*/ 58 w 296" name="T52"/>
                <a:gd fmla="*/ 11 h 284" name="T53"/>
                <a:gd fmla="*/ 122 w 296" name="T54"/>
                <a:gd fmla="*/ 59 h 284" name="T55"/>
                <a:gd fmla="*/ 128 w 296" name="T56"/>
                <a:gd fmla="*/ 100 h 284" name="T57"/>
                <a:gd fmla="*/ 144 w 296" name="T58"/>
                <a:gd fmla="*/ 112 h 284" name="T59"/>
                <a:gd fmla="*/ 152 w 296" name="T60"/>
                <a:gd fmla="*/ 129 h 284" name="T61"/>
                <a:gd fmla="*/ 108 w 296" name="T62"/>
                <a:gd fmla="*/ 127 h 284" name="T63"/>
                <a:gd fmla="*/ 103 w 296" name="T64"/>
                <a:gd fmla="*/ 123 h 284" name="T65"/>
                <a:gd fmla="*/ 36 w 296" name="T66"/>
                <a:gd fmla="*/ 264 h 284" name="T67"/>
                <a:gd fmla="*/ 42 w 296" name="T68"/>
                <a:gd fmla="*/ 232 h 284" name="T69"/>
                <a:gd fmla="*/ 150 w 296" name="T70"/>
                <a:gd fmla="*/ 141 h 284" name="T71"/>
                <a:gd fmla="*/ 145 w 296" name="T72"/>
                <a:gd fmla="*/ 173 h 284" name="T73"/>
                <a:gd fmla="*/ 276 w 296" name="T74"/>
                <a:gd fmla="*/ 269 h 284" name="T75"/>
                <a:gd fmla="*/ 241 w 296" name="T76"/>
                <a:gd fmla="*/ 261 h 284" name="T77"/>
                <a:gd fmla="*/ 162 w 296" name="T78"/>
                <a:gd fmla="*/ 139 h 284" name="T79"/>
                <a:gd fmla="*/ 268 w 296" name="T80"/>
                <a:gd fmla="*/ 234 h 284"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284" w="296">
                  <a:moveTo>
                    <a:pt x="276" y="226"/>
                  </a:moveTo>
                  <a:cubicBezTo>
                    <a:pt x="175" y="126"/>
                    <a:pt x="175" y="126"/>
                    <a:pt x="175" y="126"/>
                  </a:cubicBezTo>
                  <a:cubicBezTo>
                    <a:pt x="246" y="49"/>
                    <a:pt x="246" y="49"/>
                    <a:pt x="246" y="49"/>
                  </a:cubicBezTo>
                  <a:cubicBezTo>
                    <a:pt x="252" y="49"/>
                    <a:pt x="258" y="47"/>
                    <a:pt x="263" y="42"/>
                  </a:cubicBezTo>
                  <a:cubicBezTo>
                    <a:pt x="271" y="34"/>
                    <a:pt x="271" y="34"/>
                    <a:pt x="271" y="34"/>
                  </a:cubicBezTo>
                  <a:cubicBezTo>
                    <a:pt x="278" y="26"/>
                    <a:pt x="274" y="20"/>
                    <a:pt x="268" y="15"/>
                  </a:cubicBezTo>
                  <a:cubicBezTo>
                    <a:pt x="262" y="9"/>
                    <a:pt x="256" y="6"/>
                    <a:pt x="249" y="13"/>
                  </a:cubicBezTo>
                  <a:cubicBezTo>
                    <a:pt x="241" y="22"/>
                    <a:pt x="241" y="22"/>
                    <a:pt x="241" y="22"/>
                  </a:cubicBezTo>
                  <a:cubicBezTo>
                    <a:pt x="237" y="27"/>
                    <a:pt x="235" y="33"/>
                    <a:pt x="236" y="39"/>
                  </a:cubicBezTo>
                  <a:cubicBezTo>
                    <a:pt x="164" y="116"/>
                    <a:pt x="164" y="116"/>
                    <a:pt x="164" y="116"/>
                  </a:cubicBezTo>
                  <a:cubicBezTo>
                    <a:pt x="152" y="104"/>
                    <a:pt x="152" y="104"/>
                    <a:pt x="152" y="104"/>
                  </a:cubicBezTo>
                  <a:cubicBezTo>
                    <a:pt x="149" y="100"/>
                    <a:pt x="145" y="97"/>
                    <a:pt x="141" y="95"/>
                  </a:cubicBezTo>
                  <a:cubicBezTo>
                    <a:pt x="146" y="80"/>
                    <a:pt x="142" y="62"/>
                    <a:pt x="130" y="51"/>
                  </a:cubicBezTo>
                  <a:cubicBezTo>
                    <a:pt x="91" y="12"/>
                    <a:pt x="91" y="12"/>
                    <a:pt x="91" y="12"/>
                  </a:cubicBezTo>
                  <a:cubicBezTo>
                    <a:pt x="83" y="4"/>
                    <a:pt x="72" y="0"/>
                    <a:pt x="60" y="0"/>
                  </a:cubicBezTo>
                  <a:cubicBezTo>
                    <a:pt x="54" y="0"/>
                    <a:pt x="48" y="1"/>
                    <a:pt x="42" y="4"/>
                  </a:cubicBezTo>
                  <a:cubicBezTo>
                    <a:pt x="40" y="4"/>
                    <a:pt x="39" y="7"/>
                    <a:pt x="39" y="9"/>
                  </a:cubicBezTo>
                  <a:cubicBezTo>
                    <a:pt x="39" y="11"/>
                    <a:pt x="40" y="13"/>
                    <a:pt x="42" y="14"/>
                  </a:cubicBezTo>
                  <a:cubicBezTo>
                    <a:pt x="45" y="15"/>
                    <a:pt x="47" y="16"/>
                    <a:pt x="49" y="18"/>
                  </a:cubicBezTo>
                  <a:cubicBezTo>
                    <a:pt x="76" y="45"/>
                    <a:pt x="76" y="45"/>
                    <a:pt x="76" y="45"/>
                  </a:cubicBezTo>
                  <a:cubicBezTo>
                    <a:pt x="83" y="52"/>
                    <a:pt x="84" y="64"/>
                    <a:pt x="76" y="72"/>
                  </a:cubicBezTo>
                  <a:cubicBezTo>
                    <a:pt x="72" y="76"/>
                    <a:pt x="68" y="78"/>
                    <a:pt x="62" y="78"/>
                  </a:cubicBezTo>
                  <a:cubicBezTo>
                    <a:pt x="57" y="78"/>
                    <a:pt x="53" y="76"/>
                    <a:pt x="49" y="72"/>
                  </a:cubicBezTo>
                  <a:cubicBezTo>
                    <a:pt x="22" y="46"/>
                    <a:pt x="22" y="46"/>
                    <a:pt x="22" y="46"/>
                  </a:cubicBezTo>
                  <a:cubicBezTo>
                    <a:pt x="20" y="44"/>
                    <a:pt x="19" y="42"/>
                    <a:pt x="18" y="39"/>
                  </a:cubicBezTo>
                  <a:cubicBezTo>
                    <a:pt x="17" y="37"/>
                    <a:pt x="15" y="36"/>
                    <a:pt x="12" y="36"/>
                  </a:cubicBezTo>
                  <a:cubicBezTo>
                    <a:pt x="12" y="36"/>
                    <a:pt x="12" y="36"/>
                    <a:pt x="12" y="36"/>
                  </a:cubicBezTo>
                  <a:cubicBezTo>
                    <a:pt x="10" y="36"/>
                    <a:pt x="8" y="37"/>
                    <a:pt x="7" y="39"/>
                  </a:cubicBezTo>
                  <a:cubicBezTo>
                    <a:pt x="0" y="56"/>
                    <a:pt x="4" y="75"/>
                    <a:pt x="17" y="88"/>
                  </a:cubicBezTo>
                  <a:cubicBezTo>
                    <a:pt x="56" y="126"/>
                    <a:pt x="56" y="126"/>
                    <a:pt x="56" y="126"/>
                  </a:cubicBezTo>
                  <a:cubicBezTo>
                    <a:pt x="64" y="134"/>
                    <a:pt x="75" y="139"/>
                    <a:pt x="86" y="139"/>
                  </a:cubicBezTo>
                  <a:cubicBezTo>
                    <a:pt x="91" y="139"/>
                    <a:pt x="96" y="138"/>
                    <a:pt x="100" y="136"/>
                  </a:cubicBezTo>
                  <a:cubicBezTo>
                    <a:pt x="102" y="139"/>
                    <a:pt x="104" y="142"/>
                    <a:pt x="107" y="145"/>
                  </a:cubicBezTo>
                  <a:cubicBezTo>
                    <a:pt x="33" y="224"/>
                    <a:pt x="33" y="224"/>
                    <a:pt x="33" y="224"/>
                  </a:cubicBezTo>
                  <a:cubicBezTo>
                    <a:pt x="19" y="239"/>
                    <a:pt x="17" y="261"/>
                    <a:pt x="28" y="272"/>
                  </a:cubicBezTo>
                  <a:cubicBezTo>
                    <a:pt x="29" y="272"/>
                    <a:pt x="29" y="272"/>
                    <a:pt x="29" y="272"/>
                  </a:cubicBezTo>
                  <a:cubicBezTo>
                    <a:pt x="40" y="283"/>
                    <a:pt x="62" y="279"/>
                    <a:pt x="76" y="264"/>
                  </a:cubicBezTo>
                  <a:cubicBezTo>
                    <a:pt x="149" y="186"/>
                    <a:pt x="149" y="186"/>
                    <a:pt x="149" y="186"/>
                  </a:cubicBezTo>
                  <a:cubicBezTo>
                    <a:pt x="233" y="269"/>
                    <a:pt x="233" y="269"/>
                    <a:pt x="233" y="269"/>
                  </a:cubicBezTo>
                  <a:cubicBezTo>
                    <a:pt x="243" y="279"/>
                    <a:pt x="255" y="284"/>
                    <a:pt x="266" y="284"/>
                  </a:cubicBezTo>
                  <a:cubicBezTo>
                    <a:pt x="266" y="284"/>
                    <a:pt x="266" y="284"/>
                    <a:pt x="266" y="284"/>
                  </a:cubicBezTo>
                  <a:cubicBezTo>
                    <a:pt x="273" y="284"/>
                    <a:pt x="280" y="281"/>
                    <a:pt x="284" y="277"/>
                  </a:cubicBezTo>
                  <a:cubicBezTo>
                    <a:pt x="296" y="264"/>
                    <a:pt x="293" y="242"/>
                    <a:pt x="276" y="226"/>
                  </a:cubicBezTo>
                  <a:close/>
                  <a:moveTo>
                    <a:pt x="103" y="123"/>
                  </a:moveTo>
                  <a:cubicBezTo>
                    <a:pt x="102" y="123"/>
                    <a:pt x="101" y="123"/>
                    <a:pt x="101" y="124"/>
                  </a:cubicBezTo>
                  <a:cubicBezTo>
                    <a:pt x="96" y="126"/>
                    <a:pt x="91" y="127"/>
                    <a:pt x="86" y="127"/>
                  </a:cubicBezTo>
                  <a:cubicBezTo>
                    <a:pt x="78" y="127"/>
                    <a:pt x="70" y="124"/>
                    <a:pt x="64" y="118"/>
                  </a:cubicBezTo>
                  <a:cubicBezTo>
                    <a:pt x="25" y="80"/>
                    <a:pt x="25" y="80"/>
                    <a:pt x="25" y="80"/>
                  </a:cubicBezTo>
                  <a:cubicBezTo>
                    <a:pt x="18" y="73"/>
                    <a:pt x="15" y="64"/>
                    <a:pt x="15" y="55"/>
                  </a:cubicBezTo>
                  <a:cubicBezTo>
                    <a:pt x="41" y="80"/>
                    <a:pt x="41" y="80"/>
                    <a:pt x="41" y="80"/>
                  </a:cubicBezTo>
                  <a:cubicBezTo>
                    <a:pt x="47" y="86"/>
                    <a:pt x="54" y="89"/>
                    <a:pt x="62" y="89"/>
                  </a:cubicBezTo>
                  <a:cubicBezTo>
                    <a:pt x="71" y="89"/>
                    <a:pt x="78" y="86"/>
                    <a:pt x="84" y="80"/>
                  </a:cubicBezTo>
                  <a:cubicBezTo>
                    <a:pt x="96" y="68"/>
                    <a:pt x="96" y="49"/>
                    <a:pt x="84" y="37"/>
                  </a:cubicBezTo>
                  <a:cubicBezTo>
                    <a:pt x="58" y="11"/>
                    <a:pt x="58" y="11"/>
                    <a:pt x="58" y="11"/>
                  </a:cubicBezTo>
                  <a:cubicBezTo>
                    <a:pt x="67" y="11"/>
                    <a:pt x="76" y="14"/>
                    <a:pt x="83" y="21"/>
                  </a:cubicBezTo>
                  <a:cubicBezTo>
                    <a:pt x="122" y="59"/>
                    <a:pt x="122" y="59"/>
                    <a:pt x="122" y="59"/>
                  </a:cubicBezTo>
                  <a:cubicBezTo>
                    <a:pt x="131" y="68"/>
                    <a:pt x="134" y="83"/>
                    <a:pt x="128" y="96"/>
                  </a:cubicBezTo>
                  <a:cubicBezTo>
                    <a:pt x="128" y="97"/>
                    <a:pt x="128" y="99"/>
                    <a:pt x="128" y="100"/>
                  </a:cubicBezTo>
                  <a:cubicBezTo>
                    <a:pt x="129" y="101"/>
                    <a:pt x="130" y="103"/>
                    <a:pt x="131" y="103"/>
                  </a:cubicBezTo>
                  <a:cubicBezTo>
                    <a:pt x="136" y="105"/>
                    <a:pt x="140" y="108"/>
                    <a:pt x="144" y="112"/>
                  </a:cubicBezTo>
                  <a:cubicBezTo>
                    <a:pt x="156" y="124"/>
                    <a:pt x="156" y="124"/>
                    <a:pt x="156" y="124"/>
                  </a:cubicBezTo>
                  <a:cubicBezTo>
                    <a:pt x="152" y="129"/>
                    <a:pt x="152" y="129"/>
                    <a:pt x="152" y="129"/>
                  </a:cubicBezTo>
                  <a:cubicBezTo>
                    <a:pt x="141" y="124"/>
                    <a:pt x="127" y="127"/>
                    <a:pt x="115" y="137"/>
                  </a:cubicBezTo>
                  <a:cubicBezTo>
                    <a:pt x="112" y="134"/>
                    <a:pt x="110" y="130"/>
                    <a:pt x="108" y="127"/>
                  </a:cubicBezTo>
                  <a:cubicBezTo>
                    <a:pt x="108" y="125"/>
                    <a:pt x="107" y="124"/>
                    <a:pt x="105" y="124"/>
                  </a:cubicBezTo>
                  <a:cubicBezTo>
                    <a:pt x="104" y="123"/>
                    <a:pt x="104" y="123"/>
                    <a:pt x="103" y="123"/>
                  </a:cubicBezTo>
                  <a:close/>
                  <a:moveTo>
                    <a:pt x="68" y="256"/>
                  </a:moveTo>
                  <a:cubicBezTo>
                    <a:pt x="58" y="267"/>
                    <a:pt x="43" y="270"/>
                    <a:pt x="36" y="264"/>
                  </a:cubicBezTo>
                  <a:cubicBezTo>
                    <a:pt x="36" y="263"/>
                    <a:pt x="36" y="263"/>
                    <a:pt x="36" y="263"/>
                  </a:cubicBezTo>
                  <a:cubicBezTo>
                    <a:pt x="29" y="257"/>
                    <a:pt x="32" y="242"/>
                    <a:pt x="42" y="232"/>
                  </a:cubicBezTo>
                  <a:cubicBezTo>
                    <a:pt x="119" y="149"/>
                    <a:pt x="119" y="149"/>
                    <a:pt x="119" y="149"/>
                  </a:cubicBezTo>
                  <a:cubicBezTo>
                    <a:pt x="128" y="138"/>
                    <a:pt x="143" y="135"/>
                    <a:pt x="150" y="141"/>
                  </a:cubicBezTo>
                  <a:cubicBezTo>
                    <a:pt x="150" y="142"/>
                    <a:pt x="150" y="142"/>
                    <a:pt x="150" y="142"/>
                  </a:cubicBezTo>
                  <a:cubicBezTo>
                    <a:pt x="157" y="148"/>
                    <a:pt x="155" y="163"/>
                    <a:pt x="145" y="173"/>
                  </a:cubicBezTo>
                  <a:lnTo>
                    <a:pt x="68" y="256"/>
                  </a:lnTo>
                  <a:close/>
                  <a:moveTo>
                    <a:pt x="276" y="269"/>
                  </a:moveTo>
                  <a:cubicBezTo>
                    <a:pt x="273" y="272"/>
                    <a:pt x="269" y="273"/>
                    <a:pt x="266" y="273"/>
                  </a:cubicBezTo>
                  <a:cubicBezTo>
                    <a:pt x="258" y="273"/>
                    <a:pt x="249" y="268"/>
                    <a:pt x="241" y="261"/>
                  </a:cubicBezTo>
                  <a:cubicBezTo>
                    <a:pt x="156" y="178"/>
                    <a:pt x="156" y="178"/>
                    <a:pt x="156" y="178"/>
                  </a:cubicBezTo>
                  <a:cubicBezTo>
                    <a:pt x="166" y="165"/>
                    <a:pt x="168" y="150"/>
                    <a:pt x="162" y="139"/>
                  </a:cubicBezTo>
                  <a:cubicBezTo>
                    <a:pt x="167" y="134"/>
                    <a:pt x="167" y="134"/>
                    <a:pt x="167" y="134"/>
                  </a:cubicBezTo>
                  <a:cubicBezTo>
                    <a:pt x="268" y="234"/>
                    <a:pt x="268" y="234"/>
                    <a:pt x="268" y="234"/>
                  </a:cubicBezTo>
                  <a:cubicBezTo>
                    <a:pt x="280" y="245"/>
                    <a:pt x="284" y="261"/>
                    <a:pt x="276" y="269"/>
                  </a:cubicBezTo>
                  <a:close/>
                </a:path>
              </a:pathLst>
            </a:custGeom>
            <a:solidFill>
              <a:srgbClr val="FA9C00"/>
            </a:solidFill>
            <a:ln>
              <a:noFill/>
            </a:ln>
            <a:extLst/>
          </p:spPr>
          <p:txBody>
            <a:bodyPr/>
            <a:lstStyle/>
            <a:p>
              <a:pPr defTabSz="685528"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srgbClr val="0B1527"/>
                </a:solidFill>
                <a:effectLst/>
                <a:uLnTx/>
                <a:uFillTx/>
              </a:endParaRPr>
            </a:p>
          </p:txBody>
        </p:sp>
        <p:grpSp>
          <p:nvGrpSpPr>
            <p:cNvPr id="75" name="Group 74"/>
            <p:cNvGrpSpPr/>
            <p:nvPr/>
          </p:nvGrpSpPr>
          <p:grpSpPr>
            <a:xfrm>
              <a:off x="8383125" y="3429478"/>
              <a:ext cx="568325" cy="530225"/>
              <a:chOff x="4775200" y="5180013"/>
              <a:chExt cx="568325" cy="530225"/>
            </a:xfrm>
            <a:solidFill>
              <a:srgbClr val="DF361F"/>
            </a:solidFill>
          </p:grpSpPr>
          <p:sp>
            <p:nvSpPr>
              <p:cNvPr id="84" name="Freeform 61"/>
              <p:cNvSpPr>
                <a:spLocks noEditPoints="1"/>
              </p:cNvSpPr>
              <p:nvPr/>
            </p:nvSpPr>
            <p:spPr bwMode="auto">
              <a:xfrm>
                <a:off x="4775200" y="5180013"/>
                <a:ext cx="568325" cy="530225"/>
              </a:xfrm>
              <a:custGeom>
                <a:gdLst>
                  <a:gd fmla="*/ 215 w 301" name="T0"/>
                  <a:gd fmla="*/ 0 h 281" name="T1"/>
                  <a:gd fmla="*/ 129 w 301" name="T2"/>
                  <a:gd fmla="*/ 86 h 281" name="T3"/>
                  <a:gd fmla="*/ 134 w 301" name="T4"/>
                  <a:gd fmla="*/ 115 h 281" name="T5"/>
                  <a:gd fmla="*/ 1 w 301" name="T6"/>
                  <a:gd fmla="*/ 248 h 281" name="T7"/>
                  <a:gd fmla="*/ 0 w 301" name="T8"/>
                  <a:gd fmla="*/ 252 h 281" name="T9"/>
                  <a:gd fmla="*/ 1 w 301" name="T10"/>
                  <a:gd fmla="*/ 275 h 281" name="T11"/>
                  <a:gd fmla="*/ 7 w 301" name="T12"/>
                  <a:gd fmla="*/ 281 h 281" name="T13"/>
                  <a:gd fmla="*/ 7 w 301" name="T14"/>
                  <a:gd fmla="*/ 281 h 281" name="T15"/>
                  <a:gd fmla="*/ 55 w 301" name="T16"/>
                  <a:gd fmla="*/ 279 h 281" name="T17"/>
                  <a:gd fmla="*/ 60 w 301" name="T18"/>
                  <a:gd fmla="*/ 275 h 281" name="T19"/>
                  <a:gd fmla="*/ 66 w 301" name="T20"/>
                  <a:gd fmla="*/ 255 h 281" name="T21"/>
                  <a:gd fmla="*/ 87 w 301" name="T22"/>
                  <a:gd fmla="*/ 250 h 281" name="T23"/>
                  <a:gd fmla="*/ 92 w 301" name="T24"/>
                  <a:gd fmla="*/ 246 h 281" name="T25"/>
                  <a:gd fmla="*/ 95 w 301" name="T26"/>
                  <a:gd fmla="*/ 227 h 281" name="T27"/>
                  <a:gd fmla="*/ 115 w 301" name="T28"/>
                  <a:gd fmla="*/ 222 h 281" name="T29"/>
                  <a:gd fmla="*/ 120 w 301" name="T30"/>
                  <a:gd fmla="*/ 217 h 281" name="T31"/>
                  <a:gd fmla="*/ 121 w 301" name="T32"/>
                  <a:gd fmla="*/ 196 h 281" name="T33"/>
                  <a:gd fmla="*/ 137 w 301" name="T34"/>
                  <a:gd fmla="*/ 195 h 281" name="T35"/>
                  <a:gd fmla="*/ 142 w 301" name="T36"/>
                  <a:gd fmla="*/ 190 h 281" name="T37"/>
                  <a:gd fmla="*/ 147 w 301" name="T38"/>
                  <a:gd fmla="*/ 170 h 281" name="T39"/>
                  <a:gd fmla="*/ 149 w 301" name="T40"/>
                  <a:gd fmla="*/ 170 h 281" name="T41"/>
                  <a:gd fmla="*/ 174 w 301" name="T42"/>
                  <a:gd fmla="*/ 162 h 281" name="T43"/>
                  <a:gd fmla="*/ 215 w 301" name="T44"/>
                  <a:gd fmla="*/ 172 h 281" name="T45"/>
                  <a:gd fmla="*/ 301 w 301" name="T46"/>
                  <a:gd fmla="*/ 86 h 281" name="T47"/>
                  <a:gd fmla="*/ 215 w 301" name="T48"/>
                  <a:gd fmla="*/ 0 h 281" name="T49"/>
                  <a:gd fmla="*/ 215 w 301" name="T50"/>
                  <a:gd fmla="*/ 160 h 281" name="T51"/>
                  <a:gd fmla="*/ 177 w 301" name="T52"/>
                  <a:gd fmla="*/ 150 h 281" name="T53"/>
                  <a:gd fmla="*/ 171 w 301" name="T54"/>
                  <a:gd fmla="*/ 150 h 281" name="T55"/>
                  <a:gd fmla="*/ 149 w 301" name="T56"/>
                  <a:gd fmla="*/ 158 h 281" name="T57"/>
                  <a:gd fmla="*/ 144 w 301" name="T58"/>
                  <a:gd fmla="*/ 158 h 281" name="T59"/>
                  <a:gd fmla="*/ 144 w 301" name="T60"/>
                  <a:gd fmla="*/ 158 h 281" name="T61"/>
                  <a:gd fmla="*/ 140 w 301" name="T62"/>
                  <a:gd fmla="*/ 158 h 281" name="T63"/>
                  <a:gd fmla="*/ 137 w 301" name="T64"/>
                  <a:gd fmla="*/ 162 h 281" name="T65"/>
                  <a:gd fmla="*/ 132 w 301" name="T66"/>
                  <a:gd fmla="*/ 184 h 281" name="T67"/>
                  <a:gd fmla="*/ 115 w 301" name="T68"/>
                  <a:gd fmla="*/ 186 h 281" name="T69"/>
                  <a:gd fmla="*/ 110 w 301" name="T70"/>
                  <a:gd fmla="*/ 191 h 281" name="T71"/>
                  <a:gd fmla="*/ 108 w 301" name="T72"/>
                  <a:gd fmla="*/ 212 h 281" name="T73"/>
                  <a:gd fmla="*/ 89 w 301" name="T74"/>
                  <a:gd fmla="*/ 217 h 281" name="T75"/>
                  <a:gd fmla="*/ 85 w 301" name="T76"/>
                  <a:gd fmla="*/ 221 h 281" name="T77"/>
                  <a:gd fmla="*/ 81 w 301" name="T78"/>
                  <a:gd fmla="*/ 240 h 281" name="T79"/>
                  <a:gd fmla="*/ 60 w 301" name="T80"/>
                  <a:gd fmla="*/ 244 h 281" name="T81"/>
                  <a:gd fmla="*/ 55 w 301" name="T82"/>
                  <a:gd fmla="*/ 248 h 281" name="T83"/>
                  <a:gd fmla="*/ 50 w 301" name="T84"/>
                  <a:gd fmla="*/ 268 h 281" name="T85"/>
                  <a:gd fmla="*/ 12 w 301" name="T86"/>
                  <a:gd fmla="*/ 269 h 281" name="T87"/>
                  <a:gd fmla="*/ 11 w 301" name="T88"/>
                  <a:gd fmla="*/ 254 h 281" name="T89"/>
                  <a:gd fmla="*/ 145 w 301" name="T90"/>
                  <a:gd fmla="*/ 120 h 281" name="T91"/>
                  <a:gd fmla="*/ 146 w 301" name="T92"/>
                  <a:gd fmla="*/ 114 h 281" name="T93"/>
                  <a:gd fmla="*/ 141 w 301" name="T94"/>
                  <a:gd fmla="*/ 86 h 281" name="T95"/>
                  <a:gd fmla="*/ 215 w 301" name="T96"/>
                  <a:gd fmla="*/ 12 h 281" name="T97"/>
                  <a:gd fmla="*/ 289 w 301" name="T98"/>
                  <a:gd fmla="*/ 86 h 281" name="T99"/>
                  <a:gd fmla="*/ 215 w 301" name="T100"/>
                  <a:gd fmla="*/ 160 h 281"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281" w="301">
                    <a:moveTo>
                      <a:pt x="215" y="0"/>
                    </a:moveTo>
                    <a:cubicBezTo>
                      <a:pt x="168" y="0"/>
                      <a:pt x="129" y="39"/>
                      <a:pt x="129" y="86"/>
                    </a:cubicBezTo>
                    <a:cubicBezTo>
                      <a:pt x="129" y="96"/>
                      <a:pt x="131" y="106"/>
                      <a:pt x="134" y="115"/>
                    </a:cubicBezTo>
                    <a:cubicBezTo>
                      <a:pt x="1" y="248"/>
                      <a:pt x="1" y="248"/>
                      <a:pt x="1" y="248"/>
                    </a:cubicBezTo>
                    <a:cubicBezTo>
                      <a:pt x="0" y="249"/>
                      <a:pt x="0" y="250"/>
                      <a:pt x="0" y="252"/>
                    </a:cubicBezTo>
                    <a:cubicBezTo>
                      <a:pt x="1" y="275"/>
                      <a:pt x="1" y="275"/>
                      <a:pt x="1" y="275"/>
                    </a:cubicBezTo>
                    <a:cubicBezTo>
                      <a:pt x="1" y="278"/>
                      <a:pt x="4" y="281"/>
                      <a:pt x="7" y="281"/>
                    </a:cubicBezTo>
                    <a:cubicBezTo>
                      <a:pt x="7" y="281"/>
                      <a:pt x="7" y="281"/>
                      <a:pt x="7" y="281"/>
                    </a:cubicBezTo>
                    <a:cubicBezTo>
                      <a:pt x="55" y="279"/>
                      <a:pt x="55" y="279"/>
                      <a:pt x="55" y="279"/>
                    </a:cubicBezTo>
                    <a:cubicBezTo>
                      <a:pt x="57" y="279"/>
                      <a:pt x="59" y="277"/>
                      <a:pt x="60" y="275"/>
                    </a:cubicBezTo>
                    <a:cubicBezTo>
                      <a:pt x="66" y="255"/>
                      <a:pt x="66" y="255"/>
                      <a:pt x="66" y="255"/>
                    </a:cubicBezTo>
                    <a:cubicBezTo>
                      <a:pt x="87" y="250"/>
                      <a:pt x="87" y="250"/>
                      <a:pt x="87" y="250"/>
                    </a:cubicBezTo>
                    <a:cubicBezTo>
                      <a:pt x="90" y="250"/>
                      <a:pt x="91" y="248"/>
                      <a:pt x="92" y="246"/>
                    </a:cubicBezTo>
                    <a:cubicBezTo>
                      <a:pt x="95" y="227"/>
                      <a:pt x="95" y="227"/>
                      <a:pt x="95" y="227"/>
                    </a:cubicBezTo>
                    <a:cubicBezTo>
                      <a:pt x="115" y="222"/>
                      <a:pt x="115" y="222"/>
                      <a:pt x="115" y="222"/>
                    </a:cubicBezTo>
                    <a:cubicBezTo>
                      <a:pt x="118" y="221"/>
                      <a:pt x="119" y="219"/>
                      <a:pt x="120" y="217"/>
                    </a:cubicBezTo>
                    <a:cubicBezTo>
                      <a:pt x="121" y="196"/>
                      <a:pt x="121" y="196"/>
                      <a:pt x="121" y="196"/>
                    </a:cubicBezTo>
                    <a:cubicBezTo>
                      <a:pt x="137" y="195"/>
                      <a:pt x="137" y="195"/>
                      <a:pt x="137" y="195"/>
                    </a:cubicBezTo>
                    <a:cubicBezTo>
                      <a:pt x="140" y="194"/>
                      <a:pt x="142" y="192"/>
                      <a:pt x="142" y="190"/>
                    </a:cubicBezTo>
                    <a:cubicBezTo>
                      <a:pt x="147" y="170"/>
                      <a:pt x="147" y="170"/>
                      <a:pt x="147" y="170"/>
                    </a:cubicBezTo>
                    <a:cubicBezTo>
                      <a:pt x="147" y="170"/>
                      <a:pt x="148" y="170"/>
                      <a:pt x="149" y="170"/>
                    </a:cubicBezTo>
                    <a:cubicBezTo>
                      <a:pt x="155" y="170"/>
                      <a:pt x="164" y="168"/>
                      <a:pt x="174" y="162"/>
                    </a:cubicBezTo>
                    <a:cubicBezTo>
                      <a:pt x="187" y="168"/>
                      <a:pt x="201" y="172"/>
                      <a:pt x="215" y="172"/>
                    </a:cubicBezTo>
                    <a:cubicBezTo>
                      <a:pt x="262" y="172"/>
                      <a:pt x="301" y="133"/>
                      <a:pt x="301" y="86"/>
                    </a:cubicBezTo>
                    <a:cubicBezTo>
                      <a:pt x="301" y="39"/>
                      <a:pt x="262" y="0"/>
                      <a:pt x="215" y="0"/>
                    </a:cubicBezTo>
                    <a:close/>
                    <a:moveTo>
                      <a:pt x="215" y="160"/>
                    </a:moveTo>
                    <a:cubicBezTo>
                      <a:pt x="202" y="160"/>
                      <a:pt x="188" y="157"/>
                      <a:pt x="177" y="150"/>
                    </a:cubicBezTo>
                    <a:cubicBezTo>
                      <a:pt x="175" y="149"/>
                      <a:pt x="173" y="149"/>
                      <a:pt x="171" y="150"/>
                    </a:cubicBezTo>
                    <a:cubicBezTo>
                      <a:pt x="161" y="157"/>
                      <a:pt x="154" y="158"/>
                      <a:pt x="149" y="158"/>
                    </a:cubicBezTo>
                    <a:cubicBezTo>
                      <a:pt x="146" y="158"/>
                      <a:pt x="144" y="158"/>
                      <a:pt x="144" y="158"/>
                    </a:cubicBezTo>
                    <a:cubicBezTo>
                      <a:pt x="144" y="158"/>
                      <a:pt x="144" y="158"/>
                      <a:pt x="144" y="158"/>
                    </a:cubicBezTo>
                    <a:cubicBezTo>
                      <a:pt x="143" y="157"/>
                      <a:pt x="141" y="157"/>
                      <a:pt x="140" y="158"/>
                    </a:cubicBezTo>
                    <a:cubicBezTo>
                      <a:pt x="138" y="158"/>
                      <a:pt x="137" y="160"/>
                      <a:pt x="137" y="162"/>
                    </a:cubicBezTo>
                    <a:cubicBezTo>
                      <a:pt x="132" y="184"/>
                      <a:pt x="132" y="184"/>
                      <a:pt x="132" y="184"/>
                    </a:cubicBezTo>
                    <a:cubicBezTo>
                      <a:pt x="115" y="186"/>
                      <a:pt x="115" y="186"/>
                      <a:pt x="115" y="186"/>
                    </a:cubicBezTo>
                    <a:cubicBezTo>
                      <a:pt x="112" y="186"/>
                      <a:pt x="110" y="188"/>
                      <a:pt x="110" y="191"/>
                    </a:cubicBezTo>
                    <a:cubicBezTo>
                      <a:pt x="108" y="212"/>
                      <a:pt x="108" y="212"/>
                      <a:pt x="108" y="212"/>
                    </a:cubicBezTo>
                    <a:cubicBezTo>
                      <a:pt x="89" y="217"/>
                      <a:pt x="89" y="217"/>
                      <a:pt x="89" y="217"/>
                    </a:cubicBezTo>
                    <a:cubicBezTo>
                      <a:pt x="87" y="217"/>
                      <a:pt x="85" y="219"/>
                      <a:pt x="85" y="221"/>
                    </a:cubicBezTo>
                    <a:cubicBezTo>
                      <a:pt x="81" y="240"/>
                      <a:pt x="81" y="240"/>
                      <a:pt x="81" y="240"/>
                    </a:cubicBezTo>
                    <a:cubicBezTo>
                      <a:pt x="60" y="244"/>
                      <a:pt x="60" y="244"/>
                      <a:pt x="60" y="244"/>
                    </a:cubicBezTo>
                    <a:cubicBezTo>
                      <a:pt x="58" y="244"/>
                      <a:pt x="56" y="246"/>
                      <a:pt x="55" y="248"/>
                    </a:cubicBezTo>
                    <a:cubicBezTo>
                      <a:pt x="50" y="268"/>
                      <a:pt x="50" y="268"/>
                      <a:pt x="50" y="268"/>
                    </a:cubicBezTo>
                    <a:cubicBezTo>
                      <a:pt x="12" y="269"/>
                      <a:pt x="12" y="269"/>
                      <a:pt x="12" y="269"/>
                    </a:cubicBezTo>
                    <a:cubicBezTo>
                      <a:pt x="11" y="254"/>
                      <a:pt x="11" y="254"/>
                      <a:pt x="11" y="254"/>
                    </a:cubicBezTo>
                    <a:cubicBezTo>
                      <a:pt x="145" y="120"/>
                      <a:pt x="145" y="120"/>
                      <a:pt x="145" y="120"/>
                    </a:cubicBezTo>
                    <a:cubicBezTo>
                      <a:pt x="147" y="119"/>
                      <a:pt x="147" y="116"/>
                      <a:pt x="146" y="114"/>
                    </a:cubicBezTo>
                    <a:cubicBezTo>
                      <a:pt x="142" y="105"/>
                      <a:pt x="141" y="96"/>
                      <a:pt x="141" y="86"/>
                    </a:cubicBezTo>
                    <a:cubicBezTo>
                      <a:pt x="141" y="45"/>
                      <a:pt x="174" y="12"/>
                      <a:pt x="215" y="12"/>
                    </a:cubicBezTo>
                    <a:cubicBezTo>
                      <a:pt x="256" y="12"/>
                      <a:pt x="289" y="45"/>
                      <a:pt x="289" y="86"/>
                    </a:cubicBezTo>
                    <a:cubicBezTo>
                      <a:pt x="289" y="127"/>
                      <a:pt x="256" y="160"/>
                      <a:pt x="215" y="160"/>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528"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srgbClr val="0B1527"/>
                  </a:solidFill>
                  <a:effectLst/>
                  <a:uLnTx/>
                  <a:uFillTx/>
                </a:endParaRPr>
              </a:p>
            </p:txBody>
          </p:sp>
          <p:sp>
            <p:nvSpPr>
              <p:cNvPr id="85" name="Freeform 62"/>
              <p:cNvSpPr>
                <a:spLocks noEditPoints="1"/>
              </p:cNvSpPr>
              <p:nvPr/>
            </p:nvSpPr>
            <p:spPr bwMode="auto">
              <a:xfrm>
                <a:off x="5119688" y="5253038"/>
                <a:ext cx="96838" cy="98425"/>
              </a:xfrm>
              <a:custGeom>
                <a:gdLst>
                  <a:gd fmla="*/ 26 w 52" name="T0"/>
                  <a:gd fmla="*/ 0 h 52" name="T1"/>
                  <a:gd fmla="*/ 0 w 52" name="T2"/>
                  <a:gd fmla="*/ 26 h 52" name="T3"/>
                  <a:gd fmla="*/ 26 w 52" name="T4"/>
                  <a:gd fmla="*/ 52 h 52" name="T5"/>
                  <a:gd fmla="*/ 52 w 52" name="T6"/>
                  <a:gd fmla="*/ 26 h 52" name="T7"/>
                  <a:gd fmla="*/ 26 w 52" name="T8"/>
                  <a:gd fmla="*/ 0 h 52" name="T9"/>
                  <a:gd fmla="*/ 26 w 52" name="T10"/>
                  <a:gd fmla="*/ 42 h 52" name="T11"/>
                  <a:gd fmla="*/ 10 w 52" name="T12"/>
                  <a:gd fmla="*/ 26 h 52" name="T13"/>
                  <a:gd fmla="*/ 26 w 52" name="T14"/>
                  <a:gd fmla="*/ 10 h 52" name="T15"/>
                  <a:gd fmla="*/ 42 w 52" name="T16"/>
                  <a:gd fmla="*/ 26 h 52" name="T17"/>
                  <a:gd fmla="*/ 26 w 52" name="T18"/>
                  <a:gd fmla="*/ 42 h 5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52" w="52">
                    <a:moveTo>
                      <a:pt x="26" y="0"/>
                    </a:moveTo>
                    <a:cubicBezTo>
                      <a:pt x="12" y="0"/>
                      <a:pt x="0" y="11"/>
                      <a:pt x="0" y="26"/>
                    </a:cubicBezTo>
                    <a:cubicBezTo>
                      <a:pt x="0" y="40"/>
                      <a:pt x="12" y="52"/>
                      <a:pt x="26" y="52"/>
                    </a:cubicBezTo>
                    <a:cubicBezTo>
                      <a:pt x="40" y="52"/>
                      <a:pt x="52" y="40"/>
                      <a:pt x="52" y="26"/>
                    </a:cubicBezTo>
                    <a:cubicBezTo>
                      <a:pt x="52" y="11"/>
                      <a:pt x="40" y="0"/>
                      <a:pt x="26" y="0"/>
                    </a:cubicBezTo>
                    <a:close/>
                    <a:moveTo>
                      <a:pt x="26" y="42"/>
                    </a:moveTo>
                    <a:cubicBezTo>
                      <a:pt x="17" y="42"/>
                      <a:pt x="10" y="34"/>
                      <a:pt x="10" y="26"/>
                    </a:cubicBezTo>
                    <a:cubicBezTo>
                      <a:pt x="10" y="17"/>
                      <a:pt x="17" y="10"/>
                      <a:pt x="26" y="10"/>
                    </a:cubicBezTo>
                    <a:cubicBezTo>
                      <a:pt x="35" y="10"/>
                      <a:pt x="42" y="17"/>
                      <a:pt x="42" y="26"/>
                    </a:cubicBezTo>
                    <a:cubicBezTo>
                      <a:pt x="42" y="34"/>
                      <a:pt x="35" y="42"/>
                      <a:pt x="26" y="42"/>
                    </a:cubicBezTo>
                    <a:close/>
                  </a:path>
                </a:pathLst>
              </a:custGeom>
              <a:grpFill/>
              <a:ln>
                <a:noFill/>
              </a:ln>
              <a:extLst>
                <a:ext uri="{91240B29-F687-4F45-9708-019B960494DF}">
                  <a14:hiddenLine w="9525">
                    <a:solidFill>
                      <a:srgbClr val="000000"/>
                    </a:solidFill>
                    <a:round/>
                    <a:headEnd/>
                    <a:tailEnd/>
                  </a14:hiddenLine>
                </a:ext>
              </a:extLst>
            </p:spPr>
            <p:txBody>
              <a:bodyPr/>
              <a:lstStyle/>
              <a:p>
                <a:pPr defTabSz="685528"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srgbClr val="0B1527"/>
                  </a:solidFill>
                  <a:effectLst/>
                  <a:uLnTx/>
                  <a:uFillTx/>
                </a:endParaRPr>
              </a:p>
            </p:txBody>
          </p:sp>
        </p:grpSp>
        <p:sp>
          <p:nvSpPr>
            <p:cNvPr id="76" name="Freeform 159"/>
            <p:cNvSpPr>
              <a:spLocks noEditPoints="1"/>
            </p:cNvSpPr>
            <p:nvPr/>
          </p:nvSpPr>
          <p:spPr bwMode="auto">
            <a:xfrm>
              <a:off x="8410700" y="4416317"/>
              <a:ext cx="535071" cy="571590"/>
            </a:xfrm>
            <a:custGeom>
              <a:gdLst>
                <a:gd fmla="*/ 196 w 283" name="T0"/>
                <a:gd fmla="*/ 190 h 303" name="T1"/>
                <a:gd fmla="*/ 240 w 283" name="T2"/>
                <a:gd fmla="*/ 123 h 303" name="T3"/>
                <a:gd fmla="*/ 184 w 283" name="T4"/>
                <a:gd fmla="*/ 16 h 303" name="T5"/>
                <a:gd fmla="*/ 69 w 283" name="T6"/>
                <a:gd fmla="*/ 63 h 303" name="T7"/>
                <a:gd fmla="*/ 83 w 283" name="T8"/>
                <a:gd fmla="*/ 109 h 303" name="T9"/>
                <a:gd fmla="*/ 87 w 283" name="T10"/>
                <a:gd fmla="*/ 190 h 303" name="T11"/>
                <a:gd fmla="*/ 0 w 283" name="T12"/>
                <a:gd fmla="*/ 192 h 303" name="T13"/>
                <a:gd fmla="*/ 98 w 283" name="T14"/>
                <a:gd fmla="*/ 303 h 303" name="T15"/>
                <a:gd fmla="*/ 283 w 283" name="T16"/>
                <a:gd fmla="*/ 198 h 303" name="T17"/>
                <a:gd fmla="*/ 196 w 283" name="T18"/>
                <a:gd fmla="*/ 192 h 303" name="T19"/>
                <a:gd fmla="*/ 234 w 283" name="T20"/>
                <a:gd fmla="*/ 99 h 303" name="T21"/>
                <a:gd fmla="*/ 96 w 283" name="T22"/>
                <a:gd fmla="*/ 45 h 303" name="T23"/>
                <a:gd fmla="*/ 91 w 283" name="T24"/>
                <a:gd fmla="*/ 100 h 303" name="T25"/>
                <a:gd fmla="*/ 119 w 283" name="T26"/>
                <a:gd fmla="*/ 54 h 303" name="T27"/>
                <a:gd fmla="*/ 216 w 283" name="T28"/>
                <a:gd fmla="*/ 91 h 303" name="T29"/>
                <a:gd fmla="*/ 188 w 283" name="T30"/>
                <a:gd fmla="*/ 137 h 303" name="T31"/>
                <a:gd fmla="*/ 149 w 283" name="T32"/>
                <a:gd fmla="*/ 88 h 303" name="T33"/>
                <a:gd fmla="*/ 142 w 283" name="T34"/>
                <a:gd fmla="*/ 87 h 303" name="T35"/>
                <a:gd fmla="*/ 141 w 283" name="T36"/>
                <a:gd fmla="*/ 87 h 303" name="T37"/>
                <a:gd fmla="*/ 91 w 283" name="T38"/>
                <a:gd fmla="*/ 100 h 303" name="T39"/>
                <a:gd fmla="*/ 184 w 283" name="T40"/>
                <a:gd fmla="*/ 192 h 303" name="T41"/>
                <a:gd fmla="*/ 164 w 283" name="T42"/>
                <a:gd fmla="*/ 115 h 303" name="T43"/>
                <a:gd fmla="*/ 163 w 283" name="T44"/>
                <a:gd fmla="*/ 192 h 303" name="T45"/>
                <a:gd fmla="*/ 126 w 283" name="T46"/>
                <a:gd fmla="*/ 166 h 303" name="T47"/>
                <a:gd fmla="*/ 144 w 283" name="T48"/>
                <a:gd fmla="*/ 99 h 303" name="T49"/>
                <a:gd fmla="*/ 162 w 283" name="T50"/>
                <a:gd fmla="*/ 166 h 303" name="T51"/>
                <a:gd fmla="*/ 128 w 283" name="T52"/>
                <a:gd fmla="*/ 104 h 303" name="T53"/>
                <a:gd fmla="*/ 99 w 283" name="T54"/>
                <a:gd fmla="*/ 192 h 303" name="T55"/>
                <a:gd fmla="*/ 128 w 283" name="T56"/>
                <a:gd fmla="*/ 104 h 303" name="T57"/>
                <a:gd fmla="*/ 98 w 283" name="T58"/>
                <a:gd fmla="*/ 292 h 303" name="T59"/>
                <a:gd fmla="*/ 168 w 283" name="T60"/>
                <a:gd fmla="*/ 204 h 303" name="T61"/>
                <a:gd fmla="*/ 169 w 283" name="T62"/>
                <a:gd fmla="*/ 204 h 303" name="T63"/>
                <a:gd fmla="*/ 271 w 283" name="T64"/>
                <a:gd fmla="*/ 204 h 303"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303" w="283">
                  <a:moveTo>
                    <a:pt x="196" y="192"/>
                  </a:moveTo>
                  <a:cubicBezTo>
                    <a:pt x="196" y="192"/>
                    <a:pt x="196" y="191"/>
                    <a:pt x="196" y="190"/>
                  </a:cubicBezTo>
                  <a:cubicBezTo>
                    <a:pt x="196" y="176"/>
                    <a:pt x="194" y="162"/>
                    <a:pt x="190" y="148"/>
                  </a:cubicBezTo>
                  <a:cubicBezTo>
                    <a:pt x="217" y="148"/>
                    <a:pt x="235" y="138"/>
                    <a:pt x="240" y="123"/>
                  </a:cubicBezTo>
                  <a:cubicBezTo>
                    <a:pt x="241" y="120"/>
                    <a:pt x="241" y="116"/>
                    <a:pt x="241" y="112"/>
                  </a:cubicBezTo>
                  <a:cubicBezTo>
                    <a:pt x="250" y="42"/>
                    <a:pt x="184" y="16"/>
                    <a:pt x="184" y="16"/>
                  </a:cubicBezTo>
                  <a:cubicBezTo>
                    <a:pt x="100" y="0"/>
                    <a:pt x="69" y="63"/>
                    <a:pt x="69" y="63"/>
                  </a:cubicBezTo>
                  <a:cubicBezTo>
                    <a:pt x="69" y="63"/>
                    <a:pt x="69" y="63"/>
                    <a:pt x="69" y="63"/>
                  </a:cubicBezTo>
                  <a:cubicBezTo>
                    <a:pt x="69" y="64"/>
                    <a:pt x="68" y="66"/>
                    <a:pt x="67" y="67"/>
                  </a:cubicBezTo>
                  <a:cubicBezTo>
                    <a:pt x="63" y="80"/>
                    <a:pt x="69" y="95"/>
                    <a:pt x="83" y="109"/>
                  </a:cubicBezTo>
                  <a:cubicBezTo>
                    <a:pt x="89" y="113"/>
                    <a:pt x="95" y="118"/>
                    <a:pt x="101" y="122"/>
                  </a:cubicBezTo>
                  <a:cubicBezTo>
                    <a:pt x="92" y="142"/>
                    <a:pt x="87" y="167"/>
                    <a:pt x="87" y="190"/>
                  </a:cubicBezTo>
                  <a:cubicBezTo>
                    <a:pt x="87" y="191"/>
                    <a:pt x="87" y="192"/>
                    <a:pt x="87" y="192"/>
                  </a:cubicBezTo>
                  <a:cubicBezTo>
                    <a:pt x="0" y="192"/>
                    <a:pt x="0" y="192"/>
                    <a:pt x="0" y="192"/>
                  </a:cubicBezTo>
                  <a:cubicBezTo>
                    <a:pt x="0" y="198"/>
                    <a:pt x="0" y="198"/>
                    <a:pt x="0" y="198"/>
                  </a:cubicBezTo>
                  <a:cubicBezTo>
                    <a:pt x="4" y="257"/>
                    <a:pt x="47" y="303"/>
                    <a:pt x="98" y="303"/>
                  </a:cubicBezTo>
                  <a:cubicBezTo>
                    <a:pt x="185" y="303"/>
                    <a:pt x="185" y="303"/>
                    <a:pt x="185" y="303"/>
                  </a:cubicBezTo>
                  <a:cubicBezTo>
                    <a:pt x="236" y="303"/>
                    <a:pt x="279" y="257"/>
                    <a:pt x="283" y="198"/>
                  </a:cubicBezTo>
                  <a:cubicBezTo>
                    <a:pt x="283" y="192"/>
                    <a:pt x="283" y="192"/>
                    <a:pt x="283" y="192"/>
                  </a:cubicBezTo>
                  <a:lnTo>
                    <a:pt x="196" y="192"/>
                  </a:lnTo>
                  <a:close/>
                  <a:moveTo>
                    <a:pt x="182" y="27"/>
                  </a:moveTo>
                  <a:cubicBezTo>
                    <a:pt x="207" y="38"/>
                    <a:pt x="231" y="64"/>
                    <a:pt x="234" y="99"/>
                  </a:cubicBezTo>
                  <a:cubicBezTo>
                    <a:pt x="224" y="77"/>
                    <a:pt x="195" y="60"/>
                    <a:pt x="173" y="53"/>
                  </a:cubicBezTo>
                  <a:cubicBezTo>
                    <a:pt x="157" y="48"/>
                    <a:pt x="118" y="40"/>
                    <a:pt x="96" y="45"/>
                  </a:cubicBezTo>
                  <a:cubicBezTo>
                    <a:pt x="93" y="46"/>
                    <a:pt x="130" y="13"/>
                    <a:pt x="182" y="27"/>
                  </a:cubicBezTo>
                  <a:close/>
                  <a:moveTo>
                    <a:pt x="91" y="100"/>
                  </a:moveTo>
                  <a:cubicBezTo>
                    <a:pt x="80" y="90"/>
                    <a:pt x="76" y="79"/>
                    <a:pt x="78" y="71"/>
                  </a:cubicBezTo>
                  <a:cubicBezTo>
                    <a:pt x="82" y="61"/>
                    <a:pt x="97" y="54"/>
                    <a:pt x="119" y="54"/>
                  </a:cubicBezTo>
                  <a:cubicBezTo>
                    <a:pt x="133" y="54"/>
                    <a:pt x="149" y="57"/>
                    <a:pt x="164" y="62"/>
                  </a:cubicBezTo>
                  <a:cubicBezTo>
                    <a:pt x="185" y="69"/>
                    <a:pt x="203" y="79"/>
                    <a:pt x="216" y="91"/>
                  </a:cubicBezTo>
                  <a:cubicBezTo>
                    <a:pt x="227" y="101"/>
                    <a:pt x="231" y="112"/>
                    <a:pt x="229" y="120"/>
                  </a:cubicBezTo>
                  <a:cubicBezTo>
                    <a:pt x="225" y="130"/>
                    <a:pt x="210" y="137"/>
                    <a:pt x="188" y="137"/>
                  </a:cubicBezTo>
                  <a:cubicBezTo>
                    <a:pt x="188" y="137"/>
                    <a:pt x="187" y="137"/>
                    <a:pt x="187" y="137"/>
                  </a:cubicBezTo>
                  <a:cubicBezTo>
                    <a:pt x="179" y="112"/>
                    <a:pt x="165" y="92"/>
                    <a:pt x="149" y="88"/>
                  </a:cubicBezTo>
                  <a:cubicBezTo>
                    <a:pt x="148" y="88"/>
                    <a:pt x="148" y="87"/>
                    <a:pt x="148" y="87"/>
                  </a:cubicBezTo>
                  <a:cubicBezTo>
                    <a:pt x="146" y="87"/>
                    <a:pt x="144" y="87"/>
                    <a:pt x="142" y="87"/>
                  </a:cubicBezTo>
                  <a:cubicBezTo>
                    <a:pt x="142" y="87"/>
                    <a:pt x="142" y="87"/>
                    <a:pt x="142" y="87"/>
                  </a:cubicBezTo>
                  <a:cubicBezTo>
                    <a:pt x="142" y="87"/>
                    <a:pt x="141" y="87"/>
                    <a:pt x="141" y="87"/>
                  </a:cubicBezTo>
                  <a:cubicBezTo>
                    <a:pt x="128" y="87"/>
                    <a:pt x="116" y="97"/>
                    <a:pt x="107" y="112"/>
                  </a:cubicBezTo>
                  <a:cubicBezTo>
                    <a:pt x="101" y="108"/>
                    <a:pt x="96" y="104"/>
                    <a:pt x="91" y="100"/>
                  </a:cubicBezTo>
                  <a:close/>
                  <a:moveTo>
                    <a:pt x="184" y="190"/>
                  </a:moveTo>
                  <a:cubicBezTo>
                    <a:pt x="184" y="191"/>
                    <a:pt x="184" y="192"/>
                    <a:pt x="184" y="192"/>
                  </a:cubicBezTo>
                  <a:cubicBezTo>
                    <a:pt x="175" y="192"/>
                    <a:pt x="175" y="192"/>
                    <a:pt x="175" y="192"/>
                  </a:cubicBezTo>
                  <a:cubicBezTo>
                    <a:pt x="175" y="155"/>
                    <a:pt x="170" y="131"/>
                    <a:pt x="164" y="115"/>
                  </a:cubicBezTo>
                  <a:cubicBezTo>
                    <a:pt x="176" y="132"/>
                    <a:pt x="184" y="161"/>
                    <a:pt x="184" y="190"/>
                  </a:cubicBezTo>
                  <a:close/>
                  <a:moveTo>
                    <a:pt x="163" y="192"/>
                  </a:moveTo>
                  <a:cubicBezTo>
                    <a:pt x="125" y="192"/>
                    <a:pt x="125" y="192"/>
                    <a:pt x="125" y="192"/>
                  </a:cubicBezTo>
                  <a:cubicBezTo>
                    <a:pt x="125" y="182"/>
                    <a:pt x="125" y="174"/>
                    <a:pt x="126" y="166"/>
                  </a:cubicBezTo>
                  <a:cubicBezTo>
                    <a:pt x="138" y="111"/>
                    <a:pt x="138" y="111"/>
                    <a:pt x="138" y="111"/>
                  </a:cubicBezTo>
                  <a:cubicBezTo>
                    <a:pt x="140" y="105"/>
                    <a:pt x="142" y="101"/>
                    <a:pt x="144" y="99"/>
                  </a:cubicBezTo>
                  <a:cubicBezTo>
                    <a:pt x="145" y="101"/>
                    <a:pt x="148" y="105"/>
                    <a:pt x="150" y="111"/>
                  </a:cubicBezTo>
                  <a:cubicBezTo>
                    <a:pt x="162" y="166"/>
                    <a:pt x="162" y="166"/>
                    <a:pt x="162" y="166"/>
                  </a:cubicBezTo>
                  <a:cubicBezTo>
                    <a:pt x="163" y="174"/>
                    <a:pt x="163" y="183"/>
                    <a:pt x="163" y="192"/>
                  </a:cubicBezTo>
                  <a:close/>
                  <a:moveTo>
                    <a:pt x="128" y="104"/>
                  </a:moveTo>
                  <a:cubicBezTo>
                    <a:pt x="121" y="119"/>
                    <a:pt x="113" y="146"/>
                    <a:pt x="113" y="192"/>
                  </a:cubicBezTo>
                  <a:cubicBezTo>
                    <a:pt x="99" y="192"/>
                    <a:pt x="99" y="192"/>
                    <a:pt x="99" y="192"/>
                  </a:cubicBezTo>
                  <a:cubicBezTo>
                    <a:pt x="99" y="192"/>
                    <a:pt x="99" y="191"/>
                    <a:pt x="99" y="190"/>
                  </a:cubicBezTo>
                  <a:cubicBezTo>
                    <a:pt x="99" y="154"/>
                    <a:pt x="112" y="118"/>
                    <a:pt x="128" y="104"/>
                  </a:cubicBezTo>
                  <a:close/>
                  <a:moveTo>
                    <a:pt x="185" y="292"/>
                  </a:moveTo>
                  <a:cubicBezTo>
                    <a:pt x="98" y="292"/>
                    <a:pt x="98" y="292"/>
                    <a:pt x="98" y="292"/>
                  </a:cubicBezTo>
                  <a:cubicBezTo>
                    <a:pt x="54" y="292"/>
                    <a:pt x="18" y="254"/>
                    <a:pt x="12" y="204"/>
                  </a:cubicBezTo>
                  <a:cubicBezTo>
                    <a:pt x="168" y="204"/>
                    <a:pt x="168" y="204"/>
                    <a:pt x="168" y="204"/>
                  </a:cubicBezTo>
                  <a:cubicBezTo>
                    <a:pt x="169" y="204"/>
                    <a:pt x="169" y="204"/>
                    <a:pt x="169" y="204"/>
                  </a:cubicBezTo>
                  <a:cubicBezTo>
                    <a:pt x="169" y="204"/>
                    <a:pt x="169" y="204"/>
                    <a:pt x="169" y="204"/>
                  </a:cubicBezTo>
                  <a:cubicBezTo>
                    <a:pt x="169" y="204"/>
                    <a:pt x="170" y="204"/>
                    <a:pt x="170" y="204"/>
                  </a:cubicBezTo>
                  <a:cubicBezTo>
                    <a:pt x="271" y="204"/>
                    <a:pt x="271" y="204"/>
                    <a:pt x="271" y="204"/>
                  </a:cubicBezTo>
                  <a:cubicBezTo>
                    <a:pt x="265" y="254"/>
                    <a:pt x="229" y="292"/>
                    <a:pt x="185" y="292"/>
                  </a:cubicBezTo>
                  <a:close/>
                </a:path>
              </a:pathLst>
            </a:custGeom>
            <a:solidFill>
              <a:srgbClr val="90BC33"/>
            </a:solidFill>
            <a:ln>
              <a:noFill/>
            </a:ln>
            <a:extLst/>
          </p:spPr>
          <p:txBody>
            <a:bodyPr/>
            <a:lstStyle/>
            <a:p>
              <a:pPr defTabSz="685528"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srgbClr val="0B1527"/>
                </a:solidFill>
                <a:effectLst/>
                <a:uLnTx/>
                <a:uFillTx/>
              </a:endParaRPr>
            </a:p>
          </p:txBody>
        </p:sp>
        <p:grpSp>
          <p:nvGrpSpPr>
            <p:cNvPr id="77" name="Group 76"/>
            <p:cNvGrpSpPr/>
            <p:nvPr/>
          </p:nvGrpSpPr>
          <p:grpSpPr>
            <a:xfrm>
              <a:off x="8469909" y="5308748"/>
              <a:ext cx="415925" cy="666750"/>
              <a:chOff x="8031163" y="1177925"/>
              <a:chExt cx="415925" cy="666750"/>
            </a:xfrm>
          </p:grpSpPr>
          <p:sp>
            <p:nvSpPr>
              <p:cNvPr id="82" name="Freeform 193"/>
              <p:cNvSpPr/>
              <p:nvPr/>
            </p:nvSpPr>
            <p:spPr bwMode="auto">
              <a:xfrm>
                <a:off x="8030702" y="1708116"/>
                <a:ext cx="115905" cy="136546"/>
              </a:xfrm>
              <a:custGeom>
                <a:gdLst>
                  <a:gd fmla="*/ 35 w 62" name="T0"/>
                  <a:gd fmla="*/ 0 h 72" name="T1"/>
                  <a:gd fmla="*/ 26 w 62" name="T2"/>
                  <a:gd fmla="*/ 16 h 72" name="T3"/>
                  <a:gd fmla="*/ 20 w 62" name="T4"/>
                  <a:gd fmla="*/ 63 h 72" name="T5"/>
                  <a:gd fmla="*/ 52 w 62" name="T6"/>
                  <a:gd fmla="*/ 61 h 72" name="T7"/>
                  <a:gd fmla="*/ 44 w 62" name="T8"/>
                  <a:gd fmla="*/ 17 h 72" name="T9"/>
                  <a:gd fmla="*/ 35 w 62" name="T10"/>
                  <a:gd fmla="*/ 0 h 72" name="T11"/>
                </a:gdLst>
                <a:cxnLst>
                  <a:cxn ang="0">
                    <a:pos x="T0" y="T1"/>
                  </a:cxn>
                  <a:cxn ang="0">
                    <a:pos x="T2" y="T3"/>
                  </a:cxn>
                  <a:cxn ang="0">
                    <a:pos x="T4" y="T5"/>
                  </a:cxn>
                  <a:cxn ang="0">
                    <a:pos x="T6" y="T7"/>
                  </a:cxn>
                  <a:cxn ang="0">
                    <a:pos x="T8" y="T9"/>
                  </a:cxn>
                  <a:cxn ang="0">
                    <a:pos x="T10" y="T11"/>
                  </a:cxn>
                </a:cxnLst>
                <a:rect b="b" l="0" r="r" t="0"/>
                <a:pathLst>
                  <a:path h="72" w="62">
                    <a:moveTo>
                      <a:pt x="35" y="0"/>
                    </a:moveTo>
                    <a:cubicBezTo>
                      <a:pt x="35" y="0"/>
                      <a:pt x="31" y="10"/>
                      <a:pt x="26" y="16"/>
                    </a:cubicBezTo>
                    <a:cubicBezTo>
                      <a:pt x="21" y="22"/>
                      <a:pt x="0" y="45"/>
                      <a:pt x="20" y="63"/>
                    </a:cubicBezTo>
                    <a:cubicBezTo>
                      <a:pt x="30" y="72"/>
                      <a:pt x="45" y="71"/>
                      <a:pt x="52" y="61"/>
                    </a:cubicBezTo>
                    <a:cubicBezTo>
                      <a:pt x="60" y="52"/>
                      <a:pt x="62" y="36"/>
                      <a:pt x="44" y="17"/>
                    </a:cubicBezTo>
                    <a:cubicBezTo>
                      <a:pt x="38" y="10"/>
                      <a:pt x="35" y="0"/>
                      <a:pt x="35" y="0"/>
                    </a:cubicBezTo>
                    <a:close/>
                  </a:path>
                </a:pathLst>
              </a:custGeom>
              <a:solidFill>
                <a:srgbClr val="00B09B"/>
              </a:solidFill>
              <a:ln>
                <a:noFill/>
              </a:ln>
              <a:extLst>
                <a:ext uri="{91240B29-F687-4F45-9708-019B960494DF}">
                  <a14:hiddenLine w="9525">
                    <a:solidFill>
                      <a:srgbClr val="000000"/>
                    </a:solidFill>
                    <a:round/>
                    <a:headEnd/>
                    <a:tailEnd/>
                  </a14:hiddenLine>
                </a:ext>
              </a:extLst>
            </p:spPr>
            <p:txBody>
              <a:bodyPr/>
              <a:lstStyle/>
              <a:p>
                <a:pPr defTabSz="685528"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srgbClr val="0B1527"/>
                  </a:solidFill>
                  <a:effectLst/>
                  <a:uLnTx/>
                  <a:uFillTx/>
                </a:endParaRPr>
              </a:p>
            </p:txBody>
          </p:sp>
          <p:sp>
            <p:nvSpPr>
              <p:cNvPr id="83" name="Freeform 194"/>
              <p:cNvSpPr>
                <a:spLocks noEditPoints="1"/>
              </p:cNvSpPr>
              <p:nvPr/>
            </p:nvSpPr>
            <p:spPr bwMode="auto">
              <a:xfrm>
                <a:off x="8030702" y="1177808"/>
                <a:ext cx="415990" cy="503316"/>
              </a:xfrm>
              <a:custGeom>
                <a:gdLst>
                  <a:gd fmla="*/ 206 w 220" name="T0"/>
                  <a:gd fmla="*/ 86 h 266" name="T1"/>
                  <a:gd fmla="*/ 158 w 220" name="T2"/>
                  <a:gd fmla="*/ 86 h 266" name="T3"/>
                  <a:gd fmla="*/ 126 w 220" name="T4"/>
                  <a:gd fmla="*/ 55 h 266" name="T5"/>
                  <a:gd fmla="*/ 126 w 220" name="T6"/>
                  <a:gd fmla="*/ 49 h 266" name="T7"/>
                  <a:gd fmla="*/ 137 w 220" name="T8"/>
                  <a:gd fmla="*/ 49 h 266" name="T9"/>
                  <a:gd fmla="*/ 156 w 220" name="T10"/>
                  <a:gd fmla="*/ 30 h 266" name="T11"/>
                  <a:gd fmla="*/ 137 w 220" name="T12"/>
                  <a:gd fmla="*/ 11 h 266" name="T13"/>
                  <a:gd fmla="*/ 125 w 220" name="T14"/>
                  <a:gd fmla="*/ 11 h 266" name="T15"/>
                  <a:gd fmla="*/ 109 w 220" name="T16"/>
                  <a:gd fmla="*/ 0 h 266" name="T17"/>
                  <a:gd fmla="*/ 93 w 220" name="T18"/>
                  <a:gd fmla="*/ 11 h 266" name="T19"/>
                  <a:gd fmla="*/ 81 w 220" name="T20"/>
                  <a:gd fmla="*/ 11 h 266" name="T21"/>
                  <a:gd fmla="*/ 62 w 220" name="T22"/>
                  <a:gd fmla="*/ 30 h 266" name="T23"/>
                  <a:gd fmla="*/ 81 w 220" name="T24"/>
                  <a:gd fmla="*/ 49 h 266" name="T25"/>
                  <a:gd fmla="*/ 92 w 220" name="T26"/>
                  <a:gd fmla="*/ 49 h 266" name="T27"/>
                  <a:gd fmla="*/ 92 w 220" name="T28"/>
                  <a:gd fmla="*/ 55 h 266" name="T29"/>
                  <a:gd fmla="*/ 58 w 220" name="T30"/>
                  <a:gd fmla="*/ 92 h 266" name="T31"/>
                  <a:gd fmla="*/ 0 w 220" name="T32"/>
                  <a:gd fmla="*/ 160 h 266" name="T33"/>
                  <a:gd fmla="*/ 0 w 220" name="T34"/>
                  <a:gd fmla="*/ 167 h 266" name="T35"/>
                  <a:gd fmla="*/ 0 w 220" name="T36"/>
                  <a:gd fmla="*/ 246 h 266" name="T37"/>
                  <a:gd fmla="*/ 20 w 220" name="T38"/>
                  <a:gd fmla="*/ 266 h 266" name="T39"/>
                  <a:gd fmla="*/ 50 w 220" name="T40"/>
                  <a:gd fmla="*/ 266 h 266" name="T41"/>
                  <a:gd fmla="*/ 70 w 220" name="T42"/>
                  <a:gd fmla="*/ 246 h 266" name="T43"/>
                  <a:gd fmla="*/ 70 w 220" name="T44"/>
                  <a:gd fmla="*/ 190 h 266" name="T45"/>
                  <a:gd fmla="*/ 70 w 220" name="T46"/>
                  <a:gd fmla="*/ 189 h 266" name="T47"/>
                  <a:gd fmla="*/ 102 w 220" name="T48"/>
                  <a:gd fmla="*/ 177 h 266" name="T49"/>
                  <a:gd fmla="*/ 206 w 220" name="T50"/>
                  <a:gd fmla="*/ 177 h 266" name="T51"/>
                  <a:gd fmla="*/ 220 w 220" name="T52"/>
                  <a:gd fmla="*/ 157 h 266" name="T53"/>
                  <a:gd fmla="*/ 220 w 220" name="T54"/>
                  <a:gd fmla="*/ 105 h 266" name="T55"/>
                  <a:gd fmla="*/ 206 w 220" name="T56"/>
                  <a:gd fmla="*/ 86 h 266" name="T57"/>
                  <a:gd fmla="*/ 82 w 220" name="T58"/>
                  <a:gd fmla="*/ 39 h 266" name="T59"/>
                  <a:gd fmla="*/ 72 w 220" name="T60"/>
                  <a:gd fmla="*/ 30 h 266" name="T61"/>
                  <a:gd fmla="*/ 82 w 220" name="T62"/>
                  <a:gd fmla="*/ 20 h 266" name="T63"/>
                  <a:gd fmla="*/ 136 w 220" name="T64"/>
                  <a:gd fmla="*/ 20 h 266" name="T65"/>
                  <a:gd fmla="*/ 146 w 220" name="T66"/>
                  <a:gd fmla="*/ 30 h 266" name="T67"/>
                  <a:gd fmla="*/ 136 w 220" name="T68"/>
                  <a:gd fmla="*/ 39 h 266" name="T69"/>
                  <a:gd fmla="*/ 82 w 220" name="T70"/>
                  <a:gd fmla="*/ 39 h 266" name="T71"/>
                  <a:gd fmla="*/ 100 w 220" name="T72"/>
                  <a:gd fmla="*/ 67 h 266" name="T73"/>
                  <a:gd fmla="*/ 106 w 220" name="T74"/>
                  <a:gd fmla="*/ 65 h 266" name="T75"/>
                  <a:gd fmla="*/ 106 w 220" name="T76"/>
                  <a:gd fmla="*/ 49 h 266" name="T77"/>
                  <a:gd fmla="*/ 113 w 220" name="T78"/>
                  <a:gd fmla="*/ 49 h 266" name="T79"/>
                  <a:gd fmla="*/ 113 w 220" name="T80"/>
                  <a:gd fmla="*/ 65 h 266" name="T81"/>
                  <a:gd fmla="*/ 118 w 220" name="T82"/>
                  <a:gd fmla="*/ 67 h 266" name="T83"/>
                  <a:gd fmla="*/ 146 w 220" name="T84"/>
                  <a:gd fmla="*/ 92 h 266" name="T85"/>
                  <a:gd fmla="*/ 108 w 220" name="T86"/>
                  <a:gd fmla="*/ 96 h 266" name="T87"/>
                  <a:gd fmla="*/ 72 w 220" name="T88"/>
                  <a:gd fmla="*/ 93 h 266" name="T89"/>
                  <a:gd fmla="*/ 100 w 220" name="T90"/>
                  <a:gd fmla="*/ 67 h 266" name="T91"/>
                  <a:gd fmla="*/ 206 w 220" name="T92"/>
                  <a:gd fmla="*/ 157 h 266" name="T93"/>
                  <a:gd fmla="*/ 205 w 220" name="T94"/>
                  <a:gd fmla="*/ 163 h 266" name="T95"/>
                  <a:gd fmla="*/ 102 w 220" name="T96"/>
                  <a:gd fmla="*/ 163 h 266" name="T97"/>
                  <a:gd fmla="*/ 57 w 220" name="T98"/>
                  <a:gd fmla="*/ 182 h 266" name="T99"/>
                  <a:gd fmla="*/ 56 w 220" name="T100"/>
                  <a:gd fmla="*/ 183 h 266" name="T101"/>
                  <a:gd fmla="*/ 56 w 220" name="T102"/>
                  <a:gd fmla="*/ 246 h 266" name="T103"/>
                  <a:gd fmla="*/ 50 w 220" name="T104"/>
                  <a:gd fmla="*/ 253 h 266" name="T105"/>
                  <a:gd fmla="*/ 20 w 220" name="T106"/>
                  <a:gd fmla="*/ 253 h 266" name="T107"/>
                  <a:gd fmla="*/ 14 w 220" name="T108"/>
                  <a:gd fmla="*/ 246 h 266" name="T109"/>
                  <a:gd fmla="*/ 14 w 220" name="T110"/>
                  <a:gd fmla="*/ 160 h 266" name="T111"/>
                  <a:gd fmla="*/ 66 w 220" name="T112"/>
                  <a:gd fmla="*/ 104 h 266" name="T113"/>
                  <a:gd fmla="*/ 67 w 220" name="T114"/>
                  <a:gd fmla="*/ 103 h 266" name="T115"/>
                  <a:gd fmla="*/ 110 w 220" name="T116"/>
                  <a:gd fmla="*/ 108 h 266" name="T117"/>
                  <a:gd fmla="*/ 159 w 220" name="T118"/>
                  <a:gd fmla="*/ 99 h 266" name="T119"/>
                  <a:gd fmla="*/ 205 w 220" name="T120"/>
                  <a:gd fmla="*/ 99 h 266" name="T121"/>
                  <a:gd fmla="*/ 206 w 220" name="T122"/>
                  <a:gd fmla="*/ 105 h 266" name="T123"/>
                  <a:gd fmla="*/ 206 w 220" name="T124"/>
                  <a:gd fmla="*/ 157 h 266"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266" w="220">
                    <a:moveTo>
                      <a:pt x="206" y="86"/>
                    </a:moveTo>
                    <a:cubicBezTo>
                      <a:pt x="158" y="86"/>
                      <a:pt x="158" y="86"/>
                      <a:pt x="158" y="86"/>
                    </a:cubicBezTo>
                    <a:cubicBezTo>
                      <a:pt x="153" y="71"/>
                      <a:pt x="141" y="60"/>
                      <a:pt x="126" y="55"/>
                    </a:cubicBezTo>
                    <a:cubicBezTo>
                      <a:pt x="126" y="49"/>
                      <a:pt x="126" y="49"/>
                      <a:pt x="126" y="49"/>
                    </a:cubicBezTo>
                    <a:cubicBezTo>
                      <a:pt x="137" y="49"/>
                      <a:pt x="137" y="49"/>
                      <a:pt x="137" y="49"/>
                    </a:cubicBezTo>
                    <a:cubicBezTo>
                      <a:pt x="148" y="49"/>
                      <a:pt x="156" y="41"/>
                      <a:pt x="156" y="30"/>
                    </a:cubicBezTo>
                    <a:cubicBezTo>
                      <a:pt x="156" y="20"/>
                      <a:pt x="148" y="11"/>
                      <a:pt x="137" y="11"/>
                    </a:cubicBezTo>
                    <a:cubicBezTo>
                      <a:pt x="125" y="11"/>
                      <a:pt x="125" y="11"/>
                      <a:pt x="125" y="11"/>
                    </a:cubicBezTo>
                    <a:cubicBezTo>
                      <a:pt x="123" y="5"/>
                      <a:pt x="116" y="0"/>
                      <a:pt x="109" y="0"/>
                    </a:cubicBezTo>
                    <a:cubicBezTo>
                      <a:pt x="102" y="0"/>
                      <a:pt x="96" y="5"/>
                      <a:pt x="93" y="11"/>
                    </a:cubicBezTo>
                    <a:cubicBezTo>
                      <a:pt x="81" y="11"/>
                      <a:pt x="81" y="11"/>
                      <a:pt x="81" y="11"/>
                    </a:cubicBezTo>
                    <a:cubicBezTo>
                      <a:pt x="71" y="11"/>
                      <a:pt x="62" y="20"/>
                      <a:pt x="62" y="30"/>
                    </a:cubicBezTo>
                    <a:cubicBezTo>
                      <a:pt x="62" y="41"/>
                      <a:pt x="71" y="49"/>
                      <a:pt x="81" y="49"/>
                    </a:cubicBezTo>
                    <a:cubicBezTo>
                      <a:pt x="92" y="49"/>
                      <a:pt x="92" y="49"/>
                      <a:pt x="92" y="49"/>
                    </a:cubicBezTo>
                    <a:cubicBezTo>
                      <a:pt x="92" y="55"/>
                      <a:pt x="92" y="55"/>
                      <a:pt x="92" y="55"/>
                    </a:cubicBezTo>
                    <a:cubicBezTo>
                      <a:pt x="75" y="61"/>
                      <a:pt x="63" y="74"/>
                      <a:pt x="58" y="92"/>
                    </a:cubicBezTo>
                    <a:cubicBezTo>
                      <a:pt x="32" y="99"/>
                      <a:pt x="1" y="117"/>
                      <a:pt x="0" y="160"/>
                    </a:cubicBezTo>
                    <a:cubicBezTo>
                      <a:pt x="0" y="162"/>
                      <a:pt x="0" y="165"/>
                      <a:pt x="0" y="167"/>
                    </a:cubicBezTo>
                    <a:cubicBezTo>
                      <a:pt x="0" y="246"/>
                      <a:pt x="0" y="246"/>
                      <a:pt x="0" y="246"/>
                    </a:cubicBezTo>
                    <a:cubicBezTo>
                      <a:pt x="0" y="257"/>
                      <a:pt x="9" y="266"/>
                      <a:pt x="20" y="266"/>
                    </a:cubicBezTo>
                    <a:cubicBezTo>
                      <a:pt x="50" y="266"/>
                      <a:pt x="50" y="266"/>
                      <a:pt x="50" y="266"/>
                    </a:cubicBezTo>
                    <a:cubicBezTo>
                      <a:pt x="61" y="266"/>
                      <a:pt x="70" y="257"/>
                      <a:pt x="70" y="246"/>
                    </a:cubicBezTo>
                    <a:cubicBezTo>
                      <a:pt x="70" y="190"/>
                      <a:pt x="70" y="190"/>
                      <a:pt x="70" y="190"/>
                    </a:cubicBezTo>
                    <a:cubicBezTo>
                      <a:pt x="70" y="189"/>
                      <a:pt x="70" y="189"/>
                      <a:pt x="70" y="189"/>
                    </a:cubicBezTo>
                    <a:cubicBezTo>
                      <a:pt x="71" y="189"/>
                      <a:pt x="81" y="177"/>
                      <a:pt x="102" y="177"/>
                    </a:cubicBezTo>
                    <a:cubicBezTo>
                      <a:pt x="206" y="177"/>
                      <a:pt x="206" y="177"/>
                      <a:pt x="206" y="177"/>
                    </a:cubicBezTo>
                    <a:cubicBezTo>
                      <a:pt x="214" y="177"/>
                      <a:pt x="220" y="168"/>
                      <a:pt x="220" y="157"/>
                    </a:cubicBezTo>
                    <a:cubicBezTo>
                      <a:pt x="220" y="105"/>
                      <a:pt x="220" y="105"/>
                      <a:pt x="220" y="105"/>
                    </a:cubicBezTo>
                    <a:cubicBezTo>
                      <a:pt x="220" y="94"/>
                      <a:pt x="214" y="86"/>
                      <a:pt x="206" y="86"/>
                    </a:cubicBezTo>
                    <a:close/>
                    <a:moveTo>
                      <a:pt x="82" y="39"/>
                    </a:moveTo>
                    <a:cubicBezTo>
                      <a:pt x="77" y="39"/>
                      <a:pt x="72" y="35"/>
                      <a:pt x="72" y="30"/>
                    </a:cubicBezTo>
                    <a:cubicBezTo>
                      <a:pt x="72" y="24"/>
                      <a:pt x="77" y="20"/>
                      <a:pt x="82" y="20"/>
                    </a:cubicBezTo>
                    <a:cubicBezTo>
                      <a:pt x="136" y="20"/>
                      <a:pt x="136" y="20"/>
                      <a:pt x="136" y="20"/>
                    </a:cubicBezTo>
                    <a:cubicBezTo>
                      <a:pt x="142" y="20"/>
                      <a:pt x="146" y="24"/>
                      <a:pt x="146" y="30"/>
                    </a:cubicBezTo>
                    <a:cubicBezTo>
                      <a:pt x="146" y="35"/>
                      <a:pt x="142" y="39"/>
                      <a:pt x="136" y="39"/>
                    </a:cubicBezTo>
                    <a:lnTo>
                      <a:pt x="82" y="39"/>
                    </a:lnTo>
                    <a:close/>
                    <a:moveTo>
                      <a:pt x="100" y="67"/>
                    </a:moveTo>
                    <a:cubicBezTo>
                      <a:pt x="106" y="65"/>
                      <a:pt x="106" y="65"/>
                      <a:pt x="106" y="65"/>
                    </a:cubicBezTo>
                    <a:cubicBezTo>
                      <a:pt x="106" y="49"/>
                      <a:pt x="106" y="49"/>
                      <a:pt x="106" y="49"/>
                    </a:cubicBezTo>
                    <a:cubicBezTo>
                      <a:pt x="113" y="49"/>
                      <a:pt x="113" y="49"/>
                      <a:pt x="113" y="49"/>
                    </a:cubicBezTo>
                    <a:cubicBezTo>
                      <a:pt x="113" y="65"/>
                      <a:pt x="113" y="65"/>
                      <a:pt x="113" y="65"/>
                    </a:cubicBezTo>
                    <a:cubicBezTo>
                      <a:pt x="118" y="67"/>
                      <a:pt x="118" y="67"/>
                      <a:pt x="118" y="67"/>
                    </a:cubicBezTo>
                    <a:cubicBezTo>
                      <a:pt x="131" y="70"/>
                      <a:pt x="141" y="79"/>
                      <a:pt x="146" y="92"/>
                    </a:cubicBezTo>
                    <a:cubicBezTo>
                      <a:pt x="134" y="95"/>
                      <a:pt x="122" y="96"/>
                      <a:pt x="108" y="96"/>
                    </a:cubicBezTo>
                    <a:cubicBezTo>
                      <a:pt x="92" y="96"/>
                      <a:pt x="79" y="94"/>
                      <a:pt x="72" y="93"/>
                    </a:cubicBezTo>
                    <a:cubicBezTo>
                      <a:pt x="76" y="80"/>
                      <a:pt x="87" y="70"/>
                      <a:pt x="100" y="67"/>
                    </a:cubicBezTo>
                    <a:close/>
                    <a:moveTo>
                      <a:pt x="206" y="157"/>
                    </a:moveTo>
                    <a:cubicBezTo>
                      <a:pt x="206" y="160"/>
                      <a:pt x="205" y="162"/>
                      <a:pt x="205" y="163"/>
                    </a:cubicBezTo>
                    <a:cubicBezTo>
                      <a:pt x="102" y="163"/>
                      <a:pt x="102" y="163"/>
                      <a:pt x="102" y="163"/>
                    </a:cubicBezTo>
                    <a:cubicBezTo>
                      <a:pt x="73" y="163"/>
                      <a:pt x="58" y="181"/>
                      <a:pt x="57" y="182"/>
                    </a:cubicBezTo>
                    <a:cubicBezTo>
                      <a:pt x="56" y="183"/>
                      <a:pt x="56" y="183"/>
                      <a:pt x="56" y="183"/>
                    </a:cubicBezTo>
                    <a:cubicBezTo>
                      <a:pt x="56" y="246"/>
                      <a:pt x="56" y="246"/>
                      <a:pt x="56" y="246"/>
                    </a:cubicBezTo>
                    <a:cubicBezTo>
                      <a:pt x="56" y="250"/>
                      <a:pt x="54" y="253"/>
                      <a:pt x="50" y="253"/>
                    </a:cubicBezTo>
                    <a:cubicBezTo>
                      <a:pt x="20" y="253"/>
                      <a:pt x="20" y="253"/>
                      <a:pt x="20" y="253"/>
                    </a:cubicBezTo>
                    <a:cubicBezTo>
                      <a:pt x="17" y="253"/>
                      <a:pt x="14" y="250"/>
                      <a:pt x="14" y="246"/>
                    </a:cubicBezTo>
                    <a:cubicBezTo>
                      <a:pt x="14" y="217"/>
                      <a:pt x="14" y="162"/>
                      <a:pt x="14" y="160"/>
                    </a:cubicBezTo>
                    <a:cubicBezTo>
                      <a:pt x="15" y="131"/>
                      <a:pt x="32" y="112"/>
                      <a:pt x="66" y="104"/>
                    </a:cubicBezTo>
                    <a:cubicBezTo>
                      <a:pt x="67" y="103"/>
                      <a:pt x="67" y="103"/>
                      <a:pt x="67" y="103"/>
                    </a:cubicBezTo>
                    <a:cubicBezTo>
                      <a:pt x="82" y="106"/>
                      <a:pt x="97" y="108"/>
                      <a:pt x="110" y="108"/>
                    </a:cubicBezTo>
                    <a:cubicBezTo>
                      <a:pt x="138" y="108"/>
                      <a:pt x="155" y="101"/>
                      <a:pt x="159" y="99"/>
                    </a:cubicBezTo>
                    <a:cubicBezTo>
                      <a:pt x="205" y="99"/>
                      <a:pt x="205" y="99"/>
                      <a:pt x="205" y="99"/>
                    </a:cubicBezTo>
                    <a:cubicBezTo>
                      <a:pt x="205" y="100"/>
                      <a:pt x="206" y="102"/>
                      <a:pt x="206" y="105"/>
                    </a:cubicBezTo>
                    <a:lnTo>
                      <a:pt x="206" y="157"/>
                    </a:lnTo>
                    <a:close/>
                  </a:path>
                </a:pathLst>
              </a:custGeom>
              <a:solidFill>
                <a:srgbClr val="00B09B"/>
              </a:solidFill>
              <a:ln>
                <a:noFill/>
              </a:ln>
              <a:extLst>
                <a:ext uri="{91240B29-F687-4F45-9708-019B960494DF}">
                  <a14:hiddenLine w="9525">
                    <a:solidFill>
                      <a:srgbClr val="000000"/>
                    </a:solidFill>
                    <a:round/>
                    <a:headEnd/>
                    <a:tailEnd/>
                  </a14:hiddenLine>
                </a:ext>
              </a:extLst>
            </p:spPr>
            <p:txBody>
              <a:bodyPr/>
              <a:lstStyle/>
              <a:p>
                <a:pPr defTabSz="685528"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srgbClr val="0B1527"/>
                  </a:solidFill>
                  <a:effectLst/>
                  <a:uLnTx/>
                  <a:uFillTx/>
                </a:endParaRPr>
              </a:p>
            </p:txBody>
          </p:sp>
        </p:grpSp>
        <p:sp>
          <p:nvSpPr>
            <p:cNvPr id="78" name="Content Placeholder 2"/>
            <p:cNvSpPr txBox="1"/>
            <p:nvPr/>
          </p:nvSpPr>
          <p:spPr bwMode="auto">
            <a:xfrm>
              <a:off x="9084294" y="2401463"/>
              <a:ext cx="1931813" cy="8492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defTabSz="685528" eaLnBrk="1" fontAlgn="base" hangingPunct="1" indent="0" latinLnBrk="0" lvl="0" marL="0" marR="0">
                <a:lnSpc>
                  <a:spcPct val="100000"/>
                </a:lnSpc>
                <a:spcBef>
                  <a:spcPct val="20000"/>
                </a:spcBef>
                <a:spcAft>
                  <a:spcPct val="0"/>
                </a:spcAft>
                <a:buClrTx/>
                <a:buSzTx/>
                <a:buFont charset="0" pitchFamily="34" typeface="Arial"/>
                <a:buNone/>
                <a:defRPr/>
              </a:pPr>
              <a:r>
                <a:rPr altLang="zh-CN" b="1" baseline="0" cap="none" i="0" kern="0" kumimoji="0" lang="id-ID" noProof="0" normalizeH="0" spc="0" strike="noStrike" sz="1100" u="none">
                  <a:ln>
                    <a:noFill/>
                  </a:ln>
                  <a:solidFill>
                    <a:srgbClr val="0B1527"/>
                  </a:solidFill>
                  <a:effectLst/>
                  <a:uLnTx/>
                  <a:uFillTx/>
                  <a:latin charset="0" panose="020f0502020204030204" pitchFamily="34" typeface="Calibri"/>
                </a:rPr>
                <a:t>Clever &amp; Intellegence</a:t>
              </a:r>
              <a:br>
                <a:rPr altLang="zh-CN" b="1" baseline="0" cap="none" i="0" kern="0" kumimoji="0" lang="id-ID" noProof="0" normalizeH="0" spc="0" strike="noStrike" sz="1100" u="none">
                  <a:ln>
                    <a:noFill/>
                  </a:ln>
                  <a:solidFill>
                    <a:srgbClr val="0B1527"/>
                  </a:solidFill>
                  <a:effectLst/>
                  <a:uLnTx/>
                  <a:uFillTx/>
                  <a:latin charset="0" panose="020f0502020204030204" pitchFamily="34" typeface="Calibri"/>
                </a:rPr>
              </a:br>
              <a:r>
                <a:rPr altLang="zh-CN" b="1" baseline="0" cap="none" i="0" kern="0" kumimoji="0" lang="id-ID" noProof="0" normalizeH="0" spc="0" strike="noStrike" sz="1100" u="none">
                  <a:ln>
                    <a:noFill/>
                  </a:ln>
                  <a:solidFill>
                    <a:srgbClr val="0B1527"/>
                  </a:solidFill>
                  <a:effectLst/>
                  <a:uLnTx/>
                  <a:uFillTx/>
                  <a:latin charset="0" panose="020f0502020204030204" pitchFamily="34" typeface="Calibri"/>
                </a:rPr>
                <a:t>Lorem ipsum dolor sit amet, consectetur adipiscing elit. </a:t>
              </a:r>
            </a:p>
          </p:txBody>
        </p:sp>
        <p:sp>
          <p:nvSpPr>
            <p:cNvPr id="79" name="Content Placeholder 2"/>
            <p:cNvSpPr txBox="1"/>
            <p:nvPr/>
          </p:nvSpPr>
          <p:spPr bwMode="auto">
            <a:xfrm>
              <a:off x="9084294" y="3393719"/>
              <a:ext cx="1931813" cy="8492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defTabSz="685528" eaLnBrk="1" fontAlgn="base" hangingPunct="1" indent="0" latinLnBrk="0" lvl="0" marL="0" marR="0">
                <a:lnSpc>
                  <a:spcPct val="100000"/>
                </a:lnSpc>
                <a:spcBef>
                  <a:spcPct val="20000"/>
                </a:spcBef>
                <a:spcAft>
                  <a:spcPct val="0"/>
                </a:spcAft>
                <a:buClrTx/>
                <a:buSzTx/>
                <a:buFont charset="0" pitchFamily="34" typeface="Arial"/>
                <a:buNone/>
                <a:defRPr/>
              </a:pPr>
              <a:r>
                <a:rPr altLang="zh-CN" b="1" baseline="0" cap="none" i="0" kern="0" kumimoji="0" lang="id-ID" noProof="0" normalizeH="0" spc="0" strike="noStrike" sz="1100" u="none">
                  <a:ln>
                    <a:noFill/>
                  </a:ln>
                  <a:solidFill>
                    <a:srgbClr val="0B1527"/>
                  </a:solidFill>
                  <a:effectLst/>
                  <a:uLnTx/>
                  <a:uFillTx/>
                  <a:latin charset="0" panose="020f0502020204030204" pitchFamily="34" typeface="Calibri"/>
                </a:rPr>
                <a:t>Clever &amp; Intellegence</a:t>
              </a:r>
              <a:br>
                <a:rPr altLang="zh-CN" b="1" baseline="0" cap="none" i="0" kern="0" kumimoji="0" lang="id-ID" noProof="0" normalizeH="0" spc="0" strike="noStrike" sz="1100" u="none">
                  <a:ln>
                    <a:noFill/>
                  </a:ln>
                  <a:solidFill>
                    <a:srgbClr val="0B1527"/>
                  </a:solidFill>
                  <a:effectLst/>
                  <a:uLnTx/>
                  <a:uFillTx/>
                  <a:latin charset="0" panose="020f0502020204030204" pitchFamily="34" typeface="Calibri"/>
                </a:rPr>
              </a:br>
              <a:r>
                <a:rPr altLang="zh-CN" b="1" baseline="0" cap="none" i="0" kern="0" kumimoji="0" lang="id-ID" noProof="0" normalizeH="0" spc="0" strike="noStrike" sz="1100" u="none">
                  <a:ln>
                    <a:noFill/>
                  </a:ln>
                  <a:solidFill>
                    <a:srgbClr val="0B1527"/>
                  </a:solidFill>
                  <a:effectLst/>
                  <a:uLnTx/>
                  <a:uFillTx/>
                  <a:latin charset="0" panose="020f0502020204030204" pitchFamily="34" typeface="Calibri"/>
                </a:rPr>
                <a:t>Lorem ipsum dolor sit amet, consectetur adipiscing elit. </a:t>
              </a:r>
            </a:p>
          </p:txBody>
        </p:sp>
        <p:sp>
          <p:nvSpPr>
            <p:cNvPr id="80" name="Content Placeholder 2"/>
            <p:cNvSpPr txBox="1"/>
            <p:nvPr/>
          </p:nvSpPr>
          <p:spPr bwMode="auto">
            <a:xfrm>
              <a:off x="9082348" y="4383802"/>
              <a:ext cx="1931813" cy="8492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defTabSz="685528" eaLnBrk="1" fontAlgn="base" hangingPunct="1" indent="0" latinLnBrk="0" lvl="0" marL="0" marR="0">
                <a:lnSpc>
                  <a:spcPct val="100000"/>
                </a:lnSpc>
                <a:spcBef>
                  <a:spcPct val="20000"/>
                </a:spcBef>
                <a:spcAft>
                  <a:spcPct val="0"/>
                </a:spcAft>
                <a:buClrTx/>
                <a:buSzTx/>
                <a:buFont charset="0" pitchFamily="34" typeface="Arial"/>
                <a:buNone/>
                <a:defRPr/>
              </a:pPr>
              <a:r>
                <a:rPr altLang="zh-CN" b="1" baseline="0" cap="none" i="0" kern="0" kumimoji="0" lang="id-ID" noProof="0" normalizeH="0" spc="0" strike="noStrike" sz="1100" u="none">
                  <a:ln>
                    <a:noFill/>
                  </a:ln>
                  <a:solidFill>
                    <a:srgbClr val="0B1527"/>
                  </a:solidFill>
                  <a:effectLst/>
                  <a:uLnTx/>
                  <a:uFillTx/>
                  <a:latin charset="0" panose="020f0502020204030204" pitchFamily="34" typeface="Calibri"/>
                </a:rPr>
                <a:t>Clever &amp; Intellegence</a:t>
              </a:r>
              <a:br>
                <a:rPr altLang="zh-CN" b="1" baseline="0" cap="none" i="0" kern="0" kumimoji="0" lang="id-ID" noProof="0" normalizeH="0" spc="0" strike="noStrike" sz="1100" u="none">
                  <a:ln>
                    <a:noFill/>
                  </a:ln>
                  <a:solidFill>
                    <a:srgbClr val="0B1527"/>
                  </a:solidFill>
                  <a:effectLst/>
                  <a:uLnTx/>
                  <a:uFillTx/>
                  <a:latin charset="0" panose="020f0502020204030204" pitchFamily="34" typeface="Calibri"/>
                </a:rPr>
              </a:br>
              <a:r>
                <a:rPr altLang="zh-CN" b="1" baseline="0" cap="none" i="0" kern="0" kumimoji="0" lang="id-ID" noProof="0" normalizeH="0" spc="0" strike="noStrike" sz="1100" u="none">
                  <a:ln>
                    <a:noFill/>
                  </a:ln>
                  <a:solidFill>
                    <a:srgbClr val="0B1527"/>
                  </a:solidFill>
                  <a:effectLst/>
                  <a:uLnTx/>
                  <a:uFillTx/>
                  <a:latin charset="0" panose="020f0502020204030204" pitchFamily="34" typeface="Calibri"/>
                </a:rPr>
                <a:t>Lorem ipsum dolor sit amet, consectetur adipiscing elit. </a:t>
              </a:r>
            </a:p>
          </p:txBody>
        </p:sp>
        <p:sp>
          <p:nvSpPr>
            <p:cNvPr id="81" name="Content Placeholder 2"/>
            <p:cNvSpPr txBox="1"/>
            <p:nvPr/>
          </p:nvSpPr>
          <p:spPr bwMode="auto">
            <a:xfrm>
              <a:off x="9103434" y="5332673"/>
              <a:ext cx="1931813" cy="8492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defTabSz="685528" eaLnBrk="1" fontAlgn="base" hangingPunct="1" indent="0" latinLnBrk="0" lvl="0" marL="0" marR="0">
                <a:lnSpc>
                  <a:spcPct val="100000"/>
                </a:lnSpc>
                <a:spcBef>
                  <a:spcPct val="20000"/>
                </a:spcBef>
                <a:spcAft>
                  <a:spcPct val="0"/>
                </a:spcAft>
                <a:buClrTx/>
                <a:buSzTx/>
                <a:buFont charset="0" pitchFamily="34" typeface="Arial"/>
                <a:buNone/>
                <a:defRPr/>
              </a:pPr>
              <a:r>
                <a:rPr altLang="zh-CN" b="1" baseline="0" cap="none" i="0" kern="0" kumimoji="0" lang="id-ID" noProof="0" normalizeH="0" spc="0" strike="noStrike" sz="1100" u="none">
                  <a:ln>
                    <a:noFill/>
                  </a:ln>
                  <a:solidFill>
                    <a:srgbClr val="0B1527"/>
                  </a:solidFill>
                  <a:effectLst/>
                  <a:uLnTx/>
                  <a:uFillTx/>
                  <a:latin charset="0" panose="020f0502020204030204" pitchFamily="34" typeface="Calibri"/>
                </a:rPr>
                <a:t>Clever &amp; Intellegence</a:t>
              </a:r>
              <a:br>
                <a:rPr altLang="zh-CN" b="1" baseline="0" cap="none" i="0" kern="0" kumimoji="0" lang="id-ID" noProof="0" normalizeH="0" spc="0" strike="noStrike" sz="1100" u="none">
                  <a:ln>
                    <a:noFill/>
                  </a:ln>
                  <a:solidFill>
                    <a:srgbClr val="0B1527"/>
                  </a:solidFill>
                  <a:effectLst/>
                  <a:uLnTx/>
                  <a:uFillTx/>
                  <a:latin charset="0" panose="020f0502020204030204" pitchFamily="34" typeface="Calibri"/>
                </a:rPr>
              </a:br>
              <a:r>
                <a:rPr altLang="zh-CN" b="1" baseline="0" cap="none" i="0" kern="0" kumimoji="0" lang="id-ID" noProof="0" normalizeH="0" spc="0" strike="noStrike" sz="1100" u="none">
                  <a:ln>
                    <a:noFill/>
                  </a:ln>
                  <a:solidFill>
                    <a:srgbClr val="0B1527"/>
                  </a:solidFill>
                  <a:effectLst/>
                  <a:uLnTx/>
                  <a:uFillTx/>
                  <a:latin charset="0" panose="020f0502020204030204" pitchFamily="34" typeface="Calibri"/>
                </a:rPr>
                <a:t>Lorem ipsum dolor sit amet, consectetur adipiscing elit. </a:t>
              </a:r>
            </a:p>
          </p:txBody>
        </p:sp>
      </p:grpSp>
    </p:spTree>
    <p:custDataLst>
      <p:tags r:id="rId3"/>
    </p:custDataLst>
    <p:extLst>
      <p:ext uri="{BB962C8B-B14F-4D97-AF65-F5344CB8AC3E}">
        <p14:creationId val="902233078"/>
      </p:ext>
    </p:extLst>
  </p:cSld>
  <p:clrMapOvr>
    <a:masterClrMapping/>
  </p:clrMapOvr>
  <mc:AlternateContent>
    <mc:Choice Requires="p14">
      <p:transition p14:dur="1500" spd="slow">
        <p14:window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4">
                                  <p:stCondLst>
                                    <p:cond delay="0"/>
                                  </p:stCondLst>
                                  <p:childTnLst>
                                    <p:set>
                                      <p:cBhvr>
                                        <p:cTn dur="1" fill="hold" id="6">
                                          <p:stCondLst>
                                            <p:cond delay="0"/>
                                          </p:stCondLst>
                                        </p:cTn>
                                        <p:tgtEl>
                                          <p:spTgt spid="72"/>
                                        </p:tgtEl>
                                        <p:attrNameLst>
                                          <p:attrName>style.visibility</p:attrName>
                                        </p:attrNameLst>
                                      </p:cBhvr>
                                      <p:to>
                                        <p:strVal val="visible"/>
                                      </p:to>
                                    </p:set>
                                    <p:anim calcmode="lin" valueType="num">
                                      <p:cBhvr additive="base">
                                        <p:cTn dur="500" fill="hold" id="7"/>
                                        <p:tgtEl>
                                          <p:spTgt spid="72"/>
                                        </p:tgtEl>
                                        <p:attrNameLst>
                                          <p:attrName>ppt_x</p:attrName>
                                        </p:attrNameLst>
                                      </p:cBhvr>
                                      <p:tavLst>
                                        <p:tav tm="0">
                                          <p:val>
                                            <p:strVal val="#ppt_x"/>
                                          </p:val>
                                        </p:tav>
                                        <p:tav tm="100000">
                                          <p:val>
                                            <p:strVal val="#ppt_x"/>
                                          </p:val>
                                        </p:tav>
                                      </p:tavLst>
                                    </p:anim>
                                    <p:anim calcmode="lin" valueType="num">
                                      <p:cBhvr additive="base">
                                        <p:cTn dur="500" fill="hold" id="8"/>
                                        <p:tgtEl>
                                          <p:spTgt spid="72"/>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id="10" nodeType="afterEffect" presetClass="entr" presetID="2" presetSubtype="4">
                                  <p:stCondLst>
                                    <p:cond delay="0"/>
                                  </p:stCondLst>
                                  <p:childTnLst>
                                    <p:set>
                                      <p:cBhvr>
                                        <p:cTn dur="1" fill="hold" id="11">
                                          <p:stCondLst>
                                            <p:cond delay="0"/>
                                          </p:stCondLst>
                                        </p:cTn>
                                        <p:tgtEl>
                                          <p:spTgt spid="47"/>
                                        </p:tgtEl>
                                        <p:attrNameLst>
                                          <p:attrName>style.visibility</p:attrName>
                                        </p:attrNameLst>
                                      </p:cBhvr>
                                      <p:to>
                                        <p:strVal val="visible"/>
                                      </p:to>
                                    </p:set>
                                    <p:anim calcmode="lin" valueType="num">
                                      <p:cBhvr additive="base">
                                        <p:cTn dur="500" fill="hold" id="12"/>
                                        <p:tgtEl>
                                          <p:spTgt spid="47"/>
                                        </p:tgtEl>
                                        <p:attrNameLst>
                                          <p:attrName>ppt_x</p:attrName>
                                        </p:attrNameLst>
                                      </p:cBhvr>
                                      <p:tavLst>
                                        <p:tav tm="0">
                                          <p:val>
                                            <p:strVal val="#ppt_x"/>
                                          </p:val>
                                        </p:tav>
                                        <p:tav tm="100000">
                                          <p:val>
                                            <p:strVal val="#ppt_x"/>
                                          </p:val>
                                        </p:tav>
                                      </p:tavLst>
                                    </p:anim>
                                    <p:anim calcmode="lin" valueType="num">
                                      <p:cBhvr additive="base">
                                        <p:cTn dur="500" fill="hold" id="13"/>
                                        <p:tgtEl>
                                          <p:spTgt spid="47"/>
                                        </p:tgtEl>
                                        <p:attrNameLst>
                                          <p:attrName>ppt_y</p:attrName>
                                        </p:attrNameLst>
                                      </p:cBhvr>
                                      <p:tavLst>
                                        <p:tav tm="0">
                                          <p:val>
                                            <p:strVal val="1+#ppt_h/2"/>
                                          </p:val>
                                        </p:tav>
                                        <p:tav tm="100000">
                                          <p:val>
                                            <p:strVal val="#ppt_y"/>
                                          </p:val>
                                        </p:tav>
                                      </p:tavLst>
                                    </p:anim>
                                  </p:childTnLst>
                                </p:cTn>
                              </p:par>
                            </p:childTnLst>
                          </p:cTn>
                        </p:par>
                        <p:par>
                          <p:cTn fill="hold" id="14" nodeType="afterGroup">
                            <p:stCondLst>
                              <p:cond delay="1000"/>
                            </p:stCondLst>
                            <p:childTnLst>
                              <p:par>
                                <p:cTn fill="hold" id="15" nodeType="afterEffect" presetClass="entr" presetID="2" presetSubtype="4">
                                  <p:stCondLst>
                                    <p:cond delay="0"/>
                                  </p:stCondLst>
                                  <p:childTnLst>
                                    <p:set>
                                      <p:cBhvr>
                                        <p:cTn dur="1" fill="hold" id="16">
                                          <p:stCondLst>
                                            <p:cond delay="0"/>
                                          </p:stCondLst>
                                        </p:cTn>
                                        <p:tgtEl>
                                          <p:spTgt spid="73"/>
                                        </p:tgtEl>
                                        <p:attrNameLst>
                                          <p:attrName>style.visibility</p:attrName>
                                        </p:attrNameLst>
                                      </p:cBhvr>
                                      <p:to>
                                        <p:strVal val="visible"/>
                                      </p:to>
                                    </p:set>
                                    <p:anim calcmode="lin" valueType="num">
                                      <p:cBhvr additive="base">
                                        <p:cTn dur="500" fill="hold" id="17"/>
                                        <p:tgtEl>
                                          <p:spTgt spid="73"/>
                                        </p:tgtEl>
                                        <p:attrNameLst>
                                          <p:attrName>ppt_x</p:attrName>
                                        </p:attrNameLst>
                                      </p:cBhvr>
                                      <p:tavLst>
                                        <p:tav tm="0">
                                          <p:val>
                                            <p:strVal val="#ppt_x"/>
                                          </p:val>
                                        </p:tav>
                                        <p:tav tm="100000">
                                          <p:val>
                                            <p:strVal val="#ppt_x"/>
                                          </p:val>
                                        </p:tav>
                                      </p:tavLst>
                                    </p:anim>
                                    <p:anim calcmode="lin" valueType="num">
                                      <p:cBhvr additive="base">
                                        <p:cTn dur="500" fill="hold" id="18"/>
                                        <p:tgtEl>
                                          <p:spTgt spid="73"/>
                                        </p:tgtEl>
                                        <p:attrNameLst>
                                          <p:attrName>ppt_y</p:attrName>
                                        </p:attrNameLst>
                                      </p:cBhvr>
                                      <p:tavLst>
                                        <p:tav tm="0">
                                          <p:val>
                                            <p:strVal val="1+#ppt_h/2"/>
                                          </p:val>
                                        </p:tav>
                                        <p:tav tm="100000">
                                          <p:val>
                                            <p:strVal val="#ppt_y"/>
                                          </p:val>
                                        </p:tav>
                                      </p:tavLst>
                                    </p:anim>
                                  </p:childTnLst>
                                </p:cTn>
                              </p:par>
                            </p:childTnLst>
                          </p:cTn>
                        </p:par>
                        <p:par>
                          <p:cTn fill="hold" id="19" nodeType="afterGroup">
                            <p:stCondLst>
                              <p:cond delay="1500"/>
                            </p:stCondLst>
                            <p:childTnLst>
                              <p:par>
                                <p:cTn fill="hold" id="20" nodeType="afterEffect" presetClass="entr" presetID="22" presetSubtype="4">
                                  <p:stCondLst>
                                    <p:cond delay="0"/>
                                  </p:stCondLst>
                                  <p:childTnLst>
                                    <p:set>
                                      <p:cBhvr>
                                        <p:cTn dur="1" fill="hold" id="21">
                                          <p:stCondLst>
                                            <p:cond delay="0"/>
                                          </p:stCondLst>
                                        </p:cTn>
                                        <p:tgtEl>
                                          <p:spTgt spid="6"/>
                                        </p:tgtEl>
                                        <p:attrNameLst>
                                          <p:attrName>style.visibility</p:attrName>
                                        </p:attrNameLst>
                                      </p:cBhvr>
                                      <p:to>
                                        <p:strVal val="visible"/>
                                      </p:to>
                                    </p:set>
                                    <p:animEffect filter="wipe(down)" transition="in">
                                      <p:cBhvr>
                                        <p:cTn dur="500" id="22"/>
                                        <p:tgtEl>
                                          <p:spTgt spid="6"/>
                                        </p:tgtEl>
                                      </p:cBhvr>
                                    </p:animEffect>
                                  </p:childTnLst>
                                </p:cTn>
                              </p:par>
                            </p:childTnLst>
                          </p:cTn>
                        </p:par>
                        <p:par>
                          <p:cTn fill="hold" id="23" nodeType="afterGroup">
                            <p:stCondLst>
                              <p:cond delay="2000"/>
                            </p:stCondLst>
                            <p:childTnLst>
                              <p:par>
                                <p:cTn fill="hold" id="24" nodeType="afterEffect" presetClass="entr" presetID="16" presetSubtype="21">
                                  <p:stCondLst>
                                    <p:cond delay="0"/>
                                  </p:stCondLst>
                                  <p:childTnLst>
                                    <p:set>
                                      <p:cBhvr>
                                        <p:cTn dur="1" fill="hold" id="25">
                                          <p:stCondLst>
                                            <p:cond delay="0"/>
                                          </p:stCondLst>
                                        </p:cTn>
                                        <p:tgtEl>
                                          <p:spTgt spid="44"/>
                                        </p:tgtEl>
                                        <p:attrNameLst>
                                          <p:attrName>style.visibility</p:attrName>
                                        </p:attrNameLst>
                                      </p:cBhvr>
                                      <p:to>
                                        <p:strVal val="visible"/>
                                      </p:to>
                                    </p:set>
                                    <p:animEffect filter="barn(inVertical)" transition="in">
                                      <p:cBhvr>
                                        <p:cTn dur="500" id="26"/>
                                        <p:tgtEl>
                                          <p:spTgt spid="44"/>
                                        </p:tgtEl>
                                      </p:cBhvr>
                                    </p:animEffect>
                                  </p:childTnLst>
                                </p:cTn>
                              </p:par>
                              <p:par>
                                <p:cTn fill="hold" id="27" nodeType="withEffect" presetClass="entr" presetID="16" presetSubtype="21">
                                  <p:stCondLst>
                                    <p:cond delay="0"/>
                                  </p:stCondLst>
                                  <p:childTnLst>
                                    <p:set>
                                      <p:cBhvr>
                                        <p:cTn dur="1" fill="hold" id="28">
                                          <p:stCondLst>
                                            <p:cond delay="0"/>
                                          </p:stCondLst>
                                        </p:cTn>
                                        <p:tgtEl>
                                          <p:spTgt spid="36"/>
                                        </p:tgtEl>
                                        <p:attrNameLst>
                                          <p:attrName>style.visibility</p:attrName>
                                        </p:attrNameLst>
                                      </p:cBhvr>
                                      <p:to>
                                        <p:strVal val="visible"/>
                                      </p:to>
                                    </p:set>
                                    <p:animEffect filter="barn(inVertical)" transition="in">
                                      <p:cBhvr>
                                        <p:cTn dur="500" id="29"/>
                                        <p:tgtEl>
                                          <p:spTgt spid="3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2"/>
    </p:bldLst>
  </p:timing>
</p:sld>
</file>

<file path=ppt/slides/slide2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C:\Users\Administrator\Desktop\11111.tif" id="2050" name="Picture 2"/>
          <p:cNvPicPr>
            <a:picLocks noChangeArrowheads="1" noChangeAspect="1"/>
          </p:cNvPicPr>
          <p:nvPr/>
        </p:nvPicPr>
        <p:blipFill>
          <a:blip r:embed="rId2">
            <a:extLst>
              <a:ext uri="{28A0092B-C50C-407E-A947-70E740481C1C}">
                <a14:useLocalDpi val="0"/>
              </a:ext>
            </a:extLst>
          </a:blip>
          <a:srcRect b="91703"/>
          <a:stretch>
            <a:fillRect/>
          </a:stretch>
        </p:blipFill>
        <p:spPr bwMode="auto">
          <a:xfrm>
            <a:off x="0" y="0"/>
            <a:ext cx="9144000" cy="426720"/>
          </a:xfrm>
          <a:prstGeom prst="rect">
            <a:avLst/>
          </a:prstGeom>
          <a:noFill/>
          <a:extLst>
            <a:ext uri="{909E8E84-426E-40DD-AFC4-6F175D3DCCD1}">
              <a14:hiddenFill>
                <a:solidFill>
                  <a:srgbClr val="FFFFFF"/>
                </a:solidFill>
              </a14:hiddenFill>
            </a:ext>
          </a:extLst>
        </p:spPr>
      </p:pic>
      <p:cxnSp>
        <p:nvCxnSpPr>
          <p:cNvPr id="3" name="直接连接符 2"/>
          <p:cNvCxnSpPr/>
          <p:nvPr/>
        </p:nvCxnSpPr>
        <p:spPr>
          <a:xfrm>
            <a:off x="395536" y="483518"/>
            <a:ext cx="8748464" cy="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 name="TextBox 68"/>
          <p:cNvSpPr txBox="1">
            <a:spLocks noChangeArrowheads="1"/>
          </p:cNvSpPr>
          <p:nvPr/>
        </p:nvSpPr>
        <p:spPr bwMode="auto">
          <a:xfrm>
            <a:off x="2613114" y="51472"/>
            <a:ext cx="3917776" cy="9448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686" lIns="91372" rIns="91372" tIns="45686" wrap="square">
            <a:spAutoFit/>
          </a:bodyPr>
          <a:lstStyle>
            <a:defPPr>
              <a:defRPr lang="en-US"/>
            </a:defPPr>
            <a:lvl1pPr algn="l" eaLnBrk="0" fontAlgn="base" hangingPunct="0" rtl="0">
              <a:spcBef>
                <a:spcPct val="0"/>
              </a:spcBef>
              <a:spcAft>
                <a:spcPct val="0"/>
              </a:spcAft>
              <a:defRPr kern="1200">
                <a:solidFill>
                  <a:schemeClr val="tx1"/>
                </a:solidFill>
                <a:latin charset="0" panose="020f0502020204030204" pitchFamily="34" typeface="Calibri"/>
                <a:ea typeface="+mn-ea"/>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typeface="+mn-ea"/>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typeface="+mn-ea"/>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typeface="+mn-ea"/>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typeface="+mn-ea"/>
                <a:cs typeface="+mn-cs"/>
              </a:defRPr>
            </a:lvl5pPr>
            <a:lvl6pPr algn="l" defTabSz="914400" eaLnBrk="1" hangingPunct="1" latinLnBrk="0" marL="2286000" rtl="0">
              <a:defRPr kern="1200">
                <a:solidFill>
                  <a:schemeClr val="tx1"/>
                </a:solidFill>
                <a:latin charset="0" panose="020f0502020204030204" pitchFamily="34" typeface="Calibri"/>
                <a:ea typeface="+mn-ea"/>
                <a:cs typeface="+mn-cs"/>
              </a:defRPr>
            </a:lvl6pPr>
            <a:lvl7pPr algn="l" defTabSz="914400" eaLnBrk="1" hangingPunct="1" latinLnBrk="0" marL="2743200" rtl="0">
              <a:defRPr kern="1200">
                <a:solidFill>
                  <a:schemeClr val="tx1"/>
                </a:solidFill>
                <a:latin charset="0" panose="020f0502020204030204" pitchFamily="34" typeface="Calibri"/>
                <a:ea typeface="+mn-ea"/>
                <a:cs typeface="+mn-cs"/>
              </a:defRPr>
            </a:lvl7pPr>
            <a:lvl8pPr algn="l" defTabSz="914400" eaLnBrk="1" hangingPunct="1" latinLnBrk="0" marL="3200400" rtl="0">
              <a:defRPr kern="1200">
                <a:solidFill>
                  <a:schemeClr val="tx1"/>
                </a:solidFill>
                <a:latin charset="0" panose="020f0502020204030204" pitchFamily="34" typeface="Calibri"/>
                <a:ea typeface="+mn-ea"/>
                <a:cs typeface="+mn-cs"/>
              </a:defRPr>
            </a:lvl8pPr>
            <a:lvl9pPr algn="l" defTabSz="914400" eaLnBrk="1" hangingPunct="1" latinLnBrk="0" marL="3657600" rtl="0">
              <a:defRPr kern="1200">
                <a:solidFill>
                  <a:schemeClr val="tx1"/>
                </a:solidFill>
                <a:latin charset="0" panose="020f0502020204030204" pitchFamily="34" typeface="Calibri"/>
                <a:ea typeface="+mn-ea"/>
                <a:cs typeface="+mn-cs"/>
              </a:defRPr>
            </a:lvl9pPr>
          </a:lstStyle>
          <a:p>
            <a:pPr algn="ctr" eaLnBrk="1" hangingPunct="1"/>
            <a:r>
              <a:rPr altLang="zh-CN" b="1" lang="id-ID" sz="2800">
                <a:solidFill>
                  <a:schemeClr val="bg1"/>
                </a:solidFill>
                <a:latin charset="0" pitchFamily="2" typeface="Roboto"/>
                <a:ea charset="0" pitchFamily="2" typeface="Roboto"/>
                <a:cs charset="0" pitchFamily="2" typeface="Roboto"/>
              </a:rPr>
              <a:t>Company Presentation Name</a:t>
            </a:r>
          </a:p>
        </p:txBody>
      </p:sp>
      <p:sp>
        <p:nvSpPr>
          <p:cNvPr id="50" name="Rectangle 5"/>
          <p:cNvSpPr/>
          <p:nvPr/>
        </p:nvSpPr>
        <p:spPr>
          <a:xfrm>
            <a:off x="0" y="5032773"/>
            <a:ext cx="9144000" cy="110728"/>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9" lIns="68529" rIns="68529" tIns="34289"/>
          <a:lstStyle/>
          <a:p>
            <a:pPr algn="ctr">
              <a:defRPr/>
            </a:pPr>
            <a:endParaRPr lang="en-US"/>
          </a:p>
        </p:txBody>
      </p:sp>
      <p:grpSp>
        <p:nvGrpSpPr>
          <p:cNvPr id="2" name="组合 1"/>
          <p:cNvGrpSpPr/>
          <p:nvPr/>
        </p:nvGrpSpPr>
        <p:grpSpPr>
          <a:xfrm>
            <a:off x="3817144" y="1284686"/>
            <a:ext cx="5326856" cy="3248025"/>
            <a:chOff x="3817144" y="1284686"/>
            <a:chExt cx="5326856" cy="3248025"/>
          </a:xfrm>
        </p:grpSpPr>
        <p:grpSp>
          <p:nvGrpSpPr>
            <p:cNvPr id="6" name="Group 4"/>
            <p:cNvGrpSpPr>
              <a:grpSpLocks noChangeAspect="1"/>
            </p:cNvGrpSpPr>
            <p:nvPr/>
          </p:nvGrpSpPr>
          <p:grpSpPr>
            <a:xfrm>
              <a:off x="3817144" y="1284686"/>
              <a:ext cx="5326856" cy="3248025"/>
              <a:chOff x="1603" y="794"/>
              <a:chExt cx="4474" cy="2728"/>
            </a:xfrm>
          </p:grpSpPr>
          <p:sp>
            <p:nvSpPr>
              <p:cNvPr id="7" name="Rectangle 5"/>
              <p:cNvSpPr>
                <a:spLocks noChangeArrowheads="1"/>
              </p:cNvSpPr>
              <p:nvPr/>
            </p:nvSpPr>
            <p:spPr bwMode="auto">
              <a:xfrm>
                <a:off x="4000" y="794"/>
                <a:ext cx="2077" cy="618"/>
              </a:xfrm>
              <a:prstGeom prst="rect">
                <a:avLst/>
              </a:prstGeom>
              <a:solidFill>
                <a:srgbClr val="90BC33"/>
              </a:solidFill>
              <a:ln>
                <a:noFill/>
              </a:ln>
              <a:extLst>
                <a:ext uri="{91240B29-F687-4F45-9708-019B960494DF}">
                  <a14:hiddenLine w="9525">
                    <a:solidFill>
                      <a:srgbClr val="000000"/>
                    </a:solidFill>
                    <a:miter lim="800000"/>
                    <a:headEnd/>
                    <a:tailEnd/>
                  </a14:hiddenLine>
                </a:ext>
              </a:extLst>
            </p:spPr>
            <p:txBody>
              <a:bodyPr/>
              <a:lstStyle/>
              <a:p>
                <a:pPr defTabSz="68563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8" name="Freeform 6"/>
              <p:cNvSpPr/>
              <p:nvPr/>
            </p:nvSpPr>
            <p:spPr bwMode="auto">
              <a:xfrm>
                <a:off x="4000" y="1497"/>
                <a:ext cx="2077" cy="618"/>
              </a:xfrm>
              <a:custGeom>
                <a:gdLst>
                  <a:gd fmla="*/ 0 w 878" name="T0"/>
                  <a:gd fmla="*/ 0 h 261" name="T1"/>
                  <a:gd fmla="*/ 878 w 878" name="T2"/>
                  <a:gd fmla="*/ 0 h 261" name="T3"/>
                  <a:gd fmla="*/ 878 w 878" name="T4"/>
                  <a:gd fmla="*/ 261 h 261" name="T5"/>
                  <a:gd fmla="*/ 0 w 878" name="T6"/>
                  <a:gd fmla="*/ 261 h 261" name="T7"/>
                  <a:gd fmla="*/ 0 w 878" name="T8"/>
                  <a:gd fmla="*/ 0 h 261" name="T9"/>
                </a:gdLst>
                <a:cxnLst>
                  <a:cxn ang="0">
                    <a:pos x="T0" y="T1"/>
                  </a:cxn>
                  <a:cxn ang="0">
                    <a:pos x="T2" y="T3"/>
                  </a:cxn>
                  <a:cxn ang="0">
                    <a:pos x="T4" y="T5"/>
                  </a:cxn>
                  <a:cxn ang="0">
                    <a:pos x="T6" y="T7"/>
                  </a:cxn>
                  <a:cxn ang="0">
                    <a:pos x="T8" y="T9"/>
                  </a:cxn>
                </a:cxnLst>
                <a:rect b="b" l="0" r="r" t="0"/>
                <a:pathLst>
                  <a:path h="261" w="878">
                    <a:moveTo>
                      <a:pt x="0" y="0"/>
                    </a:moveTo>
                    <a:cubicBezTo>
                      <a:pt x="275" y="0"/>
                      <a:pt x="604" y="0"/>
                      <a:pt x="878" y="0"/>
                    </a:cubicBezTo>
                    <a:cubicBezTo>
                      <a:pt x="878" y="87"/>
                      <a:pt x="878" y="174"/>
                      <a:pt x="878" y="261"/>
                    </a:cubicBezTo>
                    <a:cubicBezTo>
                      <a:pt x="604" y="261"/>
                      <a:pt x="275" y="261"/>
                      <a:pt x="0" y="261"/>
                    </a:cubicBezTo>
                    <a:cubicBezTo>
                      <a:pt x="0" y="174"/>
                      <a:pt x="0" y="87"/>
                      <a:pt x="0" y="0"/>
                    </a:cubicBezTo>
                    <a:close/>
                  </a:path>
                </a:pathLst>
              </a:custGeom>
              <a:solidFill>
                <a:srgbClr val="FA9C00"/>
              </a:solidFill>
              <a:ln>
                <a:noFill/>
              </a:ln>
              <a:extLst>
                <a:ext uri="{91240B29-F687-4F45-9708-019B960494DF}">
                  <a14:hiddenLine w="9525">
                    <a:solidFill>
                      <a:srgbClr val="000000"/>
                    </a:solidFill>
                    <a:round/>
                    <a:headEnd/>
                    <a:tailEnd/>
                  </a14:hiddenLine>
                </a:ext>
              </a:extLst>
            </p:spPr>
            <p:txBody>
              <a:bodyPr/>
              <a:lstStyle/>
              <a:p>
                <a:pPr defTabSz="68563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9" name="Freeform 7"/>
              <p:cNvSpPr/>
              <p:nvPr/>
            </p:nvSpPr>
            <p:spPr bwMode="auto">
              <a:xfrm>
                <a:off x="4000" y="2200"/>
                <a:ext cx="2077" cy="618"/>
              </a:xfrm>
              <a:custGeom>
                <a:gdLst>
                  <a:gd fmla="*/ 0 w 878" name="T0"/>
                  <a:gd fmla="*/ 0 h 261" name="T1"/>
                  <a:gd fmla="*/ 2077 w 878" name="T2"/>
                  <a:gd fmla="*/ 0 h 261" name="T3"/>
                  <a:gd fmla="*/ 2077 w 878" name="T4"/>
                  <a:gd fmla="*/ 618 h 261" name="T5"/>
                  <a:gd fmla="*/ 0 w 878" name="T6"/>
                  <a:gd fmla="*/ 618 h 261" name="T7"/>
                  <a:gd fmla="*/ 0 w 878" name="T8"/>
                  <a:gd fmla="*/ 0 h 26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61" w="878">
                    <a:moveTo>
                      <a:pt x="0" y="0"/>
                    </a:moveTo>
                    <a:cubicBezTo>
                      <a:pt x="275" y="0"/>
                      <a:pt x="604" y="0"/>
                      <a:pt x="878" y="0"/>
                    </a:cubicBezTo>
                    <a:cubicBezTo>
                      <a:pt x="878" y="87"/>
                      <a:pt x="878" y="174"/>
                      <a:pt x="878" y="261"/>
                    </a:cubicBezTo>
                    <a:cubicBezTo>
                      <a:pt x="604" y="261"/>
                      <a:pt x="275" y="261"/>
                      <a:pt x="0" y="261"/>
                    </a:cubicBezTo>
                    <a:cubicBezTo>
                      <a:pt x="0" y="174"/>
                      <a:pt x="0" y="87"/>
                      <a:pt x="0" y="0"/>
                    </a:cubicBezTo>
                    <a:close/>
                  </a:path>
                </a:pathLst>
              </a:custGeom>
              <a:solidFill>
                <a:srgbClr val="DF361F"/>
              </a:solidFill>
              <a:ln>
                <a:noFill/>
              </a:ln>
              <a:extLst>
                <a:ext uri="{91240B29-F687-4F45-9708-019B960494DF}">
                  <a14:hiddenLine w="9525">
                    <a:solidFill>
                      <a:srgbClr val="000000"/>
                    </a:solidFill>
                    <a:round/>
                    <a:headEnd/>
                    <a:tailEnd/>
                  </a14:hiddenLine>
                </a:ext>
              </a:extLst>
            </p:spPr>
            <p:txBody>
              <a:bodyPr/>
              <a:lstStyle/>
              <a:p>
                <a:pPr defTabSz="685630" eaLnBrk="0" fontAlgn="base" hangingPunct="0"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10" name="Rectangle 8"/>
              <p:cNvSpPr>
                <a:spLocks noChangeArrowheads="1"/>
              </p:cNvSpPr>
              <p:nvPr/>
            </p:nvSpPr>
            <p:spPr bwMode="auto">
              <a:xfrm>
                <a:off x="4000" y="2903"/>
                <a:ext cx="2077" cy="619"/>
              </a:xfrm>
              <a:prstGeom prst="rect">
                <a:avLst/>
              </a:prstGeom>
              <a:solidFill>
                <a:srgbClr val="6C2B43"/>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defTabSz="685630" eaLnBrk="1" fontAlgn="base" hangingPunct="1" indent="0" latinLnBrk="0" lvl="0" marL="0" marR="0">
                  <a:lnSpc>
                    <a:spcPct val="100000"/>
                  </a:lnSpc>
                  <a:spcBef>
                    <a:spcPct val="0"/>
                  </a:spcBef>
                  <a:spcAft>
                    <a:spcPct val="0"/>
                  </a:spcAft>
                  <a:buClrTx/>
                  <a:buSzTx/>
                  <a:buFontTx/>
                  <a:buNone/>
                  <a:defRPr/>
                </a:pPr>
                <a:endParaRPr altLang="zh-CN" b="0" baseline="0" cap="none" i="0" kern="0" kumimoji="0" lang="zh-CN" noProof="0" normalizeH="0" spc="0" strike="noStrike" sz="1800" u="none">
                  <a:ln>
                    <a:noFill/>
                  </a:ln>
                  <a:solidFill>
                    <a:prstClr val="black"/>
                  </a:solidFill>
                  <a:effectLst/>
                  <a:uLnTx/>
                  <a:uFillTx/>
                  <a:latin charset="0" panose="020f0502020204030204" pitchFamily="34" typeface="Calibri"/>
                </a:endParaRPr>
              </a:p>
            </p:txBody>
          </p:sp>
          <p:sp>
            <p:nvSpPr>
              <p:cNvPr id="11" name="Rectangle 9"/>
              <p:cNvSpPr>
                <a:spLocks noChangeArrowheads="1"/>
              </p:cNvSpPr>
              <p:nvPr/>
            </p:nvSpPr>
            <p:spPr bwMode="auto">
              <a:xfrm>
                <a:off x="2472" y="1364"/>
                <a:ext cx="929" cy="358"/>
              </a:xfrm>
              <a:prstGeom prst="rect">
                <a:avLst/>
              </a:prstGeom>
              <a:solidFill>
                <a:srgbClr val="90BC33"/>
              </a:solidFill>
              <a:ln>
                <a:noFill/>
              </a:ln>
              <a:extLst>
                <a:ext uri="{91240B29-F687-4F45-9708-019B960494DF}">
                  <a14:hiddenLine w="9525">
                    <a:solidFill>
                      <a:srgbClr val="000000"/>
                    </a:solidFill>
                    <a:miter lim="800000"/>
                    <a:headEnd/>
                    <a:tailEnd/>
                  </a14:hiddenLine>
                </a:ext>
              </a:extLst>
            </p:spPr>
            <p:txBody>
              <a:bodyPr/>
              <a:lstStyle/>
              <a:p>
                <a:pPr defTabSz="68563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12" name="Freeform 10"/>
              <p:cNvSpPr/>
              <p:nvPr/>
            </p:nvSpPr>
            <p:spPr bwMode="auto">
              <a:xfrm>
                <a:off x="2472" y="1774"/>
                <a:ext cx="929" cy="358"/>
              </a:xfrm>
              <a:custGeom>
                <a:gdLst>
                  <a:gd fmla="*/ 0 w 393" name="T0"/>
                  <a:gd fmla="*/ 0 h 151" name="T1"/>
                  <a:gd fmla="*/ 393 w 393" name="T2"/>
                  <a:gd fmla="*/ 0 h 151" name="T3"/>
                  <a:gd fmla="*/ 393 w 393" name="T4"/>
                  <a:gd fmla="*/ 151 h 151" name="T5"/>
                  <a:gd fmla="*/ 0 w 393" name="T6"/>
                  <a:gd fmla="*/ 151 h 151" name="T7"/>
                  <a:gd fmla="*/ 0 w 393" name="T8"/>
                  <a:gd fmla="*/ 0 h 151" name="T9"/>
                </a:gdLst>
                <a:cxnLst>
                  <a:cxn ang="0">
                    <a:pos x="T0" y="T1"/>
                  </a:cxn>
                  <a:cxn ang="0">
                    <a:pos x="T2" y="T3"/>
                  </a:cxn>
                  <a:cxn ang="0">
                    <a:pos x="T4" y="T5"/>
                  </a:cxn>
                  <a:cxn ang="0">
                    <a:pos x="T6" y="T7"/>
                  </a:cxn>
                  <a:cxn ang="0">
                    <a:pos x="T8" y="T9"/>
                  </a:cxn>
                </a:cxnLst>
                <a:rect b="b" l="0" r="r" t="0"/>
                <a:pathLst>
                  <a:path h="151" w="393">
                    <a:moveTo>
                      <a:pt x="0" y="0"/>
                    </a:moveTo>
                    <a:cubicBezTo>
                      <a:pt x="131" y="0"/>
                      <a:pt x="262" y="0"/>
                      <a:pt x="393" y="0"/>
                    </a:cubicBezTo>
                    <a:cubicBezTo>
                      <a:pt x="393" y="50"/>
                      <a:pt x="393" y="101"/>
                      <a:pt x="393" y="151"/>
                    </a:cubicBezTo>
                    <a:cubicBezTo>
                      <a:pt x="262" y="151"/>
                      <a:pt x="131" y="151"/>
                      <a:pt x="0" y="151"/>
                    </a:cubicBezTo>
                    <a:cubicBezTo>
                      <a:pt x="0" y="101"/>
                      <a:pt x="0" y="50"/>
                      <a:pt x="0" y="0"/>
                    </a:cubicBezTo>
                    <a:close/>
                  </a:path>
                </a:pathLst>
              </a:custGeom>
              <a:solidFill>
                <a:srgbClr val="FA9C00"/>
              </a:solidFill>
              <a:ln>
                <a:noFill/>
              </a:ln>
              <a:extLst>
                <a:ext uri="{91240B29-F687-4F45-9708-019B960494DF}">
                  <a14:hiddenLine w="9525">
                    <a:solidFill>
                      <a:srgbClr val="000000"/>
                    </a:solidFill>
                    <a:round/>
                    <a:headEnd/>
                    <a:tailEnd/>
                  </a14:hiddenLine>
                </a:ext>
              </a:extLst>
            </p:spPr>
            <p:txBody>
              <a:bodyPr/>
              <a:lstStyle/>
              <a:p>
                <a:pPr defTabSz="68563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13" name="Freeform 11"/>
              <p:cNvSpPr/>
              <p:nvPr/>
            </p:nvSpPr>
            <p:spPr bwMode="auto">
              <a:xfrm>
                <a:off x="2472" y="2184"/>
                <a:ext cx="929" cy="357"/>
              </a:xfrm>
              <a:custGeom>
                <a:gdLst>
                  <a:gd fmla="*/ 0 w 393" name="T0"/>
                  <a:gd fmla="*/ 0 h 151" name="T1"/>
                  <a:gd fmla="*/ 929 w 393" name="T2"/>
                  <a:gd fmla="*/ 0 h 151" name="T3"/>
                  <a:gd fmla="*/ 929 w 393" name="T4"/>
                  <a:gd fmla="*/ 357 h 151" name="T5"/>
                  <a:gd fmla="*/ 0 w 393" name="T6"/>
                  <a:gd fmla="*/ 357 h 151" name="T7"/>
                  <a:gd fmla="*/ 0 w 393" name="T8"/>
                  <a:gd fmla="*/ 0 h 15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51" w="393">
                    <a:moveTo>
                      <a:pt x="0" y="0"/>
                    </a:moveTo>
                    <a:cubicBezTo>
                      <a:pt x="131" y="0"/>
                      <a:pt x="262" y="0"/>
                      <a:pt x="393" y="0"/>
                    </a:cubicBezTo>
                    <a:cubicBezTo>
                      <a:pt x="393" y="50"/>
                      <a:pt x="393" y="101"/>
                      <a:pt x="393" y="151"/>
                    </a:cubicBezTo>
                    <a:cubicBezTo>
                      <a:pt x="262" y="151"/>
                      <a:pt x="131" y="151"/>
                      <a:pt x="0" y="151"/>
                    </a:cubicBezTo>
                    <a:cubicBezTo>
                      <a:pt x="0" y="101"/>
                      <a:pt x="0" y="50"/>
                      <a:pt x="0" y="0"/>
                    </a:cubicBezTo>
                    <a:close/>
                  </a:path>
                </a:pathLst>
              </a:custGeom>
              <a:solidFill>
                <a:srgbClr val="DF361F"/>
              </a:solidFill>
              <a:ln>
                <a:noFill/>
              </a:ln>
              <a:extLst>
                <a:ext uri="{91240B29-F687-4F45-9708-019B960494DF}">
                  <a14:hiddenLine w="9525">
                    <a:solidFill>
                      <a:srgbClr val="000000"/>
                    </a:solidFill>
                    <a:round/>
                    <a:headEnd/>
                    <a:tailEnd/>
                  </a14:hiddenLine>
                </a:ext>
              </a:extLst>
            </p:spPr>
            <p:txBody>
              <a:bodyPr/>
              <a:lstStyle/>
              <a:p>
                <a:pPr defTabSz="685630" eaLnBrk="0" fontAlgn="base" hangingPunct="0"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14" name="Rectangle 12"/>
              <p:cNvSpPr>
                <a:spLocks noChangeArrowheads="1"/>
              </p:cNvSpPr>
              <p:nvPr/>
            </p:nvSpPr>
            <p:spPr bwMode="auto">
              <a:xfrm>
                <a:off x="2472" y="2593"/>
                <a:ext cx="929" cy="358"/>
              </a:xfrm>
              <a:prstGeom prst="rect">
                <a:avLst/>
              </a:prstGeom>
              <a:solidFill>
                <a:srgbClr val="6C2B43"/>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defTabSz="685630" eaLnBrk="1" fontAlgn="base" hangingPunct="1" indent="0" latinLnBrk="0" lvl="0" marL="0" marR="0">
                  <a:lnSpc>
                    <a:spcPct val="100000"/>
                  </a:lnSpc>
                  <a:spcBef>
                    <a:spcPct val="0"/>
                  </a:spcBef>
                  <a:spcAft>
                    <a:spcPct val="0"/>
                  </a:spcAft>
                  <a:buClrTx/>
                  <a:buSzTx/>
                  <a:buFontTx/>
                  <a:buNone/>
                  <a:defRPr/>
                </a:pPr>
                <a:endParaRPr altLang="zh-CN" b="0" baseline="0" cap="none" i="0" kern="0" kumimoji="0" lang="zh-CN" noProof="0" normalizeH="0" spc="0" strike="noStrike" sz="1800" u="none">
                  <a:ln>
                    <a:noFill/>
                  </a:ln>
                  <a:solidFill>
                    <a:prstClr val="black"/>
                  </a:solidFill>
                  <a:effectLst/>
                  <a:uLnTx/>
                  <a:uFillTx/>
                  <a:latin charset="0" panose="020f0502020204030204" pitchFamily="34" typeface="Calibri"/>
                </a:endParaRPr>
              </a:p>
            </p:txBody>
          </p:sp>
          <p:sp>
            <p:nvSpPr>
              <p:cNvPr id="15" name="Freeform 13"/>
              <p:cNvSpPr/>
              <p:nvPr/>
            </p:nvSpPr>
            <p:spPr bwMode="auto">
              <a:xfrm>
                <a:off x="3401" y="794"/>
                <a:ext cx="599" cy="928"/>
              </a:xfrm>
              <a:custGeom>
                <a:gdLst>
                  <a:gd fmla="*/ 0 w 599" name="T0"/>
                  <a:gd fmla="*/ 570 h 928" name="T1"/>
                  <a:gd fmla="*/ 599 w 599" name="T2"/>
                  <a:gd fmla="*/ 0 h 928" name="T3"/>
                  <a:gd fmla="*/ 599 w 599" name="T4"/>
                  <a:gd fmla="*/ 618 h 928" name="T5"/>
                  <a:gd fmla="*/ 0 w 599" name="T6"/>
                  <a:gd fmla="*/ 928 h 928" name="T7"/>
                  <a:gd fmla="*/ 0 w 599" name="T8"/>
                  <a:gd fmla="*/ 570 h 928" name="T9"/>
                </a:gdLst>
                <a:cxnLst>
                  <a:cxn ang="0">
                    <a:pos x="T0" y="T1"/>
                  </a:cxn>
                  <a:cxn ang="0">
                    <a:pos x="T2" y="T3"/>
                  </a:cxn>
                  <a:cxn ang="0">
                    <a:pos x="T4" y="T5"/>
                  </a:cxn>
                  <a:cxn ang="0">
                    <a:pos x="T6" y="T7"/>
                  </a:cxn>
                  <a:cxn ang="0">
                    <a:pos x="T8" y="T9"/>
                  </a:cxn>
                </a:cxnLst>
                <a:rect b="b" l="0" r="r" t="0"/>
                <a:pathLst>
                  <a:path h="926" w="599">
                    <a:moveTo>
                      <a:pt x="0" y="570"/>
                    </a:moveTo>
                    <a:lnTo>
                      <a:pt x="599" y="0"/>
                    </a:lnTo>
                    <a:lnTo>
                      <a:pt x="599" y="618"/>
                    </a:lnTo>
                    <a:lnTo>
                      <a:pt x="0" y="928"/>
                    </a:lnTo>
                    <a:lnTo>
                      <a:pt x="0" y="570"/>
                    </a:lnTo>
                    <a:close/>
                  </a:path>
                </a:pathLst>
              </a:custGeom>
              <a:solidFill>
                <a:srgbClr val="90BC33">
                  <a:lumMod val="75000"/>
                </a:srgbClr>
              </a:solidFill>
              <a:ln>
                <a:noFill/>
              </a:ln>
              <a:extLst>
                <a:ext uri="{91240B29-F687-4F45-9708-019B960494DF}">
                  <a14:hiddenLine w="9525">
                    <a:solidFill>
                      <a:srgbClr val="000000"/>
                    </a:solidFill>
                    <a:round/>
                    <a:headEnd/>
                    <a:tailEnd/>
                  </a14:hiddenLine>
                </a:ext>
              </a:extLst>
            </p:spPr>
            <p:txBody>
              <a:bodyPr/>
              <a:lstStyle/>
              <a:p>
                <a:pPr defTabSz="68563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16" name="Freeform 14"/>
              <p:cNvSpPr/>
              <p:nvPr/>
            </p:nvSpPr>
            <p:spPr bwMode="auto">
              <a:xfrm>
                <a:off x="3401" y="2593"/>
                <a:ext cx="599" cy="929"/>
              </a:xfrm>
              <a:custGeom>
                <a:gdLst>
                  <a:gd fmla="*/ 0 w 599" name="T0"/>
                  <a:gd fmla="*/ 358 h 929" name="T1"/>
                  <a:gd fmla="*/ 599 w 599" name="T2"/>
                  <a:gd fmla="*/ 929 h 929" name="T3"/>
                  <a:gd fmla="*/ 599 w 599" name="T4"/>
                  <a:gd fmla="*/ 310 h 929" name="T5"/>
                  <a:gd fmla="*/ 0 w 599" name="T6"/>
                  <a:gd fmla="*/ 0 h 929" name="T7"/>
                  <a:gd fmla="*/ 0 w 599" name="T8"/>
                  <a:gd fmla="*/ 358 h 929" name="T9"/>
                </a:gdLst>
                <a:cxnLst>
                  <a:cxn ang="0">
                    <a:pos x="T0" y="T1"/>
                  </a:cxn>
                  <a:cxn ang="0">
                    <a:pos x="T2" y="T3"/>
                  </a:cxn>
                  <a:cxn ang="0">
                    <a:pos x="T4" y="T5"/>
                  </a:cxn>
                  <a:cxn ang="0">
                    <a:pos x="T6" y="T7"/>
                  </a:cxn>
                  <a:cxn ang="0">
                    <a:pos x="T8" y="T9"/>
                  </a:cxn>
                </a:cxnLst>
                <a:rect b="b" l="0" r="r" t="0"/>
                <a:pathLst>
                  <a:path h="929" w="599">
                    <a:moveTo>
                      <a:pt x="0" y="358"/>
                    </a:moveTo>
                    <a:lnTo>
                      <a:pt x="599" y="929"/>
                    </a:lnTo>
                    <a:lnTo>
                      <a:pt x="599" y="310"/>
                    </a:lnTo>
                    <a:lnTo>
                      <a:pt x="0" y="0"/>
                    </a:lnTo>
                    <a:lnTo>
                      <a:pt x="0" y="358"/>
                    </a:lnTo>
                    <a:close/>
                  </a:path>
                </a:pathLst>
              </a:custGeom>
              <a:solidFill>
                <a:srgbClr val="6C2B43">
                  <a:lumMod val="75000"/>
                </a:srgbClr>
              </a:solidFill>
              <a:ln>
                <a:noFill/>
              </a:ln>
              <a:extLst>
                <a:ext uri="{91240B29-F687-4F45-9708-019B960494DF}">
                  <a14:hiddenLine w="9525">
                    <a:solidFill>
                      <a:srgbClr val="000000"/>
                    </a:solidFill>
                    <a:round/>
                    <a:headEnd/>
                    <a:tailEnd/>
                  </a14:hiddenLine>
                </a:ext>
              </a:extLst>
            </p:spPr>
            <p:txBody>
              <a:bodyPr/>
              <a:lstStyle/>
              <a:p>
                <a:pPr defTabSz="68563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17" name="Freeform 15"/>
              <p:cNvSpPr/>
              <p:nvPr/>
            </p:nvSpPr>
            <p:spPr bwMode="auto">
              <a:xfrm>
                <a:off x="3401" y="2184"/>
                <a:ext cx="599" cy="634"/>
              </a:xfrm>
              <a:custGeom>
                <a:gdLst>
                  <a:gd fmla="*/ 599 w 599" name="T0"/>
                  <a:gd fmla="*/ 16 h 634" name="T1"/>
                  <a:gd fmla="*/ 599 w 599" name="T2"/>
                  <a:gd fmla="*/ 634 h 634" name="T3"/>
                  <a:gd fmla="*/ 0 w 599" name="T4"/>
                  <a:gd fmla="*/ 357 h 634" name="T5"/>
                  <a:gd fmla="*/ 0 w 599" name="T6"/>
                  <a:gd fmla="*/ 0 h 634" name="T7"/>
                  <a:gd fmla="*/ 599 w 599" name="T8"/>
                  <a:gd fmla="*/ 16 h 634" name="T9"/>
                </a:gdLst>
                <a:cxnLst>
                  <a:cxn ang="0">
                    <a:pos x="T0" y="T1"/>
                  </a:cxn>
                  <a:cxn ang="0">
                    <a:pos x="T2" y="T3"/>
                  </a:cxn>
                  <a:cxn ang="0">
                    <a:pos x="T4" y="T5"/>
                  </a:cxn>
                  <a:cxn ang="0">
                    <a:pos x="T6" y="T7"/>
                  </a:cxn>
                  <a:cxn ang="0">
                    <a:pos x="T8" y="T9"/>
                  </a:cxn>
                </a:cxnLst>
                <a:rect b="b" l="0" r="r" t="0"/>
                <a:pathLst>
                  <a:path h="634" w="599">
                    <a:moveTo>
                      <a:pt x="599" y="16"/>
                    </a:moveTo>
                    <a:lnTo>
                      <a:pt x="599" y="634"/>
                    </a:lnTo>
                    <a:lnTo>
                      <a:pt x="0" y="357"/>
                    </a:lnTo>
                    <a:lnTo>
                      <a:pt x="0" y="0"/>
                    </a:lnTo>
                    <a:lnTo>
                      <a:pt x="599" y="16"/>
                    </a:lnTo>
                    <a:close/>
                  </a:path>
                </a:pathLst>
              </a:custGeom>
              <a:solidFill>
                <a:srgbClr val="DF361F">
                  <a:lumMod val="75000"/>
                </a:srgbClr>
              </a:solidFill>
              <a:ln>
                <a:noFill/>
              </a:ln>
              <a:extLst>
                <a:ext uri="{91240B29-F687-4F45-9708-019B960494DF}">
                  <a14:hiddenLine w="9525">
                    <a:solidFill>
                      <a:srgbClr val="000000"/>
                    </a:solidFill>
                    <a:round/>
                    <a:headEnd/>
                    <a:tailEnd/>
                  </a14:hiddenLine>
                </a:ext>
              </a:extLst>
            </p:spPr>
            <p:txBody>
              <a:bodyPr/>
              <a:lstStyle/>
              <a:p>
                <a:pPr defTabSz="68563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18" name="Freeform 16"/>
              <p:cNvSpPr/>
              <p:nvPr/>
            </p:nvSpPr>
            <p:spPr bwMode="auto">
              <a:xfrm>
                <a:off x="3401" y="1497"/>
                <a:ext cx="599" cy="635"/>
              </a:xfrm>
              <a:custGeom>
                <a:gdLst>
                  <a:gd fmla="*/ 599 w 599" name="T0"/>
                  <a:gd fmla="*/ 618 h 635" name="T1"/>
                  <a:gd fmla="*/ 599 w 599" name="T2"/>
                  <a:gd fmla="*/ 0 h 635" name="T3"/>
                  <a:gd fmla="*/ 0 w 599" name="T4"/>
                  <a:gd fmla="*/ 277 h 635" name="T5"/>
                  <a:gd fmla="*/ 0 w 599" name="T6"/>
                  <a:gd fmla="*/ 635 h 635" name="T7"/>
                  <a:gd fmla="*/ 599 w 599" name="T8"/>
                  <a:gd fmla="*/ 618 h 635" name="T9"/>
                </a:gdLst>
                <a:cxnLst>
                  <a:cxn ang="0">
                    <a:pos x="T0" y="T1"/>
                  </a:cxn>
                  <a:cxn ang="0">
                    <a:pos x="T2" y="T3"/>
                  </a:cxn>
                  <a:cxn ang="0">
                    <a:pos x="T4" y="T5"/>
                  </a:cxn>
                  <a:cxn ang="0">
                    <a:pos x="T6" y="T7"/>
                  </a:cxn>
                  <a:cxn ang="0">
                    <a:pos x="T8" y="T9"/>
                  </a:cxn>
                </a:cxnLst>
                <a:rect b="b" l="0" r="r" t="0"/>
                <a:pathLst>
                  <a:path h="635" w="599">
                    <a:moveTo>
                      <a:pt x="599" y="618"/>
                    </a:moveTo>
                    <a:lnTo>
                      <a:pt x="599" y="0"/>
                    </a:lnTo>
                    <a:lnTo>
                      <a:pt x="0" y="277"/>
                    </a:lnTo>
                    <a:lnTo>
                      <a:pt x="0" y="635"/>
                    </a:lnTo>
                    <a:lnTo>
                      <a:pt x="599" y="618"/>
                    </a:lnTo>
                    <a:close/>
                  </a:path>
                </a:pathLst>
              </a:custGeom>
              <a:solidFill>
                <a:srgbClr val="FA9C00">
                  <a:lumMod val="75000"/>
                </a:srgbClr>
              </a:solidFill>
              <a:ln>
                <a:noFill/>
              </a:ln>
              <a:extLst>
                <a:ext uri="{91240B29-F687-4F45-9708-019B960494DF}">
                  <a14:hiddenLine w="9525">
                    <a:solidFill>
                      <a:srgbClr val="000000"/>
                    </a:solidFill>
                    <a:round/>
                    <a:headEnd/>
                    <a:tailEnd/>
                  </a14:hiddenLine>
                </a:ext>
              </a:extLst>
            </p:spPr>
            <p:txBody>
              <a:bodyPr/>
              <a:lstStyle/>
              <a:p>
                <a:pPr defTabSz="68563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19" name="Freeform 17"/>
              <p:cNvSpPr/>
              <p:nvPr/>
            </p:nvSpPr>
            <p:spPr bwMode="auto">
              <a:xfrm>
                <a:off x="1930" y="1045"/>
                <a:ext cx="542" cy="677"/>
              </a:xfrm>
              <a:custGeom>
                <a:gdLst>
                  <a:gd fmla="*/ 542 w 542" name="T0"/>
                  <a:gd fmla="*/ 0 h 677" name="T1"/>
                  <a:gd fmla="*/ 0 w 542" name="T2"/>
                  <a:gd fmla="*/ 677 h 677" name="T3"/>
                  <a:gd fmla="*/ 542 w 542" name="T4"/>
                  <a:gd fmla="*/ 677 h 677" name="T5"/>
                  <a:gd fmla="*/ 542 w 542" name="T6"/>
                  <a:gd fmla="*/ 0 h 677" name="T7"/>
                </a:gdLst>
                <a:cxnLst>
                  <a:cxn ang="0">
                    <a:pos x="T0" y="T1"/>
                  </a:cxn>
                  <a:cxn ang="0">
                    <a:pos x="T2" y="T3"/>
                  </a:cxn>
                  <a:cxn ang="0">
                    <a:pos x="T4" y="T5"/>
                  </a:cxn>
                  <a:cxn ang="0">
                    <a:pos x="T6" y="T7"/>
                  </a:cxn>
                </a:cxnLst>
                <a:rect b="b" l="0" r="r" t="0"/>
                <a:pathLst>
                  <a:path h="677" w="542">
                    <a:moveTo>
                      <a:pt x="542" y="0"/>
                    </a:moveTo>
                    <a:lnTo>
                      <a:pt x="0" y="677"/>
                    </a:lnTo>
                    <a:lnTo>
                      <a:pt x="542" y="677"/>
                    </a:lnTo>
                    <a:lnTo>
                      <a:pt x="542" y="0"/>
                    </a:lnTo>
                    <a:close/>
                  </a:path>
                </a:pathLst>
              </a:custGeom>
              <a:solidFill>
                <a:srgbClr val="90BC33">
                  <a:lumMod val="60000"/>
                  <a:lumOff val="40000"/>
                </a:srgbClr>
              </a:solidFill>
              <a:ln>
                <a:noFill/>
              </a:ln>
              <a:extLst>
                <a:ext uri="{91240B29-F687-4F45-9708-019B960494DF}">
                  <a14:hiddenLine w="9525">
                    <a:solidFill>
                      <a:srgbClr val="000000"/>
                    </a:solidFill>
                    <a:round/>
                    <a:headEnd/>
                    <a:tailEnd/>
                  </a14:hiddenLine>
                </a:ext>
              </a:extLst>
            </p:spPr>
            <p:txBody>
              <a:bodyPr/>
              <a:lstStyle/>
              <a:p>
                <a:pPr defTabSz="68563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20" name="Freeform 18"/>
              <p:cNvSpPr/>
              <p:nvPr/>
            </p:nvSpPr>
            <p:spPr bwMode="auto">
              <a:xfrm>
                <a:off x="1930" y="2593"/>
                <a:ext cx="542" cy="678"/>
              </a:xfrm>
              <a:custGeom>
                <a:gdLst>
                  <a:gd fmla="*/ 542 w 542" name="T0"/>
                  <a:gd fmla="*/ 678 h 678" name="T1"/>
                  <a:gd fmla="*/ 0 w 542" name="T2"/>
                  <a:gd fmla="*/ 0 h 678" name="T3"/>
                  <a:gd fmla="*/ 542 w 542" name="T4"/>
                  <a:gd fmla="*/ 0 h 678" name="T5"/>
                  <a:gd fmla="*/ 542 w 542" name="T6"/>
                  <a:gd fmla="*/ 678 h 678" name="T7"/>
                </a:gdLst>
                <a:cxnLst>
                  <a:cxn ang="0">
                    <a:pos x="T0" y="T1"/>
                  </a:cxn>
                  <a:cxn ang="0">
                    <a:pos x="T2" y="T3"/>
                  </a:cxn>
                  <a:cxn ang="0">
                    <a:pos x="T4" y="T5"/>
                  </a:cxn>
                  <a:cxn ang="0">
                    <a:pos x="T6" y="T7"/>
                  </a:cxn>
                </a:cxnLst>
                <a:rect b="b" l="0" r="r" t="0"/>
                <a:pathLst>
                  <a:path h="678" w="542">
                    <a:moveTo>
                      <a:pt x="542" y="678"/>
                    </a:moveTo>
                    <a:lnTo>
                      <a:pt x="0" y="0"/>
                    </a:lnTo>
                    <a:lnTo>
                      <a:pt x="542" y="0"/>
                    </a:lnTo>
                    <a:lnTo>
                      <a:pt x="542" y="678"/>
                    </a:lnTo>
                    <a:close/>
                  </a:path>
                </a:pathLst>
              </a:custGeom>
              <a:solidFill>
                <a:srgbClr val="6C2B43">
                  <a:lumMod val="60000"/>
                  <a:lumOff val="40000"/>
                </a:srgbClr>
              </a:solidFill>
              <a:ln>
                <a:noFill/>
              </a:ln>
              <a:extLst>
                <a:ext uri="{91240B29-F687-4F45-9708-019B960494DF}">
                  <a14:hiddenLine w="9525">
                    <a:solidFill>
                      <a:srgbClr val="000000"/>
                    </a:solidFill>
                    <a:round/>
                    <a:headEnd/>
                    <a:tailEnd/>
                  </a14:hiddenLine>
                </a:ext>
              </a:extLst>
            </p:spPr>
            <p:txBody>
              <a:bodyPr/>
              <a:lstStyle/>
              <a:p>
                <a:pPr defTabSz="68563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21" name="Freeform 19"/>
              <p:cNvSpPr/>
              <p:nvPr/>
            </p:nvSpPr>
            <p:spPr bwMode="auto">
              <a:xfrm>
                <a:off x="2465" y="3261"/>
                <a:ext cx="7" cy="10"/>
              </a:xfrm>
              <a:custGeom>
                <a:gdLst>
                  <a:gd fmla="*/ 0 w 3" name="T0"/>
                  <a:gd fmla="*/ 0 h 4" name="T1"/>
                  <a:gd fmla="*/ 7 w 3" name="T2"/>
                  <a:gd fmla="*/ 10 h 4" name="T3"/>
                  <a:gd fmla="*/ 7 w 3" name="T4"/>
                  <a:gd fmla="*/ 0 h 4" name="T5"/>
                  <a:gd fmla="*/ 0 w 3" name="T6"/>
                  <a:gd fmla="*/ 0 h 4"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4" w="3">
                    <a:moveTo>
                      <a:pt x="0" y="0"/>
                    </a:moveTo>
                    <a:cubicBezTo>
                      <a:pt x="3" y="4"/>
                      <a:pt x="3" y="4"/>
                      <a:pt x="3" y="4"/>
                    </a:cubicBezTo>
                    <a:cubicBezTo>
                      <a:pt x="3" y="0"/>
                      <a:pt x="3" y="0"/>
                      <a:pt x="3" y="0"/>
                    </a:cubicBezTo>
                    <a:cubicBezTo>
                      <a:pt x="2" y="0"/>
                      <a:pt x="1" y="0"/>
                      <a:pt x="0" y="0"/>
                    </a:cubicBezTo>
                    <a:close/>
                  </a:path>
                </a:pathLst>
              </a:custGeom>
              <a:solidFill>
                <a:srgbClr val="46BDC6"/>
              </a:solidFill>
              <a:ln>
                <a:noFill/>
              </a:ln>
              <a:extLst>
                <a:ext uri="{91240B29-F687-4F45-9708-019B960494DF}">
                  <a14:hiddenLine w="9525">
                    <a:solidFill>
                      <a:srgbClr val="000000"/>
                    </a:solidFill>
                    <a:round/>
                    <a:headEnd/>
                    <a:tailEnd/>
                  </a14:hiddenLine>
                </a:ext>
              </a:extLst>
            </p:spPr>
            <p:txBody>
              <a:bodyPr/>
              <a:lstStyle/>
              <a:p>
                <a:pPr defTabSz="685630" eaLnBrk="0" fontAlgn="base" hangingPunct="0"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22" name="Freeform 20"/>
              <p:cNvSpPr/>
              <p:nvPr/>
            </p:nvSpPr>
            <p:spPr bwMode="auto">
              <a:xfrm>
                <a:off x="1603" y="2184"/>
                <a:ext cx="869" cy="357"/>
              </a:xfrm>
              <a:custGeom>
                <a:gdLst>
                  <a:gd fmla="*/ 0 w 367" name="T0"/>
                  <a:gd fmla="*/ 0 h 151" name="T1"/>
                  <a:gd fmla="*/ 121 w 367" name="T2"/>
                  <a:gd fmla="*/ 151 h 151" name="T3"/>
                  <a:gd fmla="*/ 367 w 367" name="T4"/>
                  <a:gd fmla="*/ 151 h 151" name="T5"/>
                  <a:gd fmla="*/ 367 w 367" name="T6"/>
                  <a:gd fmla="*/ 0 h 151" name="T7"/>
                  <a:gd fmla="*/ 0 w 367" name="T8"/>
                  <a:gd fmla="*/ 0 h 151" name="T9"/>
                </a:gdLst>
                <a:cxnLst>
                  <a:cxn ang="0">
                    <a:pos x="T0" y="T1"/>
                  </a:cxn>
                  <a:cxn ang="0">
                    <a:pos x="T2" y="T3"/>
                  </a:cxn>
                  <a:cxn ang="0">
                    <a:pos x="T4" y="T5"/>
                  </a:cxn>
                  <a:cxn ang="0">
                    <a:pos x="T6" y="T7"/>
                  </a:cxn>
                  <a:cxn ang="0">
                    <a:pos x="T8" y="T9"/>
                  </a:cxn>
                </a:cxnLst>
                <a:rect b="b" l="0" r="r" t="0"/>
                <a:pathLst>
                  <a:path h="151" w="367">
                    <a:moveTo>
                      <a:pt x="0" y="0"/>
                    </a:moveTo>
                    <a:cubicBezTo>
                      <a:pt x="121" y="151"/>
                      <a:pt x="121" y="151"/>
                      <a:pt x="121" y="151"/>
                    </a:cubicBezTo>
                    <a:cubicBezTo>
                      <a:pt x="203" y="151"/>
                      <a:pt x="285" y="151"/>
                      <a:pt x="367" y="151"/>
                    </a:cubicBezTo>
                    <a:cubicBezTo>
                      <a:pt x="367" y="0"/>
                      <a:pt x="367" y="0"/>
                      <a:pt x="367" y="0"/>
                    </a:cubicBezTo>
                    <a:cubicBezTo>
                      <a:pt x="245" y="0"/>
                      <a:pt x="122" y="0"/>
                      <a:pt x="0" y="0"/>
                    </a:cubicBezTo>
                    <a:close/>
                  </a:path>
                </a:pathLst>
              </a:custGeom>
              <a:solidFill>
                <a:srgbClr val="DF361F">
                  <a:lumMod val="60000"/>
                  <a:lumOff val="40000"/>
                </a:srgbClr>
              </a:solidFill>
              <a:ln>
                <a:noFill/>
              </a:ln>
              <a:extLst>
                <a:ext uri="{91240B29-F687-4F45-9708-019B960494DF}">
                  <a14:hiddenLine w="9525">
                    <a:solidFill>
                      <a:srgbClr val="000000"/>
                    </a:solidFill>
                    <a:round/>
                    <a:headEnd/>
                    <a:tailEnd/>
                  </a14:hiddenLine>
                </a:ext>
              </a:extLst>
            </p:spPr>
            <p:txBody>
              <a:bodyPr/>
              <a:lstStyle/>
              <a:p>
                <a:pPr defTabSz="68563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23" name="Freeform 21"/>
              <p:cNvSpPr/>
              <p:nvPr/>
            </p:nvSpPr>
            <p:spPr bwMode="auto">
              <a:xfrm>
                <a:off x="1603" y="1774"/>
                <a:ext cx="869" cy="358"/>
              </a:xfrm>
              <a:custGeom>
                <a:gdLst>
                  <a:gd fmla="*/ 121 w 367" name="T0"/>
                  <a:gd fmla="*/ 0 h 151" name="T1"/>
                  <a:gd fmla="*/ 0 w 367" name="T2"/>
                  <a:gd fmla="*/ 151 h 151" name="T3"/>
                  <a:gd fmla="*/ 367 w 367" name="T4"/>
                  <a:gd fmla="*/ 151 h 151" name="T5"/>
                  <a:gd fmla="*/ 367 w 367" name="T6"/>
                  <a:gd fmla="*/ 0 h 151" name="T7"/>
                  <a:gd fmla="*/ 121 w 367" name="T8"/>
                  <a:gd fmla="*/ 0 h 151" name="T9"/>
                </a:gdLst>
                <a:cxnLst>
                  <a:cxn ang="0">
                    <a:pos x="T0" y="T1"/>
                  </a:cxn>
                  <a:cxn ang="0">
                    <a:pos x="T2" y="T3"/>
                  </a:cxn>
                  <a:cxn ang="0">
                    <a:pos x="T4" y="T5"/>
                  </a:cxn>
                  <a:cxn ang="0">
                    <a:pos x="T6" y="T7"/>
                  </a:cxn>
                  <a:cxn ang="0">
                    <a:pos x="T8" y="T9"/>
                  </a:cxn>
                </a:cxnLst>
                <a:rect b="b" l="0" r="r" t="0"/>
                <a:pathLst>
                  <a:path h="151" w="367">
                    <a:moveTo>
                      <a:pt x="121" y="0"/>
                    </a:moveTo>
                    <a:cubicBezTo>
                      <a:pt x="0" y="151"/>
                      <a:pt x="0" y="151"/>
                      <a:pt x="0" y="151"/>
                    </a:cubicBezTo>
                    <a:cubicBezTo>
                      <a:pt x="122" y="151"/>
                      <a:pt x="245" y="151"/>
                      <a:pt x="367" y="151"/>
                    </a:cubicBezTo>
                    <a:cubicBezTo>
                      <a:pt x="367" y="0"/>
                      <a:pt x="367" y="0"/>
                      <a:pt x="367" y="0"/>
                    </a:cubicBezTo>
                    <a:cubicBezTo>
                      <a:pt x="285" y="0"/>
                      <a:pt x="203" y="0"/>
                      <a:pt x="121" y="0"/>
                    </a:cubicBezTo>
                    <a:close/>
                  </a:path>
                </a:pathLst>
              </a:custGeom>
              <a:solidFill>
                <a:srgbClr val="FA9C00">
                  <a:lumMod val="60000"/>
                  <a:lumOff val="40000"/>
                </a:srgbClr>
              </a:solidFill>
              <a:ln>
                <a:noFill/>
              </a:ln>
              <a:extLst>
                <a:ext uri="{91240B29-F687-4F45-9708-019B960494DF}">
                  <a14:hiddenLine w="9525">
                    <a:solidFill>
                      <a:srgbClr val="000000"/>
                    </a:solidFill>
                    <a:round/>
                    <a:headEnd/>
                    <a:tailEnd/>
                  </a14:hiddenLine>
                </a:ext>
              </a:extLst>
            </p:spPr>
            <p:txBody>
              <a:bodyPr/>
              <a:lstStyle/>
              <a:p>
                <a:pPr defTabSz="68563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grpSp>
        <p:sp>
          <p:nvSpPr>
            <p:cNvPr id="24" name="Content Placeholder 2"/>
            <p:cNvSpPr txBox="1"/>
            <p:nvPr/>
          </p:nvSpPr>
          <p:spPr bwMode="auto">
            <a:xfrm>
              <a:off x="6910387" y="1358503"/>
              <a:ext cx="2025254" cy="6667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9" lIns="68564" rIns="68564" tIns="34289"/>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defTabSz="685630" eaLnBrk="1" fontAlgn="base" hangingPunct="1" indent="0" latinLnBrk="0" lvl="0" marL="0" marR="0">
                <a:lnSpc>
                  <a:spcPct val="100000"/>
                </a:lnSpc>
                <a:spcBef>
                  <a:spcPct val="20000"/>
                </a:spcBef>
                <a:spcAft>
                  <a:spcPct val="0"/>
                </a:spcAft>
                <a:buClrTx/>
                <a:buSzTx/>
                <a:buFont charset="0" pitchFamily="34" typeface="Arial"/>
                <a:buNone/>
                <a:defRPr/>
              </a:pPr>
              <a:r>
                <a:rPr altLang="zh-CN" b="1" baseline="0" cap="none" i="0" kern="0" kumimoji="0" lang="id-ID" noProof="0" normalizeH="0" spc="0" strike="noStrike" sz="1100" u="none">
                  <a:ln>
                    <a:noFill/>
                  </a:ln>
                  <a:solidFill>
                    <a:prstClr val="white"/>
                  </a:solidFill>
                  <a:effectLst/>
                  <a:uLnTx/>
                  <a:uFillTx/>
                  <a:latin charset="0" panose="020f0502020204030204" pitchFamily="34" typeface="Calibri"/>
                </a:rPr>
                <a:t>Networking Area</a:t>
              </a:r>
              <a:br>
                <a:rPr altLang="zh-CN" b="1" baseline="0" cap="none" i="0" kern="0" kumimoji="0" lang="id-ID" noProof="0" normalizeH="0" spc="0" strike="noStrike" sz="1100" u="none">
                  <a:ln>
                    <a:noFill/>
                  </a:ln>
                  <a:solidFill>
                    <a:prstClr val="white"/>
                  </a:solidFill>
                  <a:effectLst/>
                  <a:uLnTx/>
                  <a:uFillTx/>
                  <a:latin charset="0" panose="020f0502020204030204" pitchFamily="34" typeface="Calibri"/>
                </a:rPr>
              </a:br>
              <a:r>
                <a:rPr altLang="zh-CN" b="1" baseline="0" cap="none" i="0" kern="0" kumimoji="0" lang="id-ID" noProof="0" normalizeH="0" spc="0" strike="noStrike" sz="1100" u="none">
                  <a:ln>
                    <a:noFill/>
                  </a:ln>
                  <a:solidFill>
                    <a:prstClr val="white"/>
                  </a:solidFill>
                  <a:effectLst/>
                  <a:uLnTx/>
                  <a:uFillTx/>
                  <a:latin charset="0" panose="020f0502020204030204" pitchFamily="34" typeface="Calibri"/>
                </a:rPr>
                <a:t>Lorem ipsum dolor sit amet, consectetur adipiscing elit. Curabitur elementum posuere pretium. </a:t>
              </a:r>
            </a:p>
          </p:txBody>
        </p:sp>
        <p:sp>
          <p:nvSpPr>
            <p:cNvPr id="25" name="Content Placeholder 2"/>
            <p:cNvSpPr txBox="1"/>
            <p:nvPr/>
          </p:nvSpPr>
          <p:spPr bwMode="auto">
            <a:xfrm>
              <a:off x="6910387" y="2162175"/>
              <a:ext cx="2025254" cy="6667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9" lIns="68564" rIns="68564" tIns="34289"/>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defTabSz="685630" eaLnBrk="1" fontAlgn="base" hangingPunct="1" indent="0" latinLnBrk="0" lvl="0" marL="0" marR="0">
                <a:lnSpc>
                  <a:spcPct val="100000"/>
                </a:lnSpc>
                <a:spcBef>
                  <a:spcPct val="20000"/>
                </a:spcBef>
                <a:spcAft>
                  <a:spcPct val="0"/>
                </a:spcAft>
                <a:buClrTx/>
                <a:buSzTx/>
                <a:buFont charset="0" pitchFamily="34" typeface="Arial"/>
                <a:buNone/>
                <a:defRPr/>
              </a:pPr>
              <a:r>
                <a:rPr altLang="zh-CN" b="1" baseline="0" cap="none" i="0" kern="0" kumimoji="0" lang="id-ID" noProof="0" normalizeH="0" spc="0" strike="noStrike" sz="1100" u="none">
                  <a:ln>
                    <a:noFill/>
                  </a:ln>
                  <a:solidFill>
                    <a:prstClr val="white"/>
                  </a:solidFill>
                  <a:effectLst/>
                  <a:uLnTx/>
                  <a:uFillTx/>
                  <a:latin charset="0" panose="020f0502020204030204" pitchFamily="34" typeface="Calibri"/>
                </a:rPr>
                <a:t>Bottom Idea</a:t>
              </a:r>
              <a:br>
                <a:rPr altLang="zh-CN" b="1" baseline="0" cap="none" i="0" kern="0" kumimoji="0" lang="id-ID" noProof="0" normalizeH="0" spc="0" strike="noStrike" sz="1100" u="none">
                  <a:ln>
                    <a:noFill/>
                  </a:ln>
                  <a:solidFill>
                    <a:prstClr val="white"/>
                  </a:solidFill>
                  <a:effectLst/>
                  <a:uLnTx/>
                  <a:uFillTx/>
                  <a:latin charset="0" panose="020f0502020204030204" pitchFamily="34" typeface="Calibri"/>
                </a:rPr>
              </a:br>
              <a:r>
                <a:rPr altLang="zh-CN" b="1" baseline="0" cap="none" i="0" kern="0" kumimoji="0" lang="id-ID" noProof="0" normalizeH="0" spc="0" strike="noStrike" sz="1100" u="none">
                  <a:ln>
                    <a:noFill/>
                  </a:ln>
                  <a:solidFill>
                    <a:prstClr val="white"/>
                  </a:solidFill>
                  <a:effectLst/>
                  <a:uLnTx/>
                  <a:uFillTx/>
                  <a:latin charset="0" panose="020f0502020204030204" pitchFamily="34" typeface="Calibri"/>
                </a:rPr>
                <a:t>Lorem ipsum dolor sit amet, consectetur adipiscing elit. Curabitur elementum posuere pretium. </a:t>
              </a:r>
            </a:p>
          </p:txBody>
        </p:sp>
        <p:sp>
          <p:nvSpPr>
            <p:cNvPr id="26" name="Content Placeholder 2"/>
            <p:cNvSpPr txBox="1"/>
            <p:nvPr/>
          </p:nvSpPr>
          <p:spPr bwMode="auto">
            <a:xfrm>
              <a:off x="6910387" y="3020616"/>
              <a:ext cx="2025254" cy="6667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9" lIns="68564" rIns="68564" tIns="34289"/>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defTabSz="685630" eaLnBrk="1" fontAlgn="base" hangingPunct="1" indent="0" latinLnBrk="0" lvl="0" marL="0" marR="0">
                <a:lnSpc>
                  <a:spcPct val="100000"/>
                </a:lnSpc>
                <a:spcBef>
                  <a:spcPct val="20000"/>
                </a:spcBef>
                <a:spcAft>
                  <a:spcPct val="0"/>
                </a:spcAft>
                <a:buClrTx/>
                <a:buSzTx/>
                <a:buFont charset="0" pitchFamily="34" typeface="Arial"/>
                <a:buNone/>
                <a:defRPr/>
              </a:pPr>
              <a:r>
                <a:rPr altLang="zh-CN" b="1" baseline="0" cap="none" i="0" kern="0" kumimoji="0" lang="id-ID" noProof="0" normalizeH="0" spc="0" strike="noStrike" sz="1100" u="none">
                  <a:ln>
                    <a:noFill/>
                  </a:ln>
                  <a:solidFill>
                    <a:prstClr val="white"/>
                  </a:solidFill>
                  <a:effectLst/>
                  <a:uLnTx/>
                  <a:uFillTx/>
                  <a:latin charset="0" panose="020f0502020204030204" pitchFamily="34" typeface="Calibri"/>
                </a:rPr>
                <a:t>Sharing Media</a:t>
              </a:r>
              <a:br>
                <a:rPr altLang="zh-CN" b="1" baseline="0" cap="none" i="0" kern="0" kumimoji="0" lang="id-ID" noProof="0" normalizeH="0" spc="0" strike="noStrike" sz="1100" u="none">
                  <a:ln>
                    <a:noFill/>
                  </a:ln>
                  <a:solidFill>
                    <a:prstClr val="white"/>
                  </a:solidFill>
                  <a:effectLst/>
                  <a:uLnTx/>
                  <a:uFillTx/>
                  <a:latin charset="0" panose="020f0502020204030204" pitchFamily="34" typeface="Calibri"/>
                </a:rPr>
              </a:br>
              <a:r>
                <a:rPr altLang="zh-CN" b="1" baseline="0" cap="none" i="0" kern="0" kumimoji="0" lang="id-ID" noProof="0" normalizeH="0" spc="0" strike="noStrike" sz="1100" u="none">
                  <a:ln>
                    <a:noFill/>
                  </a:ln>
                  <a:solidFill>
                    <a:prstClr val="white"/>
                  </a:solidFill>
                  <a:effectLst/>
                  <a:uLnTx/>
                  <a:uFillTx/>
                  <a:latin charset="0" panose="020f0502020204030204" pitchFamily="34" typeface="Calibri"/>
                </a:rPr>
                <a:t>Lorem ipsum dolor sit amet, consectetur adipiscing elit. Curabitur elementum posuere pretium. </a:t>
              </a:r>
            </a:p>
          </p:txBody>
        </p:sp>
        <p:sp>
          <p:nvSpPr>
            <p:cNvPr id="27" name="Content Placeholder 2"/>
            <p:cNvSpPr txBox="1"/>
            <p:nvPr/>
          </p:nvSpPr>
          <p:spPr bwMode="auto">
            <a:xfrm>
              <a:off x="6910387" y="3850481"/>
              <a:ext cx="2025254" cy="6667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9" lIns="68564" rIns="68564" tIns="34289"/>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defTabSz="685630" eaLnBrk="1" fontAlgn="base" hangingPunct="1" indent="0" latinLnBrk="0" lvl="0" marL="0" marR="0">
                <a:lnSpc>
                  <a:spcPct val="100000"/>
                </a:lnSpc>
                <a:spcBef>
                  <a:spcPct val="20000"/>
                </a:spcBef>
                <a:spcAft>
                  <a:spcPct val="0"/>
                </a:spcAft>
                <a:buClrTx/>
                <a:buSzTx/>
                <a:buFont charset="0" pitchFamily="34" typeface="Arial"/>
                <a:buNone/>
                <a:defRPr/>
              </a:pPr>
              <a:r>
                <a:rPr altLang="zh-CN" b="1" baseline="0" cap="none" i="0" kern="0" kumimoji="0" lang="id-ID" noProof="0" normalizeH="0" spc="0" strike="noStrike" sz="1100" u="none">
                  <a:ln>
                    <a:noFill/>
                  </a:ln>
                  <a:solidFill>
                    <a:prstClr val="white"/>
                  </a:solidFill>
                  <a:effectLst/>
                  <a:uLnTx/>
                  <a:uFillTx/>
                  <a:latin charset="0" panose="020f0502020204030204" pitchFamily="34" typeface="Calibri"/>
                </a:rPr>
                <a:t>Bottom Line</a:t>
              </a:r>
              <a:br>
                <a:rPr altLang="zh-CN" b="1" baseline="0" cap="none" i="0" kern="0" kumimoji="0" lang="id-ID" noProof="0" normalizeH="0" spc="0" strike="noStrike" sz="1100" u="none">
                  <a:ln>
                    <a:noFill/>
                  </a:ln>
                  <a:solidFill>
                    <a:prstClr val="white"/>
                  </a:solidFill>
                  <a:effectLst/>
                  <a:uLnTx/>
                  <a:uFillTx/>
                  <a:latin charset="0" panose="020f0502020204030204" pitchFamily="34" typeface="Calibri"/>
                </a:rPr>
              </a:br>
              <a:r>
                <a:rPr altLang="zh-CN" b="1" baseline="0" cap="none" i="0" kern="0" kumimoji="0" lang="id-ID" noProof="0" normalizeH="0" spc="0" strike="noStrike" sz="1100" u="none">
                  <a:ln>
                    <a:noFill/>
                  </a:ln>
                  <a:solidFill>
                    <a:prstClr val="white"/>
                  </a:solidFill>
                  <a:effectLst/>
                  <a:uLnTx/>
                  <a:uFillTx/>
                  <a:latin charset="0" panose="020f0502020204030204" pitchFamily="34" typeface="Calibri"/>
                </a:rPr>
                <a:t>Lorem ipsum dolor sit amet, consectetur adipiscing elit. Curabitur elementum posuere pretium. </a:t>
              </a:r>
            </a:p>
          </p:txBody>
        </p:sp>
        <p:sp>
          <p:nvSpPr>
            <p:cNvPr id="28" name="Rectangle 1436"/>
            <p:cNvSpPr>
              <a:spLocks noChangeArrowheads="1"/>
            </p:cNvSpPr>
            <p:nvPr/>
          </p:nvSpPr>
          <p:spPr bwMode="auto">
            <a:xfrm>
              <a:off x="5021807" y="2088368"/>
              <a:ext cx="766093"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none">
              <a:spAutoFit/>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algn="ctr" defTabSz="685630" fontAlgn="base">
                <a:spcBef>
                  <a:spcPct val="0"/>
                </a:spcBef>
                <a:spcAft>
                  <a:spcPct val="0"/>
                </a:spcAft>
              </a:pPr>
              <a:r>
                <a:rPr altLang="zh-CN" b="1" lang="id-ID" sz="1200">
                  <a:solidFill>
                    <a:prstClr val="white"/>
                  </a:solidFill>
                  <a:cs charset="0" pitchFamily="34" typeface="Arial"/>
                </a:rPr>
                <a:t>Web Coding</a:t>
              </a:r>
            </a:p>
          </p:txBody>
        </p:sp>
        <p:sp>
          <p:nvSpPr>
            <p:cNvPr id="29" name="Rectangle 1436"/>
            <p:cNvSpPr>
              <a:spLocks noChangeArrowheads="1"/>
            </p:cNvSpPr>
            <p:nvPr/>
          </p:nvSpPr>
          <p:spPr bwMode="auto">
            <a:xfrm>
              <a:off x="4998258" y="2587236"/>
              <a:ext cx="836984"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none">
              <a:spAutoFit/>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algn="ctr" defTabSz="685630" fontAlgn="base">
                <a:spcBef>
                  <a:spcPct val="0"/>
                </a:spcBef>
                <a:spcAft>
                  <a:spcPct val="0"/>
                </a:spcAft>
              </a:pPr>
              <a:r>
                <a:rPr altLang="zh-CN" b="1" lang="id-ID" sz="1200">
                  <a:solidFill>
                    <a:prstClr val="white"/>
                  </a:solidFill>
                  <a:cs charset="0" pitchFamily="34" typeface="Arial"/>
                </a:rPr>
                <a:t>Globalization</a:t>
              </a:r>
            </a:p>
          </p:txBody>
        </p:sp>
        <p:sp>
          <p:nvSpPr>
            <p:cNvPr id="30" name="Rectangle 1436"/>
            <p:cNvSpPr>
              <a:spLocks noChangeArrowheads="1"/>
            </p:cNvSpPr>
            <p:nvPr/>
          </p:nvSpPr>
          <p:spPr bwMode="auto">
            <a:xfrm>
              <a:off x="5091112" y="3076586"/>
              <a:ext cx="596504"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algn="ctr" defTabSz="685630" fontAlgn="base">
                <a:spcBef>
                  <a:spcPct val="0"/>
                </a:spcBef>
                <a:spcAft>
                  <a:spcPct val="0"/>
                </a:spcAft>
              </a:pPr>
              <a:r>
                <a:rPr altLang="zh-CN" b="1" lang="id-ID" sz="1200">
                  <a:solidFill>
                    <a:prstClr val="white"/>
                  </a:solidFill>
                  <a:cs charset="0" pitchFamily="34" typeface="Arial"/>
                </a:rPr>
                <a:t>Price Tag</a:t>
              </a:r>
            </a:p>
          </p:txBody>
        </p:sp>
        <p:sp>
          <p:nvSpPr>
            <p:cNvPr id="31" name="Rectangle 1436"/>
            <p:cNvSpPr>
              <a:spLocks noChangeArrowheads="1"/>
            </p:cNvSpPr>
            <p:nvPr/>
          </p:nvSpPr>
          <p:spPr bwMode="auto">
            <a:xfrm>
              <a:off x="5098283" y="3552837"/>
              <a:ext cx="648841"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none">
              <a:spAutoFit/>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algn="ctr" defTabSz="685630" fontAlgn="base">
                <a:spcBef>
                  <a:spcPct val="0"/>
                </a:spcBef>
                <a:spcAft>
                  <a:spcPct val="0"/>
                </a:spcAft>
              </a:pPr>
              <a:r>
                <a:rPr altLang="zh-CN" b="1" lang="id-ID" sz="1200">
                  <a:solidFill>
                    <a:prstClr val="white"/>
                  </a:solidFill>
                  <a:cs charset="0" pitchFamily="34" typeface="Arial"/>
                </a:rPr>
                <a:t>Big Basket</a:t>
              </a:r>
            </a:p>
          </p:txBody>
        </p:sp>
      </p:grpSp>
      <p:grpSp>
        <p:nvGrpSpPr>
          <p:cNvPr id="32" name="Group 32"/>
          <p:cNvGrpSpPr/>
          <p:nvPr/>
        </p:nvGrpSpPr>
        <p:grpSpPr>
          <a:xfrm>
            <a:off x="375342" y="2353962"/>
            <a:ext cx="3491471" cy="2097732"/>
            <a:chOff x="6505391" y="2580432"/>
            <a:chExt cx="4655884" cy="2797434"/>
          </a:xfrm>
        </p:grpSpPr>
        <p:grpSp>
          <p:nvGrpSpPr>
            <p:cNvPr id="33" name="Group 343"/>
            <p:cNvGrpSpPr/>
            <p:nvPr/>
          </p:nvGrpSpPr>
          <p:grpSpPr>
            <a:xfrm>
              <a:off x="6505391" y="2580432"/>
              <a:ext cx="4315371" cy="1074158"/>
              <a:chOff x="4609102" y="1783549"/>
              <a:chExt cx="4315371" cy="1074158"/>
            </a:xfrm>
          </p:grpSpPr>
          <p:sp>
            <p:nvSpPr>
              <p:cNvPr id="55" name="Rectangle 54"/>
              <p:cNvSpPr>
                <a:spLocks noChangeArrowheads="1"/>
              </p:cNvSpPr>
              <p:nvPr/>
            </p:nvSpPr>
            <p:spPr bwMode="auto">
              <a:xfrm>
                <a:off x="4609103" y="1783549"/>
                <a:ext cx="2485704" cy="42679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defTabSz="685630" eaLnBrk="1" fontAlgn="base" hangingPunct="1" indent="0" latinLnBrk="0" lvl="0" marL="0" marR="0">
                  <a:lnSpc>
                    <a:spcPct val="100000"/>
                  </a:lnSpc>
                  <a:spcBef>
                    <a:spcPct val="0"/>
                  </a:spcBef>
                  <a:spcAft>
                    <a:spcPct val="0"/>
                  </a:spcAft>
                  <a:buClrTx/>
                  <a:buSzTx/>
                  <a:buFontTx/>
                  <a:buNone/>
                  <a:defRPr/>
                </a:pPr>
                <a:r>
                  <a:rPr altLang="zh-CN" b="1" baseline="0" cap="none" i="0" kern="0" kumimoji="0" lang="en-US" noProof="0" normalizeH="0" spc="0" strike="noStrike" sz="1500" u="none">
                    <a:ln>
                      <a:noFill/>
                    </a:ln>
                    <a:solidFill>
                      <a:srgbClr val="0B1527"/>
                    </a:solidFill>
                    <a:effectLst/>
                    <a:uLnTx/>
                    <a:uFillTx/>
                    <a:latin charset="-122" panose="020b0503020204020204" pitchFamily="34" typeface="微软雅黑"/>
                    <a:ea charset="-122" panose="020b0503020204020204" pitchFamily="34" typeface="微软雅黑"/>
                    <a:cs charset="0" panose="020f0502020204030203" pitchFamily="34" typeface="Lato"/>
                  </a:rPr>
                  <a:t>How This Work ? </a:t>
                </a:r>
              </a:p>
            </p:txBody>
          </p:sp>
          <p:sp>
            <p:nvSpPr>
              <p:cNvPr id="56" name="Rectangle 55"/>
              <p:cNvSpPr/>
              <p:nvPr/>
            </p:nvSpPr>
            <p:spPr>
              <a:xfrm>
                <a:off x="4609102" y="2180488"/>
                <a:ext cx="4315371" cy="670670"/>
              </a:xfrm>
              <a:prstGeom prst="rect">
                <a:avLst/>
              </a:prstGeom>
            </p:spPr>
            <p:txBody>
              <a:bodyPr>
                <a:spAutoFit/>
              </a:bodyPr>
              <a:lstStyle/>
              <a:p>
                <a:pPr defTabSz="685630" eaLnBrk="1" fontAlgn="auto" hangingPunct="1" indent="0" latinLnBrk="0" lvl="0" marL="0" marR="0">
                  <a:lnSpc>
                    <a:spcPct val="100000"/>
                  </a:lnSpc>
                  <a:spcBef>
                    <a:spcPct val="0"/>
                  </a:spcBef>
                  <a:spcAft>
                    <a:spcPct val="0"/>
                  </a:spcAft>
                  <a:buClrTx/>
                  <a:buSzTx/>
                  <a:buFontTx/>
                  <a:buNone/>
                  <a:defRPr/>
                </a:pPr>
                <a:r>
                  <a:rPr b="0" baseline="0" cap="none" i="0" kern="0" kumimoji="0" lang="ms-MY" noProof="0" normalizeH="0" spc="0" strike="noStrike" sz="900" u="none">
                    <a:ln>
                      <a:noFill/>
                    </a:ln>
                    <a:solidFill>
                      <a:srgbClr val="0B1527"/>
                    </a:solidFill>
                    <a:effectLst/>
                    <a:uLnTx/>
                    <a:uFillTx/>
                    <a:latin charset="-122" panose="020b0503020204020204" pitchFamily="34" typeface="微软雅黑"/>
                    <a:ea charset="-122" panose="020b0503020204020204" pitchFamily="34" typeface="微软雅黑"/>
                    <a:cs charset="0" pitchFamily="34" typeface="Open Sans Light"/>
                  </a:rPr>
                  <a:t>Lorem ipsum dolor sit amet, consectetur adipiscing elit. Praesent sodales odio sit amet odio tristique quis tempus odio Lorem ipsum dolor sit amet</a:t>
                </a:r>
              </a:p>
            </p:txBody>
          </p:sp>
        </p:grpSp>
        <p:grpSp>
          <p:nvGrpSpPr>
            <p:cNvPr id="34" name="Group 344"/>
            <p:cNvGrpSpPr/>
            <p:nvPr/>
          </p:nvGrpSpPr>
          <p:grpSpPr>
            <a:xfrm>
              <a:off x="6539727" y="3783955"/>
              <a:ext cx="4621548" cy="307827"/>
              <a:chOff x="4643438" y="2785367"/>
              <a:chExt cx="4621548" cy="307827"/>
            </a:xfrm>
          </p:grpSpPr>
          <p:sp>
            <p:nvSpPr>
              <p:cNvPr id="51" name="Rectangle 50"/>
              <p:cNvSpPr/>
              <p:nvPr/>
            </p:nvSpPr>
            <p:spPr>
              <a:xfrm>
                <a:off x="5072710" y="2785368"/>
                <a:ext cx="4151732" cy="304850"/>
              </a:xfrm>
              <a:prstGeom prst="rect">
                <a:avLst/>
              </a:prstGeom>
            </p:spPr>
            <p:txBody>
              <a:bodyPr wrap="none">
                <a:spAutoFit/>
              </a:bodyPr>
              <a:lstStyle/>
              <a:p>
                <a:pPr defTabSz="685630" eaLnBrk="1" fontAlgn="auto" hangingPunct="1" indent="0" latinLnBrk="0" lvl="0" marL="0" marR="0">
                  <a:lnSpc>
                    <a:spcPct val="100000"/>
                  </a:lnSpc>
                  <a:spcBef>
                    <a:spcPct val="0"/>
                  </a:spcBef>
                  <a:spcAft>
                    <a:spcPct val="0"/>
                  </a:spcAft>
                  <a:buClrTx/>
                  <a:buSzTx/>
                  <a:buFontTx/>
                  <a:buNone/>
                  <a:defRPr/>
                </a:pPr>
                <a:r>
                  <a:rPr b="0" baseline="0" cap="none" i="0" kern="0" kumimoji="0" lang="en-US" noProof="0" normalizeH="0" spc="0" strike="noStrike" sz="900" u="none">
                    <a:ln>
                      <a:noFill/>
                    </a:ln>
                    <a:solidFill>
                      <a:srgbClr val="0B1527"/>
                    </a:solidFill>
                    <a:effectLst/>
                    <a:uLnTx/>
                    <a:uFillTx/>
                    <a:latin charset="-122" panose="020b0503020204020204" pitchFamily="34" typeface="微软雅黑"/>
                    <a:ea charset="-122" panose="020b0503020204020204" pitchFamily="34" typeface="微软雅黑"/>
                  </a:rPr>
                  <a:t>Lorem ipsum odio sit amet odio tristique quis tempus</a:t>
                </a:r>
              </a:p>
            </p:txBody>
          </p:sp>
          <p:grpSp>
            <p:nvGrpSpPr>
              <p:cNvPr id="52" name="Group 332"/>
              <p:cNvGrpSpPr/>
              <p:nvPr/>
            </p:nvGrpSpPr>
            <p:grpSpPr>
              <a:xfrm>
                <a:off x="4643438" y="2786064"/>
                <a:ext cx="288476" cy="288476"/>
                <a:chOff x="4643438" y="2786064"/>
                <a:chExt cx="288476" cy="288476"/>
              </a:xfrm>
            </p:grpSpPr>
            <p:sp>
              <p:nvSpPr>
                <p:cNvPr id="53" name="Oval 52"/>
                <p:cNvSpPr/>
                <p:nvPr/>
              </p:nvSpPr>
              <p:spPr>
                <a:xfrm>
                  <a:off x="4644031" y="2785366"/>
                  <a:ext cx="288962" cy="288972"/>
                </a:xfrm>
                <a:prstGeom prst="ellipse">
                  <a:avLst/>
                </a:prstGeom>
                <a:solidFill>
                  <a:srgbClr val="6C2B43"/>
                </a:solidFill>
                <a:ln algn="ctr" cap="flat" cmpd="sng" w="12700">
                  <a:noFill/>
                  <a:prstDash val="solid"/>
                  <a:miter lim="800000"/>
                </a:ln>
                <a:effectLst/>
              </p:spPr>
              <p:txBody>
                <a:bodyPr anchor="ctr"/>
                <a:lstStyle/>
                <a:p>
                  <a:pPr algn="ctr" defTabSz="68563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100" u="none">
                    <a:ln>
                      <a:noFill/>
                    </a:ln>
                    <a:solidFill>
                      <a:srgbClr val="0B1527"/>
                    </a:solidFill>
                    <a:effectLst/>
                    <a:uLnTx/>
                    <a:uFillTx/>
                    <a:latin charset="-122" panose="020b0503020204020204" pitchFamily="34" typeface="微软雅黑"/>
                    <a:ea charset="-122" panose="020b0503020204020204" pitchFamily="34" typeface="微软雅黑"/>
                  </a:endParaRPr>
                </a:p>
              </p:txBody>
            </p:sp>
            <p:sp>
              <p:nvSpPr>
                <p:cNvPr id="54" name="Freeform 26"/>
                <p:cNvSpPr/>
                <p:nvPr/>
              </p:nvSpPr>
              <p:spPr bwMode="auto">
                <a:xfrm>
                  <a:off x="4735506" y="2871746"/>
                  <a:ext cx="114518" cy="118766"/>
                </a:xfrm>
                <a:custGeom>
                  <a:gdLst>
                    <a:gd fmla="*/ 43049 w 274" name="T0"/>
                    <a:gd fmla="*/ 118766 h 284" name="T1"/>
                    <a:gd fmla="*/ 33436 w 274" name="T2"/>
                    <a:gd fmla="*/ 114166 h 284" name="T3"/>
                    <a:gd fmla="*/ 3762 w 274" name="T4"/>
                    <a:gd fmla="*/ 74438 h 284" name="T5"/>
                    <a:gd fmla="*/ 5851 w 274" name="T6"/>
                    <a:gd fmla="*/ 58128 h 284" name="T7"/>
                    <a:gd fmla="*/ 22151 w 274" name="T8"/>
                    <a:gd fmla="*/ 60638 h 284" name="T9"/>
                    <a:gd fmla="*/ 41795 w 274" name="T10"/>
                    <a:gd fmla="*/ 86565 h 284" name="T11"/>
                    <a:gd fmla="*/ 91531 w 274" name="T12"/>
                    <a:gd fmla="*/ 7109 h 284" name="T13"/>
                    <a:gd fmla="*/ 107413 w 274" name="T14"/>
                    <a:gd fmla="*/ 3346 h 284" name="T15"/>
                    <a:gd fmla="*/ 111174 w 274" name="T16"/>
                    <a:gd fmla="*/ 19655 h 284" name="T17"/>
                    <a:gd fmla="*/ 52662 w 274" name="T18"/>
                    <a:gd fmla="*/ 113330 h 284" name="T19"/>
                    <a:gd fmla="*/ 43467 w 274" name="T20"/>
                    <a:gd fmla="*/ 118766 h 284" name="T21"/>
                    <a:gd fmla="*/ 43049 w 274" name="T22"/>
                    <a:gd fmla="*/ 118766 h 284"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b" l="0" r="r" t="0"/>
                  <a:pathLst>
                    <a:path h="284" w="274">
                      <a:moveTo>
                        <a:pt x="103" y="284"/>
                      </a:moveTo>
                      <a:cubicBezTo>
                        <a:pt x="94" y="284"/>
                        <a:pt x="86" y="280"/>
                        <a:pt x="80" y="273"/>
                      </a:cubicBezTo>
                      <a:cubicBezTo>
                        <a:pt x="9" y="178"/>
                        <a:pt x="9" y="178"/>
                        <a:pt x="9" y="178"/>
                      </a:cubicBezTo>
                      <a:cubicBezTo>
                        <a:pt x="0" y="166"/>
                        <a:pt x="2" y="149"/>
                        <a:pt x="14" y="139"/>
                      </a:cubicBezTo>
                      <a:cubicBezTo>
                        <a:pt x="27" y="130"/>
                        <a:pt x="44" y="133"/>
                        <a:pt x="53" y="145"/>
                      </a:cubicBezTo>
                      <a:cubicBezTo>
                        <a:pt x="100" y="207"/>
                        <a:pt x="100" y="207"/>
                        <a:pt x="100" y="207"/>
                      </a:cubicBezTo>
                      <a:cubicBezTo>
                        <a:pt x="219" y="17"/>
                        <a:pt x="219" y="17"/>
                        <a:pt x="219" y="17"/>
                      </a:cubicBezTo>
                      <a:cubicBezTo>
                        <a:pt x="227" y="4"/>
                        <a:pt x="244" y="0"/>
                        <a:pt x="257" y="8"/>
                      </a:cubicBezTo>
                      <a:cubicBezTo>
                        <a:pt x="270" y="16"/>
                        <a:pt x="274" y="33"/>
                        <a:pt x="266" y="47"/>
                      </a:cubicBezTo>
                      <a:cubicBezTo>
                        <a:pt x="126" y="271"/>
                        <a:pt x="126" y="271"/>
                        <a:pt x="126" y="271"/>
                      </a:cubicBezTo>
                      <a:cubicBezTo>
                        <a:pt x="121" y="279"/>
                        <a:pt x="113" y="283"/>
                        <a:pt x="104" y="284"/>
                      </a:cubicBezTo>
                      <a:cubicBezTo>
                        <a:pt x="104" y="284"/>
                        <a:pt x="103" y="284"/>
                        <a:pt x="103" y="284"/>
                      </a:cubicBezTo>
                      <a:close/>
                    </a:path>
                  </a:pathLst>
                </a:custGeom>
                <a:solidFill>
                  <a:sysClr lastClr="FFFFFF" val="window"/>
                </a:solidFill>
                <a:ln>
                  <a:noFill/>
                </a:ln>
                <a:extLst>
                  <a:ext uri="{91240B29-F687-4F45-9708-019B960494DF}">
                    <a14:hiddenLine w="9525">
                      <a:solidFill>
                        <a:srgbClr val="000000"/>
                      </a:solidFill>
                      <a:round/>
                      <a:headEnd/>
                      <a:tailEnd/>
                    </a14:hiddenLine>
                  </a:ext>
                </a:extLst>
              </p:spPr>
              <p:txBody>
                <a:bodyPr/>
                <a:lstStyle/>
                <a:p>
                  <a:pPr defTabSz="685630" eaLnBrk="0" fontAlgn="base" hangingPunct="0"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srgbClr val="0B1527"/>
                    </a:solidFill>
                    <a:effectLst/>
                    <a:uLnTx/>
                    <a:uFillTx/>
                    <a:latin charset="-122" panose="020b0503020204020204" pitchFamily="34" typeface="微软雅黑"/>
                    <a:ea charset="-122" panose="020b0503020204020204" pitchFamily="34" typeface="微软雅黑"/>
                  </a:endParaRPr>
                </a:p>
              </p:txBody>
            </p:sp>
          </p:grpSp>
        </p:grpSp>
        <p:grpSp>
          <p:nvGrpSpPr>
            <p:cNvPr id="35" name="Group 347"/>
            <p:cNvGrpSpPr/>
            <p:nvPr/>
          </p:nvGrpSpPr>
          <p:grpSpPr>
            <a:xfrm>
              <a:off x="6539727" y="5070040"/>
              <a:ext cx="4621548" cy="307826"/>
              <a:chOff x="4643438" y="4071452"/>
              <a:chExt cx="4621548" cy="307826"/>
            </a:xfrm>
          </p:grpSpPr>
          <p:sp>
            <p:nvSpPr>
              <p:cNvPr id="46" name="Rectangle 46"/>
              <p:cNvSpPr/>
              <p:nvPr/>
            </p:nvSpPr>
            <p:spPr>
              <a:xfrm>
                <a:off x="5072710" y="4071452"/>
                <a:ext cx="4151732" cy="304850"/>
              </a:xfrm>
              <a:prstGeom prst="rect">
                <a:avLst/>
              </a:prstGeom>
            </p:spPr>
            <p:txBody>
              <a:bodyPr wrap="none">
                <a:spAutoFit/>
              </a:bodyPr>
              <a:lstStyle/>
              <a:p>
                <a:pPr defTabSz="685630" eaLnBrk="1" fontAlgn="auto" hangingPunct="1" indent="0" latinLnBrk="0" lvl="0" marL="0" marR="0">
                  <a:lnSpc>
                    <a:spcPct val="100000"/>
                  </a:lnSpc>
                  <a:spcBef>
                    <a:spcPct val="0"/>
                  </a:spcBef>
                  <a:spcAft>
                    <a:spcPct val="0"/>
                  </a:spcAft>
                  <a:buClrTx/>
                  <a:buSzTx/>
                  <a:buFontTx/>
                  <a:buNone/>
                  <a:defRPr/>
                </a:pPr>
                <a:r>
                  <a:rPr b="0" baseline="0" cap="none" i="0" kern="0" kumimoji="0" lang="en-US" noProof="0" normalizeH="0" spc="0" strike="noStrike" sz="900" u="none">
                    <a:ln>
                      <a:noFill/>
                    </a:ln>
                    <a:solidFill>
                      <a:srgbClr val="0B1527"/>
                    </a:solidFill>
                    <a:effectLst/>
                    <a:uLnTx/>
                    <a:uFillTx/>
                    <a:latin charset="-122" panose="020b0503020204020204" pitchFamily="34" typeface="微软雅黑"/>
                    <a:ea charset="-122" panose="020b0503020204020204" pitchFamily="34" typeface="微软雅黑"/>
                  </a:rPr>
                  <a:t>Lorem ipsum odio sit amet odio tristique quis tempus</a:t>
                </a:r>
              </a:p>
            </p:txBody>
          </p:sp>
          <p:grpSp>
            <p:nvGrpSpPr>
              <p:cNvPr id="47" name="Group 342"/>
              <p:cNvGrpSpPr/>
              <p:nvPr/>
            </p:nvGrpSpPr>
            <p:grpSpPr>
              <a:xfrm>
                <a:off x="4643438" y="4071948"/>
                <a:ext cx="288476" cy="288476"/>
                <a:chOff x="4643438" y="4071948"/>
                <a:chExt cx="288476" cy="288476"/>
              </a:xfrm>
            </p:grpSpPr>
            <p:sp>
              <p:nvSpPr>
                <p:cNvPr id="48" name="Oval 48"/>
                <p:cNvSpPr/>
                <p:nvPr/>
              </p:nvSpPr>
              <p:spPr>
                <a:xfrm>
                  <a:off x="4644031" y="4071452"/>
                  <a:ext cx="288962" cy="288972"/>
                </a:xfrm>
                <a:prstGeom prst="ellipse">
                  <a:avLst/>
                </a:prstGeom>
                <a:solidFill>
                  <a:srgbClr val="00B09B"/>
                </a:solidFill>
                <a:ln algn="ctr" cap="flat" cmpd="sng" w="12700">
                  <a:noFill/>
                  <a:prstDash val="solid"/>
                  <a:miter lim="800000"/>
                </a:ln>
                <a:effectLst/>
              </p:spPr>
              <p:txBody>
                <a:bodyPr anchor="ctr"/>
                <a:lstStyle/>
                <a:p>
                  <a:pPr algn="ctr" defTabSz="68563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100" u="none">
                    <a:ln>
                      <a:noFill/>
                    </a:ln>
                    <a:solidFill>
                      <a:srgbClr val="0B1527"/>
                    </a:solidFill>
                    <a:effectLst/>
                    <a:uLnTx/>
                    <a:uFillTx/>
                    <a:latin charset="-122" panose="020b0503020204020204" pitchFamily="34" typeface="微软雅黑"/>
                    <a:ea charset="-122" panose="020b0503020204020204" pitchFamily="34" typeface="微软雅黑"/>
                  </a:endParaRPr>
                </a:p>
              </p:txBody>
            </p:sp>
            <p:sp>
              <p:nvSpPr>
                <p:cNvPr id="49" name="Freeform 105"/>
                <p:cNvSpPr/>
                <p:nvPr/>
              </p:nvSpPr>
              <p:spPr bwMode="auto">
                <a:xfrm>
                  <a:off x="4742079" y="4165806"/>
                  <a:ext cx="105018" cy="105018"/>
                </a:xfrm>
                <a:custGeom>
                  <a:gdLst>
                    <a:gd fmla="*/ 255 w 262" name="T0"/>
                    <a:gd fmla="*/ 58 h 263" name="T1"/>
                    <a:gd fmla="*/ 257 w 262" name="T2"/>
                    <a:gd fmla="*/ 53 h 263" name="T3"/>
                    <a:gd fmla="*/ 262 w 262" name="T4"/>
                    <a:gd fmla="*/ 38 h 263" name="T5"/>
                    <a:gd fmla="*/ 257 w 262" name="T6"/>
                    <a:gd fmla="*/ 24 h 263" name="T7"/>
                    <a:gd fmla="*/ 244 w 262" name="T8"/>
                    <a:gd fmla="*/ 9 h 263" name="T9"/>
                    <a:gd fmla="*/ 241 w 262" name="T10"/>
                    <a:gd fmla="*/ 5 h 263" name="T11"/>
                    <a:gd fmla="*/ 224 w 262" name="T12"/>
                    <a:gd fmla="*/ 0 h 263" name="T13"/>
                    <a:gd fmla="*/ 210 w 262" name="T14"/>
                    <a:gd fmla="*/ 5 h 263" name="T15"/>
                    <a:gd fmla="*/ 132 w 262" name="T16"/>
                    <a:gd fmla="*/ 82 h 263" name="T17"/>
                    <a:gd fmla="*/ 58 w 262" name="T18"/>
                    <a:gd fmla="*/ 9 h 263" name="T19"/>
                    <a:gd fmla="*/ 49 w 262" name="T20"/>
                    <a:gd fmla="*/ 2 h 263" name="T21"/>
                    <a:gd fmla="*/ 27 w 262" name="T22"/>
                    <a:gd fmla="*/ 2 h 263" name="T23"/>
                    <a:gd fmla="*/ 18 w 262" name="T24"/>
                    <a:gd fmla="*/ 9 h 263" name="T25"/>
                    <a:gd fmla="*/ 9 w 262" name="T26"/>
                    <a:gd fmla="*/ 18 h 263" name="T27"/>
                    <a:gd fmla="*/ 3 w 262" name="T28"/>
                    <a:gd fmla="*/ 27 h 263" name="T29"/>
                    <a:gd fmla="*/ 3 w 262" name="T30"/>
                    <a:gd fmla="*/ 49 h 263" name="T31"/>
                    <a:gd fmla="*/ 9 w 262" name="T32"/>
                    <a:gd fmla="*/ 58 h 263" name="T33"/>
                    <a:gd fmla="*/ 9 w 262" name="T34"/>
                    <a:gd fmla="*/ 205 h 263" name="T35"/>
                    <a:gd fmla="*/ 5 w 262" name="T36"/>
                    <a:gd fmla="*/ 210 h 263" name="T37"/>
                    <a:gd fmla="*/ 0 w 262" name="T38"/>
                    <a:gd fmla="*/ 225 h 263" name="T39"/>
                    <a:gd fmla="*/ 5 w 262" name="T40"/>
                    <a:gd fmla="*/ 241 h 263" name="T41"/>
                    <a:gd fmla="*/ 18 w 262" name="T42"/>
                    <a:gd fmla="*/ 254 h 263" name="T43"/>
                    <a:gd fmla="*/ 23 w 262" name="T44"/>
                    <a:gd fmla="*/ 257 h 263" name="T45"/>
                    <a:gd fmla="*/ 38 w 262" name="T46"/>
                    <a:gd fmla="*/ 263 h 263" name="T47"/>
                    <a:gd fmla="*/ 54 w 262" name="T48"/>
                    <a:gd fmla="*/ 257 h 263" name="T49"/>
                    <a:gd fmla="*/ 132 w 262" name="T50"/>
                    <a:gd fmla="*/ 181 h 263" name="T51"/>
                    <a:gd fmla="*/ 204 w 262" name="T52"/>
                    <a:gd fmla="*/ 254 h 263" name="T53"/>
                    <a:gd fmla="*/ 214 w 262" name="T54"/>
                    <a:gd fmla="*/ 261 h 263" name="T55"/>
                    <a:gd fmla="*/ 235 w 262" name="T56"/>
                    <a:gd fmla="*/ 261 h 263" name="T57"/>
                    <a:gd fmla="*/ 244 w 262" name="T58"/>
                    <a:gd fmla="*/ 254 h 263" name="T59"/>
                    <a:gd fmla="*/ 255 w 262" name="T60"/>
                    <a:gd fmla="*/ 245 h 263" name="T61"/>
                    <a:gd fmla="*/ 261 w 262" name="T62"/>
                    <a:gd fmla="*/ 236 h 263" name="T63"/>
                    <a:gd fmla="*/ 261 w 262" name="T64"/>
                    <a:gd fmla="*/ 214 h 263" name="T65"/>
                    <a:gd fmla="*/ 255 w 262" name="T66"/>
                    <a:gd fmla="*/ 205 h 263"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b="b" l="0" r="r" t="0"/>
                  <a:pathLst>
                    <a:path h="263" w="262">
                      <a:moveTo>
                        <a:pt x="181" y="132"/>
                      </a:moveTo>
                      <a:lnTo>
                        <a:pt x="255" y="58"/>
                      </a:lnTo>
                      <a:lnTo>
                        <a:pt x="257" y="53"/>
                      </a:lnTo>
                      <a:lnTo>
                        <a:pt x="261" y="49"/>
                      </a:lnTo>
                      <a:lnTo>
                        <a:pt x="262" y="38"/>
                      </a:lnTo>
                      <a:lnTo>
                        <a:pt x="261" y="27"/>
                      </a:lnTo>
                      <a:lnTo>
                        <a:pt x="257" y="24"/>
                      </a:lnTo>
                      <a:lnTo>
                        <a:pt x="255" y="18"/>
                      </a:lnTo>
                      <a:lnTo>
                        <a:pt x="244" y="9"/>
                      </a:lnTo>
                      <a:lnTo>
                        <a:pt x="241" y="5"/>
                      </a:lnTo>
                      <a:lnTo>
                        <a:pt x="235" y="2"/>
                      </a:lnTo>
                      <a:lnTo>
                        <a:pt x="224" y="0"/>
                      </a:lnTo>
                      <a:lnTo>
                        <a:pt x="214" y="2"/>
                      </a:lnTo>
                      <a:lnTo>
                        <a:pt x="210" y="5"/>
                      </a:lnTo>
                      <a:lnTo>
                        <a:pt x="204" y="9"/>
                      </a:lnTo>
                      <a:lnTo>
                        <a:pt x="132" y="82"/>
                      </a:lnTo>
                      <a:lnTo>
                        <a:pt x="58" y="9"/>
                      </a:lnTo>
                      <a:lnTo>
                        <a:pt x="54" y="5"/>
                      </a:lnTo>
                      <a:lnTo>
                        <a:pt x="49" y="2"/>
                      </a:lnTo>
                      <a:lnTo>
                        <a:pt x="38" y="0"/>
                      </a:lnTo>
                      <a:lnTo>
                        <a:pt x="27" y="2"/>
                      </a:lnTo>
                      <a:lnTo>
                        <a:pt x="23" y="5"/>
                      </a:lnTo>
                      <a:lnTo>
                        <a:pt x="18" y="9"/>
                      </a:lnTo>
                      <a:lnTo>
                        <a:pt x="9" y="18"/>
                      </a:lnTo>
                      <a:lnTo>
                        <a:pt x="5" y="24"/>
                      </a:lnTo>
                      <a:lnTo>
                        <a:pt x="3" y="27"/>
                      </a:lnTo>
                      <a:lnTo>
                        <a:pt x="0" y="38"/>
                      </a:lnTo>
                      <a:lnTo>
                        <a:pt x="3" y="49"/>
                      </a:lnTo>
                      <a:lnTo>
                        <a:pt x="5" y="53"/>
                      </a:lnTo>
                      <a:lnTo>
                        <a:pt x="9" y="58"/>
                      </a:lnTo>
                      <a:lnTo>
                        <a:pt x="83" y="132"/>
                      </a:lnTo>
                      <a:lnTo>
                        <a:pt x="9" y="205"/>
                      </a:lnTo>
                      <a:lnTo>
                        <a:pt x="5" y="210"/>
                      </a:lnTo>
                      <a:lnTo>
                        <a:pt x="3" y="214"/>
                      </a:lnTo>
                      <a:lnTo>
                        <a:pt x="0" y="225"/>
                      </a:lnTo>
                      <a:lnTo>
                        <a:pt x="3" y="236"/>
                      </a:lnTo>
                      <a:lnTo>
                        <a:pt x="5" y="241"/>
                      </a:lnTo>
                      <a:lnTo>
                        <a:pt x="9" y="245"/>
                      </a:lnTo>
                      <a:lnTo>
                        <a:pt x="18" y="254"/>
                      </a:lnTo>
                      <a:lnTo>
                        <a:pt x="23" y="257"/>
                      </a:lnTo>
                      <a:lnTo>
                        <a:pt x="27" y="261"/>
                      </a:lnTo>
                      <a:lnTo>
                        <a:pt x="38" y="263"/>
                      </a:lnTo>
                      <a:lnTo>
                        <a:pt x="49" y="261"/>
                      </a:lnTo>
                      <a:lnTo>
                        <a:pt x="54" y="257"/>
                      </a:lnTo>
                      <a:lnTo>
                        <a:pt x="58" y="254"/>
                      </a:lnTo>
                      <a:lnTo>
                        <a:pt x="132" y="181"/>
                      </a:lnTo>
                      <a:lnTo>
                        <a:pt x="204" y="254"/>
                      </a:lnTo>
                      <a:lnTo>
                        <a:pt x="210" y="257"/>
                      </a:lnTo>
                      <a:lnTo>
                        <a:pt x="214" y="261"/>
                      </a:lnTo>
                      <a:lnTo>
                        <a:pt x="224" y="263"/>
                      </a:lnTo>
                      <a:lnTo>
                        <a:pt x="235" y="261"/>
                      </a:lnTo>
                      <a:lnTo>
                        <a:pt x="241" y="257"/>
                      </a:lnTo>
                      <a:lnTo>
                        <a:pt x="244" y="254"/>
                      </a:lnTo>
                      <a:lnTo>
                        <a:pt x="255" y="245"/>
                      </a:lnTo>
                      <a:lnTo>
                        <a:pt x="257" y="241"/>
                      </a:lnTo>
                      <a:lnTo>
                        <a:pt x="261" y="236"/>
                      </a:lnTo>
                      <a:lnTo>
                        <a:pt x="262" y="225"/>
                      </a:lnTo>
                      <a:lnTo>
                        <a:pt x="261" y="214"/>
                      </a:lnTo>
                      <a:lnTo>
                        <a:pt x="257" y="210"/>
                      </a:lnTo>
                      <a:lnTo>
                        <a:pt x="255" y="205"/>
                      </a:lnTo>
                      <a:lnTo>
                        <a:pt x="181" y="132"/>
                      </a:lnTo>
                      <a:close/>
                    </a:path>
                  </a:pathLst>
                </a:custGeom>
                <a:solidFill>
                  <a:sysClr lastClr="FFFFFF" val="window"/>
                </a:solidFill>
                <a:ln>
                  <a:noFill/>
                </a:ln>
                <a:extLst>
                  <a:ext uri="{91240B29-F687-4F45-9708-019B960494DF}">
                    <a14:hiddenLine w="9525">
                      <a:solidFill>
                        <a:srgbClr val="000000"/>
                      </a:solidFill>
                      <a:round/>
                      <a:headEnd/>
                      <a:tailEnd/>
                    </a14:hiddenLine>
                  </a:ext>
                </a:extLst>
              </p:spPr>
              <p:txBody>
                <a:bodyPr/>
                <a:lstStyle/>
                <a:p>
                  <a:pPr defTabSz="685630" eaLnBrk="0" fontAlgn="base" hangingPunct="0"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srgbClr val="0B1527"/>
                    </a:solidFill>
                    <a:effectLst/>
                    <a:uLnTx/>
                    <a:uFillTx/>
                    <a:latin charset="-122" panose="020b0503020204020204" pitchFamily="34" typeface="微软雅黑"/>
                    <a:ea charset="-122" panose="020b0503020204020204" pitchFamily="34" typeface="微软雅黑"/>
                  </a:endParaRPr>
                </a:p>
              </p:txBody>
            </p:sp>
          </p:grpSp>
        </p:grpSp>
        <p:grpSp>
          <p:nvGrpSpPr>
            <p:cNvPr id="36" name="Group 346"/>
            <p:cNvGrpSpPr/>
            <p:nvPr/>
          </p:nvGrpSpPr>
          <p:grpSpPr>
            <a:xfrm>
              <a:off x="6539727" y="4641345"/>
              <a:ext cx="4621548" cy="307826"/>
              <a:chOff x="4643438" y="3642757"/>
              <a:chExt cx="4621548" cy="307826"/>
            </a:xfrm>
          </p:grpSpPr>
          <p:sp>
            <p:nvSpPr>
              <p:cNvPr id="42" name="Rectangle 42"/>
              <p:cNvSpPr/>
              <p:nvPr/>
            </p:nvSpPr>
            <p:spPr>
              <a:xfrm>
                <a:off x="5072710" y="3642757"/>
                <a:ext cx="4151732" cy="304850"/>
              </a:xfrm>
              <a:prstGeom prst="rect">
                <a:avLst/>
              </a:prstGeom>
            </p:spPr>
            <p:txBody>
              <a:bodyPr wrap="none">
                <a:spAutoFit/>
              </a:bodyPr>
              <a:lstStyle/>
              <a:p>
                <a:pPr defTabSz="685630" eaLnBrk="1" fontAlgn="auto" hangingPunct="1" indent="0" latinLnBrk="0" lvl="0" marL="0" marR="0">
                  <a:lnSpc>
                    <a:spcPct val="100000"/>
                  </a:lnSpc>
                  <a:spcBef>
                    <a:spcPct val="0"/>
                  </a:spcBef>
                  <a:spcAft>
                    <a:spcPct val="0"/>
                  </a:spcAft>
                  <a:buClrTx/>
                  <a:buSzTx/>
                  <a:buFontTx/>
                  <a:buNone/>
                  <a:defRPr/>
                </a:pPr>
                <a:r>
                  <a:rPr b="0" baseline="0" cap="none" i="0" kern="0" kumimoji="0" lang="en-US" noProof="0" normalizeH="0" spc="0" strike="noStrike" sz="900" u="none">
                    <a:ln>
                      <a:noFill/>
                    </a:ln>
                    <a:solidFill>
                      <a:srgbClr val="0B1527"/>
                    </a:solidFill>
                    <a:effectLst/>
                    <a:uLnTx/>
                    <a:uFillTx/>
                    <a:latin charset="-122" panose="020b0503020204020204" pitchFamily="34" typeface="微软雅黑"/>
                    <a:ea charset="-122" panose="020b0503020204020204" pitchFamily="34" typeface="微软雅黑"/>
                  </a:rPr>
                  <a:t>Lorem ipsum odio sit amet odio tristique quis tempus</a:t>
                </a:r>
              </a:p>
            </p:txBody>
          </p:sp>
          <p:grpSp>
            <p:nvGrpSpPr>
              <p:cNvPr id="43" name="Group 341"/>
              <p:cNvGrpSpPr/>
              <p:nvPr/>
            </p:nvGrpSpPr>
            <p:grpSpPr>
              <a:xfrm>
                <a:off x="4643438" y="3643320"/>
                <a:ext cx="288476" cy="288476"/>
                <a:chOff x="4643438" y="3643320"/>
                <a:chExt cx="288476" cy="288476"/>
              </a:xfrm>
            </p:grpSpPr>
            <p:sp>
              <p:nvSpPr>
                <p:cNvPr id="44" name="Oval 44"/>
                <p:cNvSpPr/>
                <p:nvPr/>
              </p:nvSpPr>
              <p:spPr>
                <a:xfrm>
                  <a:off x="4644031" y="3642757"/>
                  <a:ext cx="288962" cy="288972"/>
                </a:xfrm>
                <a:prstGeom prst="ellipse">
                  <a:avLst/>
                </a:prstGeom>
                <a:solidFill>
                  <a:srgbClr val="90BC33"/>
                </a:solidFill>
                <a:ln algn="ctr" cap="flat" cmpd="sng" w="12700">
                  <a:noFill/>
                  <a:prstDash val="solid"/>
                  <a:miter lim="800000"/>
                </a:ln>
                <a:effectLst/>
              </p:spPr>
              <p:txBody>
                <a:bodyPr anchor="ctr"/>
                <a:lstStyle/>
                <a:p>
                  <a:pPr algn="ctr" defTabSz="68563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100" u="none">
                    <a:ln>
                      <a:noFill/>
                    </a:ln>
                    <a:solidFill>
                      <a:srgbClr val="0B1527"/>
                    </a:solidFill>
                    <a:effectLst/>
                    <a:uLnTx/>
                    <a:uFillTx/>
                    <a:latin charset="-122" panose="020b0503020204020204" pitchFamily="34" typeface="微软雅黑"/>
                    <a:ea charset="-122" panose="020b0503020204020204" pitchFamily="34" typeface="微软雅黑"/>
                  </a:endParaRPr>
                </a:p>
              </p:txBody>
            </p:sp>
            <p:sp>
              <p:nvSpPr>
                <p:cNvPr id="45" name="Freeform 26"/>
                <p:cNvSpPr/>
                <p:nvPr/>
              </p:nvSpPr>
              <p:spPr bwMode="auto">
                <a:xfrm>
                  <a:off x="4735506" y="3729002"/>
                  <a:ext cx="114518" cy="118766"/>
                </a:xfrm>
                <a:custGeom>
                  <a:gdLst>
                    <a:gd fmla="*/ 43049 w 274" name="T0"/>
                    <a:gd fmla="*/ 118766 h 284" name="T1"/>
                    <a:gd fmla="*/ 33436 w 274" name="T2"/>
                    <a:gd fmla="*/ 114166 h 284" name="T3"/>
                    <a:gd fmla="*/ 3762 w 274" name="T4"/>
                    <a:gd fmla="*/ 74438 h 284" name="T5"/>
                    <a:gd fmla="*/ 5851 w 274" name="T6"/>
                    <a:gd fmla="*/ 58128 h 284" name="T7"/>
                    <a:gd fmla="*/ 22151 w 274" name="T8"/>
                    <a:gd fmla="*/ 60638 h 284" name="T9"/>
                    <a:gd fmla="*/ 41795 w 274" name="T10"/>
                    <a:gd fmla="*/ 86565 h 284" name="T11"/>
                    <a:gd fmla="*/ 91531 w 274" name="T12"/>
                    <a:gd fmla="*/ 7109 h 284" name="T13"/>
                    <a:gd fmla="*/ 107413 w 274" name="T14"/>
                    <a:gd fmla="*/ 3346 h 284" name="T15"/>
                    <a:gd fmla="*/ 111174 w 274" name="T16"/>
                    <a:gd fmla="*/ 19655 h 284" name="T17"/>
                    <a:gd fmla="*/ 52662 w 274" name="T18"/>
                    <a:gd fmla="*/ 113330 h 284" name="T19"/>
                    <a:gd fmla="*/ 43467 w 274" name="T20"/>
                    <a:gd fmla="*/ 118766 h 284" name="T21"/>
                    <a:gd fmla="*/ 43049 w 274" name="T22"/>
                    <a:gd fmla="*/ 118766 h 284"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b" l="0" r="r" t="0"/>
                  <a:pathLst>
                    <a:path h="284" w="274">
                      <a:moveTo>
                        <a:pt x="103" y="284"/>
                      </a:moveTo>
                      <a:cubicBezTo>
                        <a:pt x="94" y="284"/>
                        <a:pt x="86" y="280"/>
                        <a:pt x="80" y="273"/>
                      </a:cubicBezTo>
                      <a:cubicBezTo>
                        <a:pt x="9" y="178"/>
                        <a:pt x="9" y="178"/>
                        <a:pt x="9" y="178"/>
                      </a:cubicBezTo>
                      <a:cubicBezTo>
                        <a:pt x="0" y="166"/>
                        <a:pt x="2" y="149"/>
                        <a:pt x="14" y="139"/>
                      </a:cubicBezTo>
                      <a:cubicBezTo>
                        <a:pt x="27" y="130"/>
                        <a:pt x="44" y="133"/>
                        <a:pt x="53" y="145"/>
                      </a:cubicBezTo>
                      <a:cubicBezTo>
                        <a:pt x="100" y="207"/>
                        <a:pt x="100" y="207"/>
                        <a:pt x="100" y="207"/>
                      </a:cubicBezTo>
                      <a:cubicBezTo>
                        <a:pt x="219" y="17"/>
                        <a:pt x="219" y="17"/>
                        <a:pt x="219" y="17"/>
                      </a:cubicBezTo>
                      <a:cubicBezTo>
                        <a:pt x="227" y="4"/>
                        <a:pt x="244" y="0"/>
                        <a:pt x="257" y="8"/>
                      </a:cubicBezTo>
                      <a:cubicBezTo>
                        <a:pt x="270" y="16"/>
                        <a:pt x="274" y="33"/>
                        <a:pt x="266" y="47"/>
                      </a:cubicBezTo>
                      <a:cubicBezTo>
                        <a:pt x="126" y="271"/>
                        <a:pt x="126" y="271"/>
                        <a:pt x="126" y="271"/>
                      </a:cubicBezTo>
                      <a:cubicBezTo>
                        <a:pt x="121" y="279"/>
                        <a:pt x="113" y="283"/>
                        <a:pt x="104" y="284"/>
                      </a:cubicBezTo>
                      <a:cubicBezTo>
                        <a:pt x="104" y="284"/>
                        <a:pt x="103" y="284"/>
                        <a:pt x="103" y="284"/>
                      </a:cubicBezTo>
                      <a:close/>
                    </a:path>
                  </a:pathLst>
                </a:custGeom>
                <a:solidFill>
                  <a:sysClr lastClr="FFFFFF" val="window"/>
                </a:solidFill>
                <a:ln>
                  <a:noFill/>
                </a:ln>
                <a:extLst>
                  <a:ext uri="{91240B29-F687-4F45-9708-019B960494DF}">
                    <a14:hiddenLine w="9525">
                      <a:solidFill>
                        <a:srgbClr val="000000"/>
                      </a:solidFill>
                      <a:round/>
                      <a:headEnd/>
                      <a:tailEnd/>
                    </a14:hiddenLine>
                  </a:ext>
                </a:extLst>
              </p:spPr>
              <p:txBody>
                <a:bodyPr/>
                <a:lstStyle/>
                <a:p>
                  <a:pPr defTabSz="685630" eaLnBrk="0" fontAlgn="base" hangingPunct="0"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srgbClr val="0B1527"/>
                    </a:solidFill>
                    <a:effectLst/>
                    <a:uLnTx/>
                    <a:uFillTx/>
                    <a:latin charset="-122" panose="020b0503020204020204" pitchFamily="34" typeface="微软雅黑"/>
                    <a:ea charset="-122" panose="020b0503020204020204" pitchFamily="34" typeface="微软雅黑"/>
                  </a:endParaRPr>
                </a:p>
              </p:txBody>
            </p:sp>
          </p:grpSp>
        </p:grpSp>
        <p:grpSp>
          <p:nvGrpSpPr>
            <p:cNvPr id="37" name="Group 345"/>
            <p:cNvGrpSpPr/>
            <p:nvPr/>
          </p:nvGrpSpPr>
          <p:grpSpPr>
            <a:xfrm>
              <a:off x="6539727" y="4212649"/>
              <a:ext cx="4621548" cy="307826"/>
              <a:chOff x="4643438" y="3214061"/>
              <a:chExt cx="4621548" cy="307826"/>
            </a:xfrm>
          </p:grpSpPr>
          <p:sp>
            <p:nvSpPr>
              <p:cNvPr id="38" name="Rectangle 38"/>
              <p:cNvSpPr/>
              <p:nvPr/>
            </p:nvSpPr>
            <p:spPr>
              <a:xfrm>
                <a:off x="5072710" y="3214061"/>
                <a:ext cx="4151732" cy="304850"/>
              </a:xfrm>
              <a:prstGeom prst="rect">
                <a:avLst/>
              </a:prstGeom>
            </p:spPr>
            <p:txBody>
              <a:bodyPr wrap="none">
                <a:spAutoFit/>
              </a:bodyPr>
              <a:lstStyle/>
              <a:p>
                <a:pPr defTabSz="685630" eaLnBrk="1" fontAlgn="auto" hangingPunct="1" indent="0" latinLnBrk="0" lvl="0" marL="0" marR="0">
                  <a:lnSpc>
                    <a:spcPct val="100000"/>
                  </a:lnSpc>
                  <a:spcBef>
                    <a:spcPct val="0"/>
                  </a:spcBef>
                  <a:spcAft>
                    <a:spcPct val="0"/>
                  </a:spcAft>
                  <a:buClrTx/>
                  <a:buSzTx/>
                  <a:buFontTx/>
                  <a:buNone/>
                  <a:defRPr/>
                </a:pPr>
                <a:r>
                  <a:rPr b="0" baseline="0" cap="none" i="0" kern="0" kumimoji="0" lang="en-US" noProof="0" normalizeH="0" spc="0" strike="noStrike" sz="900" u="none">
                    <a:ln>
                      <a:noFill/>
                    </a:ln>
                    <a:solidFill>
                      <a:srgbClr val="0B1527"/>
                    </a:solidFill>
                    <a:effectLst/>
                    <a:uLnTx/>
                    <a:uFillTx/>
                    <a:latin charset="-122" panose="020b0503020204020204" pitchFamily="34" typeface="微软雅黑"/>
                    <a:ea charset="-122" panose="020b0503020204020204" pitchFamily="34" typeface="微软雅黑"/>
                  </a:rPr>
                  <a:t>Lorem ipsum odio sit amet odio tristique quis tempus</a:t>
                </a:r>
              </a:p>
            </p:txBody>
          </p:sp>
          <p:grpSp>
            <p:nvGrpSpPr>
              <p:cNvPr id="39" name="Group 333"/>
              <p:cNvGrpSpPr/>
              <p:nvPr/>
            </p:nvGrpSpPr>
            <p:grpSpPr>
              <a:xfrm>
                <a:off x="4643438" y="3214692"/>
                <a:ext cx="288476" cy="288476"/>
                <a:chOff x="4643438" y="3214692"/>
                <a:chExt cx="288476" cy="288476"/>
              </a:xfrm>
            </p:grpSpPr>
            <p:sp>
              <p:nvSpPr>
                <p:cNvPr id="40" name="Oval 40"/>
                <p:cNvSpPr/>
                <p:nvPr/>
              </p:nvSpPr>
              <p:spPr>
                <a:xfrm>
                  <a:off x="4644031" y="3214061"/>
                  <a:ext cx="288962" cy="288972"/>
                </a:xfrm>
                <a:prstGeom prst="ellipse">
                  <a:avLst/>
                </a:prstGeom>
                <a:solidFill>
                  <a:srgbClr val="FA9C00"/>
                </a:solidFill>
                <a:ln algn="ctr" cap="flat" cmpd="sng" w="12700">
                  <a:noFill/>
                  <a:prstDash val="solid"/>
                  <a:miter lim="800000"/>
                </a:ln>
                <a:effectLst/>
              </p:spPr>
              <p:txBody>
                <a:bodyPr anchor="ctr"/>
                <a:lstStyle/>
                <a:p>
                  <a:pPr algn="ctr" defTabSz="68563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100" u="none">
                    <a:ln>
                      <a:noFill/>
                    </a:ln>
                    <a:solidFill>
                      <a:srgbClr val="0B1527"/>
                    </a:solidFill>
                    <a:effectLst/>
                    <a:uLnTx/>
                    <a:uFillTx/>
                    <a:latin charset="-122" panose="020b0503020204020204" pitchFamily="34" typeface="微软雅黑"/>
                    <a:ea charset="-122" panose="020b0503020204020204" pitchFamily="34" typeface="微软雅黑"/>
                  </a:endParaRPr>
                </a:p>
              </p:txBody>
            </p:sp>
            <p:sp>
              <p:nvSpPr>
                <p:cNvPr id="41" name="Freeform 105"/>
                <p:cNvSpPr/>
                <p:nvPr/>
              </p:nvSpPr>
              <p:spPr bwMode="auto">
                <a:xfrm>
                  <a:off x="4739688" y="3310676"/>
                  <a:ext cx="105018" cy="105018"/>
                </a:xfrm>
                <a:custGeom>
                  <a:gdLst>
                    <a:gd fmla="*/ 255 w 262" name="T0"/>
                    <a:gd fmla="*/ 58 h 263" name="T1"/>
                    <a:gd fmla="*/ 257 w 262" name="T2"/>
                    <a:gd fmla="*/ 53 h 263" name="T3"/>
                    <a:gd fmla="*/ 262 w 262" name="T4"/>
                    <a:gd fmla="*/ 38 h 263" name="T5"/>
                    <a:gd fmla="*/ 257 w 262" name="T6"/>
                    <a:gd fmla="*/ 24 h 263" name="T7"/>
                    <a:gd fmla="*/ 244 w 262" name="T8"/>
                    <a:gd fmla="*/ 9 h 263" name="T9"/>
                    <a:gd fmla="*/ 241 w 262" name="T10"/>
                    <a:gd fmla="*/ 5 h 263" name="T11"/>
                    <a:gd fmla="*/ 224 w 262" name="T12"/>
                    <a:gd fmla="*/ 0 h 263" name="T13"/>
                    <a:gd fmla="*/ 210 w 262" name="T14"/>
                    <a:gd fmla="*/ 5 h 263" name="T15"/>
                    <a:gd fmla="*/ 132 w 262" name="T16"/>
                    <a:gd fmla="*/ 82 h 263" name="T17"/>
                    <a:gd fmla="*/ 58 w 262" name="T18"/>
                    <a:gd fmla="*/ 9 h 263" name="T19"/>
                    <a:gd fmla="*/ 49 w 262" name="T20"/>
                    <a:gd fmla="*/ 2 h 263" name="T21"/>
                    <a:gd fmla="*/ 27 w 262" name="T22"/>
                    <a:gd fmla="*/ 2 h 263" name="T23"/>
                    <a:gd fmla="*/ 18 w 262" name="T24"/>
                    <a:gd fmla="*/ 9 h 263" name="T25"/>
                    <a:gd fmla="*/ 9 w 262" name="T26"/>
                    <a:gd fmla="*/ 18 h 263" name="T27"/>
                    <a:gd fmla="*/ 3 w 262" name="T28"/>
                    <a:gd fmla="*/ 27 h 263" name="T29"/>
                    <a:gd fmla="*/ 3 w 262" name="T30"/>
                    <a:gd fmla="*/ 49 h 263" name="T31"/>
                    <a:gd fmla="*/ 9 w 262" name="T32"/>
                    <a:gd fmla="*/ 58 h 263" name="T33"/>
                    <a:gd fmla="*/ 9 w 262" name="T34"/>
                    <a:gd fmla="*/ 205 h 263" name="T35"/>
                    <a:gd fmla="*/ 5 w 262" name="T36"/>
                    <a:gd fmla="*/ 210 h 263" name="T37"/>
                    <a:gd fmla="*/ 0 w 262" name="T38"/>
                    <a:gd fmla="*/ 225 h 263" name="T39"/>
                    <a:gd fmla="*/ 5 w 262" name="T40"/>
                    <a:gd fmla="*/ 241 h 263" name="T41"/>
                    <a:gd fmla="*/ 18 w 262" name="T42"/>
                    <a:gd fmla="*/ 254 h 263" name="T43"/>
                    <a:gd fmla="*/ 23 w 262" name="T44"/>
                    <a:gd fmla="*/ 257 h 263" name="T45"/>
                    <a:gd fmla="*/ 38 w 262" name="T46"/>
                    <a:gd fmla="*/ 263 h 263" name="T47"/>
                    <a:gd fmla="*/ 54 w 262" name="T48"/>
                    <a:gd fmla="*/ 257 h 263" name="T49"/>
                    <a:gd fmla="*/ 132 w 262" name="T50"/>
                    <a:gd fmla="*/ 181 h 263" name="T51"/>
                    <a:gd fmla="*/ 204 w 262" name="T52"/>
                    <a:gd fmla="*/ 254 h 263" name="T53"/>
                    <a:gd fmla="*/ 214 w 262" name="T54"/>
                    <a:gd fmla="*/ 261 h 263" name="T55"/>
                    <a:gd fmla="*/ 235 w 262" name="T56"/>
                    <a:gd fmla="*/ 261 h 263" name="T57"/>
                    <a:gd fmla="*/ 244 w 262" name="T58"/>
                    <a:gd fmla="*/ 254 h 263" name="T59"/>
                    <a:gd fmla="*/ 255 w 262" name="T60"/>
                    <a:gd fmla="*/ 245 h 263" name="T61"/>
                    <a:gd fmla="*/ 261 w 262" name="T62"/>
                    <a:gd fmla="*/ 236 h 263" name="T63"/>
                    <a:gd fmla="*/ 261 w 262" name="T64"/>
                    <a:gd fmla="*/ 214 h 263" name="T65"/>
                    <a:gd fmla="*/ 255 w 262" name="T66"/>
                    <a:gd fmla="*/ 205 h 263"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b="b" l="0" r="r" t="0"/>
                  <a:pathLst>
                    <a:path h="263" w="262">
                      <a:moveTo>
                        <a:pt x="181" y="132"/>
                      </a:moveTo>
                      <a:lnTo>
                        <a:pt x="255" y="58"/>
                      </a:lnTo>
                      <a:lnTo>
                        <a:pt x="257" y="53"/>
                      </a:lnTo>
                      <a:lnTo>
                        <a:pt x="261" y="49"/>
                      </a:lnTo>
                      <a:lnTo>
                        <a:pt x="262" y="38"/>
                      </a:lnTo>
                      <a:lnTo>
                        <a:pt x="261" y="27"/>
                      </a:lnTo>
                      <a:lnTo>
                        <a:pt x="257" y="24"/>
                      </a:lnTo>
                      <a:lnTo>
                        <a:pt x="255" y="18"/>
                      </a:lnTo>
                      <a:lnTo>
                        <a:pt x="244" y="9"/>
                      </a:lnTo>
                      <a:lnTo>
                        <a:pt x="241" y="5"/>
                      </a:lnTo>
                      <a:lnTo>
                        <a:pt x="235" y="2"/>
                      </a:lnTo>
                      <a:lnTo>
                        <a:pt x="224" y="0"/>
                      </a:lnTo>
                      <a:lnTo>
                        <a:pt x="214" y="2"/>
                      </a:lnTo>
                      <a:lnTo>
                        <a:pt x="210" y="5"/>
                      </a:lnTo>
                      <a:lnTo>
                        <a:pt x="204" y="9"/>
                      </a:lnTo>
                      <a:lnTo>
                        <a:pt x="132" y="82"/>
                      </a:lnTo>
                      <a:lnTo>
                        <a:pt x="58" y="9"/>
                      </a:lnTo>
                      <a:lnTo>
                        <a:pt x="54" y="5"/>
                      </a:lnTo>
                      <a:lnTo>
                        <a:pt x="49" y="2"/>
                      </a:lnTo>
                      <a:lnTo>
                        <a:pt x="38" y="0"/>
                      </a:lnTo>
                      <a:lnTo>
                        <a:pt x="27" y="2"/>
                      </a:lnTo>
                      <a:lnTo>
                        <a:pt x="23" y="5"/>
                      </a:lnTo>
                      <a:lnTo>
                        <a:pt x="18" y="9"/>
                      </a:lnTo>
                      <a:lnTo>
                        <a:pt x="9" y="18"/>
                      </a:lnTo>
                      <a:lnTo>
                        <a:pt x="5" y="24"/>
                      </a:lnTo>
                      <a:lnTo>
                        <a:pt x="3" y="27"/>
                      </a:lnTo>
                      <a:lnTo>
                        <a:pt x="0" y="38"/>
                      </a:lnTo>
                      <a:lnTo>
                        <a:pt x="3" y="49"/>
                      </a:lnTo>
                      <a:lnTo>
                        <a:pt x="5" y="53"/>
                      </a:lnTo>
                      <a:lnTo>
                        <a:pt x="9" y="58"/>
                      </a:lnTo>
                      <a:lnTo>
                        <a:pt x="83" y="132"/>
                      </a:lnTo>
                      <a:lnTo>
                        <a:pt x="9" y="205"/>
                      </a:lnTo>
                      <a:lnTo>
                        <a:pt x="5" y="210"/>
                      </a:lnTo>
                      <a:lnTo>
                        <a:pt x="3" y="214"/>
                      </a:lnTo>
                      <a:lnTo>
                        <a:pt x="0" y="225"/>
                      </a:lnTo>
                      <a:lnTo>
                        <a:pt x="3" y="236"/>
                      </a:lnTo>
                      <a:lnTo>
                        <a:pt x="5" y="241"/>
                      </a:lnTo>
                      <a:lnTo>
                        <a:pt x="9" y="245"/>
                      </a:lnTo>
                      <a:lnTo>
                        <a:pt x="18" y="254"/>
                      </a:lnTo>
                      <a:lnTo>
                        <a:pt x="23" y="257"/>
                      </a:lnTo>
                      <a:lnTo>
                        <a:pt x="27" y="261"/>
                      </a:lnTo>
                      <a:lnTo>
                        <a:pt x="38" y="263"/>
                      </a:lnTo>
                      <a:lnTo>
                        <a:pt x="49" y="261"/>
                      </a:lnTo>
                      <a:lnTo>
                        <a:pt x="54" y="257"/>
                      </a:lnTo>
                      <a:lnTo>
                        <a:pt x="58" y="254"/>
                      </a:lnTo>
                      <a:lnTo>
                        <a:pt x="132" y="181"/>
                      </a:lnTo>
                      <a:lnTo>
                        <a:pt x="204" y="254"/>
                      </a:lnTo>
                      <a:lnTo>
                        <a:pt x="210" y="257"/>
                      </a:lnTo>
                      <a:lnTo>
                        <a:pt x="214" y="261"/>
                      </a:lnTo>
                      <a:lnTo>
                        <a:pt x="224" y="263"/>
                      </a:lnTo>
                      <a:lnTo>
                        <a:pt x="235" y="261"/>
                      </a:lnTo>
                      <a:lnTo>
                        <a:pt x="241" y="257"/>
                      </a:lnTo>
                      <a:lnTo>
                        <a:pt x="244" y="254"/>
                      </a:lnTo>
                      <a:lnTo>
                        <a:pt x="255" y="245"/>
                      </a:lnTo>
                      <a:lnTo>
                        <a:pt x="257" y="241"/>
                      </a:lnTo>
                      <a:lnTo>
                        <a:pt x="261" y="236"/>
                      </a:lnTo>
                      <a:lnTo>
                        <a:pt x="262" y="225"/>
                      </a:lnTo>
                      <a:lnTo>
                        <a:pt x="261" y="214"/>
                      </a:lnTo>
                      <a:lnTo>
                        <a:pt x="257" y="210"/>
                      </a:lnTo>
                      <a:lnTo>
                        <a:pt x="255" y="205"/>
                      </a:lnTo>
                      <a:lnTo>
                        <a:pt x="181" y="132"/>
                      </a:lnTo>
                      <a:close/>
                    </a:path>
                  </a:pathLst>
                </a:custGeom>
                <a:solidFill>
                  <a:sysClr lastClr="FFFFFF" val="window"/>
                </a:solidFill>
                <a:ln>
                  <a:noFill/>
                </a:ln>
                <a:extLst>
                  <a:ext uri="{91240B29-F687-4F45-9708-019B960494DF}">
                    <a14:hiddenLine w="9525">
                      <a:solidFill>
                        <a:srgbClr val="000000"/>
                      </a:solidFill>
                      <a:round/>
                      <a:headEnd/>
                      <a:tailEnd/>
                    </a14:hiddenLine>
                  </a:ext>
                </a:extLst>
              </p:spPr>
              <p:txBody>
                <a:bodyPr/>
                <a:lstStyle/>
                <a:p>
                  <a:pPr defTabSz="685630" eaLnBrk="0" fontAlgn="base" hangingPunct="0"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srgbClr val="0B1527"/>
                    </a:solidFill>
                    <a:effectLst/>
                    <a:uLnTx/>
                    <a:uFillTx/>
                    <a:latin charset="-122" panose="020b0503020204020204" pitchFamily="34" typeface="微软雅黑"/>
                    <a:ea charset="-122" panose="020b0503020204020204" pitchFamily="34" typeface="微软雅黑"/>
                  </a:endParaRPr>
                </a:p>
              </p:txBody>
            </p:sp>
          </p:grpSp>
        </p:grpSp>
      </p:grpSp>
      <p:sp>
        <p:nvSpPr>
          <p:cNvPr id="57" name="Rectangle 56"/>
          <p:cNvSpPr/>
          <p:nvPr/>
        </p:nvSpPr>
        <p:spPr>
          <a:xfrm>
            <a:off x="382139" y="987574"/>
            <a:ext cx="3296841" cy="1169160"/>
          </a:xfrm>
          <a:prstGeom prst="rect">
            <a:avLst/>
          </a:prstGeom>
        </p:spPr>
        <p:txBody>
          <a:bodyPr bIns="34289" lIns="68564" rIns="68564" tIns="34289">
            <a:spAutoFit/>
          </a:bodyPr>
          <a:lstStyle/>
          <a:p>
            <a:pPr defTabSz="685630">
              <a:lnSpc>
                <a:spcPts val="1238"/>
              </a:lnSpc>
              <a:spcAft>
                <a:spcPts val="1125"/>
              </a:spcAft>
              <a:defRPr/>
            </a:pPr>
            <a:r>
              <a:rPr lang="en-US" sz="900">
                <a:solidFill>
                  <a:srgbClr val="0B1527"/>
                </a:solidFill>
                <a:latin charset="-122" panose="020b0503020204020204" pitchFamily="34" typeface="微软雅黑"/>
                <a:ea charset="-122" panose="020b0503020204020204" pitchFamily="34" typeface="微软雅黑"/>
              </a:rPr>
              <a:t>Lorem ipsum dolor sit amet, consectetur adipiscing elit. Nam viverra euismod odio, gravida pellentesque urna varius vitae. Sed dui lorem, adipiscing in adipiscing et, interdum nec metus. Mauris ultricies, justo eu convallis placerat, felis enim ornare nisi, vitae mattis nulla ante id dui. Ut lectus purus, commodo et tincidunt vel, interdum sed lectus</a:t>
            </a:r>
          </a:p>
        </p:txBody>
      </p:sp>
    </p:spTree>
    <p:custDataLst>
      <p:tags r:id="rId3"/>
    </p:custDataLst>
    <p:extLst>
      <p:ext uri="{BB962C8B-B14F-4D97-AF65-F5344CB8AC3E}">
        <p14:creationId val="902233078"/>
      </p:ext>
    </p:extLst>
  </p:cSld>
  <p:clrMapOvr>
    <a:masterClrMapping/>
  </p:clrMapOvr>
  <mc:AlternateContent>
    <mc:Choice Requires="p14">
      <p:transition p14:dur="1500" spd="slow">
        <p14:window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4">
                                  <p:stCondLst>
                                    <p:cond delay="0"/>
                                  </p:stCondLst>
                                  <p:childTnLst>
                                    <p:set>
                                      <p:cBhvr>
                                        <p:cTn dur="1" fill="hold" id="6">
                                          <p:stCondLst>
                                            <p:cond delay="0"/>
                                          </p:stCondLst>
                                        </p:cTn>
                                        <p:tgtEl>
                                          <p:spTgt spid="57"/>
                                        </p:tgtEl>
                                        <p:attrNameLst>
                                          <p:attrName>style.visibility</p:attrName>
                                        </p:attrNameLst>
                                      </p:cBhvr>
                                      <p:to>
                                        <p:strVal val="visible"/>
                                      </p:to>
                                    </p:set>
                                    <p:anim calcmode="lin" valueType="num">
                                      <p:cBhvr additive="base">
                                        <p:cTn dur="500" fill="hold" id="7"/>
                                        <p:tgtEl>
                                          <p:spTgt spid="57"/>
                                        </p:tgtEl>
                                        <p:attrNameLst>
                                          <p:attrName>ppt_x</p:attrName>
                                        </p:attrNameLst>
                                      </p:cBhvr>
                                      <p:tavLst>
                                        <p:tav tm="0">
                                          <p:val>
                                            <p:strVal val="#ppt_x"/>
                                          </p:val>
                                        </p:tav>
                                        <p:tav tm="100000">
                                          <p:val>
                                            <p:strVal val="#ppt_x"/>
                                          </p:val>
                                        </p:tav>
                                      </p:tavLst>
                                    </p:anim>
                                    <p:anim calcmode="lin" valueType="num">
                                      <p:cBhvr additive="base">
                                        <p:cTn dur="500" fill="hold" id="8"/>
                                        <p:tgtEl>
                                          <p:spTgt spid="57"/>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id="10" nodeType="afterEffect" presetClass="entr" presetID="16" presetSubtype="37">
                                  <p:stCondLst>
                                    <p:cond delay="0"/>
                                  </p:stCondLst>
                                  <p:childTnLst>
                                    <p:set>
                                      <p:cBhvr>
                                        <p:cTn dur="1" fill="hold" id="11">
                                          <p:stCondLst>
                                            <p:cond delay="0"/>
                                          </p:stCondLst>
                                        </p:cTn>
                                        <p:tgtEl>
                                          <p:spTgt spid="2"/>
                                        </p:tgtEl>
                                        <p:attrNameLst>
                                          <p:attrName>style.visibility</p:attrName>
                                        </p:attrNameLst>
                                      </p:cBhvr>
                                      <p:to>
                                        <p:strVal val="visible"/>
                                      </p:to>
                                    </p:set>
                                    <p:animEffect filter="barn(outVertical)" transition="in">
                                      <p:cBhvr>
                                        <p:cTn dur="500" id="12"/>
                                        <p:tgtEl>
                                          <p:spTgt spid="2"/>
                                        </p:tgtEl>
                                      </p:cBhvr>
                                    </p:animEffect>
                                  </p:childTnLst>
                                </p:cTn>
                              </p:par>
                            </p:childTnLst>
                          </p:cTn>
                        </p:par>
                        <p:par>
                          <p:cTn fill="hold" id="13" nodeType="afterGroup">
                            <p:stCondLst>
                              <p:cond delay="1000"/>
                            </p:stCondLst>
                            <p:childTnLst>
                              <p:par>
                                <p:cTn fill="hold" id="14" nodeType="afterEffect" presetClass="entr" presetID="22" presetSubtype="4">
                                  <p:stCondLst>
                                    <p:cond delay="0"/>
                                  </p:stCondLst>
                                  <p:childTnLst>
                                    <p:set>
                                      <p:cBhvr>
                                        <p:cTn dur="1" fill="hold" id="15">
                                          <p:stCondLst>
                                            <p:cond delay="0"/>
                                          </p:stCondLst>
                                        </p:cTn>
                                        <p:tgtEl>
                                          <p:spTgt spid="32"/>
                                        </p:tgtEl>
                                        <p:attrNameLst>
                                          <p:attrName>style.visibility</p:attrName>
                                        </p:attrNameLst>
                                      </p:cBhvr>
                                      <p:to>
                                        <p:strVal val="visible"/>
                                      </p:to>
                                    </p:set>
                                    <p:animEffect filter="wipe(down)" transition="in">
                                      <p:cBhvr>
                                        <p:cTn dur="500" id="16"/>
                                        <p:tgtEl>
                                          <p:spTgt spid="3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7"/>
    </p:bldLst>
  </p:timing>
</p:sld>
</file>

<file path=ppt/slides/slide2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C:\Users\Administrator\Desktop\11111.tif" id="2050" name="Picture 2"/>
          <p:cNvPicPr>
            <a:picLocks noChangeArrowheads="1" noChangeAspect="1"/>
          </p:cNvPicPr>
          <p:nvPr/>
        </p:nvPicPr>
        <p:blipFill>
          <a:blip r:embed="rId3">
            <a:extLst>
              <a:ext uri="{28A0092B-C50C-407E-A947-70E740481C1C}">
                <a14:useLocalDpi val="0"/>
              </a:ext>
            </a:extLst>
          </a:blip>
          <a:srcRect b="91703"/>
          <a:stretch>
            <a:fillRect/>
          </a:stretch>
        </p:blipFill>
        <p:spPr bwMode="auto">
          <a:xfrm>
            <a:off x="0" y="0"/>
            <a:ext cx="9144000" cy="426720"/>
          </a:xfrm>
          <a:prstGeom prst="rect">
            <a:avLst/>
          </a:prstGeom>
          <a:noFill/>
          <a:extLst>
            <a:ext uri="{909E8E84-426E-40DD-AFC4-6F175D3DCCD1}">
              <a14:hiddenFill>
                <a:solidFill>
                  <a:srgbClr val="FFFFFF"/>
                </a:solidFill>
              </a14:hiddenFill>
            </a:ext>
          </a:extLst>
        </p:spPr>
      </p:pic>
      <p:cxnSp>
        <p:nvCxnSpPr>
          <p:cNvPr id="3" name="直接连接符 2"/>
          <p:cNvCxnSpPr/>
          <p:nvPr/>
        </p:nvCxnSpPr>
        <p:spPr>
          <a:xfrm>
            <a:off x="395536" y="483518"/>
            <a:ext cx="8748464" cy="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 name="TextBox 68"/>
          <p:cNvSpPr txBox="1">
            <a:spLocks noChangeArrowheads="1"/>
          </p:cNvSpPr>
          <p:nvPr/>
        </p:nvSpPr>
        <p:spPr bwMode="auto">
          <a:xfrm>
            <a:off x="2613114" y="51472"/>
            <a:ext cx="3917776" cy="9448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686" lIns="91372" rIns="91372" tIns="45686" wrap="square">
            <a:spAutoFit/>
          </a:bodyPr>
          <a:lstStyle>
            <a:defPPr>
              <a:defRPr lang="en-US"/>
            </a:defPPr>
            <a:lvl1pPr algn="l" eaLnBrk="0" fontAlgn="base" hangingPunct="0" rtl="0">
              <a:spcBef>
                <a:spcPct val="0"/>
              </a:spcBef>
              <a:spcAft>
                <a:spcPct val="0"/>
              </a:spcAft>
              <a:defRPr kern="1200">
                <a:solidFill>
                  <a:schemeClr val="tx1"/>
                </a:solidFill>
                <a:latin charset="0" panose="020f0502020204030204" pitchFamily="34" typeface="Calibri"/>
                <a:ea typeface="+mn-ea"/>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typeface="+mn-ea"/>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typeface="+mn-ea"/>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typeface="+mn-ea"/>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typeface="+mn-ea"/>
                <a:cs typeface="+mn-cs"/>
              </a:defRPr>
            </a:lvl5pPr>
            <a:lvl6pPr algn="l" defTabSz="914400" eaLnBrk="1" hangingPunct="1" latinLnBrk="0" marL="2286000" rtl="0">
              <a:defRPr kern="1200">
                <a:solidFill>
                  <a:schemeClr val="tx1"/>
                </a:solidFill>
                <a:latin charset="0" panose="020f0502020204030204" pitchFamily="34" typeface="Calibri"/>
                <a:ea typeface="+mn-ea"/>
                <a:cs typeface="+mn-cs"/>
              </a:defRPr>
            </a:lvl6pPr>
            <a:lvl7pPr algn="l" defTabSz="914400" eaLnBrk="1" hangingPunct="1" latinLnBrk="0" marL="2743200" rtl="0">
              <a:defRPr kern="1200">
                <a:solidFill>
                  <a:schemeClr val="tx1"/>
                </a:solidFill>
                <a:latin charset="0" panose="020f0502020204030204" pitchFamily="34" typeface="Calibri"/>
                <a:ea typeface="+mn-ea"/>
                <a:cs typeface="+mn-cs"/>
              </a:defRPr>
            </a:lvl7pPr>
            <a:lvl8pPr algn="l" defTabSz="914400" eaLnBrk="1" hangingPunct="1" latinLnBrk="0" marL="3200400" rtl="0">
              <a:defRPr kern="1200">
                <a:solidFill>
                  <a:schemeClr val="tx1"/>
                </a:solidFill>
                <a:latin charset="0" panose="020f0502020204030204" pitchFamily="34" typeface="Calibri"/>
                <a:ea typeface="+mn-ea"/>
                <a:cs typeface="+mn-cs"/>
              </a:defRPr>
            </a:lvl8pPr>
            <a:lvl9pPr algn="l" defTabSz="914400" eaLnBrk="1" hangingPunct="1" latinLnBrk="0" marL="3657600" rtl="0">
              <a:defRPr kern="1200">
                <a:solidFill>
                  <a:schemeClr val="tx1"/>
                </a:solidFill>
                <a:latin charset="0" panose="020f0502020204030204" pitchFamily="34" typeface="Calibri"/>
                <a:ea typeface="+mn-ea"/>
                <a:cs typeface="+mn-cs"/>
              </a:defRPr>
            </a:lvl9pPr>
          </a:lstStyle>
          <a:p>
            <a:pPr algn="ctr" eaLnBrk="1" hangingPunct="1"/>
            <a:r>
              <a:rPr altLang="zh-CN" b="1" lang="id-ID" sz="2800">
                <a:solidFill>
                  <a:schemeClr val="bg1"/>
                </a:solidFill>
                <a:latin charset="0" pitchFamily="2" typeface="Roboto"/>
                <a:ea charset="0" pitchFamily="2" typeface="Roboto"/>
                <a:cs charset="0" pitchFamily="2" typeface="Roboto"/>
              </a:rPr>
              <a:t>Company Presentation Name</a:t>
            </a:r>
          </a:p>
        </p:txBody>
      </p:sp>
      <p:sp>
        <p:nvSpPr>
          <p:cNvPr id="50" name="Rectangle 5"/>
          <p:cNvSpPr/>
          <p:nvPr/>
        </p:nvSpPr>
        <p:spPr>
          <a:xfrm>
            <a:off x="0" y="5032773"/>
            <a:ext cx="9144000" cy="110728"/>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9" lIns="68529" rIns="68529" tIns="34289"/>
          <a:lstStyle/>
          <a:p>
            <a:pPr algn="ctr">
              <a:defRPr/>
            </a:pPr>
            <a:endParaRPr lang="en-US"/>
          </a:p>
        </p:txBody>
      </p:sp>
      <p:grpSp>
        <p:nvGrpSpPr>
          <p:cNvPr id="6" name="Group 6"/>
          <p:cNvGrpSpPr>
            <a:grpSpLocks noChangeAspect="1"/>
          </p:cNvGrpSpPr>
          <p:nvPr/>
        </p:nvGrpSpPr>
        <p:grpSpPr>
          <a:xfrm>
            <a:off x="-485775" y="931069"/>
            <a:ext cx="4612481" cy="3836194"/>
            <a:chOff x="-513043" y="1174786"/>
            <a:chExt cx="6833161" cy="5683214"/>
          </a:xfrm>
        </p:grpSpPr>
        <p:grpSp>
          <p:nvGrpSpPr>
            <p:cNvPr id="7" name="Group 7"/>
            <p:cNvGrpSpPr/>
            <p:nvPr/>
          </p:nvGrpSpPr>
          <p:grpSpPr>
            <a:xfrm>
              <a:off x="-513043" y="1174786"/>
              <a:ext cx="6833161" cy="5683214"/>
              <a:chOff x="1046815" y="704139"/>
              <a:chExt cx="6833161" cy="5683214"/>
            </a:xfrm>
          </p:grpSpPr>
          <p:sp>
            <p:nvSpPr>
              <p:cNvPr id="10" name="Freeform 10"/>
              <p:cNvSpPr>
                <a:spLocks noEditPoints="1"/>
              </p:cNvSpPr>
              <p:nvPr/>
            </p:nvSpPr>
            <p:spPr bwMode="auto">
              <a:xfrm>
                <a:off x="3431520" y="1576369"/>
                <a:ext cx="3062367" cy="875556"/>
              </a:xfrm>
              <a:custGeom>
                <a:gdLst>
                  <a:gd fmla="*/ 3029108 w 3683" name="T0"/>
                  <a:gd fmla="*/ 857263 h 1053" name="T1"/>
                  <a:gd fmla="*/ 2975892 w 3683" name="T2"/>
                  <a:gd fmla="*/ 822341 h 1053" name="T3"/>
                  <a:gd fmla="*/ 2925172 w 3683" name="T4"/>
                  <a:gd fmla="*/ 786587 h 1053" name="T5"/>
                  <a:gd fmla="*/ 2873619 w 3683" name="T6"/>
                  <a:gd fmla="*/ 749170 h 1053" name="T7"/>
                  <a:gd fmla="*/ 2822899 w 3683" name="T8"/>
                  <a:gd fmla="*/ 714247 h 1053" name="T9"/>
                  <a:gd fmla="*/ 2771347 w 3683" name="T10"/>
                  <a:gd fmla="*/ 678494 h 1053" name="T11"/>
                  <a:gd fmla="*/ 2720626 w 3683" name="T12"/>
                  <a:gd fmla="*/ 643571 h 1053" name="T13"/>
                  <a:gd fmla="*/ 2667411 w 3683" name="T14"/>
                  <a:gd fmla="*/ 607817 h 1053" name="T15"/>
                  <a:gd fmla="*/ 2616690 w 3683" name="T16"/>
                  <a:gd fmla="*/ 572063 h 1053" name="T17"/>
                  <a:gd fmla="*/ 2565138 w 3683" name="T18"/>
                  <a:gd fmla="*/ 535478 h 1053" name="T19"/>
                  <a:gd fmla="*/ 2514417 w 3683" name="T20"/>
                  <a:gd fmla="*/ 499724 h 1053" name="T21"/>
                  <a:gd fmla="*/ 2462865 w 3683" name="T22"/>
                  <a:gd fmla="*/ 463970 h 1053" name="T23"/>
                  <a:gd fmla="*/ 2412144 w 3683" name="T24"/>
                  <a:gd fmla="*/ 429047 h 1053" name="T25"/>
                  <a:gd fmla="*/ 2358929 w 3683" name="T26"/>
                  <a:gd fmla="*/ 393293 h 1053" name="T27"/>
                  <a:gd fmla="*/ 2307377 w 3683" name="T28"/>
                  <a:gd fmla="*/ 355877 h 1053" name="T29"/>
                  <a:gd fmla="*/ 2256656 w 3683" name="T30"/>
                  <a:gd fmla="*/ 320954 h 1053" name="T31"/>
                  <a:gd fmla="*/ 2205104 w 3683" name="T32"/>
                  <a:gd fmla="*/ 285200 h 1053" name="T33"/>
                  <a:gd fmla="*/ 2154383 w 3683" name="T34"/>
                  <a:gd fmla="*/ 250278 h 1053" name="T35"/>
                  <a:gd fmla="*/ 2102831 w 3683" name="T36"/>
                  <a:gd fmla="*/ 214524 h 1053" name="T37"/>
                  <a:gd fmla="*/ 2050447 w 3683" name="T38"/>
                  <a:gd fmla="*/ 179601 h 1053" name="T39"/>
                  <a:gd fmla="*/ 1998895 w 3683" name="T40"/>
                  <a:gd fmla="*/ 142184 h 1053" name="T41"/>
                  <a:gd fmla="*/ 1948174 w 3683" name="T42"/>
                  <a:gd fmla="*/ 106430 h 1053" name="T43"/>
                  <a:gd fmla="*/ 1896622 w 3683" name="T44"/>
                  <a:gd fmla="*/ 71508 h 1053" name="T45"/>
                  <a:gd fmla="*/ 1845901 w 3683" name="T46"/>
                  <a:gd fmla="*/ 35754 h 1053" name="T47"/>
                  <a:gd fmla="*/ 1824283 w 3683" name="T48"/>
                  <a:gd fmla="*/ 2494 h 1053" name="T49"/>
                  <a:gd fmla="*/ 1765247 w 3683" name="T50"/>
                  <a:gd fmla="*/ 25776 h 1053" name="T51"/>
                  <a:gd fmla="*/ 1702054 w 3683" name="T52"/>
                  <a:gd fmla="*/ 35754 h 1053" name="T53"/>
                  <a:gd fmla="*/ 1641356 w 3683" name="T54"/>
                  <a:gd fmla="*/ 45732 h 1053" name="T55"/>
                  <a:gd fmla="*/ 1578163 w 3683" name="T56"/>
                  <a:gd fmla="*/ 55710 h 1053" name="T57"/>
                  <a:gd fmla="*/ 1517464 w 3683" name="T58"/>
                  <a:gd fmla="*/ 65687 h 1053" name="T59"/>
                  <a:gd fmla="*/ 1454271 w 3683" name="T60"/>
                  <a:gd fmla="*/ 74834 h 1053" name="T61"/>
                  <a:gd fmla="*/ 1393572 w 3683" name="T62"/>
                  <a:gd fmla="*/ 84812 h 1053" name="T63"/>
                  <a:gd fmla="*/ 1330379 w 3683" name="T64"/>
                  <a:gd fmla="*/ 94790 h 1053" name="T65"/>
                  <a:gd fmla="*/ 1269681 w 3683" name="T66"/>
                  <a:gd fmla="*/ 104767 h 1053" name="T67"/>
                  <a:gd fmla="*/ 1206488 w 3683" name="T68"/>
                  <a:gd fmla="*/ 114745 h 1053" name="T69"/>
                  <a:gd fmla="*/ 1145789 w 3683" name="T70"/>
                  <a:gd fmla="*/ 123892 h 1053" name="T71"/>
                  <a:gd fmla="*/ 1085091 w 3683" name="T72"/>
                  <a:gd fmla="*/ 133869 h 1053" name="T73"/>
                  <a:gd fmla="*/ 1021898 w 3683" name="T74"/>
                  <a:gd fmla="*/ 143847 h 1053" name="T75"/>
                  <a:gd fmla="*/ 961199 w 3683" name="T76"/>
                  <a:gd fmla="*/ 153825 h 1053" name="T77"/>
                  <a:gd fmla="*/ 898006 w 3683" name="T78"/>
                  <a:gd fmla="*/ 163803 h 1053" name="T79"/>
                  <a:gd fmla="*/ 837308 w 3683" name="T80"/>
                  <a:gd fmla="*/ 173781 h 1053" name="T81"/>
                  <a:gd fmla="*/ 774114 w 3683" name="T82"/>
                  <a:gd fmla="*/ 182927 h 1053" name="T83"/>
                  <a:gd fmla="*/ 713416 w 3683" name="T84"/>
                  <a:gd fmla="*/ 192905 h 1053" name="T85"/>
                  <a:gd fmla="*/ 650223 w 3683" name="T86"/>
                  <a:gd fmla="*/ 202883 h 1053" name="T87"/>
                  <a:gd fmla="*/ 589524 w 3683" name="T88"/>
                  <a:gd fmla="*/ 212861 h 1053" name="T89"/>
                  <a:gd fmla="*/ 526331 w 3683" name="T90"/>
                  <a:gd fmla="*/ 222839 h 1053" name="T91"/>
                  <a:gd fmla="*/ 465633 w 3683" name="T92"/>
                  <a:gd fmla="*/ 231985 h 1053" name="T93"/>
                  <a:gd fmla="*/ 404934 w 3683" name="T94"/>
                  <a:gd fmla="*/ 241963 h 1053" name="T95"/>
                  <a:gd fmla="*/ 341741 w 3683" name="T96"/>
                  <a:gd fmla="*/ 251941 h 1053" name="T97"/>
                  <a:gd fmla="*/ 281043 w 3683" name="T98"/>
                  <a:gd fmla="*/ 261918 h 1053" name="T99"/>
                  <a:gd fmla="*/ 217850 w 3683" name="T100"/>
                  <a:gd fmla="*/ 271896 h 1053" name="T101"/>
                  <a:gd fmla="*/ 157151 w 3683" name="T102"/>
                  <a:gd fmla="*/ 281874 h 1053" name="T103"/>
                  <a:gd fmla="*/ 93958 w 3683" name="T104"/>
                  <a:gd fmla="*/ 291021 h 1053" name="T105"/>
                  <a:gd fmla="*/ 33259 w 3683" name="T106"/>
                  <a:gd fmla="*/ 300998 h 1053"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b="b" l="0" r="r" t="0"/>
                <a:pathLst>
                  <a:path h="1053" w="3682">
                    <a:moveTo>
                      <a:pt x="3643" y="1031"/>
                    </a:moveTo>
                    <a:lnTo>
                      <a:pt x="3674" y="1053"/>
                    </a:lnTo>
                    <a:lnTo>
                      <a:pt x="3683" y="1038"/>
                    </a:lnTo>
                    <a:lnTo>
                      <a:pt x="3653" y="1015"/>
                    </a:lnTo>
                    <a:lnTo>
                      <a:pt x="3643" y="1031"/>
                    </a:lnTo>
                    <a:close/>
                    <a:moveTo>
                      <a:pt x="3579" y="989"/>
                    </a:moveTo>
                    <a:lnTo>
                      <a:pt x="3610" y="1010"/>
                    </a:lnTo>
                    <a:lnTo>
                      <a:pt x="3622" y="993"/>
                    </a:lnTo>
                    <a:lnTo>
                      <a:pt x="3591" y="972"/>
                    </a:lnTo>
                    <a:lnTo>
                      <a:pt x="3579" y="989"/>
                    </a:lnTo>
                    <a:close/>
                    <a:moveTo>
                      <a:pt x="3518" y="946"/>
                    </a:moveTo>
                    <a:lnTo>
                      <a:pt x="3549" y="967"/>
                    </a:lnTo>
                    <a:lnTo>
                      <a:pt x="3560" y="951"/>
                    </a:lnTo>
                    <a:lnTo>
                      <a:pt x="3530" y="930"/>
                    </a:lnTo>
                    <a:lnTo>
                      <a:pt x="3518" y="946"/>
                    </a:lnTo>
                    <a:close/>
                    <a:moveTo>
                      <a:pt x="3456" y="901"/>
                    </a:moveTo>
                    <a:lnTo>
                      <a:pt x="3487" y="925"/>
                    </a:lnTo>
                    <a:lnTo>
                      <a:pt x="3499" y="908"/>
                    </a:lnTo>
                    <a:lnTo>
                      <a:pt x="3468" y="887"/>
                    </a:lnTo>
                    <a:lnTo>
                      <a:pt x="3456" y="901"/>
                    </a:lnTo>
                    <a:close/>
                    <a:moveTo>
                      <a:pt x="3395" y="859"/>
                    </a:moveTo>
                    <a:lnTo>
                      <a:pt x="3426" y="880"/>
                    </a:lnTo>
                    <a:lnTo>
                      <a:pt x="3437" y="866"/>
                    </a:lnTo>
                    <a:lnTo>
                      <a:pt x="3404" y="845"/>
                    </a:lnTo>
                    <a:lnTo>
                      <a:pt x="3395" y="859"/>
                    </a:lnTo>
                    <a:close/>
                    <a:moveTo>
                      <a:pt x="3333" y="816"/>
                    </a:moveTo>
                    <a:lnTo>
                      <a:pt x="3364" y="837"/>
                    </a:lnTo>
                    <a:lnTo>
                      <a:pt x="3374" y="823"/>
                    </a:lnTo>
                    <a:lnTo>
                      <a:pt x="3343" y="802"/>
                    </a:lnTo>
                    <a:lnTo>
                      <a:pt x="3333" y="816"/>
                    </a:lnTo>
                    <a:close/>
                    <a:moveTo>
                      <a:pt x="3272" y="774"/>
                    </a:moveTo>
                    <a:lnTo>
                      <a:pt x="3303" y="795"/>
                    </a:lnTo>
                    <a:lnTo>
                      <a:pt x="3312" y="778"/>
                    </a:lnTo>
                    <a:lnTo>
                      <a:pt x="3281" y="757"/>
                    </a:lnTo>
                    <a:lnTo>
                      <a:pt x="3272" y="774"/>
                    </a:lnTo>
                    <a:close/>
                    <a:moveTo>
                      <a:pt x="3208" y="731"/>
                    </a:moveTo>
                    <a:lnTo>
                      <a:pt x="3239" y="752"/>
                    </a:lnTo>
                    <a:lnTo>
                      <a:pt x="3251" y="736"/>
                    </a:lnTo>
                    <a:lnTo>
                      <a:pt x="3220" y="714"/>
                    </a:lnTo>
                    <a:lnTo>
                      <a:pt x="3208" y="731"/>
                    </a:lnTo>
                    <a:close/>
                    <a:moveTo>
                      <a:pt x="3147" y="688"/>
                    </a:moveTo>
                    <a:lnTo>
                      <a:pt x="3177" y="710"/>
                    </a:lnTo>
                    <a:lnTo>
                      <a:pt x="3189" y="693"/>
                    </a:lnTo>
                    <a:lnTo>
                      <a:pt x="3158" y="672"/>
                    </a:lnTo>
                    <a:lnTo>
                      <a:pt x="3147" y="688"/>
                    </a:lnTo>
                    <a:close/>
                    <a:moveTo>
                      <a:pt x="3085" y="644"/>
                    </a:moveTo>
                    <a:lnTo>
                      <a:pt x="3116" y="665"/>
                    </a:lnTo>
                    <a:lnTo>
                      <a:pt x="3128" y="651"/>
                    </a:lnTo>
                    <a:lnTo>
                      <a:pt x="3097" y="629"/>
                    </a:lnTo>
                    <a:lnTo>
                      <a:pt x="3085" y="644"/>
                    </a:lnTo>
                    <a:close/>
                    <a:moveTo>
                      <a:pt x="3024" y="601"/>
                    </a:moveTo>
                    <a:lnTo>
                      <a:pt x="3054" y="622"/>
                    </a:lnTo>
                    <a:lnTo>
                      <a:pt x="3066" y="608"/>
                    </a:lnTo>
                    <a:lnTo>
                      <a:pt x="3033" y="587"/>
                    </a:lnTo>
                    <a:lnTo>
                      <a:pt x="3024" y="601"/>
                    </a:lnTo>
                    <a:close/>
                    <a:moveTo>
                      <a:pt x="2962" y="558"/>
                    </a:moveTo>
                    <a:lnTo>
                      <a:pt x="2993" y="580"/>
                    </a:lnTo>
                    <a:lnTo>
                      <a:pt x="3002" y="566"/>
                    </a:lnTo>
                    <a:lnTo>
                      <a:pt x="2972" y="542"/>
                    </a:lnTo>
                    <a:lnTo>
                      <a:pt x="2962" y="558"/>
                    </a:lnTo>
                    <a:close/>
                    <a:moveTo>
                      <a:pt x="2901" y="516"/>
                    </a:moveTo>
                    <a:lnTo>
                      <a:pt x="2931" y="537"/>
                    </a:lnTo>
                    <a:lnTo>
                      <a:pt x="2941" y="521"/>
                    </a:lnTo>
                    <a:lnTo>
                      <a:pt x="2910" y="499"/>
                    </a:lnTo>
                    <a:lnTo>
                      <a:pt x="2901" y="516"/>
                    </a:lnTo>
                    <a:close/>
                    <a:moveTo>
                      <a:pt x="2837" y="473"/>
                    </a:moveTo>
                    <a:lnTo>
                      <a:pt x="2870" y="495"/>
                    </a:lnTo>
                    <a:lnTo>
                      <a:pt x="2879" y="478"/>
                    </a:lnTo>
                    <a:lnTo>
                      <a:pt x="2849" y="457"/>
                    </a:lnTo>
                    <a:lnTo>
                      <a:pt x="2837" y="473"/>
                    </a:lnTo>
                    <a:close/>
                    <a:moveTo>
                      <a:pt x="2775" y="428"/>
                    </a:moveTo>
                    <a:lnTo>
                      <a:pt x="2806" y="452"/>
                    </a:lnTo>
                    <a:lnTo>
                      <a:pt x="2818" y="436"/>
                    </a:lnTo>
                    <a:lnTo>
                      <a:pt x="2787" y="414"/>
                    </a:lnTo>
                    <a:lnTo>
                      <a:pt x="2775" y="428"/>
                    </a:lnTo>
                    <a:close/>
                    <a:moveTo>
                      <a:pt x="2714" y="386"/>
                    </a:moveTo>
                    <a:lnTo>
                      <a:pt x="2745" y="407"/>
                    </a:lnTo>
                    <a:lnTo>
                      <a:pt x="2756" y="393"/>
                    </a:lnTo>
                    <a:lnTo>
                      <a:pt x="2726" y="372"/>
                    </a:lnTo>
                    <a:lnTo>
                      <a:pt x="2714" y="386"/>
                    </a:lnTo>
                    <a:close/>
                    <a:moveTo>
                      <a:pt x="2652" y="343"/>
                    </a:moveTo>
                    <a:lnTo>
                      <a:pt x="2683" y="365"/>
                    </a:lnTo>
                    <a:lnTo>
                      <a:pt x="2695" y="350"/>
                    </a:lnTo>
                    <a:lnTo>
                      <a:pt x="2664" y="329"/>
                    </a:lnTo>
                    <a:lnTo>
                      <a:pt x="2652" y="343"/>
                    </a:lnTo>
                    <a:close/>
                    <a:moveTo>
                      <a:pt x="2591" y="301"/>
                    </a:moveTo>
                    <a:lnTo>
                      <a:pt x="2622" y="322"/>
                    </a:lnTo>
                    <a:lnTo>
                      <a:pt x="2631" y="305"/>
                    </a:lnTo>
                    <a:lnTo>
                      <a:pt x="2600" y="284"/>
                    </a:lnTo>
                    <a:lnTo>
                      <a:pt x="2591" y="301"/>
                    </a:lnTo>
                    <a:close/>
                    <a:moveTo>
                      <a:pt x="2529" y="258"/>
                    </a:moveTo>
                    <a:lnTo>
                      <a:pt x="2560" y="279"/>
                    </a:lnTo>
                    <a:lnTo>
                      <a:pt x="2570" y="263"/>
                    </a:lnTo>
                    <a:lnTo>
                      <a:pt x="2539" y="242"/>
                    </a:lnTo>
                    <a:lnTo>
                      <a:pt x="2529" y="258"/>
                    </a:lnTo>
                    <a:close/>
                    <a:moveTo>
                      <a:pt x="2466" y="216"/>
                    </a:moveTo>
                    <a:lnTo>
                      <a:pt x="2499" y="237"/>
                    </a:lnTo>
                    <a:lnTo>
                      <a:pt x="2508" y="220"/>
                    </a:lnTo>
                    <a:lnTo>
                      <a:pt x="2477" y="199"/>
                    </a:lnTo>
                    <a:lnTo>
                      <a:pt x="2466" y="216"/>
                    </a:lnTo>
                    <a:close/>
                    <a:moveTo>
                      <a:pt x="2404" y="171"/>
                    </a:moveTo>
                    <a:lnTo>
                      <a:pt x="2435" y="192"/>
                    </a:lnTo>
                    <a:lnTo>
                      <a:pt x="2447" y="178"/>
                    </a:lnTo>
                    <a:lnTo>
                      <a:pt x="2416" y="157"/>
                    </a:lnTo>
                    <a:lnTo>
                      <a:pt x="2404" y="171"/>
                    </a:lnTo>
                    <a:close/>
                    <a:moveTo>
                      <a:pt x="2343" y="128"/>
                    </a:moveTo>
                    <a:lnTo>
                      <a:pt x="2373" y="149"/>
                    </a:lnTo>
                    <a:lnTo>
                      <a:pt x="2385" y="135"/>
                    </a:lnTo>
                    <a:lnTo>
                      <a:pt x="2354" y="114"/>
                    </a:lnTo>
                    <a:lnTo>
                      <a:pt x="2343" y="128"/>
                    </a:lnTo>
                    <a:close/>
                    <a:moveTo>
                      <a:pt x="2281" y="86"/>
                    </a:moveTo>
                    <a:lnTo>
                      <a:pt x="2312" y="107"/>
                    </a:lnTo>
                    <a:lnTo>
                      <a:pt x="2324" y="90"/>
                    </a:lnTo>
                    <a:lnTo>
                      <a:pt x="2293" y="69"/>
                    </a:lnTo>
                    <a:lnTo>
                      <a:pt x="2281" y="86"/>
                    </a:lnTo>
                    <a:close/>
                    <a:moveTo>
                      <a:pt x="2220" y="43"/>
                    </a:moveTo>
                    <a:lnTo>
                      <a:pt x="2250" y="64"/>
                    </a:lnTo>
                    <a:lnTo>
                      <a:pt x="2260" y="48"/>
                    </a:lnTo>
                    <a:lnTo>
                      <a:pt x="2229" y="27"/>
                    </a:lnTo>
                    <a:lnTo>
                      <a:pt x="2220" y="43"/>
                    </a:lnTo>
                    <a:close/>
                    <a:moveTo>
                      <a:pt x="2158" y="24"/>
                    </a:moveTo>
                    <a:lnTo>
                      <a:pt x="2187" y="19"/>
                    </a:lnTo>
                    <a:lnTo>
                      <a:pt x="2189" y="22"/>
                    </a:lnTo>
                    <a:lnTo>
                      <a:pt x="2198" y="5"/>
                    </a:lnTo>
                    <a:lnTo>
                      <a:pt x="2194" y="3"/>
                    </a:lnTo>
                    <a:lnTo>
                      <a:pt x="2191" y="0"/>
                    </a:lnTo>
                    <a:lnTo>
                      <a:pt x="2156" y="5"/>
                    </a:lnTo>
                    <a:lnTo>
                      <a:pt x="2158" y="24"/>
                    </a:lnTo>
                    <a:close/>
                    <a:moveTo>
                      <a:pt x="2085" y="36"/>
                    </a:moveTo>
                    <a:lnTo>
                      <a:pt x="2123" y="31"/>
                    </a:lnTo>
                    <a:lnTo>
                      <a:pt x="2118" y="12"/>
                    </a:lnTo>
                    <a:lnTo>
                      <a:pt x="2083" y="17"/>
                    </a:lnTo>
                    <a:lnTo>
                      <a:pt x="2085" y="36"/>
                    </a:lnTo>
                    <a:close/>
                    <a:moveTo>
                      <a:pt x="2009" y="48"/>
                    </a:moveTo>
                    <a:lnTo>
                      <a:pt x="2047" y="43"/>
                    </a:lnTo>
                    <a:lnTo>
                      <a:pt x="2045" y="24"/>
                    </a:lnTo>
                    <a:lnTo>
                      <a:pt x="2007" y="29"/>
                    </a:lnTo>
                    <a:lnTo>
                      <a:pt x="2009" y="48"/>
                    </a:lnTo>
                    <a:close/>
                    <a:moveTo>
                      <a:pt x="1936" y="60"/>
                    </a:moveTo>
                    <a:lnTo>
                      <a:pt x="1974" y="55"/>
                    </a:lnTo>
                    <a:lnTo>
                      <a:pt x="1969" y="36"/>
                    </a:lnTo>
                    <a:lnTo>
                      <a:pt x="1934" y="41"/>
                    </a:lnTo>
                    <a:lnTo>
                      <a:pt x="1936" y="60"/>
                    </a:lnTo>
                    <a:close/>
                    <a:moveTo>
                      <a:pt x="1863" y="71"/>
                    </a:moveTo>
                    <a:lnTo>
                      <a:pt x="1898" y="67"/>
                    </a:lnTo>
                    <a:lnTo>
                      <a:pt x="1896" y="48"/>
                    </a:lnTo>
                    <a:lnTo>
                      <a:pt x="1858" y="53"/>
                    </a:lnTo>
                    <a:lnTo>
                      <a:pt x="1863" y="71"/>
                    </a:lnTo>
                    <a:close/>
                    <a:moveTo>
                      <a:pt x="1787" y="83"/>
                    </a:moveTo>
                    <a:lnTo>
                      <a:pt x="1825" y="79"/>
                    </a:lnTo>
                    <a:lnTo>
                      <a:pt x="1823" y="60"/>
                    </a:lnTo>
                    <a:lnTo>
                      <a:pt x="1785" y="64"/>
                    </a:lnTo>
                    <a:lnTo>
                      <a:pt x="1787" y="83"/>
                    </a:lnTo>
                    <a:close/>
                    <a:moveTo>
                      <a:pt x="1714" y="95"/>
                    </a:moveTo>
                    <a:lnTo>
                      <a:pt x="1749" y="90"/>
                    </a:lnTo>
                    <a:lnTo>
                      <a:pt x="1747" y="71"/>
                    </a:lnTo>
                    <a:lnTo>
                      <a:pt x="1709" y="76"/>
                    </a:lnTo>
                    <a:lnTo>
                      <a:pt x="1714" y="95"/>
                    </a:lnTo>
                    <a:close/>
                    <a:moveTo>
                      <a:pt x="1638" y="107"/>
                    </a:moveTo>
                    <a:lnTo>
                      <a:pt x="1676" y="102"/>
                    </a:lnTo>
                    <a:lnTo>
                      <a:pt x="1674" y="83"/>
                    </a:lnTo>
                    <a:lnTo>
                      <a:pt x="1636" y="88"/>
                    </a:lnTo>
                    <a:lnTo>
                      <a:pt x="1638" y="107"/>
                    </a:lnTo>
                    <a:close/>
                    <a:moveTo>
                      <a:pt x="1565" y="119"/>
                    </a:moveTo>
                    <a:lnTo>
                      <a:pt x="1600" y="114"/>
                    </a:lnTo>
                    <a:lnTo>
                      <a:pt x="1598" y="95"/>
                    </a:lnTo>
                    <a:lnTo>
                      <a:pt x="1560" y="100"/>
                    </a:lnTo>
                    <a:lnTo>
                      <a:pt x="1565" y="119"/>
                    </a:lnTo>
                    <a:close/>
                    <a:moveTo>
                      <a:pt x="1489" y="131"/>
                    </a:moveTo>
                    <a:lnTo>
                      <a:pt x="1527" y="126"/>
                    </a:lnTo>
                    <a:lnTo>
                      <a:pt x="1525" y="107"/>
                    </a:lnTo>
                    <a:lnTo>
                      <a:pt x="1487" y="112"/>
                    </a:lnTo>
                    <a:lnTo>
                      <a:pt x="1489" y="131"/>
                    </a:lnTo>
                    <a:close/>
                    <a:moveTo>
                      <a:pt x="1416" y="142"/>
                    </a:moveTo>
                    <a:lnTo>
                      <a:pt x="1451" y="138"/>
                    </a:lnTo>
                    <a:lnTo>
                      <a:pt x="1449" y="119"/>
                    </a:lnTo>
                    <a:lnTo>
                      <a:pt x="1413" y="123"/>
                    </a:lnTo>
                    <a:lnTo>
                      <a:pt x="1416" y="142"/>
                    </a:lnTo>
                    <a:close/>
                    <a:moveTo>
                      <a:pt x="1340" y="154"/>
                    </a:moveTo>
                    <a:lnTo>
                      <a:pt x="1378" y="149"/>
                    </a:lnTo>
                    <a:lnTo>
                      <a:pt x="1376" y="131"/>
                    </a:lnTo>
                    <a:lnTo>
                      <a:pt x="1338" y="135"/>
                    </a:lnTo>
                    <a:lnTo>
                      <a:pt x="1340" y="154"/>
                    </a:lnTo>
                    <a:close/>
                    <a:moveTo>
                      <a:pt x="1267" y="166"/>
                    </a:moveTo>
                    <a:lnTo>
                      <a:pt x="1305" y="161"/>
                    </a:lnTo>
                    <a:lnTo>
                      <a:pt x="1300" y="142"/>
                    </a:lnTo>
                    <a:lnTo>
                      <a:pt x="1265" y="147"/>
                    </a:lnTo>
                    <a:lnTo>
                      <a:pt x="1267" y="166"/>
                    </a:lnTo>
                    <a:close/>
                    <a:moveTo>
                      <a:pt x="1191" y="178"/>
                    </a:moveTo>
                    <a:lnTo>
                      <a:pt x="1229" y="173"/>
                    </a:lnTo>
                    <a:lnTo>
                      <a:pt x="1227" y="154"/>
                    </a:lnTo>
                    <a:lnTo>
                      <a:pt x="1189" y="159"/>
                    </a:lnTo>
                    <a:lnTo>
                      <a:pt x="1191" y="178"/>
                    </a:lnTo>
                    <a:close/>
                    <a:moveTo>
                      <a:pt x="1118" y="190"/>
                    </a:moveTo>
                    <a:lnTo>
                      <a:pt x="1156" y="185"/>
                    </a:lnTo>
                    <a:lnTo>
                      <a:pt x="1151" y="166"/>
                    </a:lnTo>
                    <a:lnTo>
                      <a:pt x="1116" y="171"/>
                    </a:lnTo>
                    <a:lnTo>
                      <a:pt x="1118" y="190"/>
                    </a:lnTo>
                    <a:close/>
                    <a:moveTo>
                      <a:pt x="1042" y="201"/>
                    </a:moveTo>
                    <a:lnTo>
                      <a:pt x="1080" y="197"/>
                    </a:lnTo>
                    <a:lnTo>
                      <a:pt x="1078" y="178"/>
                    </a:lnTo>
                    <a:lnTo>
                      <a:pt x="1040" y="183"/>
                    </a:lnTo>
                    <a:lnTo>
                      <a:pt x="1042" y="201"/>
                    </a:lnTo>
                    <a:close/>
                    <a:moveTo>
                      <a:pt x="969" y="213"/>
                    </a:moveTo>
                    <a:lnTo>
                      <a:pt x="1007" y="209"/>
                    </a:lnTo>
                    <a:lnTo>
                      <a:pt x="1002" y="190"/>
                    </a:lnTo>
                    <a:lnTo>
                      <a:pt x="967" y="194"/>
                    </a:lnTo>
                    <a:lnTo>
                      <a:pt x="969" y="213"/>
                    </a:lnTo>
                    <a:close/>
                    <a:moveTo>
                      <a:pt x="896" y="225"/>
                    </a:moveTo>
                    <a:lnTo>
                      <a:pt x="931" y="220"/>
                    </a:lnTo>
                    <a:lnTo>
                      <a:pt x="929" y="201"/>
                    </a:lnTo>
                    <a:lnTo>
                      <a:pt x="891" y="206"/>
                    </a:lnTo>
                    <a:lnTo>
                      <a:pt x="896" y="225"/>
                    </a:lnTo>
                    <a:close/>
                    <a:moveTo>
                      <a:pt x="820" y="237"/>
                    </a:moveTo>
                    <a:lnTo>
                      <a:pt x="858" y="232"/>
                    </a:lnTo>
                    <a:lnTo>
                      <a:pt x="855" y="213"/>
                    </a:lnTo>
                    <a:lnTo>
                      <a:pt x="818" y="220"/>
                    </a:lnTo>
                    <a:lnTo>
                      <a:pt x="820" y="237"/>
                    </a:lnTo>
                    <a:close/>
                    <a:moveTo>
                      <a:pt x="747" y="249"/>
                    </a:moveTo>
                    <a:lnTo>
                      <a:pt x="782" y="244"/>
                    </a:lnTo>
                    <a:lnTo>
                      <a:pt x="780" y="225"/>
                    </a:lnTo>
                    <a:lnTo>
                      <a:pt x="742" y="232"/>
                    </a:lnTo>
                    <a:lnTo>
                      <a:pt x="747" y="249"/>
                    </a:lnTo>
                    <a:close/>
                    <a:moveTo>
                      <a:pt x="671" y="261"/>
                    </a:moveTo>
                    <a:lnTo>
                      <a:pt x="709" y="256"/>
                    </a:lnTo>
                    <a:lnTo>
                      <a:pt x="707" y="237"/>
                    </a:lnTo>
                    <a:lnTo>
                      <a:pt x="669" y="244"/>
                    </a:lnTo>
                    <a:lnTo>
                      <a:pt x="671" y="261"/>
                    </a:lnTo>
                    <a:close/>
                    <a:moveTo>
                      <a:pt x="598" y="272"/>
                    </a:moveTo>
                    <a:lnTo>
                      <a:pt x="633" y="268"/>
                    </a:lnTo>
                    <a:lnTo>
                      <a:pt x="631" y="249"/>
                    </a:lnTo>
                    <a:lnTo>
                      <a:pt x="593" y="256"/>
                    </a:lnTo>
                    <a:lnTo>
                      <a:pt x="598" y="272"/>
                    </a:lnTo>
                    <a:close/>
                    <a:moveTo>
                      <a:pt x="522" y="284"/>
                    </a:moveTo>
                    <a:lnTo>
                      <a:pt x="560" y="279"/>
                    </a:lnTo>
                    <a:lnTo>
                      <a:pt x="558" y="261"/>
                    </a:lnTo>
                    <a:lnTo>
                      <a:pt x="520" y="268"/>
                    </a:lnTo>
                    <a:lnTo>
                      <a:pt x="522" y="284"/>
                    </a:lnTo>
                    <a:close/>
                    <a:moveTo>
                      <a:pt x="449" y="298"/>
                    </a:moveTo>
                    <a:lnTo>
                      <a:pt x="487" y="291"/>
                    </a:lnTo>
                    <a:lnTo>
                      <a:pt x="482" y="272"/>
                    </a:lnTo>
                    <a:lnTo>
                      <a:pt x="446" y="279"/>
                    </a:lnTo>
                    <a:lnTo>
                      <a:pt x="449" y="298"/>
                    </a:lnTo>
                    <a:close/>
                    <a:moveTo>
                      <a:pt x="373" y="310"/>
                    </a:moveTo>
                    <a:lnTo>
                      <a:pt x="411" y="303"/>
                    </a:lnTo>
                    <a:lnTo>
                      <a:pt x="409" y="284"/>
                    </a:lnTo>
                    <a:lnTo>
                      <a:pt x="371" y="291"/>
                    </a:lnTo>
                    <a:lnTo>
                      <a:pt x="373" y="310"/>
                    </a:lnTo>
                    <a:close/>
                    <a:moveTo>
                      <a:pt x="300" y="322"/>
                    </a:moveTo>
                    <a:lnTo>
                      <a:pt x="338" y="315"/>
                    </a:lnTo>
                    <a:lnTo>
                      <a:pt x="333" y="296"/>
                    </a:lnTo>
                    <a:lnTo>
                      <a:pt x="297" y="303"/>
                    </a:lnTo>
                    <a:lnTo>
                      <a:pt x="300" y="322"/>
                    </a:lnTo>
                    <a:close/>
                    <a:moveTo>
                      <a:pt x="224" y="334"/>
                    </a:moveTo>
                    <a:lnTo>
                      <a:pt x="262" y="327"/>
                    </a:lnTo>
                    <a:lnTo>
                      <a:pt x="260" y="308"/>
                    </a:lnTo>
                    <a:lnTo>
                      <a:pt x="222" y="315"/>
                    </a:lnTo>
                    <a:lnTo>
                      <a:pt x="224" y="334"/>
                    </a:lnTo>
                    <a:close/>
                    <a:moveTo>
                      <a:pt x="151" y="346"/>
                    </a:moveTo>
                    <a:lnTo>
                      <a:pt x="189" y="339"/>
                    </a:lnTo>
                    <a:lnTo>
                      <a:pt x="184" y="320"/>
                    </a:lnTo>
                    <a:lnTo>
                      <a:pt x="149" y="327"/>
                    </a:lnTo>
                    <a:lnTo>
                      <a:pt x="151" y="346"/>
                    </a:lnTo>
                    <a:close/>
                    <a:moveTo>
                      <a:pt x="75" y="357"/>
                    </a:moveTo>
                    <a:lnTo>
                      <a:pt x="113" y="350"/>
                    </a:lnTo>
                    <a:lnTo>
                      <a:pt x="111" y="331"/>
                    </a:lnTo>
                    <a:lnTo>
                      <a:pt x="73" y="339"/>
                    </a:lnTo>
                    <a:lnTo>
                      <a:pt x="75" y="357"/>
                    </a:lnTo>
                    <a:close/>
                    <a:moveTo>
                      <a:pt x="2" y="369"/>
                    </a:moveTo>
                    <a:lnTo>
                      <a:pt x="40" y="362"/>
                    </a:lnTo>
                    <a:lnTo>
                      <a:pt x="35" y="343"/>
                    </a:lnTo>
                    <a:lnTo>
                      <a:pt x="0" y="350"/>
                    </a:lnTo>
                    <a:lnTo>
                      <a:pt x="2" y="369"/>
                    </a:lnTo>
                    <a:close/>
                  </a:path>
                </a:pathLst>
              </a:custGeom>
              <a:solidFill>
                <a:srgbClr val="44546A"/>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11" name="Freeform 9"/>
              <p:cNvSpPr>
                <a:spLocks noEditPoints="1"/>
              </p:cNvSpPr>
              <p:nvPr/>
            </p:nvSpPr>
            <p:spPr bwMode="auto">
              <a:xfrm>
                <a:off x="6521326" y="2518444"/>
                <a:ext cx="15798" cy="1910757"/>
              </a:xfrm>
              <a:custGeom>
                <a:gdLst>
                  <a:gd fmla="*/ 15798 w 19" name="T0"/>
                  <a:gd fmla="*/ 1910757 h 2298" name="T1"/>
                  <a:gd fmla="*/ 0 w 19" name="T2"/>
                  <a:gd fmla="*/ 1816799 h 2298" name="T3"/>
                  <a:gd fmla="*/ 15798 w 19" name="T4"/>
                  <a:gd fmla="*/ 1816799 h 2298" name="T5"/>
                  <a:gd fmla="*/ 0 w 19" name="T6"/>
                  <a:gd fmla="*/ 1785202 h 2298" name="T7"/>
                  <a:gd fmla="*/ 0 w 19" name="T8"/>
                  <a:gd fmla="*/ 1753606 h 2298" name="T9"/>
                  <a:gd fmla="*/ 15798 w 19" name="T10"/>
                  <a:gd fmla="*/ 1722009 h 2298" name="T11"/>
                  <a:gd fmla="*/ 0 w 19" name="T12"/>
                  <a:gd fmla="*/ 1628051 h 2298" name="T13"/>
                  <a:gd fmla="*/ 15798 w 19" name="T14"/>
                  <a:gd fmla="*/ 1628051 h 2298" name="T15"/>
                  <a:gd fmla="*/ 0 w 19" name="T16"/>
                  <a:gd fmla="*/ 1596455 h 2298" name="T17"/>
                  <a:gd fmla="*/ 0 w 19" name="T18"/>
                  <a:gd fmla="*/ 1564858 h 2298" name="T19"/>
                  <a:gd fmla="*/ 15798 w 19" name="T20"/>
                  <a:gd fmla="*/ 1534925 h 2298" name="T21"/>
                  <a:gd fmla="*/ 0 w 19" name="T22"/>
                  <a:gd fmla="*/ 1440967 h 2298" name="T23"/>
                  <a:gd fmla="*/ 15798 w 19" name="T24"/>
                  <a:gd fmla="*/ 1440967 h 2298" name="T25"/>
                  <a:gd fmla="*/ 0 w 19" name="T26"/>
                  <a:gd fmla="*/ 1409370 h 2298" name="T27"/>
                  <a:gd fmla="*/ 0 w 19" name="T28"/>
                  <a:gd fmla="*/ 1377774 h 2298" name="T29"/>
                  <a:gd fmla="*/ 15798 w 19" name="T30"/>
                  <a:gd fmla="*/ 1346177 h 2298" name="T31"/>
                  <a:gd fmla="*/ 0 w 19" name="T32"/>
                  <a:gd fmla="*/ 1252219 h 2298" name="T33"/>
                  <a:gd fmla="*/ 15798 w 19" name="T34"/>
                  <a:gd fmla="*/ 1252219 h 2298" name="T35"/>
                  <a:gd fmla="*/ 0 w 19" name="T36"/>
                  <a:gd fmla="*/ 1220623 h 2298" name="T37"/>
                  <a:gd fmla="*/ 0 w 19" name="T38"/>
                  <a:gd fmla="*/ 1189026 h 2298" name="T39"/>
                  <a:gd fmla="*/ 15798 w 19" name="T40"/>
                  <a:gd fmla="*/ 1158261 h 2298" name="T41"/>
                  <a:gd fmla="*/ 0 w 19" name="T42"/>
                  <a:gd fmla="*/ 1065135 h 2298" name="T43"/>
                  <a:gd fmla="*/ 15798 w 19" name="T44"/>
                  <a:gd fmla="*/ 1065135 h 2298" name="T45"/>
                  <a:gd fmla="*/ 0 w 19" name="T46"/>
                  <a:gd fmla="*/ 1034370 h 2298" name="T47"/>
                  <a:gd fmla="*/ 0 w 19" name="T48"/>
                  <a:gd fmla="*/ 1002773 h 2298" name="T49"/>
                  <a:gd fmla="*/ 15798 w 19" name="T50"/>
                  <a:gd fmla="*/ 971177 h 2298" name="T51"/>
                  <a:gd fmla="*/ 0 w 19" name="T52"/>
                  <a:gd fmla="*/ 876387 h 2298" name="T53"/>
                  <a:gd fmla="*/ 15798 w 19" name="T54"/>
                  <a:gd fmla="*/ 876387 h 2298" name="T55"/>
                  <a:gd fmla="*/ 0 w 19" name="T56"/>
                  <a:gd fmla="*/ 845622 h 2298" name="T57"/>
                  <a:gd fmla="*/ 0 w 19" name="T58"/>
                  <a:gd fmla="*/ 814026 h 2298" name="T59"/>
                  <a:gd fmla="*/ 15798 w 19" name="T60"/>
                  <a:gd fmla="*/ 782429 h 2298" name="T61"/>
                  <a:gd fmla="*/ 0 w 19" name="T62"/>
                  <a:gd fmla="*/ 690134 h 2298" name="T63"/>
                  <a:gd fmla="*/ 15798 w 19" name="T64"/>
                  <a:gd fmla="*/ 690134 h 2298" name="T65"/>
                  <a:gd fmla="*/ 0 w 19" name="T66"/>
                  <a:gd fmla="*/ 658538 h 2298" name="T67"/>
                  <a:gd fmla="*/ 0 w 19" name="T68"/>
                  <a:gd fmla="*/ 626941 h 2298" name="T69"/>
                  <a:gd fmla="*/ 15798 w 19" name="T70"/>
                  <a:gd fmla="*/ 595345 h 2298" name="T71"/>
                  <a:gd fmla="*/ 0 w 19" name="T72"/>
                  <a:gd fmla="*/ 501387 h 2298" name="T73"/>
                  <a:gd fmla="*/ 15798 w 19" name="T74"/>
                  <a:gd fmla="*/ 501387 h 2298" name="T75"/>
                  <a:gd fmla="*/ 0 w 19" name="T76"/>
                  <a:gd fmla="*/ 469790 h 2298" name="T77"/>
                  <a:gd fmla="*/ 0 w 19" name="T78"/>
                  <a:gd fmla="*/ 438194 h 2298" name="T79"/>
                  <a:gd fmla="*/ 15798 w 19" name="T80"/>
                  <a:gd fmla="*/ 406597 h 2298" name="T81"/>
                  <a:gd fmla="*/ 0 w 19" name="T82"/>
                  <a:gd fmla="*/ 314302 h 2298" name="T83"/>
                  <a:gd fmla="*/ 15798 w 19" name="T84"/>
                  <a:gd fmla="*/ 314302 h 2298" name="T85"/>
                  <a:gd fmla="*/ 0 w 19" name="T86"/>
                  <a:gd fmla="*/ 282706 h 2298" name="T87"/>
                  <a:gd fmla="*/ 0 w 19" name="T88"/>
                  <a:gd fmla="*/ 251941 h 2298" name="T89"/>
                  <a:gd fmla="*/ 15798 w 19" name="T90"/>
                  <a:gd fmla="*/ 220344 h 2298" name="T91"/>
                  <a:gd fmla="*/ 0 w 19" name="T92"/>
                  <a:gd fmla="*/ 125555 h 2298" name="T93"/>
                  <a:gd fmla="*/ 15798 w 19" name="T94"/>
                  <a:gd fmla="*/ 125555 h 2298" name="T95"/>
                  <a:gd fmla="*/ 0 w 19" name="T96"/>
                  <a:gd fmla="*/ 93958 h 2298" name="T97"/>
                  <a:gd fmla="*/ 0 w 19" name="T98"/>
                  <a:gd fmla="*/ 63193 h 2298" name="T99"/>
                  <a:gd fmla="*/ 15798 w 19" name="T100"/>
                  <a:gd fmla="*/ 31597 h 2298"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b="b" l="0" r="r" t="0"/>
                <a:pathLst>
                  <a:path h="2298" w="19">
                    <a:moveTo>
                      <a:pt x="0" y="2260"/>
                    </a:moveTo>
                    <a:lnTo>
                      <a:pt x="0" y="2298"/>
                    </a:lnTo>
                    <a:lnTo>
                      <a:pt x="19" y="2298"/>
                    </a:lnTo>
                    <a:lnTo>
                      <a:pt x="19" y="2260"/>
                    </a:lnTo>
                    <a:lnTo>
                      <a:pt x="0" y="2260"/>
                    </a:lnTo>
                    <a:close/>
                    <a:moveTo>
                      <a:pt x="0" y="2185"/>
                    </a:moveTo>
                    <a:lnTo>
                      <a:pt x="0" y="2222"/>
                    </a:lnTo>
                    <a:lnTo>
                      <a:pt x="19" y="2222"/>
                    </a:lnTo>
                    <a:lnTo>
                      <a:pt x="19" y="2185"/>
                    </a:lnTo>
                    <a:lnTo>
                      <a:pt x="0" y="2185"/>
                    </a:lnTo>
                    <a:close/>
                    <a:moveTo>
                      <a:pt x="0" y="2109"/>
                    </a:moveTo>
                    <a:lnTo>
                      <a:pt x="0" y="2147"/>
                    </a:lnTo>
                    <a:lnTo>
                      <a:pt x="19" y="2147"/>
                    </a:lnTo>
                    <a:lnTo>
                      <a:pt x="19" y="2109"/>
                    </a:lnTo>
                    <a:lnTo>
                      <a:pt x="0" y="2109"/>
                    </a:lnTo>
                    <a:close/>
                    <a:moveTo>
                      <a:pt x="0" y="2033"/>
                    </a:moveTo>
                    <a:lnTo>
                      <a:pt x="0" y="2071"/>
                    </a:lnTo>
                    <a:lnTo>
                      <a:pt x="19" y="2071"/>
                    </a:lnTo>
                    <a:lnTo>
                      <a:pt x="19" y="2033"/>
                    </a:lnTo>
                    <a:lnTo>
                      <a:pt x="0" y="2033"/>
                    </a:lnTo>
                    <a:close/>
                    <a:moveTo>
                      <a:pt x="0" y="1958"/>
                    </a:moveTo>
                    <a:lnTo>
                      <a:pt x="0" y="1995"/>
                    </a:lnTo>
                    <a:lnTo>
                      <a:pt x="19" y="1995"/>
                    </a:lnTo>
                    <a:lnTo>
                      <a:pt x="19" y="1958"/>
                    </a:lnTo>
                    <a:lnTo>
                      <a:pt x="0" y="1958"/>
                    </a:lnTo>
                    <a:close/>
                    <a:moveTo>
                      <a:pt x="0" y="1882"/>
                    </a:moveTo>
                    <a:lnTo>
                      <a:pt x="0" y="1920"/>
                    </a:lnTo>
                    <a:lnTo>
                      <a:pt x="19" y="1920"/>
                    </a:lnTo>
                    <a:lnTo>
                      <a:pt x="19" y="1882"/>
                    </a:lnTo>
                    <a:lnTo>
                      <a:pt x="0" y="1882"/>
                    </a:lnTo>
                    <a:close/>
                    <a:moveTo>
                      <a:pt x="0" y="1809"/>
                    </a:moveTo>
                    <a:lnTo>
                      <a:pt x="0" y="1846"/>
                    </a:lnTo>
                    <a:lnTo>
                      <a:pt x="19" y="1846"/>
                    </a:lnTo>
                    <a:lnTo>
                      <a:pt x="19" y="1809"/>
                    </a:lnTo>
                    <a:lnTo>
                      <a:pt x="0" y="1809"/>
                    </a:lnTo>
                    <a:close/>
                    <a:moveTo>
                      <a:pt x="0" y="1733"/>
                    </a:moveTo>
                    <a:lnTo>
                      <a:pt x="0" y="1771"/>
                    </a:lnTo>
                    <a:lnTo>
                      <a:pt x="19" y="1771"/>
                    </a:lnTo>
                    <a:lnTo>
                      <a:pt x="19" y="1733"/>
                    </a:lnTo>
                    <a:lnTo>
                      <a:pt x="0" y="1733"/>
                    </a:lnTo>
                    <a:close/>
                    <a:moveTo>
                      <a:pt x="0" y="1657"/>
                    </a:moveTo>
                    <a:lnTo>
                      <a:pt x="0" y="1695"/>
                    </a:lnTo>
                    <a:lnTo>
                      <a:pt x="19" y="1695"/>
                    </a:lnTo>
                    <a:lnTo>
                      <a:pt x="19" y="1657"/>
                    </a:lnTo>
                    <a:lnTo>
                      <a:pt x="0" y="1657"/>
                    </a:lnTo>
                    <a:close/>
                    <a:moveTo>
                      <a:pt x="0" y="1582"/>
                    </a:moveTo>
                    <a:lnTo>
                      <a:pt x="0" y="1619"/>
                    </a:lnTo>
                    <a:lnTo>
                      <a:pt x="19" y="1619"/>
                    </a:lnTo>
                    <a:lnTo>
                      <a:pt x="19" y="1582"/>
                    </a:lnTo>
                    <a:lnTo>
                      <a:pt x="0" y="1582"/>
                    </a:lnTo>
                    <a:close/>
                    <a:moveTo>
                      <a:pt x="0" y="1506"/>
                    </a:moveTo>
                    <a:lnTo>
                      <a:pt x="0" y="1544"/>
                    </a:lnTo>
                    <a:lnTo>
                      <a:pt x="19" y="1544"/>
                    </a:lnTo>
                    <a:lnTo>
                      <a:pt x="19" y="1506"/>
                    </a:lnTo>
                    <a:lnTo>
                      <a:pt x="0" y="1506"/>
                    </a:lnTo>
                    <a:close/>
                    <a:moveTo>
                      <a:pt x="0" y="1430"/>
                    </a:moveTo>
                    <a:lnTo>
                      <a:pt x="0" y="1468"/>
                    </a:lnTo>
                    <a:lnTo>
                      <a:pt x="19" y="1468"/>
                    </a:lnTo>
                    <a:lnTo>
                      <a:pt x="19" y="1430"/>
                    </a:lnTo>
                    <a:lnTo>
                      <a:pt x="0" y="1430"/>
                    </a:lnTo>
                    <a:close/>
                    <a:moveTo>
                      <a:pt x="0" y="1357"/>
                    </a:moveTo>
                    <a:lnTo>
                      <a:pt x="0" y="1393"/>
                    </a:lnTo>
                    <a:lnTo>
                      <a:pt x="19" y="1393"/>
                    </a:lnTo>
                    <a:lnTo>
                      <a:pt x="19" y="1357"/>
                    </a:lnTo>
                    <a:lnTo>
                      <a:pt x="0" y="1357"/>
                    </a:lnTo>
                    <a:close/>
                    <a:moveTo>
                      <a:pt x="0" y="1281"/>
                    </a:moveTo>
                    <a:lnTo>
                      <a:pt x="0" y="1319"/>
                    </a:lnTo>
                    <a:lnTo>
                      <a:pt x="19" y="1319"/>
                    </a:lnTo>
                    <a:lnTo>
                      <a:pt x="19" y="1281"/>
                    </a:lnTo>
                    <a:lnTo>
                      <a:pt x="0" y="1281"/>
                    </a:lnTo>
                    <a:close/>
                    <a:moveTo>
                      <a:pt x="0" y="1206"/>
                    </a:moveTo>
                    <a:lnTo>
                      <a:pt x="0" y="1244"/>
                    </a:lnTo>
                    <a:lnTo>
                      <a:pt x="19" y="1244"/>
                    </a:lnTo>
                    <a:lnTo>
                      <a:pt x="19" y="1206"/>
                    </a:lnTo>
                    <a:lnTo>
                      <a:pt x="0" y="1206"/>
                    </a:lnTo>
                    <a:close/>
                    <a:moveTo>
                      <a:pt x="0" y="1130"/>
                    </a:moveTo>
                    <a:lnTo>
                      <a:pt x="0" y="1168"/>
                    </a:lnTo>
                    <a:lnTo>
                      <a:pt x="19" y="1168"/>
                    </a:lnTo>
                    <a:lnTo>
                      <a:pt x="19" y="1130"/>
                    </a:lnTo>
                    <a:lnTo>
                      <a:pt x="0" y="1130"/>
                    </a:lnTo>
                    <a:close/>
                    <a:moveTo>
                      <a:pt x="0" y="1054"/>
                    </a:moveTo>
                    <a:lnTo>
                      <a:pt x="0" y="1092"/>
                    </a:lnTo>
                    <a:lnTo>
                      <a:pt x="19" y="1092"/>
                    </a:lnTo>
                    <a:lnTo>
                      <a:pt x="19" y="1054"/>
                    </a:lnTo>
                    <a:lnTo>
                      <a:pt x="0" y="1054"/>
                    </a:lnTo>
                    <a:close/>
                    <a:moveTo>
                      <a:pt x="0" y="979"/>
                    </a:moveTo>
                    <a:lnTo>
                      <a:pt x="0" y="1017"/>
                    </a:lnTo>
                    <a:lnTo>
                      <a:pt x="19" y="1017"/>
                    </a:lnTo>
                    <a:lnTo>
                      <a:pt x="19" y="979"/>
                    </a:lnTo>
                    <a:lnTo>
                      <a:pt x="0" y="979"/>
                    </a:lnTo>
                    <a:close/>
                    <a:moveTo>
                      <a:pt x="0" y="905"/>
                    </a:moveTo>
                    <a:lnTo>
                      <a:pt x="0" y="941"/>
                    </a:lnTo>
                    <a:lnTo>
                      <a:pt x="19" y="941"/>
                    </a:lnTo>
                    <a:lnTo>
                      <a:pt x="19" y="905"/>
                    </a:lnTo>
                    <a:lnTo>
                      <a:pt x="0" y="905"/>
                    </a:lnTo>
                    <a:close/>
                    <a:moveTo>
                      <a:pt x="0" y="830"/>
                    </a:moveTo>
                    <a:lnTo>
                      <a:pt x="0" y="868"/>
                    </a:lnTo>
                    <a:lnTo>
                      <a:pt x="19" y="868"/>
                    </a:lnTo>
                    <a:lnTo>
                      <a:pt x="19" y="830"/>
                    </a:lnTo>
                    <a:lnTo>
                      <a:pt x="0" y="830"/>
                    </a:lnTo>
                    <a:close/>
                    <a:moveTo>
                      <a:pt x="0" y="754"/>
                    </a:moveTo>
                    <a:lnTo>
                      <a:pt x="0" y="792"/>
                    </a:lnTo>
                    <a:lnTo>
                      <a:pt x="19" y="792"/>
                    </a:lnTo>
                    <a:lnTo>
                      <a:pt x="19" y="754"/>
                    </a:lnTo>
                    <a:lnTo>
                      <a:pt x="0" y="754"/>
                    </a:lnTo>
                    <a:close/>
                    <a:moveTo>
                      <a:pt x="0" y="679"/>
                    </a:moveTo>
                    <a:lnTo>
                      <a:pt x="0" y="716"/>
                    </a:lnTo>
                    <a:lnTo>
                      <a:pt x="19" y="716"/>
                    </a:lnTo>
                    <a:lnTo>
                      <a:pt x="19" y="679"/>
                    </a:lnTo>
                    <a:lnTo>
                      <a:pt x="0" y="679"/>
                    </a:lnTo>
                    <a:close/>
                    <a:moveTo>
                      <a:pt x="0" y="603"/>
                    </a:moveTo>
                    <a:lnTo>
                      <a:pt x="0" y="641"/>
                    </a:lnTo>
                    <a:lnTo>
                      <a:pt x="19" y="641"/>
                    </a:lnTo>
                    <a:lnTo>
                      <a:pt x="19" y="603"/>
                    </a:lnTo>
                    <a:lnTo>
                      <a:pt x="0" y="603"/>
                    </a:lnTo>
                    <a:close/>
                    <a:moveTo>
                      <a:pt x="0" y="527"/>
                    </a:moveTo>
                    <a:lnTo>
                      <a:pt x="0" y="565"/>
                    </a:lnTo>
                    <a:lnTo>
                      <a:pt x="19" y="565"/>
                    </a:lnTo>
                    <a:lnTo>
                      <a:pt x="19" y="527"/>
                    </a:lnTo>
                    <a:lnTo>
                      <a:pt x="0" y="527"/>
                    </a:lnTo>
                    <a:close/>
                    <a:moveTo>
                      <a:pt x="0" y="452"/>
                    </a:moveTo>
                    <a:lnTo>
                      <a:pt x="0" y="489"/>
                    </a:lnTo>
                    <a:lnTo>
                      <a:pt x="19" y="489"/>
                    </a:lnTo>
                    <a:lnTo>
                      <a:pt x="19" y="452"/>
                    </a:lnTo>
                    <a:lnTo>
                      <a:pt x="0" y="452"/>
                    </a:lnTo>
                    <a:close/>
                    <a:moveTo>
                      <a:pt x="0" y="378"/>
                    </a:moveTo>
                    <a:lnTo>
                      <a:pt x="0" y="416"/>
                    </a:lnTo>
                    <a:lnTo>
                      <a:pt x="19" y="416"/>
                    </a:lnTo>
                    <a:lnTo>
                      <a:pt x="19" y="378"/>
                    </a:lnTo>
                    <a:lnTo>
                      <a:pt x="0" y="378"/>
                    </a:lnTo>
                    <a:close/>
                    <a:moveTo>
                      <a:pt x="0" y="303"/>
                    </a:moveTo>
                    <a:lnTo>
                      <a:pt x="0" y="340"/>
                    </a:lnTo>
                    <a:lnTo>
                      <a:pt x="19" y="340"/>
                    </a:lnTo>
                    <a:lnTo>
                      <a:pt x="19" y="303"/>
                    </a:lnTo>
                    <a:lnTo>
                      <a:pt x="0" y="303"/>
                    </a:lnTo>
                    <a:close/>
                    <a:moveTo>
                      <a:pt x="0" y="227"/>
                    </a:moveTo>
                    <a:lnTo>
                      <a:pt x="0" y="265"/>
                    </a:lnTo>
                    <a:lnTo>
                      <a:pt x="19" y="265"/>
                    </a:lnTo>
                    <a:lnTo>
                      <a:pt x="19" y="227"/>
                    </a:lnTo>
                    <a:lnTo>
                      <a:pt x="0" y="227"/>
                    </a:lnTo>
                    <a:close/>
                    <a:moveTo>
                      <a:pt x="0" y="151"/>
                    </a:moveTo>
                    <a:lnTo>
                      <a:pt x="0" y="189"/>
                    </a:lnTo>
                    <a:lnTo>
                      <a:pt x="19" y="189"/>
                    </a:lnTo>
                    <a:lnTo>
                      <a:pt x="19" y="151"/>
                    </a:lnTo>
                    <a:lnTo>
                      <a:pt x="0" y="151"/>
                    </a:lnTo>
                    <a:close/>
                    <a:moveTo>
                      <a:pt x="0" y="76"/>
                    </a:moveTo>
                    <a:lnTo>
                      <a:pt x="0" y="113"/>
                    </a:lnTo>
                    <a:lnTo>
                      <a:pt x="19" y="113"/>
                    </a:lnTo>
                    <a:lnTo>
                      <a:pt x="19" y="76"/>
                    </a:lnTo>
                    <a:lnTo>
                      <a:pt x="0" y="76"/>
                    </a:lnTo>
                    <a:close/>
                    <a:moveTo>
                      <a:pt x="0" y="0"/>
                    </a:moveTo>
                    <a:lnTo>
                      <a:pt x="0" y="38"/>
                    </a:lnTo>
                    <a:lnTo>
                      <a:pt x="19" y="38"/>
                    </a:lnTo>
                    <a:lnTo>
                      <a:pt x="19" y="0"/>
                    </a:lnTo>
                    <a:lnTo>
                      <a:pt x="0" y="0"/>
                    </a:lnTo>
                    <a:close/>
                  </a:path>
                </a:pathLst>
              </a:custGeom>
              <a:solidFill>
                <a:srgbClr val="44546A"/>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12" name="Freeform 10"/>
              <p:cNvSpPr>
                <a:spLocks noEditPoints="1"/>
              </p:cNvSpPr>
              <p:nvPr/>
            </p:nvSpPr>
            <p:spPr bwMode="auto">
              <a:xfrm>
                <a:off x="6521326" y="2518444"/>
                <a:ext cx="15798" cy="1910757"/>
              </a:xfrm>
              <a:custGeom>
                <a:gdLst>
                  <a:gd fmla="*/ 15798 w 19" name="T0"/>
                  <a:gd fmla="*/ 1910757 h 2298" name="T1"/>
                  <a:gd fmla="*/ 0 w 19" name="T2"/>
                  <a:gd fmla="*/ 1816799 h 2298" name="T3"/>
                  <a:gd fmla="*/ 15798 w 19" name="T4"/>
                  <a:gd fmla="*/ 1816799 h 2298" name="T5"/>
                  <a:gd fmla="*/ 0 w 19" name="T6"/>
                  <a:gd fmla="*/ 1785202 h 2298" name="T7"/>
                  <a:gd fmla="*/ 0 w 19" name="T8"/>
                  <a:gd fmla="*/ 1753606 h 2298" name="T9"/>
                  <a:gd fmla="*/ 15798 w 19" name="T10"/>
                  <a:gd fmla="*/ 1722009 h 2298" name="T11"/>
                  <a:gd fmla="*/ 0 w 19" name="T12"/>
                  <a:gd fmla="*/ 1628051 h 2298" name="T13"/>
                  <a:gd fmla="*/ 15798 w 19" name="T14"/>
                  <a:gd fmla="*/ 1628051 h 2298" name="T15"/>
                  <a:gd fmla="*/ 0 w 19" name="T16"/>
                  <a:gd fmla="*/ 1596455 h 2298" name="T17"/>
                  <a:gd fmla="*/ 0 w 19" name="T18"/>
                  <a:gd fmla="*/ 1564858 h 2298" name="T19"/>
                  <a:gd fmla="*/ 15798 w 19" name="T20"/>
                  <a:gd fmla="*/ 1534925 h 2298" name="T21"/>
                  <a:gd fmla="*/ 0 w 19" name="T22"/>
                  <a:gd fmla="*/ 1440967 h 2298" name="T23"/>
                  <a:gd fmla="*/ 15798 w 19" name="T24"/>
                  <a:gd fmla="*/ 1440967 h 2298" name="T25"/>
                  <a:gd fmla="*/ 0 w 19" name="T26"/>
                  <a:gd fmla="*/ 1409370 h 2298" name="T27"/>
                  <a:gd fmla="*/ 0 w 19" name="T28"/>
                  <a:gd fmla="*/ 1377774 h 2298" name="T29"/>
                  <a:gd fmla="*/ 15798 w 19" name="T30"/>
                  <a:gd fmla="*/ 1346177 h 2298" name="T31"/>
                  <a:gd fmla="*/ 0 w 19" name="T32"/>
                  <a:gd fmla="*/ 1252219 h 2298" name="T33"/>
                  <a:gd fmla="*/ 15798 w 19" name="T34"/>
                  <a:gd fmla="*/ 1252219 h 2298" name="T35"/>
                  <a:gd fmla="*/ 0 w 19" name="T36"/>
                  <a:gd fmla="*/ 1220623 h 2298" name="T37"/>
                  <a:gd fmla="*/ 0 w 19" name="T38"/>
                  <a:gd fmla="*/ 1189026 h 2298" name="T39"/>
                  <a:gd fmla="*/ 15798 w 19" name="T40"/>
                  <a:gd fmla="*/ 1158261 h 2298" name="T41"/>
                  <a:gd fmla="*/ 0 w 19" name="T42"/>
                  <a:gd fmla="*/ 1065135 h 2298" name="T43"/>
                  <a:gd fmla="*/ 15798 w 19" name="T44"/>
                  <a:gd fmla="*/ 1065135 h 2298" name="T45"/>
                  <a:gd fmla="*/ 0 w 19" name="T46"/>
                  <a:gd fmla="*/ 1034370 h 2298" name="T47"/>
                  <a:gd fmla="*/ 0 w 19" name="T48"/>
                  <a:gd fmla="*/ 1002773 h 2298" name="T49"/>
                  <a:gd fmla="*/ 15798 w 19" name="T50"/>
                  <a:gd fmla="*/ 971177 h 2298" name="T51"/>
                  <a:gd fmla="*/ 0 w 19" name="T52"/>
                  <a:gd fmla="*/ 876387 h 2298" name="T53"/>
                  <a:gd fmla="*/ 15798 w 19" name="T54"/>
                  <a:gd fmla="*/ 876387 h 2298" name="T55"/>
                  <a:gd fmla="*/ 0 w 19" name="T56"/>
                  <a:gd fmla="*/ 845622 h 2298" name="T57"/>
                  <a:gd fmla="*/ 0 w 19" name="T58"/>
                  <a:gd fmla="*/ 814026 h 2298" name="T59"/>
                  <a:gd fmla="*/ 15798 w 19" name="T60"/>
                  <a:gd fmla="*/ 782429 h 2298" name="T61"/>
                  <a:gd fmla="*/ 0 w 19" name="T62"/>
                  <a:gd fmla="*/ 690134 h 2298" name="T63"/>
                  <a:gd fmla="*/ 15798 w 19" name="T64"/>
                  <a:gd fmla="*/ 690134 h 2298" name="T65"/>
                  <a:gd fmla="*/ 0 w 19" name="T66"/>
                  <a:gd fmla="*/ 658538 h 2298" name="T67"/>
                  <a:gd fmla="*/ 0 w 19" name="T68"/>
                  <a:gd fmla="*/ 626941 h 2298" name="T69"/>
                  <a:gd fmla="*/ 15798 w 19" name="T70"/>
                  <a:gd fmla="*/ 595345 h 2298" name="T71"/>
                  <a:gd fmla="*/ 0 w 19" name="T72"/>
                  <a:gd fmla="*/ 501387 h 2298" name="T73"/>
                  <a:gd fmla="*/ 15798 w 19" name="T74"/>
                  <a:gd fmla="*/ 501387 h 2298" name="T75"/>
                  <a:gd fmla="*/ 0 w 19" name="T76"/>
                  <a:gd fmla="*/ 469790 h 2298" name="T77"/>
                  <a:gd fmla="*/ 0 w 19" name="T78"/>
                  <a:gd fmla="*/ 438194 h 2298" name="T79"/>
                  <a:gd fmla="*/ 15798 w 19" name="T80"/>
                  <a:gd fmla="*/ 406597 h 2298" name="T81"/>
                  <a:gd fmla="*/ 0 w 19" name="T82"/>
                  <a:gd fmla="*/ 314302 h 2298" name="T83"/>
                  <a:gd fmla="*/ 15798 w 19" name="T84"/>
                  <a:gd fmla="*/ 314302 h 2298" name="T85"/>
                  <a:gd fmla="*/ 0 w 19" name="T86"/>
                  <a:gd fmla="*/ 282706 h 2298" name="T87"/>
                  <a:gd fmla="*/ 0 w 19" name="T88"/>
                  <a:gd fmla="*/ 251941 h 2298" name="T89"/>
                  <a:gd fmla="*/ 15798 w 19" name="T90"/>
                  <a:gd fmla="*/ 220344 h 2298" name="T91"/>
                  <a:gd fmla="*/ 0 w 19" name="T92"/>
                  <a:gd fmla="*/ 125555 h 2298" name="T93"/>
                  <a:gd fmla="*/ 15798 w 19" name="T94"/>
                  <a:gd fmla="*/ 125555 h 2298" name="T95"/>
                  <a:gd fmla="*/ 0 w 19" name="T96"/>
                  <a:gd fmla="*/ 93958 h 2298" name="T97"/>
                  <a:gd fmla="*/ 0 w 19" name="T98"/>
                  <a:gd fmla="*/ 63193 h 2298" name="T99"/>
                  <a:gd fmla="*/ 15798 w 19" name="T100"/>
                  <a:gd fmla="*/ 31597 h 2298"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b="b" l="0" r="r" t="0"/>
                <a:pathLst>
                  <a:path h="2298" w="19">
                    <a:moveTo>
                      <a:pt x="0" y="2260"/>
                    </a:moveTo>
                    <a:lnTo>
                      <a:pt x="0" y="2298"/>
                    </a:lnTo>
                    <a:lnTo>
                      <a:pt x="19" y="2298"/>
                    </a:lnTo>
                    <a:lnTo>
                      <a:pt x="19" y="2260"/>
                    </a:lnTo>
                    <a:lnTo>
                      <a:pt x="0" y="2260"/>
                    </a:lnTo>
                    <a:moveTo>
                      <a:pt x="0" y="2185"/>
                    </a:moveTo>
                    <a:lnTo>
                      <a:pt x="0" y="2222"/>
                    </a:lnTo>
                    <a:lnTo>
                      <a:pt x="19" y="2222"/>
                    </a:lnTo>
                    <a:lnTo>
                      <a:pt x="19" y="2185"/>
                    </a:lnTo>
                    <a:lnTo>
                      <a:pt x="0" y="2185"/>
                    </a:lnTo>
                    <a:moveTo>
                      <a:pt x="0" y="2109"/>
                    </a:moveTo>
                    <a:lnTo>
                      <a:pt x="0" y="2147"/>
                    </a:lnTo>
                    <a:lnTo>
                      <a:pt x="19" y="2147"/>
                    </a:lnTo>
                    <a:lnTo>
                      <a:pt x="19" y="2109"/>
                    </a:lnTo>
                    <a:lnTo>
                      <a:pt x="0" y="2109"/>
                    </a:lnTo>
                    <a:moveTo>
                      <a:pt x="0" y="2033"/>
                    </a:moveTo>
                    <a:lnTo>
                      <a:pt x="0" y="2071"/>
                    </a:lnTo>
                    <a:lnTo>
                      <a:pt x="19" y="2071"/>
                    </a:lnTo>
                    <a:lnTo>
                      <a:pt x="19" y="2033"/>
                    </a:lnTo>
                    <a:lnTo>
                      <a:pt x="0" y="2033"/>
                    </a:lnTo>
                    <a:moveTo>
                      <a:pt x="0" y="1958"/>
                    </a:moveTo>
                    <a:lnTo>
                      <a:pt x="0" y="1995"/>
                    </a:lnTo>
                    <a:lnTo>
                      <a:pt x="19" y="1995"/>
                    </a:lnTo>
                    <a:lnTo>
                      <a:pt x="19" y="1958"/>
                    </a:lnTo>
                    <a:lnTo>
                      <a:pt x="0" y="1958"/>
                    </a:lnTo>
                    <a:moveTo>
                      <a:pt x="0" y="1882"/>
                    </a:moveTo>
                    <a:lnTo>
                      <a:pt x="0" y="1920"/>
                    </a:lnTo>
                    <a:lnTo>
                      <a:pt x="19" y="1920"/>
                    </a:lnTo>
                    <a:lnTo>
                      <a:pt x="19" y="1882"/>
                    </a:lnTo>
                    <a:lnTo>
                      <a:pt x="0" y="1882"/>
                    </a:lnTo>
                    <a:moveTo>
                      <a:pt x="0" y="1809"/>
                    </a:moveTo>
                    <a:lnTo>
                      <a:pt x="0" y="1846"/>
                    </a:lnTo>
                    <a:lnTo>
                      <a:pt x="19" y="1846"/>
                    </a:lnTo>
                    <a:lnTo>
                      <a:pt x="19" y="1809"/>
                    </a:lnTo>
                    <a:lnTo>
                      <a:pt x="0" y="1809"/>
                    </a:lnTo>
                    <a:moveTo>
                      <a:pt x="0" y="1733"/>
                    </a:moveTo>
                    <a:lnTo>
                      <a:pt x="0" y="1771"/>
                    </a:lnTo>
                    <a:lnTo>
                      <a:pt x="19" y="1771"/>
                    </a:lnTo>
                    <a:lnTo>
                      <a:pt x="19" y="1733"/>
                    </a:lnTo>
                    <a:lnTo>
                      <a:pt x="0" y="1733"/>
                    </a:lnTo>
                    <a:moveTo>
                      <a:pt x="0" y="1657"/>
                    </a:moveTo>
                    <a:lnTo>
                      <a:pt x="0" y="1695"/>
                    </a:lnTo>
                    <a:lnTo>
                      <a:pt x="19" y="1695"/>
                    </a:lnTo>
                    <a:lnTo>
                      <a:pt x="19" y="1657"/>
                    </a:lnTo>
                    <a:lnTo>
                      <a:pt x="0" y="1657"/>
                    </a:lnTo>
                    <a:moveTo>
                      <a:pt x="0" y="1582"/>
                    </a:moveTo>
                    <a:lnTo>
                      <a:pt x="0" y="1619"/>
                    </a:lnTo>
                    <a:lnTo>
                      <a:pt x="19" y="1619"/>
                    </a:lnTo>
                    <a:lnTo>
                      <a:pt x="19" y="1582"/>
                    </a:lnTo>
                    <a:lnTo>
                      <a:pt x="0" y="1582"/>
                    </a:lnTo>
                    <a:moveTo>
                      <a:pt x="0" y="1506"/>
                    </a:moveTo>
                    <a:lnTo>
                      <a:pt x="0" y="1544"/>
                    </a:lnTo>
                    <a:lnTo>
                      <a:pt x="19" y="1544"/>
                    </a:lnTo>
                    <a:lnTo>
                      <a:pt x="19" y="1506"/>
                    </a:lnTo>
                    <a:lnTo>
                      <a:pt x="0" y="1506"/>
                    </a:lnTo>
                    <a:moveTo>
                      <a:pt x="0" y="1430"/>
                    </a:moveTo>
                    <a:lnTo>
                      <a:pt x="0" y="1468"/>
                    </a:lnTo>
                    <a:lnTo>
                      <a:pt x="19" y="1468"/>
                    </a:lnTo>
                    <a:lnTo>
                      <a:pt x="19" y="1430"/>
                    </a:lnTo>
                    <a:lnTo>
                      <a:pt x="0" y="1430"/>
                    </a:lnTo>
                    <a:moveTo>
                      <a:pt x="0" y="1357"/>
                    </a:moveTo>
                    <a:lnTo>
                      <a:pt x="0" y="1393"/>
                    </a:lnTo>
                    <a:lnTo>
                      <a:pt x="19" y="1393"/>
                    </a:lnTo>
                    <a:lnTo>
                      <a:pt x="19" y="1357"/>
                    </a:lnTo>
                    <a:lnTo>
                      <a:pt x="0" y="1357"/>
                    </a:lnTo>
                    <a:moveTo>
                      <a:pt x="0" y="1281"/>
                    </a:moveTo>
                    <a:lnTo>
                      <a:pt x="0" y="1319"/>
                    </a:lnTo>
                    <a:lnTo>
                      <a:pt x="19" y="1319"/>
                    </a:lnTo>
                    <a:lnTo>
                      <a:pt x="19" y="1281"/>
                    </a:lnTo>
                    <a:lnTo>
                      <a:pt x="0" y="1281"/>
                    </a:lnTo>
                    <a:moveTo>
                      <a:pt x="0" y="1206"/>
                    </a:moveTo>
                    <a:lnTo>
                      <a:pt x="0" y="1244"/>
                    </a:lnTo>
                    <a:lnTo>
                      <a:pt x="19" y="1244"/>
                    </a:lnTo>
                    <a:lnTo>
                      <a:pt x="19" y="1206"/>
                    </a:lnTo>
                    <a:lnTo>
                      <a:pt x="0" y="1206"/>
                    </a:lnTo>
                    <a:moveTo>
                      <a:pt x="0" y="1130"/>
                    </a:moveTo>
                    <a:lnTo>
                      <a:pt x="0" y="1168"/>
                    </a:lnTo>
                    <a:lnTo>
                      <a:pt x="19" y="1168"/>
                    </a:lnTo>
                    <a:lnTo>
                      <a:pt x="19" y="1130"/>
                    </a:lnTo>
                    <a:lnTo>
                      <a:pt x="0" y="1130"/>
                    </a:lnTo>
                    <a:moveTo>
                      <a:pt x="0" y="1054"/>
                    </a:moveTo>
                    <a:lnTo>
                      <a:pt x="0" y="1092"/>
                    </a:lnTo>
                    <a:lnTo>
                      <a:pt x="19" y="1092"/>
                    </a:lnTo>
                    <a:lnTo>
                      <a:pt x="19" y="1054"/>
                    </a:lnTo>
                    <a:lnTo>
                      <a:pt x="0" y="1054"/>
                    </a:lnTo>
                    <a:moveTo>
                      <a:pt x="0" y="979"/>
                    </a:moveTo>
                    <a:lnTo>
                      <a:pt x="0" y="1017"/>
                    </a:lnTo>
                    <a:lnTo>
                      <a:pt x="19" y="1017"/>
                    </a:lnTo>
                    <a:lnTo>
                      <a:pt x="19" y="979"/>
                    </a:lnTo>
                    <a:lnTo>
                      <a:pt x="0" y="979"/>
                    </a:lnTo>
                    <a:moveTo>
                      <a:pt x="0" y="905"/>
                    </a:moveTo>
                    <a:lnTo>
                      <a:pt x="0" y="941"/>
                    </a:lnTo>
                    <a:lnTo>
                      <a:pt x="19" y="941"/>
                    </a:lnTo>
                    <a:lnTo>
                      <a:pt x="19" y="905"/>
                    </a:lnTo>
                    <a:lnTo>
                      <a:pt x="0" y="905"/>
                    </a:lnTo>
                    <a:moveTo>
                      <a:pt x="0" y="830"/>
                    </a:moveTo>
                    <a:lnTo>
                      <a:pt x="0" y="868"/>
                    </a:lnTo>
                    <a:lnTo>
                      <a:pt x="19" y="868"/>
                    </a:lnTo>
                    <a:lnTo>
                      <a:pt x="19" y="830"/>
                    </a:lnTo>
                    <a:lnTo>
                      <a:pt x="0" y="830"/>
                    </a:lnTo>
                    <a:moveTo>
                      <a:pt x="0" y="754"/>
                    </a:moveTo>
                    <a:lnTo>
                      <a:pt x="0" y="792"/>
                    </a:lnTo>
                    <a:lnTo>
                      <a:pt x="19" y="792"/>
                    </a:lnTo>
                    <a:lnTo>
                      <a:pt x="19" y="754"/>
                    </a:lnTo>
                    <a:lnTo>
                      <a:pt x="0" y="754"/>
                    </a:lnTo>
                    <a:moveTo>
                      <a:pt x="0" y="679"/>
                    </a:moveTo>
                    <a:lnTo>
                      <a:pt x="0" y="716"/>
                    </a:lnTo>
                    <a:lnTo>
                      <a:pt x="19" y="716"/>
                    </a:lnTo>
                    <a:lnTo>
                      <a:pt x="19" y="679"/>
                    </a:lnTo>
                    <a:lnTo>
                      <a:pt x="0" y="679"/>
                    </a:lnTo>
                    <a:moveTo>
                      <a:pt x="0" y="603"/>
                    </a:moveTo>
                    <a:lnTo>
                      <a:pt x="0" y="641"/>
                    </a:lnTo>
                    <a:lnTo>
                      <a:pt x="19" y="641"/>
                    </a:lnTo>
                    <a:lnTo>
                      <a:pt x="19" y="603"/>
                    </a:lnTo>
                    <a:lnTo>
                      <a:pt x="0" y="603"/>
                    </a:lnTo>
                    <a:moveTo>
                      <a:pt x="0" y="527"/>
                    </a:moveTo>
                    <a:lnTo>
                      <a:pt x="0" y="565"/>
                    </a:lnTo>
                    <a:lnTo>
                      <a:pt x="19" y="565"/>
                    </a:lnTo>
                    <a:lnTo>
                      <a:pt x="19" y="527"/>
                    </a:lnTo>
                    <a:lnTo>
                      <a:pt x="0" y="527"/>
                    </a:lnTo>
                    <a:moveTo>
                      <a:pt x="0" y="452"/>
                    </a:moveTo>
                    <a:lnTo>
                      <a:pt x="0" y="489"/>
                    </a:lnTo>
                    <a:lnTo>
                      <a:pt x="19" y="489"/>
                    </a:lnTo>
                    <a:lnTo>
                      <a:pt x="19" y="452"/>
                    </a:lnTo>
                    <a:lnTo>
                      <a:pt x="0" y="452"/>
                    </a:lnTo>
                    <a:moveTo>
                      <a:pt x="0" y="378"/>
                    </a:moveTo>
                    <a:lnTo>
                      <a:pt x="0" y="416"/>
                    </a:lnTo>
                    <a:lnTo>
                      <a:pt x="19" y="416"/>
                    </a:lnTo>
                    <a:lnTo>
                      <a:pt x="19" y="378"/>
                    </a:lnTo>
                    <a:lnTo>
                      <a:pt x="0" y="378"/>
                    </a:lnTo>
                    <a:moveTo>
                      <a:pt x="0" y="303"/>
                    </a:moveTo>
                    <a:lnTo>
                      <a:pt x="0" y="340"/>
                    </a:lnTo>
                    <a:lnTo>
                      <a:pt x="19" y="340"/>
                    </a:lnTo>
                    <a:lnTo>
                      <a:pt x="19" y="303"/>
                    </a:lnTo>
                    <a:lnTo>
                      <a:pt x="0" y="303"/>
                    </a:lnTo>
                    <a:moveTo>
                      <a:pt x="0" y="227"/>
                    </a:moveTo>
                    <a:lnTo>
                      <a:pt x="0" y="265"/>
                    </a:lnTo>
                    <a:lnTo>
                      <a:pt x="19" y="265"/>
                    </a:lnTo>
                    <a:lnTo>
                      <a:pt x="19" y="227"/>
                    </a:lnTo>
                    <a:lnTo>
                      <a:pt x="0" y="227"/>
                    </a:lnTo>
                    <a:moveTo>
                      <a:pt x="0" y="151"/>
                    </a:moveTo>
                    <a:lnTo>
                      <a:pt x="0" y="189"/>
                    </a:lnTo>
                    <a:lnTo>
                      <a:pt x="19" y="189"/>
                    </a:lnTo>
                    <a:lnTo>
                      <a:pt x="19" y="151"/>
                    </a:lnTo>
                    <a:lnTo>
                      <a:pt x="0" y="151"/>
                    </a:lnTo>
                    <a:moveTo>
                      <a:pt x="0" y="76"/>
                    </a:moveTo>
                    <a:lnTo>
                      <a:pt x="0" y="113"/>
                    </a:lnTo>
                    <a:lnTo>
                      <a:pt x="19" y="113"/>
                    </a:lnTo>
                    <a:lnTo>
                      <a:pt x="19" y="76"/>
                    </a:lnTo>
                    <a:lnTo>
                      <a:pt x="0" y="76"/>
                    </a:lnTo>
                    <a:moveTo>
                      <a:pt x="0" y="0"/>
                    </a:moveTo>
                    <a:lnTo>
                      <a:pt x="0" y="38"/>
                    </a:lnTo>
                    <a:lnTo>
                      <a:pt x="19" y="38"/>
                    </a:lnTo>
                    <a:lnTo>
                      <a:pt x="19" y="0"/>
                    </a:lnTo>
                    <a:lnTo>
                      <a:pt x="0"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13" name="Freeform 11"/>
              <p:cNvSpPr/>
              <p:nvPr/>
            </p:nvSpPr>
            <p:spPr bwMode="auto">
              <a:xfrm>
                <a:off x="6512180" y="4460798"/>
                <a:ext cx="24945" cy="29102"/>
              </a:xfrm>
              <a:custGeom>
                <a:gdLst>
                  <a:gd fmla="*/ 9147 w 30" name="T0"/>
                  <a:gd fmla="*/ 0 h 35" name="T1"/>
                  <a:gd fmla="*/ 9147 w 30" name="T2"/>
                  <a:gd fmla="*/ 9978 h 35" name="T3"/>
                  <a:gd fmla="*/ 0 w 30" name="T4"/>
                  <a:gd fmla="*/ 15798 h 35" name="T5"/>
                  <a:gd fmla="*/ 7484 w 30" name="T6"/>
                  <a:gd fmla="*/ 29102 h 35" name="T7"/>
                  <a:gd fmla="*/ 24945 w 30" name="T8"/>
                  <a:gd fmla="*/ 19124 h 35" name="T9"/>
                  <a:gd fmla="*/ 24945 w 30" name="T10"/>
                  <a:gd fmla="*/ 0 h 35" name="T11"/>
                  <a:gd fmla="*/ 9147 w 30" name="T12"/>
                  <a:gd fmla="*/ 0 h 35"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35" w="30">
                    <a:moveTo>
                      <a:pt x="11" y="0"/>
                    </a:moveTo>
                    <a:lnTo>
                      <a:pt x="11" y="12"/>
                    </a:lnTo>
                    <a:lnTo>
                      <a:pt x="0" y="19"/>
                    </a:lnTo>
                    <a:lnTo>
                      <a:pt x="9" y="35"/>
                    </a:lnTo>
                    <a:lnTo>
                      <a:pt x="30" y="23"/>
                    </a:lnTo>
                    <a:lnTo>
                      <a:pt x="30" y="0"/>
                    </a:lnTo>
                    <a:lnTo>
                      <a:pt x="11" y="0"/>
                    </a:lnTo>
                    <a:close/>
                  </a:path>
                </a:pathLst>
              </a:custGeom>
              <a:solidFill>
                <a:srgbClr val="FFFFFD"/>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14" name="Freeform 12"/>
              <p:cNvSpPr/>
              <p:nvPr/>
            </p:nvSpPr>
            <p:spPr bwMode="auto">
              <a:xfrm>
                <a:off x="6512180" y="4460798"/>
                <a:ext cx="24945" cy="29102"/>
              </a:xfrm>
              <a:custGeom>
                <a:gdLst>
                  <a:gd fmla="*/ 9147 w 30" name="T0"/>
                  <a:gd fmla="*/ 0 h 35" name="T1"/>
                  <a:gd fmla="*/ 9147 w 30" name="T2"/>
                  <a:gd fmla="*/ 9978 h 35" name="T3"/>
                  <a:gd fmla="*/ 0 w 30" name="T4"/>
                  <a:gd fmla="*/ 15798 h 35" name="T5"/>
                  <a:gd fmla="*/ 7484 w 30" name="T6"/>
                  <a:gd fmla="*/ 29102 h 35" name="T7"/>
                  <a:gd fmla="*/ 24945 w 30" name="T8"/>
                  <a:gd fmla="*/ 19124 h 35" name="T9"/>
                  <a:gd fmla="*/ 24945 w 30" name="T10"/>
                  <a:gd fmla="*/ 0 h 35" name="T11"/>
                  <a:gd fmla="*/ 9147 w 30" name="T12"/>
                  <a:gd fmla="*/ 0 h 35"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35" w="30">
                    <a:moveTo>
                      <a:pt x="11" y="0"/>
                    </a:moveTo>
                    <a:lnTo>
                      <a:pt x="11" y="12"/>
                    </a:lnTo>
                    <a:lnTo>
                      <a:pt x="0" y="19"/>
                    </a:lnTo>
                    <a:lnTo>
                      <a:pt x="9" y="35"/>
                    </a:lnTo>
                    <a:lnTo>
                      <a:pt x="30" y="23"/>
                    </a:lnTo>
                    <a:lnTo>
                      <a:pt x="30" y="0"/>
                    </a:lnTo>
                    <a:lnTo>
                      <a:pt x="11"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15" name="Freeform 13"/>
              <p:cNvSpPr>
                <a:spLocks noEditPoints="1"/>
              </p:cNvSpPr>
              <p:nvPr/>
            </p:nvSpPr>
            <p:spPr bwMode="auto">
              <a:xfrm>
                <a:off x="4816778" y="4492394"/>
                <a:ext cx="1675447" cy="1006099"/>
              </a:xfrm>
              <a:custGeom>
                <a:gdLst>
                  <a:gd fmla="*/ 8315 w 2015" name="T0"/>
                  <a:gd fmla="*/ 1006099 h 1210" name="T1"/>
                  <a:gd fmla="*/ 83149 w 2015" name="T2"/>
                  <a:gd fmla="*/ 943737 h 1210" name="T3"/>
                  <a:gd fmla="*/ 90632 w 2015" name="T4"/>
                  <a:gd fmla="*/ 957041 h 1210" name="T5"/>
                  <a:gd fmla="*/ 108093 w 2015" name="T6"/>
                  <a:gd fmla="*/ 927939 h 1210" name="T7"/>
                  <a:gd fmla="*/ 136364 w 2015" name="T8"/>
                  <a:gd fmla="*/ 912141 h 1210" name="T9"/>
                  <a:gd fmla="*/ 171286 w 2015" name="T10"/>
                  <a:gd fmla="*/ 907984 h 1210" name="T11"/>
                  <a:gd fmla="*/ 246120 w 2015" name="T12"/>
                  <a:gd fmla="*/ 847285 h 1210" name="T13"/>
                  <a:gd fmla="*/ 253604 w 2015" name="T14"/>
                  <a:gd fmla="*/ 858926 h 1210" name="T15"/>
                  <a:gd fmla="*/ 273559 w 2015" name="T16"/>
                  <a:gd fmla="*/ 828992 h 1210" name="T17"/>
                  <a:gd fmla="*/ 300998 w 2015" name="T18"/>
                  <a:gd fmla="*/ 813194 h 1210" name="T19"/>
                  <a:gd fmla="*/ 336752 w 2015" name="T20"/>
                  <a:gd fmla="*/ 811531 h 1210" name="T21"/>
                  <a:gd fmla="*/ 409092 w 2015" name="T22"/>
                  <a:gd fmla="*/ 748338 h 1210" name="T23"/>
                  <a:gd fmla="*/ 417407 w 2015" name="T24"/>
                  <a:gd fmla="*/ 762473 h 1210" name="T25"/>
                  <a:gd fmla="*/ 436531 w 2015" name="T26"/>
                  <a:gd fmla="*/ 733371 h 1210" name="T27"/>
                  <a:gd fmla="*/ 463970 w 2015" name="T28"/>
                  <a:gd fmla="*/ 715079 h 1210" name="T29"/>
                  <a:gd fmla="*/ 499724 w 2015" name="T30"/>
                  <a:gd fmla="*/ 713416 h 1210" name="T31"/>
                  <a:gd fmla="*/ 574558 w 2015" name="T32"/>
                  <a:gd fmla="*/ 650223 h 1210" name="T33"/>
                  <a:gd fmla="*/ 582041 w 2015" name="T34"/>
                  <a:gd fmla="*/ 664358 h 1210" name="T35"/>
                  <a:gd fmla="*/ 601997 w 2015" name="T36"/>
                  <a:gd fmla="*/ 634424 h 1210" name="T37"/>
                  <a:gd fmla="*/ 629436 w 2015" name="T38"/>
                  <a:gd fmla="*/ 618626 h 1210" name="T39"/>
                  <a:gd fmla="*/ 665190 w 2015" name="T40"/>
                  <a:gd fmla="*/ 615300 h 1210" name="T41"/>
                  <a:gd fmla="*/ 737529 w 2015" name="T42"/>
                  <a:gd fmla="*/ 553770 h 1210" name="T43"/>
                  <a:gd fmla="*/ 745844 w 2015" name="T44"/>
                  <a:gd fmla="*/ 567905 h 1210" name="T45"/>
                  <a:gd fmla="*/ 764968 w 2015" name="T46"/>
                  <a:gd fmla="*/ 536309 h 1210" name="T47"/>
                  <a:gd fmla="*/ 792407 w 2015" name="T48"/>
                  <a:gd fmla="*/ 520511 h 1210" name="T49"/>
                  <a:gd fmla="*/ 828161 w 2015" name="T50"/>
                  <a:gd fmla="*/ 518848 h 1210" name="T51"/>
                  <a:gd fmla="*/ 902995 w 2015" name="T52"/>
                  <a:gd fmla="*/ 455655 h 1210" name="T53"/>
                  <a:gd fmla="*/ 910479 w 2015" name="T54"/>
                  <a:gd fmla="*/ 469790 h 1210" name="T55"/>
                  <a:gd fmla="*/ 927940 w 2015" name="T56"/>
                  <a:gd fmla="*/ 439857 h 1210" name="T57"/>
                  <a:gd fmla="*/ 956210 w 2015" name="T58"/>
                  <a:gd fmla="*/ 422395 h 1210" name="T59"/>
                  <a:gd fmla="*/ 991133 w 2015" name="T60"/>
                  <a:gd fmla="*/ 420732 h 1210" name="T61"/>
                  <a:gd fmla="*/ 1065967 w 2015" name="T62"/>
                  <a:gd fmla="*/ 357539 h 1210" name="T63"/>
                  <a:gd fmla="*/ 1073450 w 2015" name="T64"/>
                  <a:gd fmla="*/ 371675 h 1210" name="T65"/>
                  <a:gd fmla="*/ 1093406 w 2015" name="T66"/>
                  <a:gd fmla="*/ 341741 h 1210" name="T67"/>
                  <a:gd fmla="*/ 1120845 w 2015" name="T68"/>
                  <a:gd fmla="*/ 325943 h 1210" name="T69"/>
                  <a:gd fmla="*/ 1156599 w 2015" name="T70"/>
                  <a:gd fmla="*/ 321785 h 1210" name="T71"/>
                  <a:gd fmla="*/ 1228938 w 2015" name="T72"/>
                  <a:gd fmla="*/ 261087 h 1210" name="T73"/>
                  <a:gd fmla="*/ 1237253 w 2015" name="T74"/>
                  <a:gd fmla="*/ 275222 h 1210" name="T75"/>
                  <a:gd fmla="*/ 1256377 w 2015" name="T76"/>
                  <a:gd fmla="*/ 245289 h 1210" name="T77"/>
                  <a:gd fmla="*/ 1283816 w 2015" name="T78"/>
                  <a:gd fmla="*/ 227827 h 1210" name="T79"/>
                  <a:gd fmla="*/ 1319570 w 2015" name="T80"/>
                  <a:gd fmla="*/ 226164 h 1210" name="T81"/>
                  <a:gd fmla="*/ 1394404 w 2015" name="T82"/>
                  <a:gd fmla="*/ 162971 h 1210" name="T83"/>
                  <a:gd fmla="*/ 1401888 w 2015" name="T84"/>
                  <a:gd fmla="*/ 176275 h 1210" name="T85"/>
                  <a:gd fmla="*/ 1421843 w 2015" name="T86"/>
                  <a:gd fmla="*/ 147173 h 1210" name="T87"/>
                  <a:gd fmla="*/ 1449282 w 2015" name="T88"/>
                  <a:gd fmla="*/ 131375 h 1210" name="T89"/>
                  <a:gd fmla="*/ 1482542 w 2015" name="T90"/>
                  <a:gd fmla="*/ 127217 h 1210" name="T91"/>
                  <a:gd fmla="*/ 1557376 w 2015" name="T92"/>
                  <a:gd fmla="*/ 66519 h 1210" name="T93"/>
                  <a:gd fmla="*/ 1565691 w 2015" name="T94"/>
                  <a:gd fmla="*/ 78160 h 1210" name="T95"/>
                  <a:gd fmla="*/ 1584815 w 2015" name="T96"/>
                  <a:gd fmla="*/ 49058 h 1210" name="T97"/>
                  <a:gd fmla="*/ 1612254 w 2015" name="T98"/>
                  <a:gd fmla="*/ 33259 h 1210" name="T99"/>
                  <a:gd fmla="*/ 1648008 w 2015" name="T100"/>
                  <a:gd fmla="*/ 30765 h 1210"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b="b" l="0" r="r" t="0"/>
                <a:pathLst>
                  <a:path h="1210" w="2015">
                    <a:moveTo>
                      <a:pt x="34" y="1175"/>
                    </a:moveTo>
                    <a:lnTo>
                      <a:pt x="0" y="1194"/>
                    </a:lnTo>
                    <a:lnTo>
                      <a:pt x="10" y="1210"/>
                    </a:lnTo>
                    <a:lnTo>
                      <a:pt x="43" y="1191"/>
                    </a:lnTo>
                    <a:lnTo>
                      <a:pt x="34" y="1175"/>
                    </a:lnTo>
                    <a:close/>
                    <a:moveTo>
                      <a:pt x="100" y="1135"/>
                    </a:moveTo>
                    <a:lnTo>
                      <a:pt x="67" y="1153"/>
                    </a:lnTo>
                    <a:lnTo>
                      <a:pt x="76" y="1170"/>
                    </a:lnTo>
                    <a:lnTo>
                      <a:pt x="109" y="1151"/>
                    </a:lnTo>
                    <a:lnTo>
                      <a:pt x="100" y="1135"/>
                    </a:lnTo>
                    <a:close/>
                    <a:moveTo>
                      <a:pt x="164" y="1097"/>
                    </a:moveTo>
                    <a:lnTo>
                      <a:pt x="130" y="1116"/>
                    </a:lnTo>
                    <a:lnTo>
                      <a:pt x="142" y="1132"/>
                    </a:lnTo>
                    <a:lnTo>
                      <a:pt x="173" y="1111"/>
                    </a:lnTo>
                    <a:lnTo>
                      <a:pt x="164" y="1097"/>
                    </a:lnTo>
                    <a:close/>
                    <a:moveTo>
                      <a:pt x="230" y="1056"/>
                    </a:moveTo>
                    <a:lnTo>
                      <a:pt x="197" y="1075"/>
                    </a:lnTo>
                    <a:lnTo>
                      <a:pt x="206" y="1092"/>
                    </a:lnTo>
                    <a:lnTo>
                      <a:pt x="239" y="1073"/>
                    </a:lnTo>
                    <a:lnTo>
                      <a:pt x="230" y="1056"/>
                    </a:lnTo>
                    <a:close/>
                    <a:moveTo>
                      <a:pt x="296" y="1019"/>
                    </a:moveTo>
                    <a:lnTo>
                      <a:pt x="263" y="1038"/>
                    </a:lnTo>
                    <a:lnTo>
                      <a:pt x="272" y="1054"/>
                    </a:lnTo>
                    <a:lnTo>
                      <a:pt x="305" y="1033"/>
                    </a:lnTo>
                    <a:lnTo>
                      <a:pt x="296" y="1019"/>
                    </a:lnTo>
                    <a:close/>
                    <a:moveTo>
                      <a:pt x="362" y="978"/>
                    </a:moveTo>
                    <a:lnTo>
                      <a:pt x="329" y="997"/>
                    </a:lnTo>
                    <a:lnTo>
                      <a:pt x="339" y="1014"/>
                    </a:lnTo>
                    <a:lnTo>
                      <a:pt x="372" y="995"/>
                    </a:lnTo>
                    <a:lnTo>
                      <a:pt x="362" y="978"/>
                    </a:lnTo>
                    <a:close/>
                    <a:moveTo>
                      <a:pt x="428" y="938"/>
                    </a:moveTo>
                    <a:lnTo>
                      <a:pt x="395" y="960"/>
                    </a:lnTo>
                    <a:lnTo>
                      <a:pt x="405" y="976"/>
                    </a:lnTo>
                    <a:lnTo>
                      <a:pt x="438" y="955"/>
                    </a:lnTo>
                    <a:lnTo>
                      <a:pt x="428" y="938"/>
                    </a:lnTo>
                    <a:close/>
                    <a:moveTo>
                      <a:pt x="492" y="900"/>
                    </a:moveTo>
                    <a:lnTo>
                      <a:pt x="459" y="919"/>
                    </a:lnTo>
                    <a:lnTo>
                      <a:pt x="471" y="936"/>
                    </a:lnTo>
                    <a:lnTo>
                      <a:pt x="502" y="917"/>
                    </a:lnTo>
                    <a:lnTo>
                      <a:pt x="492" y="900"/>
                    </a:lnTo>
                    <a:close/>
                    <a:moveTo>
                      <a:pt x="558" y="860"/>
                    </a:moveTo>
                    <a:lnTo>
                      <a:pt x="525" y="882"/>
                    </a:lnTo>
                    <a:lnTo>
                      <a:pt x="535" y="898"/>
                    </a:lnTo>
                    <a:lnTo>
                      <a:pt x="568" y="877"/>
                    </a:lnTo>
                    <a:lnTo>
                      <a:pt x="558" y="860"/>
                    </a:lnTo>
                    <a:close/>
                    <a:moveTo>
                      <a:pt x="625" y="822"/>
                    </a:moveTo>
                    <a:lnTo>
                      <a:pt x="592" y="841"/>
                    </a:lnTo>
                    <a:lnTo>
                      <a:pt x="601" y="858"/>
                    </a:lnTo>
                    <a:lnTo>
                      <a:pt x="634" y="839"/>
                    </a:lnTo>
                    <a:lnTo>
                      <a:pt x="625" y="822"/>
                    </a:lnTo>
                    <a:close/>
                    <a:moveTo>
                      <a:pt x="691" y="782"/>
                    </a:moveTo>
                    <a:lnTo>
                      <a:pt x="658" y="804"/>
                    </a:lnTo>
                    <a:lnTo>
                      <a:pt x="667" y="818"/>
                    </a:lnTo>
                    <a:lnTo>
                      <a:pt x="700" y="799"/>
                    </a:lnTo>
                    <a:lnTo>
                      <a:pt x="691" y="782"/>
                    </a:lnTo>
                    <a:close/>
                    <a:moveTo>
                      <a:pt x="757" y="744"/>
                    </a:moveTo>
                    <a:lnTo>
                      <a:pt x="724" y="763"/>
                    </a:lnTo>
                    <a:lnTo>
                      <a:pt x="733" y="780"/>
                    </a:lnTo>
                    <a:lnTo>
                      <a:pt x="767" y="761"/>
                    </a:lnTo>
                    <a:lnTo>
                      <a:pt x="757" y="744"/>
                    </a:lnTo>
                    <a:close/>
                    <a:moveTo>
                      <a:pt x="821" y="704"/>
                    </a:moveTo>
                    <a:lnTo>
                      <a:pt x="788" y="723"/>
                    </a:lnTo>
                    <a:lnTo>
                      <a:pt x="800" y="740"/>
                    </a:lnTo>
                    <a:lnTo>
                      <a:pt x="830" y="721"/>
                    </a:lnTo>
                    <a:lnTo>
                      <a:pt x="821" y="704"/>
                    </a:lnTo>
                    <a:close/>
                    <a:moveTo>
                      <a:pt x="887" y="666"/>
                    </a:moveTo>
                    <a:lnTo>
                      <a:pt x="854" y="685"/>
                    </a:lnTo>
                    <a:lnTo>
                      <a:pt x="863" y="702"/>
                    </a:lnTo>
                    <a:lnTo>
                      <a:pt x="897" y="683"/>
                    </a:lnTo>
                    <a:lnTo>
                      <a:pt x="887" y="666"/>
                    </a:lnTo>
                    <a:close/>
                    <a:moveTo>
                      <a:pt x="953" y="626"/>
                    </a:moveTo>
                    <a:lnTo>
                      <a:pt x="920" y="645"/>
                    </a:lnTo>
                    <a:lnTo>
                      <a:pt x="930" y="662"/>
                    </a:lnTo>
                    <a:lnTo>
                      <a:pt x="963" y="643"/>
                    </a:lnTo>
                    <a:lnTo>
                      <a:pt x="953" y="626"/>
                    </a:lnTo>
                    <a:close/>
                    <a:moveTo>
                      <a:pt x="1020" y="588"/>
                    </a:moveTo>
                    <a:lnTo>
                      <a:pt x="986" y="607"/>
                    </a:lnTo>
                    <a:lnTo>
                      <a:pt x="996" y="624"/>
                    </a:lnTo>
                    <a:lnTo>
                      <a:pt x="1029" y="603"/>
                    </a:lnTo>
                    <a:lnTo>
                      <a:pt x="1020" y="588"/>
                    </a:lnTo>
                    <a:close/>
                    <a:moveTo>
                      <a:pt x="1086" y="548"/>
                    </a:moveTo>
                    <a:lnTo>
                      <a:pt x="1053" y="567"/>
                    </a:lnTo>
                    <a:lnTo>
                      <a:pt x="1062" y="584"/>
                    </a:lnTo>
                    <a:lnTo>
                      <a:pt x="1095" y="565"/>
                    </a:lnTo>
                    <a:lnTo>
                      <a:pt x="1086" y="548"/>
                    </a:lnTo>
                    <a:close/>
                    <a:moveTo>
                      <a:pt x="1150" y="508"/>
                    </a:moveTo>
                    <a:lnTo>
                      <a:pt x="1116" y="529"/>
                    </a:lnTo>
                    <a:lnTo>
                      <a:pt x="1128" y="546"/>
                    </a:lnTo>
                    <a:lnTo>
                      <a:pt x="1159" y="525"/>
                    </a:lnTo>
                    <a:lnTo>
                      <a:pt x="1150" y="508"/>
                    </a:lnTo>
                    <a:close/>
                    <a:moveTo>
                      <a:pt x="1216" y="470"/>
                    </a:moveTo>
                    <a:lnTo>
                      <a:pt x="1183" y="489"/>
                    </a:lnTo>
                    <a:lnTo>
                      <a:pt x="1192" y="506"/>
                    </a:lnTo>
                    <a:lnTo>
                      <a:pt x="1225" y="487"/>
                    </a:lnTo>
                    <a:lnTo>
                      <a:pt x="1216" y="470"/>
                    </a:lnTo>
                    <a:close/>
                    <a:moveTo>
                      <a:pt x="1282" y="430"/>
                    </a:moveTo>
                    <a:lnTo>
                      <a:pt x="1249" y="451"/>
                    </a:lnTo>
                    <a:lnTo>
                      <a:pt x="1258" y="468"/>
                    </a:lnTo>
                    <a:lnTo>
                      <a:pt x="1291" y="447"/>
                    </a:lnTo>
                    <a:lnTo>
                      <a:pt x="1282" y="430"/>
                    </a:lnTo>
                    <a:close/>
                    <a:moveTo>
                      <a:pt x="1348" y="392"/>
                    </a:moveTo>
                    <a:lnTo>
                      <a:pt x="1315" y="411"/>
                    </a:lnTo>
                    <a:lnTo>
                      <a:pt x="1325" y="428"/>
                    </a:lnTo>
                    <a:lnTo>
                      <a:pt x="1358" y="409"/>
                    </a:lnTo>
                    <a:lnTo>
                      <a:pt x="1348" y="392"/>
                    </a:lnTo>
                    <a:close/>
                    <a:moveTo>
                      <a:pt x="1414" y="352"/>
                    </a:moveTo>
                    <a:lnTo>
                      <a:pt x="1381" y="373"/>
                    </a:lnTo>
                    <a:lnTo>
                      <a:pt x="1391" y="387"/>
                    </a:lnTo>
                    <a:lnTo>
                      <a:pt x="1424" y="368"/>
                    </a:lnTo>
                    <a:lnTo>
                      <a:pt x="1414" y="352"/>
                    </a:lnTo>
                    <a:close/>
                    <a:moveTo>
                      <a:pt x="1478" y="314"/>
                    </a:moveTo>
                    <a:lnTo>
                      <a:pt x="1445" y="333"/>
                    </a:lnTo>
                    <a:lnTo>
                      <a:pt x="1457" y="350"/>
                    </a:lnTo>
                    <a:lnTo>
                      <a:pt x="1488" y="331"/>
                    </a:lnTo>
                    <a:lnTo>
                      <a:pt x="1478" y="314"/>
                    </a:lnTo>
                    <a:close/>
                    <a:moveTo>
                      <a:pt x="1544" y="274"/>
                    </a:moveTo>
                    <a:lnTo>
                      <a:pt x="1511" y="295"/>
                    </a:lnTo>
                    <a:lnTo>
                      <a:pt x="1521" y="309"/>
                    </a:lnTo>
                    <a:lnTo>
                      <a:pt x="1554" y="290"/>
                    </a:lnTo>
                    <a:lnTo>
                      <a:pt x="1544" y="274"/>
                    </a:lnTo>
                    <a:close/>
                    <a:moveTo>
                      <a:pt x="1611" y="236"/>
                    </a:moveTo>
                    <a:lnTo>
                      <a:pt x="1578" y="255"/>
                    </a:lnTo>
                    <a:lnTo>
                      <a:pt x="1587" y="272"/>
                    </a:lnTo>
                    <a:lnTo>
                      <a:pt x="1620" y="253"/>
                    </a:lnTo>
                    <a:lnTo>
                      <a:pt x="1611" y="236"/>
                    </a:lnTo>
                    <a:close/>
                    <a:moveTo>
                      <a:pt x="1677" y="196"/>
                    </a:moveTo>
                    <a:lnTo>
                      <a:pt x="1644" y="215"/>
                    </a:lnTo>
                    <a:lnTo>
                      <a:pt x="1653" y="231"/>
                    </a:lnTo>
                    <a:lnTo>
                      <a:pt x="1686" y="212"/>
                    </a:lnTo>
                    <a:lnTo>
                      <a:pt x="1677" y="196"/>
                    </a:lnTo>
                    <a:close/>
                    <a:moveTo>
                      <a:pt x="1743" y="158"/>
                    </a:moveTo>
                    <a:lnTo>
                      <a:pt x="1710" y="177"/>
                    </a:lnTo>
                    <a:lnTo>
                      <a:pt x="1719" y="194"/>
                    </a:lnTo>
                    <a:lnTo>
                      <a:pt x="1752" y="172"/>
                    </a:lnTo>
                    <a:lnTo>
                      <a:pt x="1743" y="158"/>
                    </a:lnTo>
                    <a:close/>
                    <a:moveTo>
                      <a:pt x="1807" y="118"/>
                    </a:moveTo>
                    <a:lnTo>
                      <a:pt x="1774" y="137"/>
                    </a:lnTo>
                    <a:lnTo>
                      <a:pt x="1783" y="153"/>
                    </a:lnTo>
                    <a:lnTo>
                      <a:pt x="1816" y="134"/>
                    </a:lnTo>
                    <a:lnTo>
                      <a:pt x="1807" y="118"/>
                    </a:lnTo>
                    <a:close/>
                    <a:moveTo>
                      <a:pt x="1873" y="80"/>
                    </a:moveTo>
                    <a:lnTo>
                      <a:pt x="1840" y="99"/>
                    </a:lnTo>
                    <a:lnTo>
                      <a:pt x="1849" y="116"/>
                    </a:lnTo>
                    <a:lnTo>
                      <a:pt x="1883" y="94"/>
                    </a:lnTo>
                    <a:lnTo>
                      <a:pt x="1873" y="80"/>
                    </a:lnTo>
                    <a:close/>
                    <a:moveTo>
                      <a:pt x="1939" y="40"/>
                    </a:moveTo>
                    <a:lnTo>
                      <a:pt x="1906" y="59"/>
                    </a:lnTo>
                    <a:lnTo>
                      <a:pt x="1916" y="75"/>
                    </a:lnTo>
                    <a:lnTo>
                      <a:pt x="1949" y="56"/>
                    </a:lnTo>
                    <a:lnTo>
                      <a:pt x="1939" y="40"/>
                    </a:lnTo>
                    <a:close/>
                    <a:moveTo>
                      <a:pt x="2005" y="0"/>
                    </a:moveTo>
                    <a:lnTo>
                      <a:pt x="1972" y="21"/>
                    </a:lnTo>
                    <a:lnTo>
                      <a:pt x="1982" y="37"/>
                    </a:lnTo>
                    <a:lnTo>
                      <a:pt x="2015" y="16"/>
                    </a:lnTo>
                    <a:lnTo>
                      <a:pt x="2005" y="0"/>
                    </a:lnTo>
                    <a:close/>
                  </a:path>
                </a:pathLst>
              </a:custGeom>
              <a:solidFill>
                <a:srgbClr val="44546A"/>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16" name="Freeform 14"/>
              <p:cNvSpPr>
                <a:spLocks noEditPoints="1"/>
              </p:cNvSpPr>
              <p:nvPr/>
            </p:nvSpPr>
            <p:spPr bwMode="auto">
              <a:xfrm>
                <a:off x="4816778" y="4492394"/>
                <a:ext cx="1675447" cy="1006099"/>
              </a:xfrm>
              <a:custGeom>
                <a:gdLst>
                  <a:gd fmla="*/ 8315 w 2015" name="T0"/>
                  <a:gd fmla="*/ 1006099 h 1210" name="T1"/>
                  <a:gd fmla="*/ 83149 w 2015" name="T2"/>
                  <a:gd fmla="*/ 943737 h 1210" name="T3"/>
                  <a:gd fmla="*/ 90632 w 2015" name="T4"/>
                  <a:gd fmla="*/ 957041 h 1210" name="T5"/>
                  <a:gd fmla="*/ 108093 w 2015" name="T6"/>
                  <a:gd fmla="*/ 927939 h 1210" name="T7"/>
                  <a:gd fmla="*/ 136364 w 2015" name="T8"/>
                  <a:gd fmla="*/ 912141 h 1210" name="T9"/>
                  <a:gd fmla="*/ 171286 w 2015" name="T10"/>
                  <a:gd fmla="*/ 907984 h 1210" name="T11"/>
                  <a:gd fmla="*/ 246120 w 2015" name="T12"/>
                  <a:gd fmla="*/ 847285 h 1210" name="T13"/>
                  <a:gd fmla="*/ 253604 w 2015" name="T14"/>
                  <a:gd fmla="*/ 858926 h 1210" name="T15"/>
                  <a:gd fmla="*/ 273559 w 2015" name="T16"/>
                  <a:gd fmla="*/ 828992 h 1210" name="T17"/>
                  <a:gd fmla="*/ 300998 w 2015" name="T18"/>
                  <a:gd fmla="*/ 813194 h 1210" name="T19"/>
                  <a:gd fmla="*/ 336752 w 2015" name="T20"/>
                  <a:gd fmla="*/ 811531 h 1210" name="T21"/>
                  <a:gd fmla="*/ 409092 w 2015" name="T22"/>
                  <a:gd fmla="*/ 748338 h 1210" name="T23"/>
                  <a:gd fmla="*/ 417407 w 2015" name="T24"/>
                  <a:gd fmla="*/ 762473 h 1210" name="T25"/>
                  <a:gd fmla="*/ 436531 w 2015" name="T26"/>
                  <a:gd fmla="*/ 733371 h 1210" name="T27"/>
                  <a:gd fmla="*/ 463970 w 2015" name="T28"/>
                  <a:gd fmla="*/ 715079 h 1210" name="T29"/>
                  <a:gd fmla="*/ 499724 w 2015" name="T30"/>
                  <a:gd fmla="*/ 713416 h 1210" name="T31"/>
                  <a:gd fmla="*/ 574558 w 2015" name="T32"/>
                  <a:gd fmla="*/ 650223 h 1210" name="T33"/>
                  <a:gd fmla="*/ 582041 w 2015" name="T34"/>
                  <a:gd fmla="*/ 664358 h 1210" name="T35"/>
                  <a:gd fmla="*/ 601997 w 2015" name="T36"/>
                  <a:gd fmla="*/ 634424 h 1210" name="T37"/>
                  <a:gd fmla="*/ 629436 w 2015" name="T38"/>
                  <a:gd fmla="*/ 618626 h 1210" name="T39"/>
                  <a:gd fmla="*/ 665190 w 2015" name="T40"/>
                  <a:gd fmla="*/ 615300 h 1210" name="T41"/>
                  <a:gd fmla="*/ 737529 w 2015" name="T42"/>
                  <a:gd fmla="*/ 553770 h 1210" name="T43"/>
                  <a:gd fmla="*/ 745844 w 2015" name="T44"/>
                  <a:gd fmla="*/ 567905 h 1210" name="T45"/>
                  <a:gd fmla="*/ 764968 w 2015" name="T46"/>
                  <a:gd fmla="*/ 536309 h 1210" name="T47"/>
                  <a:gd fmla="*/ 792407 w 2015" name="T48"/>
                  <a:gd fmla="*/ 520511 h 1210" name="T49"/>
                  <a:gd fmla="*/ 828161 w 2015" name="T50"/>
                  <a:gd fmla="*/ 518848 h 1210" name="T51"/>
                  <a:gd fmla="*/ 902995 w 2015" name="T52"/>
                  <a:gd fmla="*/ 455655 h 1210" name="T53"/>
                  <a:gd fmla="*/ 910479 w 2015" name="T54"/>
                  <a:gd fmla="*/ 469790 h 1210" name="T55"/>
                  <a:gd fmla="*/ 927940 w 2015" name="T56"/>
                  <a:gd fmla="*/ 439857 h 1210" name="T57"/>
                  <a:gd fmla="*/ 956210 w 2015" name="T58"/>
                  <a:gd fmla="*/ 422395 h 1210" name="T59"/>
                  <a:gd fmla="*/ 991133 w 2015" name="T60"/>
                  <a:gd fmla="*/ 420732 h 1210" name="T61"/>
                  <a:gd fmla="*/ 1065967 w 2015" name="T62"/>
                  <a:gd fmla="*/ 357539 h 1210" name="T63"/>
                  <a:gd fmla="*/ 1073450 w 2015" name="T64"/>
                  <a:gd fmla="*/ 371675 h 1210" name="T65"/>
                  <a:gd fmla="*/ 1093406 w 2015" name="T66"/>
                  <a:gd fmla="*/ 341741 h 1210" name="T67"/>
                  <a:gd fmla="*/ 1120845 w 2015" name="T68"/>
                  <a:gd fmla="*/ 325943 h 1210" name="T69"/>
                  <a:gd fmla="*/ 1156599 w 2015" name="T70"/>
                  <a:gd fmla="*/ 321785 h 1210" name="T71"/>
                  <a:gd fmla="*/ 1228938 w 2015" name="T72"/>
                  <a:gd fmla="*/ 261087 h 1210" name="T73"/>
                  <a:gd fmla="*/ 1237253 w 2015" name="T74"/>
                  <a:gd fmla="*/ 275222 h 1210" name="T75"/>
                  <a:gd fmla="*/ 1256377 w 2015" name="T76"/>
                  <a:gd fmla="*/ 245289 h 1210" name="T77"/>
                  <a:gd fmla="*/ 1283816 w 2015" name="T78"/>
                  <a:gd fmla="*/ 227827 h 1210" name="T79"/>
                  <a:gd fmla="*/ 1319570 w 2015" name="T80"/>
                  <a:gd fmla="*/ 226164 h 1210" name="T81"/>
                  <a:gd fmla="*/ 1394404 w 2015" name="T82"/>
                  <a:gd fmla="*/ 162971 h 1210" name="T83"/>
                  <a:gd fmla="*/ 1401888 w 2015" name="T84"/>
                  <a:gd fmla="*/ 176275 h 1210" name="T85"/>
                  <a:gd fmla="*/ 1421843 w 2015" name="T86"/>
                  <a:gd fmla="*/ 147173 h 1210" name="T87"/>
                  <a:gd fmla="*/ 1449282 w 2015" name="T88"/>
                  <a:gd fmla="*/ 131375 h 1210" name="T89"/>
                  <a:gd fmla="*/ 1482542 w 2015" name="T90"/>
                  <a:gd fmla="*/ 127217 h 1210" name="T91"/>
                  <a:gd fmla="*/ 1557376 w 2015" name="T92"/>
                  <a:gd fmla="*/ 66519 h 1210" name="T93"/>
                  <a:gd fmla="*/ 1565691 w 2015" name="T94"/>
                  <a:gd fmla="*/ 78160 h 1210" name="T95"/>
                  <a:gd fmla="*/ 1584815 w 2015" name="T96"/>
                  <a:gd fmla="*/ 49058 h 1210" name="T97"/>
                  <a:gd fmla="*/ 1612254 w 2015" name="T98"/>
                  <a:gd fmla="*/ 33259 h 1210" name="T99"/>
                  <a:gd fmla="*/ 1648008 w 2015" name="T100"/>
                  <a:gd fmla="*/ 30765 h 1210"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b="b" l="0" r="r" t="0"/>
                <a:pathLst>
                  <a:path h="1210" w="2015">
                    <a:moveTo>
                      <a:pt x="34" y="1175"/>
                    </a:moveTo>
                    <a:lnTo>
                      <a:pt x="0" y="1194"/>
                    </a:lnTo>
                    <a:lnTo>
                      <a:pt x="10" y="1210"/>
                    </a:lnTo>
                    <a:lnTo>
                      <a:pt x="43" y="1191"/>
                    </a:lnTo>
                    <a:lnTo>
                      <a:pt x="34" y="1175"/>
                    </a:lnTo>
                    <a:moveTo>
                      <a:pt x="100" y="1135"/>
                    </a:moveTo>
                    <a:lnTo>
                      <a:pt x="67" y="1153"/>
                    </a:lnTo>
                    <a:lnTo>
                      <a:pt x="76" y="1170"/>
                    </a:lnTo>
                    <a:lnTo>
                      <a:pt x="109" y="1151"/>
                    </a:lnTo>
                    <a:lnTo>
                      <a:pt x="100" y="1135"/>
                    </a:lnTo>
                    <a:moveTo>
                      <a:pt x="164" y="1097"/>
                    </a:moveTo>
                    <a:lnTo>
                      <a:pt x="130" y="1116"/>
                    </a:lnTo>
                    <a:lnTo>
                      <a:pt x="142" y="1132"/>
                    </a:lnTo>
                    <a:lnTo>
                      <a:pt x="173" y="1111"/>
                    </a:lnTo>
                    <a:lnTo>
                      <a:pt x="164" y="1097"/>
                    </a:lnTo>
                    <a:moveTo>
                      <a:pt x="230" y="1056"/>
                    </a:moveTo>
                    <a:lnTo>
                      <a:pt x="197" y="1075"/>
                    </a:lnTo>
                    <a:lnTo>
                      <a:pt x="206" y="1092"/>
                    </a:lnTo>
                    <a:lnTo>
                      <a:pt x="239" y="1073"/>
                    </a:lnTo>
                    <a:lnTo>
                      <a:pt x="230" y="1056"/>
                    </a:lnTo>
                    <a:moveTo>
                      <a:pt x="296" y="1019"/>
                    </a:moveTo>
                    <a:lnTo>
                      <a:pt x="263" y="1038"/>
                    </a:lnTo>
                    <a:lnTo>
                      <a:pt x="272" y="1054"/>
                    </a:lnTo>
                    <a:lnTo>
                      <a:pt x="305" y="1033"/>
                    </a:lnTo>
                    <a:lnTo>
                      <a:pt x="296" y="1019"/>
                    </a:lnTo>
                    <a:moveTo>
                      <a:pt x="362" y="978"/>
                    </a:moveTo>
                    <a:lnTo>
                      <a:pt x="329" y="997"/>
                    </a:lnTo>
                    <a:lnTo>
                      <a:pt x="339" y="1014"/>
                    </a:lnTo>
                    <a:lnTo>
                      <a:pt x="372" y="995"/>
                    </a:lnTo>
                    <a:lnTo>
                      <a:pt x="362" y="978"/>
                    </a:lnTo>
                    <a:moveTo>
                      <a:pt x="428" y="938"/>
                    </a:moveTo>
                    <a:lnTo>
                      <a:pt x="395" y="960"/>
                    </a:lnTo>
                    <a:lnTo>
                      <a:pt x="405" y="976"/>
                    </a:lnTo>
                    <a:lnTo>
                      <a:pt x="438" y="955"/>
                    </a:lnTo>
                    <a:lnTo>
                      <a:pt x="428" y="938"/>
                    </a:lnTo>
                    <a:moveTo>
                      <a:pt x="492" y="900"/>
                    </a:moveTo>
                    <a:lnTo>
                      <a:pt x="459" y="919"/>
                    </a:lnTo>
                    <a:lnTo>
                      <a:pt x="471" y="936"/>
                    </a:lnTo>
                    <a:lnTo>
                      <a:pt x="502" y="917"/>
                    </a:lnTo>
                    <a:lnTo>
                      <a:pt x="492" y="900"/>
                    </a:lnTo>
                    <a:moveTo>
                      <a:pt x="558" y="860"/>
                    </a:moveTo>
                    <a:lnTo>
                      <a:pt x="525" y="882"/>
                    </a:lnTo>
                    <a:lnTo>
                      <a:pt x="535" y="898"/>
                    </a:lnTo>
                    <a:lnTo>
                      <a:pt x="568" y="877"/>
                    </a:lnTo>
                    <a:lnTo>
                      <a:pt x="558" y="860"/>
                    </a:lnTo>
                    <a:moveTo>
                      <a:pt x="625" y="822"/>
                    </a:moveTo>
                    <a:lnTo>
                      <a:pt x="592" y="841"/>
                    </a:lnTo>
                    <a:lnTo>
                      <a:pt x="601" y="858"/>
                    </a:lnTo>
                    <a:lnTo>
                      <a:pt x="634" y="839"/>
                    </a:lnTo>
                    <a:lnTo>
                      <a:pt x="625" y="822"/>
                    </a:lnTo>
                    <a:moveTo>
                      <a:pt x="691" y="782"/>
                    </a:moveTo>
                    <a:lnTo>
                      <a:pt x="658" y="804"/>
                    </a:lnTo>
                    <a:lnTo>
                      <a:pt x="667" y="818"/>
                    </a:lnTo>
                    <a:lnTo>
                      <a:pt x="700" y="799"/>
                    </a:lnTo>
                    <a:lnTo>
                      <a:pt x="691" y="782"/>
                    </a:lnTo>
                    <a:moveTo>
                      <a:pt x="757" y="744"/>
                    </a:moveTo>
                    <a:lnTo>
                      <a:pt x="724" y="763"/>
                    </a:lnTo>
                    <a:lnTo>
                      <a:pt x="733" y="780"/>
                    </a:lnTo>
                    <a:lnTo>
                      <a:pt x="767" y="761"/>
                    </a:lnTo>
                    <a:lnTo>
                      <a:pt x="757" y="744"/>
                    </a:lnTo>
                    <a:moveTo>
                      <a:pt x="821" y="704"/>
                    </a:moveTo>
                    <a:lnTo>
                      <a:pt x="788" y="723"/>
                    </a:lnTo>
                    <a:lnTo>
                      <a:pt x="800" y="740"/>
                    </a:lnTo>
                    <a:lnTo>
                      <a:pt x="830" y="721"/>
                    </a:lnTo>
                    <a:lnTo>
                      <a:pt x="821" y="704"/>
                    </a:lnTo>
                    <a:moveTo>
                      <a:pt x="887" y="666"/>
                    </a:moveTo>
                    <a:lnTo>
                      <a:pt x="854" y="685"/>
                    </a:lnTo>
                    <a:lnTo>
                      <a:pt x="863" y="702"/>
                    </a:lnTo>
                    <a:lnTo>
                      <a:pt x="897" y="683"/>
                    </a:lnTo>
                    <a:lnTo>
                      <a:pt x="887" y="666"/>
                    </a:lnTo>
                    <a:moveTo>
                      <a:pt x="953" y="626"/>
                    </a:moveTo>
                    <a:lnTo>
                      <a:pt x="920" y="645"/>
                    </a:lnTo>
                    <a:lnTo>
                      <a:pt x="930" y="662"/>
                    </a:lnTo>
                    <a:lnTo>
                      <a:pt x="963" y="643"/>
                    </a:lnTo>
                    <a:lnTo>
                      <a:pt x="953" y="626"/>
                    </a:lnTo>
                    <a:moveTo>
                      <a:pt x="1020" y="588"/>
                    </a:moveTo>
                    <a:lnTo>
                      <a:pt x="986" y="607"/>
                    </a:lnTo>
                    <a:lnTo>
                      <a:pt x="996" y="624"/>
                    </a:lnTo>
                    <a:lnTo>
                      <a:pt x="1029" y="603"/>
                    </a:lnTo>
                    <a:lnTo>
                      <a:pt x="1020" y="588"/>
                    </a:lnTo>
                    <a:moveTo>
                      <a:pt x="1086" y="548"/>
                    </a:moveTo>
                    <a:lnTo>
                      <a:pt x="1053" y="567"/>
                    </a:lnTo>
                    <a:lnTo>
                      <a:pt x="1062" y="584"/>
                    </a:lnTo>
                    <a:lnTo>
                      <a:pt x="1095" y="565"/>
                    </a:lnTo>
                    <a:lnTo>
                      <a:pt x="1086" y="548"/>
                    </a:lnTo>
                    <a:moveTo>
                      <a:pt x="1150" y="508"/>
                    </a:moveTo>
                    <a:lnTo>
                      <a:pt x="1116" y="529"/>
                    </a:lnTo>
                    <a:lnTo>
                      <a:pt x="1128" y="546"/>
                    </a:lnTo>
                    <a:lnTo>
                      <a:pt x="1159" y="525"/>
                    </a:lnTo>
                    <a:lnTo>
                      <a:pt x="1150" y="508"/>
                    </a:lnTo>
                    <a:moveTo>
                      <a:pt x="1216" y="470"/>
                    </a:moveTo>
                    <a:lnTo>
                      <a:pt x="1183" y="489"/>
                    </a:lnTo>
                    <a:lnTo>
                      <a:pt x="1192" y="506"/>
                    </a:lnTo>
                    <a:lnTo>
                      <a:pt x="1225" y="487"/>
                    </a:lnTo>
                    <a:lnTo>
                      <a:pt x="1216" y="470"/>
                    </a:lnTo>
                    <a:moveTo>
                      <a:pt x="1282" y="430"/>
                    </a:moveTo>
                    <a:lnTo>
                      <a:pt x="1249" y="451"/>
                    </a:lnTo>
                    <a:lnTo>
                      <a:pt x="1258" y="468"/>
                    </a:lnTo>
                    <a:lnTo>
                      <a:pt x="1291" y="447"/>
                    </a:lnTo>
                    <a:lnTo>
                      <a:pt x="1282" y="430"/>
                    </a:lnTo>
                    <a:moveTo>
                      <a:pt x="1348" y="392"/>
                    </a:moveTo>
                    <a:lnTo>
                      <a:pt x="1315" y="411"/>
                    </a:lnTo>
                    <a:lnTo>
                      <a:pt x="1325" y="428"/>
                    </a:lnTo>
                    <a:lnTo>
                      <a:pt x="1358" y="409"/>
                    </a:lnTo>
                    <a:lnTo>
                      <a:pt x="1348" y="392"/>
                    </a:lnTo>
                    <a:moveTo>
                      <a:pt x="1414" y="352"/>
                    </a:moveTo>
                    <a:lnTo>
                      <a:pt x="1381" y="373"/>
                    </a:lnTo>
                    <a:lnTo>
                      <a:pt x="1391" y="387"/>
                    </a:lnTo>
                    <a:lnTo>
                      <a:pt x="1424" y="368"/>
                    </a:lnTo>
                    <a:lnTo>
                      <a:pt x="1414" y="352"/>
                    </a:lnTo>
                    <a:moveTo>
                      <a:pt x="1478" y="314"/>
                    </a:moveTo>
                    <a:lnTo>
                      <a:pt x="1445" y="333"/>
                    </a:lnTo>
                    <a:lnTo>
                      <a:pt x="1457" y="350"/>
                    </a:lnTo>
                    <a:lnTo>
                      <a:pt x="1488" y="331"/>
                    </a:lnTo>
                    <a:lnTo>
                      <a:pt x="1478" y="314"/>
                    </a:lnTo>
                    <a:moveTo>
                      <a:pt x="1544" y="274"/>
                    </a:moveTo>
                    <a:lnTo>
                      <a:pt x="1511" y="295"/>
                    </a:lnTo>
                    <a:lnTo>
                      <a:pt x="1521" y="309"/>
                    </a:lnTo>
                    <a:lnTo>
                      <a:pt x="1554" y="290"/>
                    </a:lnTo>
                    <a:lnTo>
                      <a:pt x="1544" y="274"/>
                    </a:lnTo>
                    <a:moveTo>
                      <a:pt x="1611" y="236"/>
                    </a:moveTo>
                    <a:lnTo>
                      <a:pt x="1578" y="255"/>
                    </a:lnTo>
                    <a:lnTo>
                      <a:pt x="1587" y="272"/>
                    </a:lnTo>
                    <a:lnTo>
                      <a:pt x="1620" y="253"/>
                    </a:lnTo>
                    <a:lnTo>
                      <a:pt x="1611" y="236"/>
                    </a:lnTo>
                    <a:moveTo>
                      <a:pt x="1677" y="196"/>
                    </a:moveTo>
                    <a:lnTo>
                      <a:pt x="1644" y="215"/>
                    </a:lnTo>
                    <a:lnTo>
                      <a:pt x="1653" y="231"/>
                    </a:lnTo>
                    <a:lnTo>
                      <a:pt x="1686" y="212"/>
                    </a:lnTo>
                    <a:lnTo>
                      <a:pt x="1677" y="196"/>
                    </a:lnTo>
                    <a:moveTo>
                      <a:pt x="1743" y="158"/>
                    </a:moveTo>
                    <a:lnTo>
                      <a:pt x="1710" y="177"/>
                    </a:lnTo>
                    <a:lnTo>
                      <a:pt x="1719" y="194"/>
                    </a:lnTo>
                    <a:lnTo>
                      <a:pt x="1752" y="172"/>
                    </a:lnTo>
                    <a:lnTo>
                      <a:pt x="1743" y="158"/>
                    </a:lnTo>
                    <a:moveTo>
                      <a:pt x="1807" y="118"/>
                    </a:moveTo>
                    <a:lnTo>
                      <a:pt x="1774" y="137"/>
                    </a:lnTo>
                    <a:lnTo>
                      <a:pt x="1783" y="153"/>
                    </a:lnTo>
                    <a:lnTo>
                      <a:pt x="1816" y="134"/>
                    </a:lnTo>
                    <a:lnTo>
                      <a:pt x="1807" y="118"/>
                    </a:lnTo>
                    <a:moveTo>
                      <a:pt x="1873" y="80"/>
                    </a:moveTo>
                    <a:lnTo>
                      <a:pt x="1840" y="99"/>
                    </a:lnTo>
                    <a:lnTo>
                      <a:pt x="1849" y="116"/>
                    </a:lnTo>
                    <a:lnTo>
                      <a:pt x="1883" y="94"/>
                    </a:lnTo>
                    <a:lnTo>
                      <a:pt x="1873" y="80"/>
                    </a:lnTo>
                    <a:moveTo>
                      <a:pt x="1939" y="40"/>
                    </a:moveTo>
                    <a:lnTo>
                      <a:pt x="1906" y="59"/>
                    </a:lnTo>
                    <a:lnTo>
                      <a:pt x="1916" y="75"/>
                    </a:lnTo>
                    <a:lnTo>
                      <a:pt x="1949" y="56"/>
                    </a:lnTo>
                    <a:lnTo>
                      <a:pt x="1939" y="40"/>
                    </a:lnTo>
                    <a:moveTo>
                      <a:pt x="2005" y="0"/>
                    </a:moveTo>
                    <a:lnTo>
                      <a:pt x="1972" y="21"/>
                    </a:lnTo>
                    <a:lnTo>
                      <a:pt x="1982" y="37"/>
                    </a:lnTo>
                    <a:lnTo>
                      <a:pt x="2015" y="16"/>
                    </a:lnTo>
                    <a:lnTo>
                      <a:pt x="2005"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17" name="Freeform 17"/>
              <p:cNvSpPr>
                <a:spLocks noEditPoints="1"/>
              </p:cNvSpPr>
              <p:nvPr/>
            </p:nvSpPr>
            <p:spPr bwMode="auto">
              <a:xfrm>
                <a:off x="4571489" y="3434742"/>
                <a:ext cx="216187" cy="2081212"/>
              </a:xfrm>
              <a:custGeom>
                <a:gdLst>
                  <a:gd fmla="*/ 216187 w 260" name="T0"/>
                  <a:gd fmla="*/ 2079549 h 2503" name="T1"/>
                  <a:gd fmla="*/ 192905 w 260" name="T2"/>
                  <a:gd fmla="*/ 2004715 h 2503" name="T3"/>
                  <a:gd fmla="*/ 208704 w 260" name="T4"/>
                  <a:gd fmla="*/ 2003052 h 2503" name="T5"/>
                  <a:gd fmla="*/ 190411 w 260" name="T6"/>
                  <a:gd fmla="*/ 1973119 h 2503" name="T7"/>
                  <a:gd fmla="*/ 187085 w 260" name="T8"/>
                  <a:gd fmla="*/ 1942354 h 2503" name="T9"/>
                  <a:gd fmla="*/ 200389 w 260" name="T10"/>
                  <a:gd fmla="*/ 1908263 h 2503" name="T11"/>
                  <a:gd fmla="*/ 174613 w 260" name="T12"/>
                  <a:gd fmla="*/ 1815968 h 2503" name="T13"/>
                  <a:gd fmla="*/ 190411 w 260" name="T14"/>
                  <a:gd fmla="*/ 1815968 h 2503" name="T15"/>
                  <a:gd fmla="*/ 172950 w 260" name="T16"/>
                  <a:gd fmla="*/ 1786866 h 2503" name="T17"/>
                  <a:gd fmla="*/ 168792 w 260" name="T18"/>
                  <a:gd fmla="*/ 1755269 h 2503" name="T19"/>
                  <a:gd fmla="*/ 182927 w 260" name="T20"/>
                  <a:gd fmla="*/ 1722010 h 2503" name="T21"/>
                  <a:gd fmla="*/ 157151 w 260" name="T22"/>
                  <a:gd fmla="*/ 1629715 h 2503" name="T23"/>
                  <a:gd fmla="*/ 172950 w 260" name="T24"/>
                  <a:gd fmla="*/ 1627220 h 2503" name="T25"/>
                  <a:gd fmla="*/ 155488 w 260" name="T26"/>
                  <a:gd fmla="*/ 1598118 h 2503" name="T27"/>
                  <a:gd fmla="*/ 151331 w 260" name="T28"/>
                  <a:gd fmla="*/ 1566522 h 2503" name="T29"/>
                  <a:gd fmla="*/ 162972 w 260" name="T30"/>
                  <a:gd fmla="*/ 1533262 h 2503" name="T31"/>
                  <a:gd fmla="*/ 139690 w 260" name="T32"/>
                  <a:gd fmla="*/ 1440967 h 2503" name="T33"/>
                  <a:gd fmla="*/ 155488 w 260" name="T34"/>
                  <a:gd fmla="*/ 1440967 h 2503" name="T35"/>
                  <a:gd fmla="*/ 135533 w 260" name="T36"/>
                  <a:gd fmla="*/ 1409370 h 2503" name="T37"/>
                  <a:gd fmla="*/ 133870 w 260" name="T38"/>
                  <a:gd fmla="*/ 1379437 h 2503" name="T39"/>
                  <a:gd fmla="*/ 145510 w 260" name="T40"/>
                  <a:gd fmla="*/ 1346177 h 2503" name="T41"/>
                  <a:gd fmla="*/ 121397 w 260" name="T42"/>
                  <a:gd fmla="*/ 1253882 h 2503" name="T43"/>
                  <a:gd fmla="*/ 137196 w 260" name="T44"/>
                  <a:gd fmla="*/ 1252219 h 2503" name="T45"/>
                  <a:gd fmla="*/ 118071 w 260" name="T46"/>
                  <a:gd fmla="*/ 1222286 h 2503" name="T47"/>
                  <a:gd fmla="*/ 115577 w 260" name="T48"/>
                  <a:gd fmla="*/ 1190689 h 2503" name="T49"/>
                  <a:gd fmla="*/ 128049 w 260" name="T50"/>
                  <a:gd fmla="*/ 1157430 h 2503" name="T51"/>
                  <a:gd fmla="*/ 102273 w 260" name="T52"/>
                  <a:gd fmla="*/ 1065135 h 2503" name="T53"/>
                  <a:gd fmla="*/ 118071 w 260" name="T54"/>
                  <a:gd fmla="*/ 1063472 h 2503" name="T55"/>
                  <a:gd fmla="*/ 99779 w 260" name="T56"/>
                  <a:gd fmla="*/ 1033538 h 2503" name="T57"/>
                  <a:gd fmla="*/ 96453 w 260" name="T58"/>
                  <a:gd fmla="*/ 1001942 h 2503" name="T59"/>
                  <a:gd fmla="*/ 109756 w 260" name="T60"/>
                  <a:gd fmla="*/ 971177 h 2503" name="T61"/>
                  <a:gd fmla="*/ 84812 w 260" name="T62"/>
                  <a:gd fmla="*/ 878882 h 2503" name="T63"/>
                  <a:gd fmla="*/ 99779 w 260" name="T64"/>
                  <a:gd fmla="*/ 876387 h 2503" name="T65"/>
                  <a:gd fmla="*/ 82317 w 260" name="T66"/>
                  <a:gd fmla="*/ 847285 h 2503" name="T67"/>
                  <a:gd fmla="*/ 78160 w 260" name="T68"/>
                  <a:gd fmla="*/ 815689 h 2503" name="T69"/>
                  <a:gd fmla="*/ 92295 w 260" name="T70"/>
                  <a:gd fmla="*/ 782429 h 2503" name="T71"/>
                  <a:gd fmla="*/ 66519 w 260" name="T72"/>
                  <a:gd fmla="*/ 690134 h 2503" name="T73"/>
                  <a:gd fmla="*/ 82317 w 260" name="T74"/>
                  <a:gd fmla="*/ 687640 h 2503" name="T75"/>
                  <a:gd fmla="*/ 64856 w 260" name="T76"/>
                  <a:gd fmla="*/ 658538 h 2503" name="T77"/>
                  <a:gd fmla="*/ 60699 w 260" name="T78"/>
                  <a:gd fmla="*/ 626941 h 2503" name="T79"/>
                  <a:gd fmla="*/ 72339 w 260" name="T80"/>
                  <a:gd fmla="*/ 595345 h 2503" name="T81"/>
                  <a:gd fmla="*/ 49058 w 260" name="T82"/>
                  <a:gd fmla="*/ 503050 h 2503" name="T83"/>
                  <a:gd fmla="*/ 64856 w 260" name="T84"/>
                  <a:gd fmla="*/ 501387 h 2503" name="T85"/>
                  <a:gd fmla="*/ 44900 w 260" name="T86"/>
                  <a:gd fmla="*/ 471453 h 2503" name="T87"/>
                  <a:gd fmla="*/ 43237 w 260" name="T88"/>
                  <a:gd fmla="*/ 439857 h 2503" name="T89"/>
                  <a:gd fmla="*/ 54878 w 260" name="T90"/>
                  <a:gd fmla="*/ 406597 h 2503" name="T91"/>
                  <a:gd fmla="*/ 31597 w 260" name="T92"/>
                  <a:gd fmla="*/ 314302 h 2503" name="T93"/>
                  <a:gd fmla="*/ 47395 w 260" name="T94"/>
                  <a:gd fmla="*/ 312639 h 2503" name="T95"/>
                  <a:gd fmla="*/ 27439 w 260" name="T96"/>
                  <a:gd fmla="*/ 282706 h 2503" name="T97"/>
                  <a:gd fmla="*/ 25776 w 260" name="T98"/>
                  <a:gd fmla="*/ 251109 h 2503" name="T99"/>
                  <a:gd fmla="*/ 37417 w 260" name="T100"/>
                  <a:gd fmla="*/ 217850 h 2503" name="T101"/>
                  <a:gd fmla="*/ 13304 w 260" name="T102"/>
                  <a:gd fmla="*/ 125555 h 2503" name="T103"/>
                  <a:gd fmla="*/ 27439 w 260" name="T104"/>
                  <a:gd fmla="*/ 125555 h 2503" name="T105"/>
                  <a:gd fmla="*/ 9978 w 260" name="T106"/>
                  <a:gd fmla="*/ 96452 h 2503" name="T107"/>
                  <a:gd fmla="*/ 5820 w 260" name="T108"/>
                  <a:gd fmla="*/ 64856 h 2503" name="T109"/>
                  <a:gd fmla="*/ 19956 w 260" name="T110"/>
                  <a:gd fmla="*/ 31597 h 2503"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b="b" l="0" r="r" t="0"/>
                <a:pathLst>
                  <a:path h="2503" w="260">
                    <a:moveTo>
                      <a:pt x="239" y="2487"/>
                    </a:moveTo>
                    <a:lnTo>
                      <a:pt x="241" y="2503"/>
                    </a:lnTo>
                    <a:lnTo>
                      <a:pt x="260" y="2501"/>
                    </a:lnTo>
                    <a:lnTo>
                      <a:pt x="258" y="2485"/>
                    </a:lnTo>
                    <a:lnTo>
                      <a:pt x="239" y="2487"/>
                    </a:lnTo>
                    <a:close/>
                    <a:moveTo>
                      <a:pt x="232" y="2411"/>
                    </a:moveTo>
                    <a:lnTo>
                      <a:pt x="236" y="2449"/>
                    </a:lnTo>
                    <a:lnTo>
                      <a:pt x="255" y="2447"/>
                    </a:lnTo>
                    <a:lnTo>
                      <a:pt x="251" y="2409"/>
                    </a:lnTo>
                    <a:lnTo>
                      <a:pt x="232" y="2411"/>
                    </a:lnTo>
                    <a:close/>
                    <a:moveTo>
                      <a:pt x="225" y="2336"/>
                    </a:moveTo>
                    <a:lnTo>
                      <a:pt x="229" y="2373"/>
                    </a:lnTo>
                    <a:lnTo>
                      <a:pt x="248" y="2371"/>
                    </a:lnTo>
                    <a:lnTo>
                      <a:pt x="243" y="2333"/>
                    </a:lnTo>
                    <a:lnTo>
                      <a:pt x="225" y="2336"/>
                    </a:lnTo>
                    <a:close/>
                    <a:moveTo>
                      <a:pt x="217" y="2260"/>
                    </a:moveTo>
                    <a:lnTo>
                      <a:pt x="222" y="2298"/>
                    </a:lnTo>
                    <a:lnTo>
                      <a:pt x="241" y="2295"/>
                    </a:lnTo>
                    <a:lnTo>
                      <a:pt x="236" y="2260"/>
                    </a:lnTo>
                    <a:lnTo>
                      <a:pt x="217" y="2260"/>
                    </a:lnTo>
                    <a:close/>
                    <a:moveTo>
                      <a:pt x="210" y="2184"/>
                    </a:moveTo>
                    <a:lnTo>
                      <a:pt x="215" y="2222"/>
                    </a:lnTo>
                    <a:lnTo>
                      <a:pt x="234" y="2222"/>
                    </a:lnTo>
                    <a:lnTo>
                      <a:pt x="229" y="2184"/>
                    </a:lnTo>
                    <a:lnTo>
                      <a:pt x="210" y="2184"/>
                    </a:lnTo>
                    <a:close/>
                    <a:moveTo>
                      <a:pt x="203" y="2111"/>
                    </a:moveTo>
                    <a:lnTo>
                      <a:pt x="208" y="2149"/>
                    </a:lnTo>
                    <a:lnTo>
                      <a:pt x="227" y="2146"/>
                    </a:lnTo>
                    <a:lnTo>
                      <a:pt x="222" y="2109"/>
                    </a:lnTo>
                    <a:lnTo>
                      <a:pt x="203" y="2111"/>
                    </a:lnTo>
                    <a:close/>
                    <a:moveTo>
                      <a:pt x="196" y="2035"/>
                    </a:moveTo>
                    <a:lnTo>
                      <a:pt x="201" y="2073"/>
                    </a:lnTo>
                    <a:lnTo>
                      <a:pt x="220" y="2071"/>
                    </a:lnTo>
                    <a:lnTo>
                      <a:pt x="215" y="2033"/>
                    </a:lnTo>
                    <a:lnTo>
                      <a:pt x="196" y="2035"/>
                    </a:lnTo>
                    <a:close/>
                    <a:moveTo>
                      <a:pt x="189" y="1960"/>
                    </a:moveTo>
                    <a:lnTo>
                      <a:pt x="194" y="1997"/>
                    </a:lnTo>
                    <a:lnTo>
                      <a:pt x="213" y="1995"/>
                    </a:lnTo>
                    <a:lnTo>
                      <a:pt x="208" y="1957"/>
                    </a:lnTo>
                    <a:lnTo>
                      <a:pt x="189" y="1960"/>
                    </a:lnTo>
                    <a:close/>
                    <a:moveTo>
                      <a:pt x="182" y="1884"/>
                    </a:moveTo>
                    <a:lnTo>
                      <a:pt x="187" y="1922"/>
                    </a:lnTo>
                    <a:lnTo>
                      <a:pt x="203" y="1919"/>
                    </a:lnTo>
                    <a:lnTo>
                      <a:pt x="201" y="1882"/>
                    </a:lnTo>
                    <a:lnTo>
                      <a:pt x="182" y="1884"/>
                    </a:lnTo>
                    <a:close/>
                    <a:moveTo>
                      <a:pt x="175" y="1808"/>
                    </a:moveTo>
                    <a:lnTo>
                      <a:pt x="177" y="1846"/>
                    </a:lnTo>
                    <a:lnTo>
                      <a:pt x="196" y="1844"/>
                    </a:lnTo>
                    <a:lnTo>
                      <a:pt x="194" y="1806"/>
                    </a:lnTo>
                    <a:lnTo>
                      <a:pt x="175" y="1808"/>
                    </a:lnTo>
                    <a:close/>
                    <a:moveTo>
                      <a:pt x="168" y="1733"/>
                    </a:moveTo>
                    <a:lnTo>
                      <a:pt x="170" y="1771"/>
                    </a:lnTo>
                    <a:lnTo>
                      <a:pt x="189" y="1771"/>
                    </a:lnTo>
                    <a:lnTo>
                      <a:pt x="187" y="1733"/>
                    </a:lnTo>
                    <a:lnTo>
                      <a:pt x="168" y="1733"/>
                    </a:lnTo>
                    <a:close/>
                    <a:moveTo>
                      <a:pt x="161" y="1659"/>
                    </a:moveTo>
                    <a:lnTo>
                      <a:pt x="163" y="1695"/>
                    </a:lnTo>
                    <a:lnTo>
                      <a:pt x="182" y="1695"/>
                    </a:lnTo>
                    <a:lnTo>
                      <a:pt x="180" y="1657"/>
                    </a:lnTo>
                    <a:lnTo>
                      <a:pt x="161" y="1659"/>
                    </a:lnTo>
                    <a:close/>
                    <a:moveTo>
                      <a:pt x="154" y="1584"/>
                    </a:moveTo>
                    <a:lnTo>
                      <a:pt x="156" y="1622"/>
                    </a:lnTo>
                    <a:lnTo>
                      <a:pt x="175" y="1619"/>
                    </a:lnTo>
                    <a:lnTo>
                      <a:pt x="173" y="1581"/>
                    </a:lnTo>
                    <a:lnTo>
                      <a:pt x="154" y="1584"/>
                    </a:lnTo>
                    <a:close/>
                    <a:moveTo>
                      <a:pt x="146" y="1508"/>
                    </a:moveTo>
                    <a:lnTo>
                      <a:pt x="149" y="1546"/>
                    </a:lnTo>
                    <a:lnTo>
                      <a:pt x="168" y="1544"/>
                    </a:lnTo>
                    <a:lnTo>
                      <a:pt x="165" y="1506"/>
                    </a:lnTo>
                    <a:lnTo>
                      <a:pt x="146" y="1508"/>
                    </a:lnTo>
                    <a:close/>
                    <a:moveTo>
                      <a:pt x="139" y="1432"/>
                    </a:moveTo>
                    <a:lnTo>
                      <a:pt x="142" y="1470"/>
                    </a:lnTo>
                    <a:lnTo>
                      <a:pt x="161" y="1468"/>
                    </a:lnTo>
                    <a:lnTo>
                      <a:pt x="158" y="1430"/>
                    </a:lnTo>
                    <a:lnTo>
                      <a:pt x="139" y="1432"/>
                    </a:lnTo>
                    <a:close/>
                    <a:moveTo>
                      <a:pt x="132" y="1357"/>
                    </a:moveTo>
                    <a:lnTo>
                      <a:pt x="135" y="1395"/>
                    </a:lnTo>
                    <a:lnTo>
                      <a:pt x="154" y="1392"/>
                    </a:lnTo>
                    <a:lnTo>
                      <a:pt x="149" y="1354"/>
                    </a:lnTo>
                    <a:lnTo>
                      <a:pt x="132" y="1357"/>
                    </a:lnTo>
                    <a:close/>
                    <a:moveTo>
                      <a:pt x="123" y="1281"/>
                    </a:moveTo>
                    <a:lnTo>
                      <a:pt x="128" y="1319"/>
                    </a:lnTo>
                    <a:lnTo>
                      <a:pt x="146" y="1317"/>
                    </a:lnTo>
                    <a:lnTo>
                      <a:pt x="142" y="1279"/>
                    </a:lnTo>
                    <a:lnTo>
                      <a:pt x="123" y="1281"/>
                    </a:lnTo>
                    <a:close/>
                    <a:moveTo>
                      <a:pt x="116" y="1205"/>
                    </a:moveTo>
                    <a:lnTo>
                      <a:pt x="120" y="1243"/>
                    </a:lnTo>
                    <a:lnTo>
                      <a:pt x="139" y="1243"/>
                    </a:lnTo>
                    <a:lnTo>
                      <a:pt x="135" y="1205"/>
                    </a:lnTo>
                    <a:lnTo>
                      <a:pt x="116" y="1205"/>
                    </a:lnTo>
                    <a:close/>
                    <a:moveTo>
                      <a:pt x="109" y="1132"/>
                    </a:moveTo>
                    <a:lnTo>
                      <a:pt x="113" y="1168"/>
                    </a:lnTo>
                    <a:lnTo>
                      <a:pt x="132" y="1168"/>
                    </a:lnTo>
                    <a:lnTo>
                      <a:pt x="128" y="1130"/>
                    </a:lnTo>
                    <a:lnTo>
                      <a:pt x="109" y="1132"/>
                    </a:lnTo>
                    <a:close/>
                    <a:moveTo>
                      <a:pt x="102" y="1057"/>
                    </a:moveTo>
                    <a:lnTo>
                      <a:pt x="106" y="1094"/>
                    </a:lnTo>
                    <a:lnTo>
                      <a:pt x="125" y="1092"/>
                    </a:lnTo>
                    <a:lnTo>
                      <a:pt x="120" y="1054"/>
                    </a:lnTo>
                    <a:lnTo>
                      <a:pt x="102" y="1057"/>
                    </a:lnTo>
                    <a:close/>
                    <a:moveTo>
                      <a:pt x="94" y="981"/>
                    </a:moveTo>
                    <a:lnTo>
                      <a:pt x="99" y="1019"/>
                    </a:lnTo>
                    <a:lnTo>
                      <a:pt x="118" y="1016"/>
                    </a:lnTo>
                    <a:lnTo>
                      <a:pt x="113" y="979"/>
                    </a:lnTo>
                    <a:lnTo>
                      <a:pt x="94" y="981"/>
                    </a:lnTo>
                    <a:close/>
                    <a:moveTo>
                      <a:pt x="87" y="905"/>
                    </a:moveTo>
                    <a:lnTo>
                      <a:pt x="92" y="943"/>
                    </a:lnTo>
                    <a:lnTo>
                      <a:pt x="111" y="941"/>
                    </a:lnTo>
                    <a:lnTo>
                      <a:pt x="106" y="903"/>
                    </a:lnTo>
                    <a:lnTo>
                      <a:pt x="87" y="905"/>
                    </a:lnTo>
                    <a:close/>
                    <a:moveTo>
                      <a:pt x="80" y="830"/>
                    </a:moveTo>
                    <a:lnTo>
                      <a:pt x="85" y="867"/>
                    </a:lnTo>
                    <a:lnTo>
                      <a:pt x="104" y="865"/>
                    </a:lnTo>
                    <a:lnTo>
                      <a:pt x="99" y="827"/>
                    </a:lnTo>
                    <a:lnTo>
                      <a:pt x="80" y="830"/>
                    </a:lnTo>
                    <a:close/>
                    <a:moveTo>
                      <a:pt x="73" y="754"/>
                    </a:moveTo>
                    <a:lnTo>
                      <a:pt x="78" y="792"/>
                    </a:lnTo>
                    <a:lnTo>
                      <a:pt x="97" y="789"/>
                    </a:lnTo>
                    <a:lnTo>
                      <a:pt x="92" y="754"/>
                    </a:lnTo>
                    <a:lnTo>
                      <a:pt x="73" y="754"/>
                    </a:lnTo>
                    <a:close/>
                    <a:moveTo>
                      <a:pt x="66" y="678"/>
                    </a:moveTo>
                    <a:lnTo>
                      <a:pt x="68" y="716"/>
                    </a:lnTo>
                    <a:lnTo>
                      <a:pt x="87" y="716"/>
                    </a:lnTo>
                    <a:lnTo>
                      <a:pt x="85" y="678"/>
                    </a:lnTo>
                    <a:lnTo>
                      <a:pt x="66" y="678"/>
                    </a:lnTo>
                    <a:close/>
                    <a:moveTo>
                      <a:pt x="59" y="605"/>
                    </a:moveTo>
                    <a:lnTo>
                      <a:pt x="61" y="640"/>
                    </a:lnTo>
                    <a:lnTo>
                      <a:pt x="80" y="640"/>
                    </a:lnTo>
                    <a:lnTo>
                      <a:pt x="78" y="603"/>
                    </a:lnTo>
                    <a:lnTo>
                      <a:pt x="59" y="605"/>
                    </a:lnTo>
                    <a:close/>
                    <a:moveTo>
                      <a:pt x="52" y="529"/>
                    </a:moveTo>
                    <a:lnTo>
                      <a:pt x="54" y="567"/>
                    </a:lnTo>
                    <a:lnTo>
                      <a:pt x="73" y="565"/>
                    </a:lnTo>
                    <a:lnTo>
                      <a:pt x="71" y="527"/>
                    </a:lnTo>
                    <a:lnTo>
                      <a:pt x="52" y="529"/>
                    </a:lnTo>
                    <a:close/>
                    <a:moveTo>
                      <a:pt x="45" y="454"/>
                    </a:moveTo>
                    <a:lnTo>
                      <a:pt x="47" y="491"/>
                    </a:lnTo>
                    <a:lnTo>
                      <a:pt x="66" y="489"/>
                    </a:lnTo>
                    <a:lnTo>
                      <a:pt x="64" y="451"/>
                    </a:lnTo>
                    <a:lnTo>
                      <a:pt x="45" y="454"/>
                    </a:lnTo>
                    <a:close/>
                    <a:moveTo>
                      <a:pt x="38" y="378"/>
                    </a:moveTo>
                    <a:lnTo>
                      <a:pt x="40" y="416"/>
                    </a:lnTo>
                    <a:lnTo>
                      <a:pt x="59" y="413"/>
                    </a:lnTo>
                    <a:lnTo>
                      <a:pt x="57" y="376"/>
                    </a:lnTo>
                    <a:lnTo>
                      <a:pt x="38" y="378"/>
                    </a:lnTo>
                    <a:close/>
                    <a:moveTo>
                      <a:pt x="31" y="302"/>
                    </a:moveTo>
                    <a:lnTo>
                      <a:pt x="33" y="340"/>
                    </a:lnTo>
                    <a:lnTo>
                      <a:pt x="52" y="338"/>
                    </a:lnTo>
                    <a:lnTo>
                      <a:pt x="50" y="300"/>
                    </a:lnTo>
                    <a:lnTo>
                      <a:pt x="31" y="302"/>
                    </a:lnTo>
                    <a:close/>
                    <a:moveTo>
                      <a:pt x="24" y="227"/>
                    </a:moveTo>
                    <a:lnTo>
                      <a:pt x="26" y="265"/>
                    </a:lnTo>
                    <a:lnTo>
                      <a:pt x="45" y="262"/>
                    </a:lnTo>
                    <a:lnTo>
                      <a:pt x="42" y="227"/>
                    </a:lnTo>
                    <a:lnTo>
                      <a:pt x="24" y="227"/>
                    </a:lnTo>
                    <a:close/>
                    <a:moveTo>
                      <a:pt x="16" y="151"/>
                    </a:moveTo>
                    <a:lnTo>
                      <a:pt x="19" y="189"/>
                    </a:lnTo>
                    <a:lnTo>
                      <a:pt x="38" y="189"/>
                    </a:lnTo>
                    <a:lnTo>
                      <a:pt x="33" y="151"/>
                    </a:lnTo>
                    <a:lnTo>
                      <a:pt x="16" y="151"/>
                    </a:lnTo>
                    <a:close/>
                    <a:moveTo>
                      <a:pt x="7" y="78"/>
                    </a:moveTo>
                    <a:lnTo>
                      <a:pt x="12" y="116"/>
                    </a:lnTo>
                    <a:lnTo>
                      <a:pt x="31" y="113"/>
                    </a:lnTo>
                    <a:lnTo>
                      <a:pt x="26" y="75"/>
                    </a:lnTo>
                    <a:lnTo>
                      <a:pt x="7" y="78"/>
                    </a:lnTo>
                    <a:close/>
                    <a:moveTo>
                      <a:pt x="0" y="2"/>
                    </a:moveTo>
                    <a:lnTo>
                      <a:pt x="5" y="40"/>
                    </a:lnTo>
                    <a:lnTo>
                      <a:pt x="24" y="38"/>
                    </a:lnTo>
                    <a:lnTo>
                      <a:pt x="19" y="0"/>
                    </a:lnTo>
                    <a:lnTo>
                      <a:pt x="0" y="2"/>
                    </a:lnTo>
                    <a:close/>
                  </a:path>
                </a:pathLst>
              </a:custGeom>
              <a:solidFill>
                <a:srgbClr val="44546A"/>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18" name="Freeform 18"/>
              <p:cNvSpPr>
                <a:spLocks noEditPoints="1"/>
              </p:cNvSpPr>
              <p:nvPr/>
            </p:nvSpPr>
            <p:spPr bwMode="auto">
              <a:xfrm>
                <a:off x="5283242" y="3593557"/>
                <a:ext cx="1250557" cy="888860"/>
              </a:xfrm>
              <a:custGeom>
                <a:gdLst>
                  <a:gd fmla="*/ 9978 w 1504" name="T0"/>
                  <a:gd fmla="*/ 0 h 1069" name="T1"/>
                  <a:gd fmla="*/ 7483 w 1504" name="T2"/>
                  <a:gd fmla="*/ 17461 h 1069" name="T3"/>
                  <a:gd fmla="*/ 66519 w 1504" name="T4"/>
                  <a:gd fmla="*/ 41574 h 1069" name="T5"/>
                  <a:gd fmla="*/ 33259 w 1504" name="T6"/>
                  <a:gd fmla="*/ 35754 h 1069" name="T7"/>
                  <a:gd fmla="*/ 66519 w 1504" name="T8"/>
                  <a:gd fmla="*/ 41574 h 1069" name="T9"/>
                  <a:gd fmla="*/ 92295 w 1504" name="T10"/>
                  <a:gd fmla="*/ 59036 h 1069" name="T11"/>
                  <a:gd fmla="*/ 109756 w 1504" name="T12"/>
                  <a:gd fmla="*/ 90632 h 1069" name="T13"/>
                  <a:gd fmla="*/ 171286 w 1504" name="T14"/>
                  <a:gd fmla="*/ 113914 h 1069" name="T15"/>
                  <a:gd fmla="*/ 135532 w 1504" name="T16"/>
                  <a:gd fmla="*/ 108093 h 1069" name="T17"/>
                  <a:gd fmla="*/ 171286 w 1504" name="T18"/>
                  <a:gd fmla="*/ 113914 h 1069" name="T19"/>
                  <a:gd fmla="*/ 196231 w 1504" name="T20"/>
                  <a:gd fmla="*/ 132206 h 1069" name="T21"/>
                  <a:gd fmla="*/ 212029 w 1504" name="T22"/>
                  <a:gd fmla="*/ 162972 h 1069" name="T23"/>
                  <a:gd fmla="*/ 272728 w 1504" name="T24"/>
                  <a:gd fmla="*/ 187085 h 1069" name="T25"/>
                  <a:gd fmla="*/ 237805 w 1504" name="T26"/>
                  <a:gd fmla="*/ 181264 h 1069" name="T27"/>
                  <a:gd fmla="*/ 272728 w 1504" name="T28"/>
                  <a:gd fmla="*/ 187085 h 1069" name="T29"/>
                  <a:gd fmla="*/ 298504 w 1504" name="T30"/>
                  <a:gd fmla="*/ 204546 h 1069" name="T31"/>
                  <a:gd fmla="*/ 315965 w 1504" name="T32"/>
                  <a:gd fmla="*/ 236142 h 1069" name="T33"/>
                  <a:gd fmla="*/ 375001 w 1504" name="T34"/>
                  <a:gd fmla="*/ 259424 h 1069" name="T35"/>
                  <a:gd fmla="*/ 341741 w 1504" name="T36"/>
                  <a:gd fmla="*/ 253604 h 1069" name="T37"/>
                  <a:gd fmla="*/ 375001 w 1504" name="T38"/>
                  <a:gd fmla="*/ 259424 h 1069" name="T39"/>
                  <a:gd fmla="*/ 400777 w 1504" name="T40"/>
                  <a:gd fmla="*/ 277717 h 1069" name="T41"/>
                  <a:gd fmla="*/ 418238 w 1504" name="T42"/>
                  <a:gd fmla="*/ 308482 h 1069" name="T43"/>
                  <a:gd fmla="*/ 479768 w 1504" name="T44"/>
                  <a:gd fmla="*/ 332595 h 1069" name="T45"/>
                  <a:gd fmla="*/ 444014 w 1504" name="T46"/>
                  <a:gd fmla="*/ 326775 h 1069" name="T47"/>
                  <a:gd fmla="*/ 479768 w 1504" name="T48"/>
                  <a:gd fmla="*/ 332595 h 1069" name="T49"/>
                  <a:gd fmla="*/ 504713 w 1504" name="T50"/>
                  <a:gd fmla="*/ 350056 h 1069" name="T51"/>
                  <a:gd fmla="*/ 520511 w 1504" name="T52"/>
                  <a:gd fmla="*/ 381653 h 1069" name="T53"/>
                  <a:gd fmla="*/ 582041 w 1504" name="T54"/>
                  <a:gd fmla="*/ 403271 h 1069" name="T55"/>
                  <a:gd fmla="*/ 546287 w 1504" name="T56"/>
                  <a:gd fmla="*/ 399114 h 1069" name="T57"/>
                  <a:gd fmla="*/ 582041 w 1504" name="T58"/>
                  <a:gd fmla="*/ 403271 h 1069" name="T59"/>
                  <a:gd fmla="*/ 606986 w 1504" name="T60"/>
                  <a:gd fmla="*/ 423227 h 1069" name="T61"/>
                  <a:gd fmla="*/ 622784 w 1504" name="T62"/>
                  <a:gd fmla="*/ 452329 h 1069" name="T63"/>
                  <a:gd fmla="*/ 684314 w 1504" name="T64"/>
                  <a:gd fmla="*/ 475611 h 1069" name="T65"/>
                  <a:gd fmla="*/ 648560 w 1504" name="T66"/>
                  <a:gd fmla="*/ 472285 h 1069" name="T67"/>
                  <a:gd fmla="*/ 684314 w 1504" name="T68"/>
                  <a:gd fmla="*/ 475611 h 1069" name="T69"/>
                  <a:gd fmla="*/ 709259 w 1504" name="T70"/>
                  <a:gd fmla="*/ 495566 h 1069" name="T71"/>
                  <a:gd fmla="*/ 727551 w 1504" name="T72"/>
                  <a:gd fmla="*/ 524669 h 1069" name="T73"/>
                  <a:gd fmla="*/ 786587 w 1504" name="T74"/>
                  <a:gd fmla="*/ 548782 h 1069" name="T75"/>
                  <a:gd fmla="*/ 752496 w 1504" name="T76"/>
                  <a:gd fmla="*/ 544624 h 1069" name="T77"/>
                  <a:gd fmla="*/ 786587 w 1504" name="T78"/>
                  <a:gd fmla="*/ 548782 h 1069" name="T79"/>
                  <a:gd fmla="*/ 814026 w 1504" name="T80"/>
                  <a:gd fmla="*/ 566243 h 1069" name="T81"/>
                  <a:gd fmla="*/ 829824 w 1504" name="T82"/>
                  <a:gd fmla="*/ 597839 h 1069" name="T83"/>
                  <a:gd fmla="*/ 890523 w 1504" name="T84"/>
                  <a:gd fmla="*/ 621121 h 1069" name="T85"/>
                  <a:gd fmla="*/ 854769 w 1504" name="T86"/>
                  <a:gd fmla="*/ 615301 h 1069" name="T87"/>
                  <a:gd fmla="*/ 890523 w 1504" name="T88"/>
                  <a:gd fmla="*/ 621121 h 1069" name="T89"/>
                  <a:gd fmla="*/ 916299 w 1504" name="T90"/>
                  <a:gd fmla="*/ 639414 h 1069" name="T91"/>
                  <a:gd fmla="*/ 932097 w 1504" name="T92"/>
                  <a:gd fmla="*/ 670179 h 1069" name="T93"/>
                  <a:gd fmla="*/ 992796 w 1504" name="T94"/>
                  <a:gd fmla="*/ 694292 h 1069" name="T95"/>
                  <a:gd fmla="*/ 957042 w 1504" name="T96"/>
                  <a:gd fmla="*/ 688472 h 1069" name="T97"/>
                  <a:gd fmla="*/ 992796 w 1504" name="T98"/>
                  <a:gd fmla="*/ 694292 h 1069" name="T99"/>
                  <a:gd fmla="*/ 1018572 w 1504" name="T100"/>
                  <a:gd fmla="*/ 711753 h 1069" name="T101"/>
                  <a:gd fmla="*/ 1036033 w 1504" name="T102"/>
                  <a:gd fmla="*/ 743350 h 1069" name="T103"/>
                  <a:gd fmla="*/ 1095069 w 1504" name="T104"/>
                  <a:gd fmla="*/ 766631 h 1069" name="T105"/>
                  <a:gd fmla="*/ 1061809 w 1504" name="T106"/>
                  <a:gd fmla="*/ 760811 h 1069" name="T107"/>
                  <a:gd fmla="*/ 1095069 w 1504" name="T108"/>
                  <a:gd fmla="*/ 766631 h 1069" name="T109"/>
                  <a:gd fmla="*/ 1120845 w 1504" name="T110"/>
                  <a:gd fmla="*/ 784924 h 1069" name="T111"/>
                  <a:gd fmla="*/ 1138306 w 1504" name="T112"/>
                  <a:gd fmla="*/ 815689 h 1069" name="T113"/>
                  <a:gd fmla="*/ 1199005 w 1504" name="T114"/>
                  <a:gd fmla="*/ 839802 h 1069" name="T115"/>
                  <a:gd fmla="*/ 1164082 w 1504" name="T116"/>
                  <a:gd fmla="*/ 833982 h 1069" name="T117"/>
                  <a:gd fmla="*/ 1199005 w 1504" name="T118"/>
                  <a:gd fmla="*/ 839802 h 1069" name="T119"/>
                  <a:gd fmla="*/ 1224781 w 1504" name="T120"/>
                  <a:gd fmla="*/ 857263 h 1069" name="T121"/>
                  <a:gd fmla="*/ 1240579 w 1504" name="T122"/>
                  <a:gd fmla="*/ 888860 h 1069"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b="b" l="0" r="r" t="0"/>
                <a:pathLst>
                  <a:path h="1069" w="1504">
                    <a:moveTo>
                      <a:pt x="19" y="7"/>
                    </a:moveTo>
                    <a:lnTo>
                      <a:pt x="12" y="0"/>
                    </a:lnTo>
                    <a:lnTo>
                      <a:pt x="0" y="17"/>
                    </a:lnTo>
                    <a:lnTo>
                      <a:pt x="9" y="21"/>
                    </a:lnTo>
                    <a:lnTo>
                      <a:pt x="19" y="7"/>
                    </a:lnTo>
                    <a:close/>
                    <a:moveTo>
                      <a:pt x="80" y="50"/>
                    </a:moveTo>
                    <a:lnTo>
                      <a:pt x="49" y="29"/>
                    </a:lnTo>
                    <a:lnTo>
                      <a:pt x="40" y="43"/>
                    </a:lnTo>
                    <a:lnTo>
                      <a:pt x="71" y="66"/>
                    </a:lnTo>
                    <a:lnTo>
                      <a:pt x="80" y="50"/>
                    </a:lnTo>
                    <a:close/>
                    <a:moveTo>
                      <a:pt x="144" y="92"/>
                    </a:moveTo>
                    <a:lnTo>
                      <a:pt x="111" y="71"/>
                    </a:lnTo>
                    <a:lnTo>
                      <a:pt x="101" y="88"/>
                    </a:lnTo>
                    <a:lnTo>
                      <a:pt x="132" y="109"/>
                    </a:lnTo>
                    <a:lnTo>
                      <a:pt x="144" y="92"/>
                    </a:lnTo>
                    <a:close/>
                    <a:moveTo>
                      <a:pt x="206" y="137"/>
                    </a:moveTo>
                    <a:lnTo>
                      <a:pt x="175" y="116"/>
                    </a:lnTo>
                    <a:lnTo>
                      <a:pt x="163" y="130"/>
                    </a:lnTo>
                    <a:lnTo>
                      <a:pt x="194" y="152"/>
                    </a:lnTo>
                    <a:lnTo>
                      <a:pt x="206" y="137"/>
                    </a:lnTo>
                    <a:close/>
                    <a:moveTo>
                      <a:pt x="267" y="180"/>
                    </a:moveTo>
                    <a:lnTo>
                      <a:pt x="236" y="159"/>
                    </a:lnTo>
                    <a:lnTo>
                      <a:pt x="224" y="175"/>
                    </a:lnTo>
                    <a:lnTo>
                      <a:pt x="255" y="196"/>
                    </a:lnTo>
                    <a:lnTo>
                      <a:pt x="267" y="180"/>
                    </a:lnTo>
                    <a:close/>
                    <a:moveTo>
                      <a:pt x="328" y="225"/>
                    </a:moveTo>
                    <a:lnTo>
                      <a:pt x="298" y="204"/>
                    </a:lnTo>
                    <a:lnTo>
                      <a:pt x="286" y="218"/>
                    </a:lnTo>
                    <a:lnTo>
                      <a:pt x="317" y="239"/>
                    </a:lnTo>
                    <a:lnTo>
                      <a:pt x="328" y="225"/>
                    </a:lnTo>
                    <a:close/>
                    <a:moveTo>
                      <a:pt x="390" y="267"/>
                    </a:moveTo>
                    <a:lnTo>
                      <a:pt x="359" y="246"/>
                    </a:lnTo>
                    <a:lnTo>
                      <a:pt x="347" y="263"/>
                    </a:lnTo>
                    <a:lnTo>
                      <a:pt x="380" y="284"/>
                    </a:lnTo>
                    <a:lnTo>
                      <a:pt x="390" y="267"/>
                    </a:lnTo>
                    <a:close/>
                    <a:moveTo>
                      <a:pt x="451" y="312"/>
                    </a:moveTo>
                    <a:lnTo>
                      <a:pt x="421" y="289"/>
                    </a:lnTo>
                    <a:lnTo>
                      <a:pt x="411" y="305"/>
                    </a:lnTo>
                    <a:lnTo>
                      <a:pt x="442" y="326"/>
                    </a:lnTo>
                    <a:lnTo>
                      <a:pt x="451" y="312"/>
                    </a:lnTo>
                    <a:close/>
                    <a:moveTo>
                      <a:pt x="513" y="355"/>
                    </a:moveTo>
                    <a:lnTo>
                      <a:pt x="482" y="334"/>
                    </a:lnTo>
                    <a:lnTo>
                      <a:pt x="473" y="348"/>
                    </a:lnTo>
                    <a:lnTo>
                      <a:pt x="503" y="371"/>
                    </a:lnTo>
                    <a:lnTo>
                      <a:pt x="513" y="355"/>
                    </a:lnTo>
                    <a:close/>
                    <a:moveTo>
                      <a:pt x="577" y="400"/>
                    </a:moveTo>
                    <a:lnTo>
                      <a:pt x="544" y="376"/>
                    </a:lnTo>
                    <a:lnTo>
                      <a:pt x="534" y="393"/>
                    </a:lnTo>
                    <a:lnTo>
                      <a:pt x="565" y="414"/>
                    </a:lnTo>
                    <a:lnTo>
                      <a:pt x="577" y="400"/>
                    </a:lnTo>
                    <a:close/>
                    <a:moveTo>
                      <a:pt x="638" y="442"/>
                    </a:moveTo>
                    <a:lnTo>
                      <a:pt x="607" y="421"/>
                    </a:lnTo>
                    <a:lnTo>
                      <a:pt x="596" y="435"/>
                    </a:lnTo>
                    <a:lnTo>
                      <a:pt x="626" y="459"/>
                    </a:lnTo>
                    <a:lnTo>
                      <a:pt x="638" y="442"/>
                    </a:lnTo>
                    <a:close/>
                    <a:moveTo>
                      <a:pt x="700" y="485"/>
                    </a:moveTo>
                    <a:lnTo>
                      <a:pt x="669" y="464"/>
                    </a:lnTo>
                    <a:lnTo>
                      <a:pt x="657" y="480"/>
                    </a:lnTo>
                    <a:lnTo>
                      <a:pt x="688" y="501"/>
                    </a:lnTo>
                    <a:lnTo>
                      <a:pt x="700" y="485"/>
                    </a:lnTo>
                    <a:close/>
                    <a:moveTo>
                      <a:pt x="761" y="530"/>
                    </a:moveTo>
                    <a:lnTo>
                      <a:pt x="730" y="509"/>
                    </a:lnTo>
                    <a:lnTo>
                      <a:pt x="719" y="523"/>
                    </a:lnTo>
                    <a:lnTo>
                      <a:pt x="749" y="544"/>
                    </a:lnTo>
                    <a:lnTo>
                      <a:pt x="761" y="530"/>
                    </a:lnTo>
                    <a:close/>
                    <a:moveTo>
                      <a:pt x="823" y="572"/>
                    </a:moveTo>
                    <a:lnTo>
                      <a:pt x="792" y="551"/>
                    </a:lnTo>
                    <a:lnTo>
                      <a:pt x="780" y="568"/>
                    </a:lnTo>
                    <a:lnTo>
                      <a:pt x="813" y="589"/>
                    </a:lnTo>
                    <a:lnTo>
                      <a:pt x="823" y="572"/>
                    </a:lnTo>
                    <a:close/>
                    <a:moveTo>
                      <a:pt x="884" y="617"/>
                    </a:moveTo>
                    <a:lnTo>
                      <a:pt x="853" y="596"/>
                    </a:lnTo>
                    <a:lnTo>
                      <a:pt x="844" y="610"/>
                    </a:lnTo>
                    <a:lnTo>
                      <a:pt x="875" y="631"/>
                    </a:lnTo>
                    <a:lnTo>
                      <a:pt x="884" y="617"/>
                    </a:lnTo>
                    <a:close/>
                    <a:moveTo>
                      <a:pt x="946" y="660"/>
                    </a:moveTo>
                    <a:lnTo>
                      <a:pt x="915" y="639"/>
                    </a:lnTo>
                    <a:lnTo>
                      <a:pt x="905" y="655"/>
                    </a:lnTo>
                    <a:lnTo>
                      <a:pt x="936" y="676"/>
                    </a:lnTo>
                    <a:lnTo>
                      <a:pt x="946" y="660"/>
                    </a:lnTo>
                    <a:close/>
                    <a:moveTo>
                      <a:pt x="1009" y="705"/>
                    </a:moveTo>
                    <a:lnTo>
                      <a:pt x="979" y="681"/>
                    </a:lnTo>
                    <a:lnTo>
                      <a:pt x="967" y="698"/>
                    </a:lnTo>
                    <a:lnTo>
                      <a:pt x="998" y="719"/>
                    </a:lnTo>
                    <a:lnTo>
                      <a:pt x="1009" y="705"/>
                    </a:lnTo>
                    <a:close/>
                    <a:moveTo>
                      <a:pt x="1071" y="747"/>
                    </a:moveTo>
                    <a:lnTo>
                      <a:pt x="1040" y="726"/>
                    </a:lnTo>
                    <a:lnTo>
                      <a:pt x="1028" y="740"/>
                    </a:lnTo>
                    <a:lnTo>
                      <a:pt x="1059" y="764"/>
                    </a:lnTo>
                    <a:lnTo>
                      <a:pt x="1071" y="747"/>
                    </a:lnTo>
                    <a:close/>
                    <a:moveTo>
                      <a:pt x="1132" y="792"/>
                    </a:moveTo>
                    <a:lnTo>
                      <a:pt x="1102" y="769"/>
                    </a:lnTo>
                    <a:lnTo>
                      <a:pt x="1090" y="785"/>
                    </a:lnTo>
                    <a:lnTo>
                      <a:pt x="1121" y="806"/>
                    </a:lnTo>
                    <a:lnTo>
                      <a:pt x="1132" y="792"/>
                    </a:lnTo>
                    <a:close/>
                    <a:moveTo>
                      <a:pt x="1194" y="835"/>
                    </a:moveTo>
                    <a:lnTo>
                      <a:pt x="1163" y="814"/>
                    </a:lnTo>
                    <a:lnTo>
                      <a:pt x="1151" y="828"/>
                    </a:lnTo>
                    <a:lnTo>
                      <a:pt x="1182" y="851"/>
                    </a:lnTo>
                    <a:lnTo>
                      <a:pt x="1194" y="835"/>
                    </a:lnTo>
                    <a:close/>
                    <a:moveTo>
                      <a:pt x="1255" y="877"/>
                    </a:moveTo>
                    <a:lnTo>
                      <a:pt x="1225" y="856"/>
                    </a:lnTo>
                    <a:lnTo>
                      <a:pt x="1215" y="873"/>
                    </a:lnTo>
                    <a:lnTo>
                      <a:pt x="1246" y="894"/>
                    </a:lnTo>
                    <a:lnTo>
                      <a:pt x="1255" y="877"/>
                    </a:lnTo>
                    <a:close/>
                    <a:moveTo>
                      <a:pt x="1317" y="922"/>
                    </a:moveTo>
                    <a:lnTo>
                      <a:pt x="1286" y="901"/>
                    </a:lnTo>
                    <a:lnTo>
                      <a:pt x="1277" y="915"/>
                    </a:lnTo>
                    <a:lnTo>
                      <a:pt x="1307" y="936"/>
                    </a:lnTo>
                    <a:lnTo>
                      <a:pt x="1317" y="922"/>
                    </a:lnTo>
                    <a:close/>
                    <a:moveTo>
                      <a:pt x="1381" y="965"/>
                    </a:moveTo>
                    <a:lnTo>
                      <a:pt x="1348" y="944"/>
                    </a:lnTo>
                    <a:lnTo>
                      <a:pt x="1338" y="960"/>
                    </a:lnTo>
                    <a:lnTo>
                      <a:pt x="1369" y="981"/>
                    </a:lnTo>
                    <a:lnTo>
                      <a:pt x="1381" y="965"/>
                    </a:lnTo>
                    <a:close/>
                    <a:moveTo>
                      <a:pt x="1442" y="1010"/>
                    </a:moveTo>
                    <a:lnTo>
                      <a:pt x="1411" y="988"/>
                    </a:lnTo>
                    <a:lnTo>
                      <a:pt x="1400" y="1003"/>
                    </a:lnTo>
                    <a:lnTo>
                      <a:pt x="1430" y="1024"/>
                    </a:lnTo>
                    <a:lnTo>
                      <a:pt x="1442" y="1010"/>
                    </a:lnTo>
                    <a:close/>
                    <a:moveTo>
                      <a:pt x="1504" y="1052"/>
                    </a:moveTo>
                    <a:lnTo>
                      <a:pt x="1473" y="1031"/>
                    </a:lnTo>
                    <a:lnTo>
                      <a:pt x="1461" y="1048"/>
                    </a:lnTo>
                    <a:lnTo>
                      <a:pt x="1492" y="1069"/>
                    </a:lnTo>
                    <a:lnTo>
                      <a:pt x="1504" y="1052"/>
                    </a:lnTo>
                    <a:close/>
                  </a:path>
                </a:pathLst>
              </a:custGeom>
              <a:solidFill>
                <a:srgbClr val="44546A"/>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19" name="Freeform 19"/>
              <p:cNvSpPr>
                <a:spLocks noEditPoints="1"/>
              </p:cNvSpPr>
              <p:nvPr/>
            </p:nvSpPr>
            <p:spPr bwMode="auto">
              <a:xfrm>
                <a:off x="5283242" y="3593557"/>
                <a:ext cx="1250557" cy="888860"/>
              </a:xfrm>
              <a:custGeom>
                <a:gdLst>
                  <a:gd fmla="*/ 9978 w 1504" name="T0"/>
                  <a:gd fmla="*/ 0 h 1069" name="T1"/>
                  <a:gd fmla="*/ 7483 w 1504" name="T2"/>
                  <a:gd fmla="*/ 17461 h 1069" name="T3"/>
                  <a:gd fmla="*/ 66519 w 1504" name="T4"/>
                  <a:gd fmla="*/ 41574 h 1069" name="T5"/>
                  <a:gd fmla="*/ 33259 w 1504" name="T6"/>
                  <a:gd fmla="*/ 35754 h 1069" name="T7"/>
                  <a:gd fmla="*/ 66519 w 1504" name="T8"/>
                  <a:gd fmla="*/ 41574 h 1069" name="T9"/>
                  <a:gd fmla="*/ 92295 w 1504" name="T10"/>
                  <a:gd fmla="*/ 59036 h 1069" name="T11"/>
                  <a:gd fmla="*/ 109756 w 1504" name="T12"/>
                  <a:gd fmla="*/ 90632 h 1069" name="T13"/>
                  <a:gd fmla="*/ 171286 w 1504" name="T14"/>
                  <a:gd fmla="*/ 113914 h 1069" name="T15"/>
                  <a:gd fmla="*/ 135532 w 1504" name="T16"/>
                  <a:gd fmla="*/ 108093 h 1069" name="T17"/>
                  <a:gd fmla="*/ 171286 w 1504" name="T18"/>
                  <a:gd fmla="*/ 113914 h 1069" name="T19"/>
                  <a:gd fmla="*/ 196231 w 1504" name="T20"/>
                  <a:gd fmla="*/ 132206 h 1069" name="T21"/>
                  <a:gd fmla="*/ 212029 w 1504" name="T22"/>
                  <a:gd fmla="*/ 162972 h 1069" name="T23"/>
                  <a:gd fmla="*/ 272728 w 1504" name="T24"/>
                  <a:gd fmla="*/ 187085 h 1069" name="T25"/>
                  <a:gd fmla="*/ 237805 w 1504" name="T26"/>
                  <a:gd fmla="*/ 181264 h 1069" name="T27"/>
                  <a:gd fmla="*/ 272728 w 1504" name="T28"/>
                  <a:gd fmla="*/ 187085 h 1069" name="T29"/>
                  <a:gd fmla="*/ 298504 w 1504" name="T30"/>
                  <a:gd fmla="*/ 204546 h 1069" name="T31"/>
                  <a:gd fmla="*/ 315965 w 1504" name="T32"/>
                  <a:gd fmla="*/ 236142 h 1069" name="T33"/>
                  <a:gd fmla="*/ 375001 w 1504" name="T34"/>
                  <a:gd fmla="*/ 259424 h 1069" name="T35"/>
                  <a:gd fmla="*/ 341741 w 1504" name="T36"/>
                  <a:gd fmla="*/ 253604 h 1069" name="T37"/>
                  <a:gd fmla="*/ 375001 w 1504" name="T38"/>
                  <a:gd fmla="*/ 259424 h 1069" name="T39"/>
                  <a:gd fmla="*/ 400777 w 1504" name="T40"/>
                  <a:gd fmla="*/ 277717 h 1069" name="T41"/>
                  <a:gd fmla="*/ 418238 w 1504" name="T42"/>
                  <a:gd fmla="*/ 308482 h 1069" name="T43"/>
                  <a:gd fmla="*/ 479768 w 1504" name="T44"/>
                  <a:gd fmla="*/ 332595 h 1069" name="T45"/>
                  <a:gd fmla="*/ 444014 w 1504" name="T46"/>
                  <a:gd fmla="*/ 326775 h 1069" name="T47"/>
                  <a:gd fmla="*/ 479768 w 1504" name="T48"/>
                  <a:gd fmla="*/ 332595 h 1069" name="T49"/>
                  <a:gd fmla="*/ 504713 w 1504" name="T50"/>
                  <a:gd fmla="*/ 350056 h 1069" name="T51"/>
                  <a:gd fmla="*/ 520511 w 1504" name="T52"/>
                  <a:gd fmla="*/ 381653 h 1069" name="T53"/>
                  <a:gd fmla="*/ 582041 w 1504" name="T54"/>
                  <a:gd fmla="*/ 403271 h 1069" name="T55"/>
                  <a:gd fmla="*/ 546287 w 1504" name="T56"/>
                  <a:gd fmla="*/ 399114 h 1069" name="T57"/>
                  <a:gd fmla="*/ 582041 w 1504" name="T58"/>
                  <a:gd fmla="*/ 403271 h 1069" name="T59"/>
                  <a:gd fmla="*/ 606986 w 1504" name="T60"/>
                  <a:gd fmla="*/ 423227 h 1069" name="T61"/>
                  <a:gd fmla="*/ 622784 w 1504" name="T62"/>
                  <a:gd fmla="*/ 452329 h 1069" name="T63"/>
                  <a:gd fmla="*/ 684314 w 1504" name="T64"/>
                  <a:gd fmla="*/ 475611 h 1069" name="T65"/>
                  <a:gd fmla="*/ 648560 w 1504" name="T66"/>
                  <a:gd fmla="*/ 472285 h 1069" name="T67"/>
                  <a:gd fmla="*/ 684314 w 1504" name="T68"/>
                  <a:gd fmla="*/ 475611 h 1069" name="T69"/>
                  <a:gd fmla="*/ 709259 w 1504" name="T70"/>
                  <a:gd fmla="*/ 495566 h 1069" name="T71"/>
                  <a:gd fmla="*/ 727551 w 1504" name="T72"/>
                  <a:gd fmla="*/ 524669 h 1069" name="T73"/>
                  <a:gd fmla="*/ 786587 w 1504" name="T74"/>
                  <a:gd fmla="*/ 548782 h 1069" name="T75"/>
                  <a:gd fmla="*/ 752496 w 1504" name="T76"/>
                  <a:gd fmla="*/ 544624 h 1069" name="T77"/>
                  <a:gd fmla="*/ 786587 w 1504" name="T78"/>
                  <a:gd fmla="*/ 548782 h 1069" name="T79"/>
                  <a:gd fmla="*/ 814026 w 1504" name="T80"/>
                  <a:gd fmla="*/ 566243 h 1069" name="T81"/>
                  <a:gd fmla="*/ 829824 w 1504" name="T82"/>
                  <a:gd fmla="*/ 597839 h 1069" name="T83"/>
                  <a:gd fmla="*/ 890523 w 1504" name="T84"/>
                  <a:gd fmla="*/ 621121 h 1069" name="T85"/>
                  <a:gd fmla="*/ 854769 w 1504" name="T86"/>
                  <a:gd fmla="*/ 615301 h 1069" name="T87"/>
                  <a:gd fmla="*/ 890523 w 1504" name="T88"/>
                  <a:gd fmla="*/ 621121 h 1069" name="T89"/>
                  <a:gd fmla="*/ 916299 w 1504" name="T90"/>
                  <a:gd fmla="*/ 639414 h 1069" name="T91"/>
                  <a:gd fmla="*/ 932097 w 1504" name="T92"/>
                  <a:gd fmla="*/ 670179 h 1069" name="T93"/>
                  <a:gd fmla="*/ 992796 w 1504" name="T94"/>
                  <a:gd fmla="*/ 694292 h 1069" name="T95"/>
                  <a:gd fmla="*/ 957042 w 1504" name="T96"/>
                  <a:gd fmla="*/ 688472 h 1069" name="T97"/>
                  <a:gd fmla="*/ 992796 w 1504" name="T98"/>
                  <a:gd fmla="*/ 694292 h 1069" name="T99"/>
                  <a:gd fmla="*/ 1018572 w 1504" name="T100"/>
                  <a:gd fmla="*/ 711753 h 1069" name="T101"/>
                  <a:gd fmla="*/ 1036033 w 1504" name="T102"/>
                  <a:gd fmla="*/ 743350 h 1069" name="T103"/>
                  <a:gd fmla="*/ 1095069 w 1504" name="T104"/>
                  <a:gd fmla="*/ 766631 h 1069" name="T105"/>
                  <a:gd fmla="*/ 1061809 w 1504" name="T106"/>
                  <a:gd fmla="*/ 760811 h 1069" name="T107"/>
                  <a:gd fmla="*/ 1095069 w 1504" name="T108"/>
                  <a:gd fmla="*/ 766631 h 1069" name="T109"/>
                  <a:gd fmla="*/ 1120845 w 1504" name="T110"/>
                  <a:gd fmla="*/ 784924 h 1069" name="T111"/>
                  <a:gd fmla="*/ 1138306 w 1504" name="T112"/>
                  <a:gd fmla="*/ 815689 h 1069" name="T113"/>
                  <a:gd fmla="*/ 1199005 w 1504" name="T114"/>
                  <a:gd fmla="*/ 839802 h 1069" name="T115"/>
                  <a:gd fmla="*/ 1164082 w 1504" name="T116"/>
                  <a:gd fmla="*/ 833982 h 1069" name="T117"/>
                  <a:gd fmla="*/ 1199005 w 1504" name="T118"/>
                  <a:gd fmla="*/ 839802 h 1069" name="T119"/>
                  <a:gd fmla="*/ 1224781 w 1504" name="T120"/>
                  <a:gd fmla="*/ 857263 h 1069" name="T121"/>
                  <a:gd fmla="*/ 1240579 w 1504" name="T122"/>
                  <a:gd fmla="*/ 888860 h 1069"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b="b" l="0" r="r" t="0"/>
                <a:pathLst>
                  <a:path h="1069" w="1504">
                    <a:moveTo>
                      <a:pt x="19" y="7"/>
                    </a:moveTo>
                    <a:lnTo>
                      <a:pt x="12" y="0"/>
                    </a:lnTo>
                    <a:lnTo>
                      <a:pt x="0" y="17"/>
                    </a:lnTo>
                    <a:lnTo>
                      <a:pt x="9" y="21"/>
                    </a:lnTo>
                    <a:lnTo>
                      <a:pt x="19" y="7"/>
                    </a:lnTo>
                    <a:moveTo>
                      <a:pt x="80" y="50"/>
                    </a:moveTo>
                    <a:lnTo>
                      <a:pt x="49" y="29"/>
                    </a:lnTo>
                    <a:lnTo>
                      <a:pt x="40" y="43"/>
                    </a:lnTo>
                    <a:lnTo>
                      <a:pt x="71" y="66"/>
                    </a:lnTo>
                    <a:lnTo>
                      <a:pt x="80" y="50"/>
                    </a:lnTo>
                    <a:moveTo>
                      <a:pt x="144" y="92"/>
                    </a:moveTo>
                    <a:lnTo>
                      <a:pt x="111" y="71"/>
                    </a:lnTo>
                    <a:lnTo>
                      <a:pt x="101" y="88"/>
                    </a:lnTo>
                    <a:lnTo>
                      <a:pt x="132" y="109"/>
                    </a:lnTo>
                    <a:lnTo>
                      <a:pt x="144" y="92"/>
                    </a:lnTo>
                    <a:moveTo>
                      <a:pt x="206" y="137"/>
                    </a:moveTo>
                    <a:lnTo>
                      <a:pt x="175" y="116"/>
                    </a:lnTo>
                    <a:lnTo>
                      <a:pt x="163" y="130"/>
                    </a:lnTo>
                    <a:lnTo>
                      <a:pt x="194" y="152"/>
                    </a:lnTo>
                    <a:lnTo>
                      <a:pt x="206" y="137"/>
                    </a:lnTo>
                    <a:moveTo>
                      <a:pt x="267" y="180"/>
                    </a:moveTo>
                    <a:lnTo>
                      <a:pt x="236" y="159"/>
                    </a:lnTo>
                    <a:lnTo>
                      <a:pt x="224" y="175"/>
                    </a:lnTo>
                    <a:lnTo>
                      <a:pt x="255" y="196"/>
                    </a:lnTo>
                    <a:lnTo>
                      <a:pt x="267" y="180"/>
                    </a:lnTo>
                    <a:moveTo>
                      <a:pt x="328" y="225"/>
                    </a:moveTo>
                    <a:lnTo>
                      <a:pt x="298" y="204"/>
                    </a:lnTo>
                    <a:lnTo>
                      <a:pt x="286" y="218"/>
                    </a:lnTo>
                    <a:lnTo>
                      <a:pt x="317" y="239"/>
                    </a:lnTo>
                    <a:lnTo>
                      <a:pt x="328" y="225"/>
                    </a:lnTo>
                    <a:moveTo>
                      <a:pt x="390" y="267"/>
                    </a:moveTo>
                    <a:lnTo>
                      <a:pt x="359" y="246"/>
                    </a:lnTo>
                    <a:lnTo>
                      <a:pt x="347" y="263"/>
                    </a:lnTo>
                    <a:lnTo>
                      <a:pt x="380" y="284"/>
                    </a:lnTo>
                    <a:lnTo>
                      <a:pt x="390" y="267"/>
                    </a:lnTo>
                    <a:moveTo>
                      <a:pt x="451" y="312"/>
                    </a:moveTo>
                    <a:lnTo>
                      <a:pt x="421" y="289"/>
                    </a:lnTo>
                    <a:lnTo>
                      <a:pt x="411" y="305"/>
                    </a:lnTo>
                    <a:lnTo>
                      <a:pt x="442" y="326"/>
                    </a:lnTo>
                    <a:lnTo>
                      <a:pt x="451" y="312"/>
                    </a:lnTo>
                    <a:moveTo>
                      <a:pt x="513" y="355"/>
                    </a:moveTo>
                    <a:lnTo>
                      <a:pt x="482" y="334"/>
                    </a:lnTo>
                    <a:lnTo>
                      <a:pt x="473" y="348"/>
                    </a:lnTo>
                    <a:lnTo>
                      <a:pt x="503" y="371"/>
                    </a:lnTo>
                    <a:lnTo>
                      <a:pt x="513" y="355"/>
                    </a:lnTo>
                    <a:moveTo>
                      <a:pt x="577" y="400"/>
                    </a:moveTo>
                    <a:lnTo>
                      <a:pt x="544" y="376"/>
                    </a:lnTo>
                    <a:lnTo>
                      <a:pt x="534" y="393"/>
                    </a:lnTo>
                    <a:lnTo>
                      <a:pt x="565" y="414"/>
                    </a:lnTo>
                    <a:lnTo>
                      <a:pt x="577" y="400"/>
                    </a:lnTo>
                    <a:moveTo>
                      <a:pt x="638" y="442"/>
                    </a:moveTo>
                    <a:lnTo>
                      <a:pt x="607" y="421"/>
                    </a:lnTo>
                    <a:lnTo>
                      <a:pt x="596" y="435"/>
                    </a:lnTo>
                    <a:lnTo>
                      <a:pt x="626" y="459"/>
                    </a:lnTo>
                    <a:lnTo>
                      <a:pt x="638" y="442"/>
                    </a:lnTo>
                    <a:moveTo>
                      <a:pt x="700" y="485"/>
                    </a:moveTo>
                    <a:lnTo>
                      <a:pt x="669" y="464"/>
                    </a:lnTo>
                    <a:lnTo>
                      <a:pt x="657" y="480"/>
                    </a:lnTo>
                    <a:lnTo>
                      <a:pt x="688" y="501"/>
                    </a:lnTo>
                    <a:lnTo>
                      <a:pt x="700" y="485"/>
                    </a:lnTo>
                    <a:moveTo>
                      <a:pt x="761" y="530"/>
                    </a:moveTo>
                    <a:lnTo>
                      <a:pt x="730" y="509"/>
                    </a:lnTo>
                    <a:lnTo>
                      <a:pt x="719" y="523"/>
                    </a:lnTo>
                    <a:lnTo>
                      <a:pt x="749" y="544"/>
                    </a:lnTo>
                    <a:lnTo>
                      <a:pt x="761" y="530"/>
                    </a:lnTo>
                    <a:moveTo>
                      <a:pt x="823" y="572"/>
                    </a:moveTo>
                    <a:lnTo>
                      <a:pt x="792" y="551"/>
                    </a:lnTo>
                    <a:lnTo>
                      <a:pt x="780" y="568"/>
                    </a:lnTo>
                    <a:lnTo>
                      <a:pt x="813" y="589"/>
                    </a:lnTo>
                    <a:lnTo>
                      <a:pt x="823" y="572"/>
                    </a:lnTo>
                    <a:moveTo>
                      <a:pt x="884" y="617"/>
                    </a:moveTo>
                    <a:lnTo>
                      <a:pt x="853" y="596"/>
                    </a:lnTo>
                    <a:lnTo>
                      <a:pt x="844" y="610"/>
                    </a:lnTo>
                    <a:lnTo>
                      <a:pt x="875" y="631"/>
                    </a:lnTo>
                    <a:lnTo>
                      <a:pt x="884" y="617"/>
                    </a:lnTo>
                    <a:moveTo>
                      <a:pt x="946" y="660"/>
                    </a:moveTo>
                    <a:lnTo>
                      <a:pt x="915" y="639"/>
                    </a:lnTo>
                    <a:lnTo>
                      <a:pt x="905" y="655"/>
                    </a:lnTo>
                    <a:lnTo>
                      <a:pt x="936" y="676"/>
                    </a:lnTo>
                    <a:lnTo>
                      <a:pt x="946" y="660"/>
                    </a:lnTo>
                    <a:moveTo>
                      <a:pt x="1009" y="705"/>
                    </a:moveTo>
                    <a:lnTo>
                      <a:pt x="979" y="681"/>
                    </a:lnTo>
                    <a:lnTo>
                      <a:pt x="967" y="698"/>
                    </a:lnTo>
                    <a:lnTo>
                      <a:pt x="998" y="719"/>
                    </a:lnTo>
                    <a:lnTo>
                      <a:pt x="1009" y="705"/>
                    </a:lnTo>
                    <a:moveTo>
                      <a:pt x="1071" y="747"/>
                    </a:moveTo>
                    <a:lnTo>
                      <a:pt x="1040" y="726"/>
                    </a:lnTo>
                    <a:lnTo>
                      <a:pt x="1028" y="740"/>
                    </a:lnTo>
                    <a:lnTo>
                      <a:pt x="1059" y="764"/>
                    </a:lnTo>
                    <a:lnTo>
                      <a:pt x="1071" y="747"/>
                    </a:lnTo>
                    <a:moveTo>
                      <a:pt x="1132" y="792"/>
                    </a:moveTo>
                    <a:lnTo>
                      <a:pt x="1102" y="769"/>
                    </a:lnTo>
                    <a:lnTo>
                      <a:pt x="1090" y="785"/>
                    </a:lnTo>
                    <a:lnTo>
                      <a:pt x="1121" y="806"/>
                    </a:lnTo>
                    <a:lnTo>
                      <a:pt x="1132" y="792"/>
                    </a:lnTo>
                    <a:moveTo>
                      <a:pt x="1194" y="835"/>
                    </a:moveTo>
                    <a:lnTo>
                      <a:pt x="1163" y="814"/>
                    </a:lnTo>
                    <a:lnTo>
                      <a:pt x="1151" y="828"/>
                    </a:lnTo>
                    <a:lnTo>
                      <a:pt x="1182" y="851"/>
                    </a:lnTo>
                    <a:lnTo>
                      <a:pt x="1194" y="835"/>
                    </a:lnTo>
                    <a:moveTo>
                      <a:pt x="1255" y="877"/>
                    </a:moveTo>
                    <a:lnTo>
                      <a:pt x="1225" y="856"/>
                    </a:lnTo>
                    <a:lnTo>
                      <a:pt x="1215" y="873"/>
                    </a:lnTo>
                    <a:lnTo>
                      <a:pt x="1246" y="894"/>
                    </a:lnTo>
                    <a:lnTo>
                      <a:pt x="1255" y="877"/>
                    </a:lnTo>
                    <a:moveTo>
                      <a:pt x="1317" y="922"/>
                    </a:moveTo>
                    <a:lnTo>
                      <a:pt x="1286" y="901"/>
                    </a:lnTo>
                    <a:lnTo>
                      <a:pt x="1277" y="915"/>
                    </a:lnTo>
                    <a:lnTo>
                      <a:pt x="1307" y="936"/>
                    </a:lnTo>
                    <a:lnTo>
                      <a:pt x="1317" y="922"/>
                    </a:lnTo>
                    <a:moveTo>
                      <a:pt x="1381" y="965"/>
                    </a:moveTo>
                    <a:lnTo>
                      <a:pt x="1348" y="944"/>
                    </a:lnTo>
                    <a:lnTo>
                      <a:pt x="1338" y="960"/>
                    </a:lnTo>
                    <a:lnTo>
                      <a:pt x="1369" y="981"/>
                    </a:lnTo>
                    <a:lnTo>
                      <a:pt x="1381" y="965"/>
                    </a:lnTo>
                    <a:moveTo>
                      <a:pt x="1442" y="1010"/>
                    </a:moveTo>
                    <a:lnTo>
                      <a:pt x="1411" y="988"/>
                    </a:lnTo>
                    <a:lnTo>
                      <a:pt x="1400" y="1003"/>
                    </a:lnTo>
                    <a:lnTo>
                      <a:pt x="1430" y="1024"/>
                    </a:lnTo>
                    <a:lnTo>
                      <a:pt x="1442" y="1010"/>
                    </a:lnTo>
                    <a:moveTo>
                      <a:pt x="1504" y="1052"/>
                    </a:moveTo>
                    <a:lnTo>
                      <a:pt x="1473" y="1031"/>
                    </a:lnTo>
                    <a:lnTo>
                      <a:pt x="1461" y="1048"/>
                    </a:lnTo>
                    <a:lnTo>
                      <a:pt x="1492" y="1069"/>
                    </a:lnTo>
                    <a:lnTo>
                      <a:pt x="1504" y="1052"/>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20" name="Freeform 20"/>
              <p:cNvSpPr>
                <a:spLocks noEditPoints="1"/>
              </p:cNvSpPr>
              <p:nvPr/>
            </p:nvSpPr>
            <p:spPr bwMode="auto">
              <a:xfrm>
                <a:off x="4978086" y="2367113"/>
                <a:ext cx="1555712" cy="1040190"/>
              </a:xfrm>
              <a:custGeom>
                <a:gdLst>
                  <a:gd fmla="*/ 8315 w 1871" name="T0"/>
                  <a:gd fmla="*/ 1040190 h 1251" name="T1"/>
                  <a:gd fmla="*/ 78991 w 1871" name="T2"/>
                  <a:gd fmla="*/ 975334 h 1251" name="T3"/>
                  <a:gd fmla="*/ 86475 w 1871" name="T4"/>
                  <a:gd fmla="*/ 986975 h 1251" name="T5"/>
                  <a:gd fmla="*/ 104767 w 1871" name="T6"/>
                  <a:gd fmla="*/ 957041 h 1251" name="T7"/>
                  <a:gd fmla="*/ 132206 w 1871" name="T8"/>
                  <a:gd fmla="*/ 939580 h 1251" name="T9"/>
                  <a:gd fmla="*/ 165466 w 1871" name="T10"/>
                  <a:gd fmla="*/ 935423 h 1251" name="T11"/>
                  <a:gd fmla="*/ 236142 w 1871" name="T12"/>
                  <a:gd fmla="*/ 870567 h 1251" name="T13"/>
                  <a:gd fmla="*/ 244457 w 1871" name="T14"/>
                  <a:gd fmla="*/ 882208 h 1251" name="T15"/>
                  <a:gd fmla="*/ 261918 w 1871" name="T16"/>
                  <a:gd fmla="*/ 853105 h 1251" name="T17"/>
                  <a:gd fmla="*/ 289357 w 1871" name="T18"/>
                  <a:gd fmla="*/ 835644 h 1251" name="T19"/>
                  <a:gd fmla="*/ 322617 w 1871" name="T20"/>
                  <a:gd fmla="*/ 831487 h 1251" name="T21"/>
                  <a:gd fmla="*/ 393293 w 1871" name="T22"/>
                  <a:gd fmla="*/ 766631 h 1251" name="T23"/>
                  <a:gd fmla="*/ 401608 w 1871" name="T24"/>
                  <a:gd fmla="*/ 778272 h 1251" name="T25"/>
                  <a:gd fmla="*/ 419069 w 1871" name="T26"/>
                  <a:gd fmla="*/ 749170 h 1251" name="T27"/>
                  <a:gd fmla="*/ 446508 w 1871" name="T28"/>
                  <a:gd fmla="*/ 730877 h 1251" name="T29"/>
                  <a:gd fmla="*/ 479768 w 1871" name="T30"/>
                  <a:gd fmla="*/ 727551 h 1251" name="T31"/>
                  <a:gd fmla="*/ 550444 w 1871" name="T32"/>
                  <a:gd fmla="*/ 660201 h 1251" name="T33"/>
                  <a:gd fmla="*/ 558759 w 1871" name="T34"/>
                  <a:gd fmla="*/ 674336 h 1251" name="T35"/>
                  <a:gd fmla="*/ 576220 w 1871" name="T36"/>
                  <a:gd fmla="*/ 644402 h 1251" name="T37"/>
                  <a:gd fmla="*/ 601997 w 1871" name="T38"/>
                  <a:gd fmla="*/ 626941 h 1251" name="T39"/>
                  <a:gd fmla="*/ 636919 w 1871" name="T40"/>
                  <a:gd fmla="*/ 622784 h 1251" name="T41"/>
                  <a:gd fmla="*/ 708427 w 1871" name="T42"/>
                  <a:gd fmla="*/ 556265 h 1251" name="T43"/>
                  <a:gd fmla="*/ 715910 w 1871" name="T44"/>
                  <a:gd fmla="*/ 570400 h 1251" name="T45"/>
                  <a:gd fmla="*/ 733371 w 1871" name="T46"/>
                  <a:gd fmla="*/ 538803 h 1251" name="T47"/>
                  <a:gd fmla="*/ 759148 w 1871" name="T48"/>
                  <a:gd fmla="*/ 523005 h 1251" name="T49"/>
                  <a:gd fmla="*/ 794901 w 1871" name="T50"/>
                  <a:gd fmla="*/ 517185 h 1251" name="T51"/>
                  <a:gd fmla="*/ 865578 w 1871" name="T52"/>
                  <a:gd fmla="*/ 452329 h 1251" name="T53"/>
                  <a:gd fmla="*/ 873061 w 1871" name="T54"/>
                  <a:gd fmla="*/ 465633 h 1251" name="T55"/>
                  <a:gd fmla="*/ 890522 w 1871" name="T56"/>
                  <a:gd fmla="*/ 434036 h 1251" name="T57"/>
                  <a:gd fmla="*/ 916299 w 1871" name="T58"/>
                  <a:gd fmla="*/ 419069 h 1251" name="T59"/>
                  <a:gd fmla="*/ 952053 w 1871" name="T60"/>
                  <a:gd fmla="*/ 412417 h 1251" name="T61"/>
                  <a:gd fmla="*/ 1022729 w 1871" name="T62"/>
                  <a:gd fmla="*/ 347561 h 1251" name="T63"/>
                  <a:gd fmla="*/ 1030212 w 1871" name="T64"/>
                  <a:gd fmla="*/ 361697 h 1251" name="T65"/>
                  <a:gd fmla="*/ 1048505 w 1871" name="T66"/>
                  <a:gd fmla="*/ 330100 h 1251" name="T67"/>
                  <a:gd fmla="*/ 1073450 w 1871" name="T68"/>
                  <a:gd fmla="*/ 312639 h 1251" name="T69"/>
                  <a:gd fmla="*/ 1109204 w 1871" name="T70"/>
                  <a:gd fmla="*/ 308482 h 1251" name="T71"/>
                  <a:gd fmla="*/ 1179880 w 1871" name="T72"/>
                  <a:gd fmla="*/ 243626 h 1251" name="T73"/>
                  <a:gd fmla="*/ 1187363 w 1871" name="T74"/>
                  <a:gd fmla="*/ 257761 h 1251" name="T75"/>
                  <a:gd fmla="*/ 1205656 w 1871" name="T76"/>
                  <a:gd fmla="*/ 226164 h 1251" name="T77"/>
                  <a:gd fmla="*/ 1230601 w 1871" name="T78"/>
                  <a:gd fmla="*/ 208703 h 1251" name="T79"/>
                  <a:gd fmla="*/ 1266355 w 1871" name="T80"/>
                  <a:gd fmla="*/ 204546 h 1251" name="T81"/>
                  <a:gd fmla="*/ 1337031 w 1871" name="T82"/>
                  <a:gd fmla="*/ 139690 h 1251" name="T83"/>
                  <a:gd fmla="*/ 1345346 w 1871" name="T84"/>
                  <a:gd fmla="*/ 152994 h 1251" name="T85"/>
                  <a:gd fmla="*/ 1362807 w 1871" name="T86"/>
                  <a:gd fmla="*/ 122229 h 1251" name="T87"/>
                  <a:gd fmla="*/ 1388583 w 1871" name="T88"/>
                  <a:gd fmla="*/ 103936 h 1251" name="T89"/>
                  <a:gd fmla="*/ 1423506 w 1871" name="T90"/>
                  <a:gd fmla="*/ 100610 h 1251" name="T91"/>
                  <a:gd fmla="*/ 1494182 w 1871" name="T92"/>
                  <a:gd fmla="*/ 34922 h 1251" name="T93"/>
                  <a:gd fmla="*/ 1502497 w 1871" name="T94"/>
                  <a:gd fmla="*/ 47395 h 1251" name="T95"/>
                  <a:gd fmla="*/ 1519958 w 1871" name="T96"/>
                  <a:gd fmla="*/ 17461 h 1251" name="T97"/>
                  <a:gd fmla="*/ 1545734 w 1871" name="T98"/>
                  <a:gd fmla="*/ 0 h 1251"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b="b" l="0" r="r" t="0"/>
                <a:pathLst>
                  <a:path h="1251" w="1870">
                    <a:moveTo>
                      <a:pt x="31" y="1213"/>
                    </a:moveTo>
                    <a:lnTo>
                      <a:pt x="0" y="1234"/>
                    </a:lnTo>
                    <a:lnTo>
                      <a:pt x="10" y="1251"/>
                    </a:lnTo>
                    <a:lnTo>
                      <a:pt x="43" y="1229"/>
                    </a:lnTo>
                    <a:lnTo>
                      <a:pt x="31" y="1213"/>
                    </a:lnTo>
                    <a:close/>
                    <a:moveTo>
                      <a:pt x="95" y="1173"/>
                    </a:moveTo>
                    <a:lnTo>
                      <a:pt x="64" y="1194"/>
                    </a:lnTo>
                    <a:lnTo>
                      <a:pt x="74" y="1208"/>
                    </a:lnTo>
                    <a:lnTo>
                      <a:pt x="104" y="1187"/>
                    </a:lnTo>
                    <a:lnTo>
                      <a:pt x="95" y="1173"/>
                    </a:lnTo>
                    <a:close/>
                    <a:moveTo>
                      <a:pt x="159" y="1130"/>
                    </a:moveTo>
                    <a:lnTo>
                      <a:pt x="126" y="1151"/>
                    </a:lnTo>
                    <a:lnTo>
                      <a:pt x="137" y="1168"/>
                    </a:lnTo>
                    <a:lnTo>
                      <a:pt x="168" y="1147"/>
                    </a:lnTo>
                    <a:lnTo>
                      <a:pt x="159" y="1130"/>
                    </a:lnTo>
                    <a:close/>
                    <a:moveTo>
                      <a:pt x="220" y="1087"/>
                    </a:moveTo>
                    <a:lnTo>
                      <a:pt x="189" y="1109"/>
                    </a:lnTo>
                    <a:lnTo>
                      <a:pt x="199" y="1125"/>
                    </a:lnTo>
                    <a:lnTo>
                      <a:pt x="232" y="1104"/>
                    </a:lnTo>
                    <a:lnTo>
                      <a:pt x="220" y="1087"/>
                    </a:lnTo>
                    <a:close/>
                    <a:moveTo>
                      <a:pt x="284" y="1047"/>
                    </a:moveTo>
                    <a:lnTo>
                      <a:pt x="253" y="1069"/>
                    </a:lnTo>
                    <a:lnTo>
                      <a:pt x="263" y="1083"/>
                    </a:lnTo>
                    <a:lnTo>
                      <a:pt x="294" y="1061"/>
                    </a:lnTo>
                    <a:lnTo>
                      <a:pt x="284" y="1047"/>
                    </a:lnTo>
                    <a:close/>
                    <a:moveTo>
                      <a:pt x="348" y="1005"/>
                    </a:moveTo>
                    <a:lnTo>
                      <a:pt x="315" y="1026"/>
                    </a:lnTo>
                    <a:lnTo>
                      <a:pt x="327" y="1040"/>
                    </a:lnTo>
                    <a:lnTo>
                      <a:pt x="357" y="1021"/>
                    </a:lnTo>
                    <a:lnTo>
                      <a:pt x="348" y="1005"/>
                    </a:lnTo>
                    <a:close/>
                    <a:moveTo>
                      <a:pt x="409" y="962"/>
                    </a:moveTo>
                    <a:lnTo>
                      <a:pt x="379" y="983"/>
                    </a:lnTo>
                    <a:lnTo>
                      <a:pt x="388" y="1000"/>
                    </a:lnTo>
                    <a:lnTo>
                      <a:pt x="421" y="979"/>
                    </a:lnTo>
                    <a:lnTo>
                      <a:pt x="409" y="962"/>
                    </a:lnTo>
                    <a:close/>
                    <a:moveTo>
                      <a:pt x="473" y="922"/>
                    </a:moveTo>
                    <a:lnTo>
                      <a:pt x="442" y="941"/>
                    </a:lnTo>
                    <a:lnTo>
                      <a:pt x="452" y="957"/>
                    </a:lnTo>
                    <a:lnTo>
                      <a:pt x="483" y="936"/>
                    </a:lnTo>
                    <a:lnTo>
                      <a:pt x="473" y="922"/>
                    </a:lnTo>
                    <a:close/>
                    <a:moveTo>
                      <a:pt x="537" y="879"/>
                    </a:moveTo>
                    <a:lnTo>
                      <a:pt x="504" y="901"/>
                    </a:lnTo>
                    <a:lnTo>
                      <a:pt x="516" y="915"/>
                    </a:lnTo>
                    <a:lnTo>
                      <a:pt x="547" y="896"/>
                    </a:lnTo>
                    <a:lnTo>
                      <a:pt x="537" y="879"/>
                    </a:lnTo>
                    <a:close/>
                    <a:moveTo>
                      <a:pt x="599" y="837"/>
                    </a:moveTo>
                    <a:lnTo>
                      <a:pt x="568" y="858"/>
                    </a:lnTo>
                    <a:lnTo>
                      <a:pt x="577" y="875"/>
                    </a:lnTo>
                    <a:lnTo>
                      <a:pt x="610" y="853"/>
                    </a:lnTo>
                    <a:lnTo>
                      <a:pt x="599" y="837"/>
                    </a:lnTo>
                    <a:close/>
                    <a:moveTo>
                      <a:pt x="662" y="794"/>
                    </a:moveTo>
                    <a:lnTo>
                      <a:pt x="632" y="816"/>
                    </a:lnTo>
                    <a:lnTo>
                      <a:pt x="641" y="832"/>
                    </a:lnTo>
                    <a:lnTo>
                      <a:pt x="672" y="811"/>
                    </a:lnTo>
                    <a:lnTo>
                      <a:pt x="662" y="794"/>
                    </a:lnTo>
                    <a:close/>
                    <a:moveTo>
                      <a:pt x="724" y="754"/>
                    </a:moveTo>
                    <a:lnTo>
                      <a:pt x="693" y="775"/>
                    </a:lnTo>
                    <a:lnTo>
                      <a:pt x="705" y="790"/>
                    </a:lnTo>
                    <a:lnTo>
                      <a:pt x="736" y="768"/>
                    </a:lnTo>
                    <a:lnTo>
                      <a:pt x="724" y="754"/>
                    </a:lnTo>
                    <a:close/>
                    <a:moveTo>
                      <a:pt x="788" y="712"/>
                    </a:moveTo>
                    <a:lnTo>
                      <a:pt x="757" y="733"/>
                    </a:lnTo>
                    <a:lnTo>
                      <a:pt x="766" y="749"/>
                    </a:lnTo>
                    <a:lnTo>
                      <a:pt x="800" y="728"/>
                    </a:lnTo>
                    <a:lnTo>
                      <a:pt x="788" y="712"/>
                    </a:lnTo>
                    <a:close/>
                    <a:moveTo>
                      <a:pt x="852" y="669"/>
                    </a:moveTo>
                    <a:lnTo>
                      <a:pt x="818" y="690"/>
                    </a:lnTo>
                    <a:lnTo>
                      <a:pt x="830" y="707"/>
                    </a:lnTo>
                    <a:lnTo>
                      <a:pt x="861" y="686"/>
                    </a:lnTo>
                    <a:lnTo>
                      <a:pt x="852" y="669"/>
                    </a:lnTo>
                    <a:close/>
                    <a:moveTo>
                      <a:pt x="913" y="629"/>
                    </a:moveTo>
                    <a:lnTo>
                      <a:pt x="882" y="648"/>
                    </a:lnTo>
                    <a:lnTo>
                      <a:pt x="894" y="664"/>
                    </a:lnTo>
                    <a:lnTo>
                      <a:pt x="925" y="643"/>
                    </a:lnTo>
                    <a:lnTo>
                      <a:pt x="913" y="629"/>
                    </a:lnTo>
                    <a:close/>
                    <a:moveTo>
                      <a:pt x="977" y="586"/>
                    </a:moveTo>
                    <a:lnTo>
                      <a:pt x="946" y="608"/>
                    </a:lnTo>
                    <a:lnTo>
                      <a:pt x="956" y="622"/>
                    </a:lnTo>
                    <a:lnTo>
                      <a:pt x="989" y="603"/>
                    </a:lnTo>
                    <a:lnTo>
                      <a:pt x="977" y="586"/>
                    </a:lnTo>
                    <a:close/>
                    <a:moveTo>
                      <a:pt x="1041" y="544"/>
                    </a:moveTo>
                    <a:lnTo>
                      <a:pt x="1008" y="565"/>
                    </a:lnTo>
                    <a:lnTo>
                      <a:pt x="1019" y="582"/>
                    </a:lnTo>
                    <a:lnTo>
                      <a:pt x="1050" y="560"/>
                    </a:lnTo>
                    <a:lnTo>
                      <a:pt x="1041" y="544"/>
                    </a:lnTo>
                    <a:close/>
                    <a:moveTo>
                      <a:pt x="1102" y="504"/>
                    </a:moveTo>
                    <a:lnTo>
                      <a:pt x="1071" y="522"/>
                    </a:lnTo>
                    <a:lnTo>
                      <a:pt x="1083" y="539"/>
                    </a:lnTo>
                    <a:lnTo>
                      <a:pt x="1114" y="518"/>
                    </a:lnTo>
                    <a:lnTo>
                      <a:pt x="1102" y="504"/>
                    </a:lnTo>
                    <a:close/>
                    <a:moveTo>
                      <a:pt x="1166" y="461"/>
                    </a:moveTo>
                    <a:lnTo>
                      <a:pt x="1135" y="482"/>
                    </a:lnTo>
                    <a:lnTo>
                      <a:pt x="1145" y="496"/>
                    </a:lnTo>
                    <a:lnTo>
                      <a:pt x="1178" y="475"/>
                    </a:lnTo>
                    <a:lnTo>
                      <a:pt x="1166" y="461"/>
                    </a:lnTo>
                    <a:close/>
                    <a:moveTo>
                      <a:pt x="1230" y="418"/>
                    </a:moveTo>
                    <a:lnTo>
                      <a:pt x="1197" y="440"/>
                    </a:lnTo>
                    <a:lnTo>
                      <a:pt x="1209" y="456"/>
                    </a:lnTo>
                    <a:lnTo>
                      <a:pt x="1239" y="435"/>
                    </a:lnTo>
                    <a:lnTo>
                      <a:pt x="1230" y="418"/>
                    </a:lnTo>
                    <a:close/>
                    <a:moveTo>
                      <a:pt x="1291" y="376"/>
                    </a:moveTo>
                    <a:lnTo>
                      <a:pt x="1261" y="397"/>
                    </a:lnTo>
                    <a:lnTo>
                      <a:pt x="1270" y="414"/>
                    </a:lnTo>
                    <a:lnTo>
                      <a:pt x="1303" y="392"/>
                    </a:lnTo>
                    <a:lnTo>
                      <a:pt x="1291" y="376"/>
                    </a:lnTo>
                    <a:close/>
                    <a:moveTo>
                      <a:pt x="1355" y="336"/>
                    </a:moveTo>
                    <a:lnTo>
                      <a:pt x="1324" y="357"/>
                    </a:lnTo>
                    <a:lnTo>
                      <a:pt x="1334" y="371"/>
                    </a:lnTo>
                    <a:lnTo>
                      <a:pt x="1365" y="350"/>
                    </a:lnTo>
                    <a:lnTo>
                      <a:pt x="1355" y="336"/>
                    </a:lnTo>
                    <a:close/>
                    <a:moveTo>
                      <a:pt x="1419" y="293"/>
                    </a:moveTo>
                    <a:lnTo>
                      <a:pt x="1386" y="314"/>
                    </a:lnTo>
                    <a:lnTo>
                      <a:pt x="1398" y="331"/>
                    </a:lnTo>
                    <a:lnTo>
                      <a:pt x="1428" y="310"/>
                    </a:lnTo>
                    <a:lnTo>
                      <a:pt x="1419" y="293"/>
                    </a:lnTo>
                    <a:close/>
                    <a:moveTo>
                      <a:pt x="1480" y="251"/>
                    </a:moveTo>
                    <a:lnTo>
                      <a:pt x="1450" y="272"/>
                    </a:lnTo>
                    <a:lnTo>
                      <a:pt x="1459" y="288"/>
                    </a:lnTo>
                    <a:lnTo>
                      <a:pt x="1492" y="267"/>
                    </a:lnTo>
                    <a:lnTo>
                      <a:pt x="1480" y="251"/>
                    </a:lnTo>
                    <a:close/>
                    <a:moveTo>
                      <a:pt x="1544" y="210"/>
                    </a:moveTo>
                    <a:lnTo>
                      <a:pt x="1514" y="229"/>
                    </a:lnTo>
                    <a:lnTo>
                      <a:pt x="1523" y="246"/>
                    </a:lnTo>
                    <a:lnTo>
                      <a:pt x="1554" y="225"/>
                    </a:lnTo>
                    <a:lnTo>
                      <a:pt x="1544" y="210"/>
                    </a:lnTo>
                    <a:close/>
                    <a:moveTo>
                      <a:pt x="1608" y="168"/>
                    </a:moveTo>
                    <a:lnTo>
                      <a:pt x="1575" y="189"/>
                    </a:lnTo>
                    <a:lnTo>
                      <a:pt x="1587" y="203"/>
                    </a:lnTo>
                    <a:lnTo>
                      <a:pt x="1618" y="184"/>
                    </a:lnTo>
                    <a:lnTo>
                      <a:pt x="1608" y="168"/>
                    </a:lnTo>
                    <a:close/>
                    <a:moveTo>
                      <a:pt x="1670" y="125"/>
                    </a:moveTo>
                    <a:lnTo>
                      <a:pt x="1639" y="147"/>
                    </a:lnTo>
                    <a:lnTo>
                      <a:pt x="1648" y="163"/>
                    </a:lnTo>
                    <a:lnTo>
                      <a:pt x="1681" y="142"/>
                    </a:lnTo>
                    <a:lnTo>
                      <a:pt x="1670" y="125"/>
                    </a:lnTo>
                    <a:close/>
                    <a:moveTo>
                      <a:pt x="1733" y="83"/>
                    </a:moveTo>
                    <a:lnTo>
                      <a:pt x="1703" y="104"/>
                    </a:lnTo>
                    <a:lnTo>
                      <a:pt x="1712" y="121"/>
                    </a:lnTo>
                    <a:lnTo>
                      <a:pt x="1743" y="99"/>
                    </a:lnTo>
                    <a:lnTo>
                      <a:pt x="1733" y="83"/>
                    </a:lnTo>
                    <a:close/>
                    <a:moveTo>
                      <a:pt x="1797" y="42"/>
                    </a:moveTo>
                    <a:lnTo>
                      <a:pt x="1764" y="64"/>
                    </a:lnTo>
                    <a:lnTo>
                      <a:pt x="1776" y="78"/>
                    </a:lnTo>
                    <a:lnTo>
                      <a:pt x="1807" y="57"/>
                    </a:lnTo>
                    <a:lnTo>
                      <a:pt x="1797" y="42"/>
                    </a:lnTo>
                    <a:close/>
                    <a:moveTo>
                      <a:pt x="1859" y="0"/>
                    </a:moveTo>
                    <a:lnTo>
                      <a:pt x="1828" y="21"/>
                    </a:lnTo>
                    <a:lnTo>
                      <a:pt x="1837" y="38"/>
                    </a:lnTo>
                    <a:lnTo>
                      <a:pt x="1871" y="16"/>
                    </a:lnTo>
                    <a:lnTo>
                      <a:pt x="1859" y="0"/>
                    </a:lnTo>
                    <a:close/>
                  </a:path>
                </a:pathLst>
              </a:custGeom>
              <a:solidFill>
                <a:srgbClr val="44546A"/>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21" name="Freeform 21"/>
              <p:cNvSpPr>
                <a:spLocks noEditPoints="1"/>
              </p:cNvSpPr>
              <p:nvPr/>
            </p:nvSpPr>
            <p:spPr bwMode="auto">
              <a:xfrm>
                <a:off x="3305134" y="1580526"/>
                <a:ext cx="1979771" cy="1653828"/>
              </a:xfrm>
              <a:custGeom>
                <a:gdLst>
                  <a:gd fmla="*/ 1978108 w 2381" name="T0"/>
                  <a:gd fmla="*/ 14135 h 1989" name="T1"/>
                  <a:gd fmla="*/ 1952332 w 2381" name="T2"/>
                  <a:gd fmla="*/ 70676 h 1989" name="T3"/>
                  <a:gd fmla="*/ 1929050 w 2381" name="T4"/>
                  <a:gd fmla="*/ 129712 h 1989" name="T5"/>
                  <a:gd fmla="*/ 1903274 w 2381" name="T6"/>
                  <a:gd fmla="*/ 187085 h 1989" name="T7"/>
                  <a:gd fmla="*/ 1879993 w 2381" name="T8"/>
                  <a:gd fmla="*/ 246120 h 1989" name="T9"/>
                  <a:gd fmla="*/ 1854216 w 2381" name="T10"/>
                  <a:gd fmla="*/ 302661 h 1989" name="T11"/>
                  <a:gd fmla="*/ 1830103 w 2381" name="T12"/>
                  <a:gd fmla="*/ 361697 h 1989" name="T13"/>
                  <a:gd fmla="*/ 1805159 w 2381" name="T14"/>
                  <a:gd fmla="*/ 419070 h 1989" name="T15"/>
                  <a:gd fmla="*/ 1781046 w 2381" name="T16"/>
                  <a:gd fmla="*/ 478105 h 1989" name="T17"/>
                  <a:gd fmla="*/ 1756101 w 2381" name="T18"/>
                  <a:gd fmla="*/ 534646 h 1989" name="T19"/>
                  <a:gd fmla="*/ 1731988 w 2381" name="T20"/>
                  <a:gd fmla="*/ 593682 h 1989" name="T21"/>
                  <a:gd fmla="*/ 1707043 w 2381" name="T22"/>
                  <a:gd fmla="*/ 651054 h 1989" name="T23"/>
                  <a:gd fmla="*/ 1682930 w 2381" name="T24"/>
                  <a:gd fmla="*/ 710090 h 1989" name="T25"/>
                  <a:gd fmla="*/ 1659648 w 2381" name="T26"/>
                  <a:gd fmla="*/ 766631 h 1989" name="T27"/>
                  <a:gd fmla="*/ 1633872 w 2381" name="T28"/>
                  <a:gd fmla="*/ 825667 h 1989" name="T29"/>
                  <a:gd fmla="*/ 1610591 w 2381" name="T30"/>
                  <a:gd fmla="*/ 883039 h 1989" name="T31"/>
                  <a:gd fmla="*/ 1584815 w 2381" name="T32"/>
                  <a:gd fmla="*/ 939581 h 1989" name="T33"/>
                  <a:gd fmla="*/ 1561533 w 2381" name="T34"/>
                  <a:gd fmla="*/ 998616 h 1989" name="T35"/>
                  <a:gd fmla="*/ 1535757 w 2381" name="T36"/>
                  <a:gd fmla="*/ 1055989 h 1989" name="T37"/>
                  <a:gd fmla="*/ 1511644 w 2381" name="T38"/>
                  <a:gd fmla="*/ 1115024 h 1989" name="T39"/>
                  <a:gd fmla="*/ 1486699 w 2381" name="T40"/>
                  <a:gd fmla="*/ 1171565 h 1989" name="T41"/>
                  <a:gd fmla="*/ 1462586 w 2381" name="T42"/>
                  <a:gd fmla="*/ 1230601 h 1989" name="T43"/>
                  <a:gd fmla="*/ 1437641 w 2381" name="T44"/>
                  <a:gd fmla="*/ 1287974 h 1989" name="T45"/>
                  <a:gd fmla="*/ 1413528 w 2381" name="T46"/>
                  <a:gd fmla="*/ 1347009 h 1989" name="T47"/>
                  <a:gd fmla="*/ 1387752 w 2381" name="T48"/>
                  <a:gd fmla="*/ 1403550 h 1989" name="T49"/>
                  <a:gd fmla="*/ 1364470 w 2381" name="T50"/>
                  <a:gd fmla="*/ 1462586 h 1989" name="T51"/>
                  <a:gd fmla="*/ 1341189 w 2381" name="T52"/>
                  <a:gd fmla="*/ 1519959 h 1989" name="T53"/>
                  <a:gd fmla="*/ 1315413 w 2381" name="T54"/>
                  <a:gd fmla="*/ 1578994 h 1989" name="T55"/>
                  <a:gd fmla="*/ 1292131 w 2381" name="T56"/>
                  <a:gd fmla="*/ 1635535 h 1989" name="T57"/>
                  <a:gd fmla="*/ 1243073 w 2381" name="T58"/>
                  <a:gd fmla="*/ 1629715 h 1989" name="T59"/>
                  <a:gd fmla="*/ 1199836 w 2381" name="T60"/>
                  <a:gd fmla="*/ 1584815 h 1989" name="T61"/>
                  <a:gd fmla="*/ 1155767 w 2381" name="T62"/>
                  <a:gd fmla="*/ 1537420 h 1989" name="T63"/>
                  <a:gd fmla="*/ 1112530 w 2381" name="T64"/>
                  <a:gd fmla="*/ 1492519 h 1989" name="T65"/>
                  <a:gd fmla="*/ 1069293 w 2381" name="T66"/>
                  <a:gd fmla="*/ 1445125 h 1989" name="T67"/>
                  <a:gd fmla="*/ 1028550 w 2381" name="T68"/>
                  <a:gd fmla="*/ 1400224 h 1989" name="T69"/>
                  <a:gd fmla="*/ 985312 w 2381" name="T70"/>
                  <a:gd fmla="*/ 1354493 h 1989" name="T71"/>
                  <a:gd fmla="*/ 942075 w 2381" name="T72"/>
                  <a:gd fmla="*/ 1307098 h 1989" name="T73"/>
                  <a:gd fmla="*/ 898838 w 2381" name="T74"/>
                  <a:gd fmla="*/ 1262198 h 1989" name="T75"/>
                  <a:gd fmla="*/ 857263 w 2381" name="T76"/>
                  <a:gd fmla="*/ 1214803 h 1989" name="T77"/>
                  <a:gd fmla="*/ 814026 w 2381" name="T78"/>
                  <a:gd fmla="*/ 1169902 h 1989" name="T79"/>
                  <a:gd fmla="*/ 770789 w 2381" name="T80"/>
                  <a:gd fmla="*/ 1122508 h 1989" name="T81"/>
                  <a:gd fmla="*/ 727551 w 2381" name="T82"/>
                  <a:gd fmla="*/ 1077607 h 1989" name="T83"/>
                  <a:gd fmla="*/ 684314 w 2381" name="T84"/>
                  <a:gd fmla="*/ 1031876 h 1989" name="T85"/>
                  <a:gd fmla="*/ 642740 w 2381" name="T86"/>
                  <a:gd fmla="*/ 985312 h 1989" name="T87"/>
                  <a:gd fmla="*/ 599502 w 2381" name="T88"/>
                  <a:gd fmla="*/ 939581 h 1989" name="T89"/>
                  <a:gd fmla="*/ 556265 w 2381" name="T90"/>
                  <a:gd fmla="*/ 893017 h 1989" name="T91"/>
                  <a:gd fmla="*/ 513028 w 2381" name="T92"/>
                  <a:gd fmla="*/ 847285 h 1989" name="T93"/>
                  <a:gd fmla="*/ 472285 w 2381" name="T94"/>
                  <a:gd fmla="*/ 799891 h 1989" name="T95"/>
                  <a:gd fmla="*/ 429047 w 2381" name="T96"/>
                  <a:gd fmla="*/ 754990 h 1989" name="T97"/>
                  <a:gd fmla="*/ 385810 w 2381" name="T98"/>
                  <a:gd fmla="*/ 707596 h 1989" name="T99"/>
                  <a:gd fmla="*/ 342573 w 2381" name="T100"/>
                  <a:gd fmla="*/ 662695 h 1989" name="T101"/>
                  <a:gd fmla="*/ 299335 w 2381" name="T102"/>
                  <a:gd fmla="*/ 617795 h 1989" name="T103"/>
                  <a:gd fmla="*/ 257761 w 2381" name="T104"/>
                  <a:gd fmla="*/ 570400 h 1989" name="T105"/>
                  <a:gd fmla="*/ 214524 w 2381" name="T106"/>
                  <a:gd fmla="*/ 524668 h 1989" name="T107"/>
                  <a:gd fmla="*/ 171286 w 2381" name="T108"/>
                  <a:gd fmla="*/ 478105 h 1989" name="T109"/>
                  <a:gd fmla="*/ 128049 w 2381" name="T110"/>
                  <a:gd fmla="*/ 432373 h 1989" name="T111"/>
                  <a:gd fmla="*/ 84812 w 2381" name="T112"/>
                  <a:gd fmla="*/ 385810 h 1989" name="T113"/>
                  <a:gd fmla="*/ 43237 w 2381" name="T114"/>
                  <a:gd fmla="*/ 340078 h 1989" name="T115"/>
                  <a:gd fmla="*/ 0 w 2381" name="T116"/>
                  <a:gd fmla="*/ 292683 h 1989"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b="b" l="0" r="r" t="0"/>
                <a:pathLst>
                  <a:path h="1989" w="2381">
                    <a:moveTo>
                      <a:pt x="2379" y="17"/>
                    </a:moveTo>
                    <a:lnTo>
                      <a:pt x="2381" y="10"/>
                    </a:lnTo>
                    <a:lnTo>
                      <a:pt x="2365" y="0"/>
                    </a:lnTo>
                    <a:lnTo>
                      <a:pt x="2360" y="10"/>
                    </a:lnTo>
                    <a:lnTo>
                      <a:pt x="2379" y="17"/>
                    </a:lnTo>
                    <a:close/>
                    <a:moveTo>
                      <a:pt x="2348" y="85"/>
                    </a:moveTo>
                    <a:lnTo>
                      <a:pt x="2362" y="52"/>
                    </a:lnTo>
                    <a:lnTo>
                      <a:pt x="2346" y="43"/>
                    </a:lnTo>
                    <a:lnTo>
                      <a:pt x="2332" y="78"/>
                    </a:lnTo>
                    <a:lnTo>
                      <a:pt x="2348" y="85"/>
                    </a:lnTo>
                    <a:close/>
                    <a:moveTo>
                      <a:pt x="2320" y="156"/>
                    </a:moveTo>
                    <a:lnTo>
                      <a:pt x="2334" y="121"/>
                    </a:lnTo>
                    <a:lnTo>
                      <a:pt x="2315" y="114"/>
                    </a:lnTo>
                    <a:lnTo>
                      <a:pt x="2301" y="149"/>
                    </a:lnTo>
                    <a:lnTo>
                      <a:pt x="2320" y="156"/>
                    </a:lnTo>
                    <a:close/>
                    <a:moveTo>
                      <a:pt x="2289" y="225"/>
                    </a:moveTo>
                    <a:lnTo>
                      <a:pt x="2303" y="192"/>
                    </a:lnTo>
                    <a:lnTo>
                      <a:pt x="2287" y="182"/>
                    </a:lnTo>
                    <a:lnTo>
                      <a:pt x="2272" y="218"/>
                    </a:lnTo>
                    <a:lnTo>
                      <a:pt x="2289" y="225"/>
                    </a:lnTo>
                    <a:close/>
                    <a:moveTo>
                      <a:pt x="2261" y="296"/>
                    </a:moveTo>
                    <a:lnTo>
                      <a:pt x="2275" y="260"/>
                    </a:lnTo>
                    <a:lnTo>
                      <a:pt x="2258" y="253"/>
                    </a:lnTo>
                    <a:lnTo>
                      <a:pt x="2242" y="289"/>
                    </a:lnTo>
                    <a:lnTo>
                      <a:pt x="2261" y="296"/>
                    </a:lnTo>
                    <a:close/>
                    <a:moveTo>
                      <a:pt x="2230" y="364"/>
                    </a:moveTo>
                    <a:lnTo>
                      <a:pt x="2244" y="331"/>
                    </a:lnTo>
                    <a:lnTo>
                      <a:pt x="2227" y="322"/>
                    </a:lnTo>
                    <a:lnTo>
                      <a:pt x="2213" y="357"/>
                    </a:lnTo>
                    <a:lnTo>
                      <a:pt x="2230" y="364"/>
                    </a:lnTo>
                    <a:close/>
                    <a:moveTo>
                      <a:pt x="2201" y="435"/>
                    </a:moveTo>
                    <a:lnTo>
                      <a:pt x="2216" y="400"/>
                    </a:lnTo>
                    <a:lnTo>
                      <a:pt x="2199" y="393"/>
                    </a:lnTo>
                    <a:lnTo>
                      <a:pt x="2183" y="428"/>
                    </a:lnTo>
                    <a:lnTo>
                      <a:pt x="2201" y="435"/>
                    </a:lnTo>
                    <a:close/>
                    <a:moveTo>
                      <a:pt x="2171" y="504"/>
                    </a:moveTo>
                    <a:lnTo>
                      <a:pt x="2187" y="468"/>
                    </a:lnTo>
                    <a:lnTo>
                      <a:pt x="2168" y="461"/>
                    </a:lnTo>
                    <a:lnTo>
                      <a:pt x="2154" y="497"/>
                    </a:lnTo>
                    <a:lnTo>
                      <a:pt x="2171" y="504"/>
                    </a:lnTo>
                    <a:close/>
                    <a:moveTo>
                      <a:pt x="2142" y="575"/>
                    </a:moveTo>
                    <a:lnTo>
                      <a:pt x="2157" y="539"/>
                    </a:lnTo>
                    <a:lnTo>
                      <a:pt x="2140" y="532"/>
                    </a:lnTo>
                    <a:lnTo>
                      <a:pt x="2123" y="568"/>
                    </a:lnTo>
                    <a:lnTo>
                      <a:pt x="2142" y="575"/>
                    </a:lnTo>
                    <a:close/>
                    <a:moveTo>
                      <a:pt x="2112" y="643"/>
                    </a:moveTo>
                    <a:lnTo>
                      <a:pt x="2128" y="608"/>
                    </a:lnTo>
                    <a:lnTo>
                      <a:pt x="2109" y="601"/>
                    </a:lnTo>
                    <a:lnTo>
                      <a:pt x="2095" y="636"/>
                    </a:lnTo>
                    <a:lnTo>
                      <a:pt x="2112" y="643"/>
                    </a:lnTo>
                    <a:close/>
                    <a:moveTo>
                      <a:pt x="2083" y="714"/>
                    </a:moveTo>
                    <a:lnTo>
                      <a:pt x="2097" y="679"/>
                    </a:lnTo>
                    <a:lnTo>
                      <a:pt x="2081" y="672"/>
                    </a:lnTo>
                    <a:lnTo>
                      <a:pt x="2067" y="705"/>
                    </a:lnTo>
                    <a:lnTo>
                      <a:pt x="2083" y="714"/>
                    </a:lnTo>
                    <a:close/>
                    <a:moveTo>
                      <a:pt x="2053" y="783"/>
                    </a:moveTo>
                    <a:lnTo>
                      <a:pt x="2069" y="747"/>
                    </a:lnTo>
                    <a:lnTo>
                      <a:pt x="2050" y="740"/>
                    </a:lnTo>
                    <a:lnTo>
                      <a:pt x="2036" y="776"/>
                    </a:lnTo>
                    <a:lnTo>
                      <a:pt x="2053" y="783"/>
                    </a:lnTo>
                    <a:close/>
                    <a:moveTo>
                      <a:pt x="2024" y="854"/>
                    </a:moveTo>
                    <a:lnTo>
                      <a:pt x="2038" y="818"/>
                    </a:lnTo>
                    <a:lnTo>
                      <a:pt x="2022" y="811"/>
                    </a:lnTo>
                    <a:lnTo>
                      <a:pt x="2008" y="844"/>
                    </a:lnTo>
                    <a:lnTo>
                      <a:pt x="2024" y="854"/>
                    </a:lnTo>
                    <a:close/>
                    <a:moveTo>
                      <a:pt x="1996" y="922"/>
                    </a:moveTo>
                    <a:lnTo>
                      <a:pt x="2010" y="887"/>
                    </a:lnTo>
                    <a:lnTo>
                      <a:pt x="1991" y="880"/>
                    </a:lnTo>
                    <a:lnTo>
                      <a:pt x="1977" y="915"/>
                    </a:lnTo>
                    <a:lnTo>
                      <a:pt x="1996" y="922"/>
                    </a:lnTo>
                    <a:close/>
                    <a:moveTo>
                      <a:pt x="1965" y="993"/>
                    </a:moveTo>
                    <a:lnTo>
                      <a:pt x="1979" y="958"/>
                    </a:lnTo>
                    <a:lnTo>
                      <a:pt x="1963" y="951"/>
                    </a:lnTo>
                    <a:lnTo>
                      <a:pt x="1948" y="984"/>
                    </a:lnTo>
                    <a:lnTo>
                      <a:pt x="1965" y="993"/>
                    </a:lnTo>
                    <a:close/>
                    <a:moveTo>
                      <a:pt x="1937" y="1062"/>
                    </a:moveTo>
                    <a:lnTo>
                      <a:pt x="1951" y="1026"/>
                    </a:lnTo>
                    <a:lnTo>
                      <a:pt x="1932" y="1019"/>
                    </a:lnTo>
                    <a:lnTo>
                      <a:pt x="1918" y="1055"/>
                    </a:lnTo>
                    <a:lnTo>
                      <a:pt x="1937" y="1062"/>
                    </a:lnTo>
                    <a:close/>
                    <a:moveTo>
                      <a:pt x="1906" y="1130"/>
                    </a:moveTo>
                    <a:lnTo>
                      <a:pt x="1920" y="1097"/>
                    </a:lnTo>
                    <a:lnTo>
                      <a:pt x="1904" y="1090"/>
                    </a:lnTo>
                    <a:lnTo>
                      <a:pt x="1889" y="1123"/>
                    </a:lnTo>
                    <a:lnTo>
                      <a:pt x="1906" y="1130"/>
                    </a:lnTo>
                    <a:close/>
                    <a:moveTo>
                      <a:pt x="1878" y="1201"/>
                    </a:moveTo>
                    <a:lnTo>
                      <a:pt x="1892" y="1166"/>
                    </a:lnTo>
                    <a:lnTo>
                      <a:pt x="1875" y="1159"/>
                    </a:lnTo>
                    <a:lnTo>
                      <a:pt x="1859" y="1194"/>
                    </a:lnTo>
                    <a:lnTo>
                      <a:pt x="1878" y="1201"/>
                    </a:lnTo>
                    <a:close/>
                    <a:moveTo>
                      <a:pt x="1847" y="1270"/>
                    </a:moveTo>
                    <a:lnTo>
                      <a:pt x="1861" y="1237"/>
                    </a:lnTo>
                    <a:lnTo>
                      <a:pt x="1844" y="1230"/>
                    </a:lnTo>
                    <a:lnTo>
                      <a:pt x="1830" y="1263"/>
                    </a:lnTo>
                    <a:lnTo>
                      <a:pt x="1847" y="1270"/>
                    </a:lnTo>
                    <a:close/>
                    <a:moveTo>
                      <a:pt x="1818" y="1341"/>
                    </a:moveTo>
                    <a:lnTo>
                      <a:pt x="1833" y="1305"/>
                    </a:lnTo>
                    <a:lnTo>
                      <a:pt x="1816" y="1298"/>
                    </a:lnTo>
                    <a:lnTo>
                      <a:pt x="1800" y="1334"/>
                    </a:lnTo>
                    <a:lnTo>
                      <a:pt x="1818" y="1341"/>
                    </a:lnTo>
                    <a:close/>
                    <a:moveTo>
                      <a:pt x="1788" y="1409"/>
                    </a:moveTo>
                    <a:lnTo>
                      <a:pt x="1804" y="1376"/>
                    </a:lnTo>
                    <a:lnTo>
                      <a:pt x="1785" y="1367"/>
                    </a:lnTo>
                    <a:lnTo>
                      <a:pt x="1771" y="1402"/>
                    </a:lnTo>
                    <a:lnTo>
                      <a:pt x="1788" y="1409"/>
                    </a:lnTo>
                    <a:close/>
                    <a:moveTo>
                      <a:pt x="1759" y="1480"/>
                    </a:moveTo>
                    <a:lnTo>
                      <a:pt x="1774" y="1445"/>
                    </a:lnTo>
                    <a:lnTo>
                      <a:pt x="1757" y="1438"/>
                    </a:lnTo>
                    <a:lnTo>
                      <a:pt x="1740" y="1473"/>
                    </a:lnTo>
                    <a:lnTo>
                      <a:pt x="1759" y="1480"/>
                    </a:lnTo>
                    <a:close/>
                    <a:moveTo>
                      <a:pt x="1729" y="1549"/>
                    </a:moveTo>
                    <a:lnTo>
                      <a:pt x="1745" y="1516"/>
                    </a:lnTo>
                    <a:lnTo>
                      <a:pt x="1726" y="1506"/>
                    </a:lnTo>
                    <a:lnTo>
                      <a:pt x="1712" y="1542"/>
                    </a:lnTo>
                    <a:lnTo>
                      <a:pt x="1729" y="1549"/>
                    </a:lnTo>
                    <a:close/>
                    <a:moveTo>
                      <a:pt x="1700" y="1620"/>
                    </a:moveTo>
                    <a:lnTo>
                      <a:pt x="1714" y="1584"/>
                    </a:lnTo>
                    <a:lnTo>
                      <a:pt x="1698" y="1577"/>
                    </a:lnTo>
                    <a:lnTo>
                      <a:pt x="1684" y="1613"/>
                    </a:lnTo>
                    <a:lnTo>
                      <a:pt x="1700" y="1620"/>
                    </a:lnTo>
                    <a:close/>
                    <a:moveTo>
                      <a:pt x="1669" y="1688"/>
                    </a:moveTo>
                    <a:lnTo>
                      <a:pt x="1686" y="1655"/>
                    </a:lnTo>
                    <a:lnTo>
                      <a:pt x="1667" y="1646"/>
                    </a:lnTo>
                    <a:lnTo>
                      <a:pt x="1653" y="1681"/>
                    </a:lnTo>
                    <a:lnTo>
                      <a:pt x="1669" y="1688"/>
                    </a:lnTo>
                    <a:close/>
                    <a:moveTo>
                      <a:pt x="1641" y="1759"/>
                    </a:moveTo>
                    <a:lnTo>
                      <a:pt x="1655" y="1724"/>
                    </a:lnTo>
                    <a:lnTo>
                      <a:pt x="1639" y="1717"/>
                    </a:lnTo>
                    <a:lnTo>
                      <a:pt x="1625" y="1752"/>
                    </a:lnTo>
                    <a:lnTo>
                      <a:pt x="1641" y="1759"/>
                    </a:lnTo>
                    <a:close/>
                    <a:moveTo>
                      <a:pt x="1613" y="1828"/>
                    </a:moveTo>
                    <a:lnTo>
                      <a:pt x="1627" y="1792"/>
                    </a:lnTo>
                    <a:lnTo>
                      <a:pt x="1608" y="1785"/>
                    </a:lnTo>
                    <a:lnTo>
                      <a:pt x="1594" y="1821"/>
                    </a:lnTo>
                    <a:lnTo>
                      <a:pt x="1613" y="1828"/>
                    </a:lnTo>
                    <a:close/>
                    <a:moveTo>
                      <a:pt x="1582" y="1899"/>
                    </a:moveTo>
                    <a:lnTo>
                      <a:pt x="1596" y="1863"/>
                    </a:lnTo>
                    <a:lnTo>
                      <a:pt x="1580" y="1856"/>
                    </a:lnTo>
                    <a:lnTo>
                      <a:pt x="1565" y="1892"/>
                    </a:lnTo>
                    <a:lnTo>
                      <a:pt x="1582" y="1899"/>
                    </a:lnTo>
                    <a:close/>
                    <a:moveTo>
                      <a:pt x="1554" y="1967"/>
                    </a:moveTo>
                    <a:lnTo>
                      <a:pt x="1568" y="1932"/>
                    </a:lnTo>
                    <a:lnTo>
                      <a:pt x="1549" y="1925"/>
                    </a:lnTo>
                    <a:lnTo>
                      <a:pt x="1535" y="1960"/>
                    </a:lnTo>
                    <a:lnTo>
                      <a:pt x="1554" y="1967"/>
                    </a:lnTo>
                    <a:close/>
                    <a:moveTo>
                      <a:pt x="1495" y="1960"/>
                    </a:moveTo>
                    <a:lnTo>
                      <a:pt x="1521" y="1989"/>
                    </a:lnTo>
                    <a:lnTo>
                      <a:pt x="1532" y="1977"/>
                    </a:lnTo>
                    <a:lnTo>
                      <a:pt x="1506" y="1948"/>
                    </a:lnTo>
                    <a:lnTo>
                      <a:pt x="1495" y="1960"/>
                    </a:lnTo>
                    <a:close/>
                    <a:moveTo>
                      <a:pt x="1443" y="1906"/>
                    </a:moveTo>
                    <a:lnTo>
                      <a:pt x="1469" y="1934"/>
                    </a:lnTo>
                    <a:lnTo>
                      <a:pt x="1483" y="1920"/>
                    </a:lnTo>
                    <a:lnTo>
                      <a:pt x="1457" y="1892"/>
                    </a:lnTo>
                    <a:lnTo>
                      <a:pt x="1443" y="1906"/>
                    </a:lnTo>
                    <a:close/>
                    <a:moveTo>
                      <a:pt x="1390" y="1849"/>
                    </a:moveTo>
                    <a:lnTo>
                      <a:pt x="1417" y="1877"/>
                    </a:lnTo>
                    <a:lnTo>
                      <a:pt x="1431" y="1866"/>
                    </a:lnTo>
                    <a:lnTo>
                      <a:pt x="1405" y="1837"/>
                    </a:lnTo>
                    <a:lnTo>
                      <a:pt x="1390" y="1849"/>
                    </a:lnTo>
                    <a:close/>
                    <a:moveTo>
                      <a:pt x="1338" y="1795"/>
                    </a:moveTo>
                    <a:lnTo>
                      <a:pt x="1364" y="1823"/>
                    </a:lnTo>
                    <a:lnTo>
                      <a:pt x="1379" y="1809"/>
                    </a:lnTo>
                    <a:lnTo>
                      <a:pt x="1353" y="1781"/>
                    </a:lnTo>
                    <a:lnTo>
                      <a:pt x="1338" y="1795"/>
                    </a:lnTo>
                    <a:close/>
                    <a:moveTo>
                      <a:pt x="1286" y="1738"/>
                    </a:moveTo>
                    <a:lnTo>
                      <a:pt x="1312" y="1766"/>
                    </a:lnTo>
                    <a:lnTo>
                      <a:pt x="1327" y="1754"/>
                    </a:lnTo>
                    <a:lnTo>
                      <a:pt x="1301" y="1726"/>
                    </a:lnTo>
                    <a:lnTo>
                      <a:pt x="1286" y="1738"/>
                    </a:lnTo>
                    <a:close/>
                    <a:moveTo>
                      <a:pt x="1237" y="1684"/>
                    </a:moveTo>
                    <a:lnTo>
                      <a:pt x="1263" y="1712"/>
                    </a:lnTo>
                    <a:lnTo>
                      <a:pt x="1275" y="1698"/>
                    </a:lnTo>
                    <a:lnTo>
                      <a:pt x="1251" y="1672"/>
                    </a:lnTo>
                    <a:lnTo>
                      <a:pt x="1237" y="1684"/>
                    </a:lnTo>
                    <a:close/>
                    <a:moveTo>
                      <a:pt x="1185" y="1629"/>
                    </a:moveTo>
                    <a:lnTo>
                      <a:pt x="1211" y="1655"/>
                    </a:lnTo>
                    <a:lnTo>
                      <a:pt x="1225" y="1643"/>
                    </a:lnTo>
                    <a:lnTo>
                      <a:pt x="1199" y="1615"/>
                    </a:lnTo>
                    <a:lnTo>
                      <a:pt x="1185" y="1629"/>
                    </a:lnTo>
                    <a:close/>
                    <a:moveTo>
                      <a:pt x="1133" y="1572"/>
                    </a:moveTo>
                    <a:lnTo>
                      <a:pt x="1159" y="1601"/>
                    </a:lnTo>
                    <a:lnTo>
                      <a:pt x="1173" y="1587"/>
                    </a:lnTo>
                    <a:lnTo>
                      <a:pt x="1147" y="1561"/>
                    </a:lnTo>
                    <a:lnTo>
                      <a:pt x="1133" y="1572"/>
                    </a:lnTo>
                    <a:close/>
                    <a:moveTo>
                      <a:pt x="1081" y="1518"/>
                    </a:moveTo>
                    <a:lnTo>
                      <a:pt x="1107" y="1544"/>
                    </a:lnTo>
                    <a:lnTo>
                      <a:pt x="1121" y="1532"/>
                    </a:lnTo>
                    <a:lnTo>
                      <a:pt x="1095" y="1504"/>
                    </a:lnTo>
                    <a:lnTo>
                      <a:pt x="1081" y="1518"/>
                    </a:lnTo>
                    <a:close/>
                    <a:moveTo>
                      <a:pt x="1031" y="1461"/>
                    </a:moveTo>
                    <a:lnTo>
                      <a:pt x="1055" y="1490"/>
                    </a:lnTo>
                    <a:lnTo>
                      <a:pt x="1069" y="1478"/>
                    </a:lnTo>
                    <a:lnTo>
                      <a:pt x="1043" y="1450"/>
                    </a:lnTo>
                    <a:lnTo>
                      <a:pt x="1031" y="1461"/>
                    </a:lnTo>
                    <a:close/>
                    <a:moveTo>
                      <a:pt x="979" y="1407"/>
                    </a:moveTo>
                    <a:lnTo>
                      <a:pt x="1005" y="1435"/>
                    </a:lnTo>
                    <a:lnTo>
                      <a:pt x="1019" y="1421"/>
                    </a:lnTo>
                    <a:lnTo>
                      <a:pt x="993" y="1393"/>
                    </a:lnTo>
                    <a:lnTo>
                      <a:pt x="979" y="1407"/>
                    </a:lnTo>
                    <a:close/>
                    <a:moveTo>
                      <a:pt x="927" y="1350"/>
                    </a:moveTo>
                    <a:lnTo>
                      <a:pt x="953" y="1379"/>
                    </a:lnTo>
                    <a:lnTo>
                      <a:pt x="967" y="1367"/>
                    </a:lnTo>
                    <a:lnTo>
                      <a:pt x="941" y="1338"/>
                    </a:lnTo>
                    <a:lnTo>
                      <a:pt x="927" y="1350"/>
                    </a:lnTo>
                    <a:close/>
                    <a:moveTo>
                      <a:pt x="875" y="1296"/>
                    </a:moveTo>
                    <a:lnTo>
                      <a:pt x="901" y="1324"/>
                    </a:lnTo>
                    <a:lnTo>
                      <a:pt x="915" y="1310"/>
                    </a:lnTo>
                    <a:lnTo>
                      <a:pt x="889" y="1282"/>
                    </a:lnTo>
                    <a:lnTo>
                      <a:pt x="875" y="1296"/>
                    </a:lnTo>
                    <a:close/>
                    <a:moveTo>
                      <a:pt x="823" y="1241"/>
                    </a:moveTo>
                    <a:lnTo>
                      <a:pt x="849" y="1267"/>
                    </a:lnTo>
                    <a:lnTo>
                      <a:pt x="863" y="1256"/>
                    </a:lnTo>
                    <a:lnTo>
                      <a:pt x="837" y="1227"/>
                    </a:lnTo>
                    <a:lnTo>
                      <a:pt x="823" y="1241"/>
                    </a:lnTo>
                    <a:close/>
                    <a:moveTo>
                      <a:pt x="773" y="1185"/>
                    </a:moveTo>
                    <a:lnTo>
                      <a:pt x="799" y="1213"/>
                    </a:lnTo>
                    <a:lnTo>
                      <a:pt x="811" y="1199"/>
                    </a:lnTo>
                    <a:lnTo>
                      <a:pt x="788" y="1173"/>
                    </a:lnTo>
                    <a:lnTo>
                      <a:pt x="773" y="1185"/>
                    </a:lnTo>
                    <a:close/>
                    <a:moveTo>
                      <a:pt x="721" y="1130"/>
                    </a:moveTo>
                    <a:lnTo>
                      <a:pt x="747" y="1156"/>
                    </a:lnTo>
                    <a:lnTo>
                      <a:pt x="762" y="1145"/>
                    </a:lnTo>
                    <a:lnTo>
                      <a:pt x="736" y="1116"/>
                    </a:lnTo>
                    <a:lnTo>
                      <a:pt x="721" y="1130"/>
                    </a:lnTo>
                    <a:close/>
                    <a:moveTo>
                      <a:pt x="669" y="1074"/>
                    </a:moveTo>
                    <a:lnTo>
                      <a:pt x="695" y="1102"/>
                    </a:lnTo>
                    <a:lnTo>
                      <a:pt x="710" y="1088"/>
                    </a:lnTo>
                    <a:lnTo>
                      <a:pt x="684" y="1062"/>
                    </a:lnTo>
                    <a:lnTo>
                      <a:pt x="669" y="1074"/>
                    </a:lnTo>
                    <a:close/>
                    <a:moveTo>
                      <a:pt x="617" y="1019"/>
                    </a:moveTo>
                    <a:lnTo>
                      <a:pt x="643" y="1045"/>
                    </a:lnTo>
                    <a:lnTo>
                      <a:pt x="658" y="1033"/>
                    </a:lnTo>
                    <a:lnTo>
                      <a:pt x="632" y="1005"/>
                    </a:lnTo>
                    <a:lnTo>
                      <a:pt x="617" y="1019"/>
                    </a:lnTo>
                    <a:close/>
                    <a:moveTo>
                      <a:pt x="568" y="962"/>
                    </a:moveTo>
                    <a:lnTo>
                      <a:pt x="591" y="991"/>
                    </a:lnTo>
                    <a:lnTo>
                      <a:pt x="606" y="979"/>
                    </a:lnTo>
                    <a:lnTo>
                      <a:pt x="580" y="951"/>
                    </a:lnTo>
                    <a:lnTo>
                      <a:pt x="568" y="962"/>
                    </a:lnTo>
                    <a:close/>
                    <a:moveTo>
                      <a:pt x="516" y="908"/>
                    </a:moveTo>
                    <a:lnTo>
                      <a:pt x="542" y="936"/>
                    </a:lnTo>
                    <a:lnTo>
                      <a:pt x="553" y="922"/>
                    </a:lnTo>
                    <a:lnTo>
                      <a:pt x="530" y="894"/>
                    </a:lnTo>
                    <a:lnTo>
                      <a:pt x="516" y="908"/>
                    </a:lnTo>
                    <a:close/>
                    <a:moveTo>
                      <a:pt x="464" y="851"/>
                    </a:moveTo>
                    <a:lnTo>
                      <a:pt x="490" y="880"/>
                    </a:lnTo>
                    <a:lnTo>
                      <a:pt x="504" y="868"/>
                    </a:lnTo>
                    <a:lnTo>
                      <a:pt x="478" y="840"/>
                    </a:lnTo>
                    <a:lnTo>
                      <a:pt x="464" y="851"/>
                    </a:lnTo>
                    <a:close/>
                    <a:moveTo>
                      <a:pt x="412" y="797"/>
                    </a:moveTo>
                    <a:lnTo>
                      <a:pt x="438" y="825"/>
                    </a:lnTo>
                    <a:lnTo>
                      <a:pt x="452" y="811"/>
                    </a:lnTo>
                    <a:lnTo>
                      <a:pt x="426" y="785"/>
                    </a:lnTo>
                    <a:lnTo>
                      <a:pt x="412" y="797"/>
                    </a:lnTo>
                    <a:close/>
                    <a:moveTo>
                      <a:pt x="360" y="743"/>
                    </a:moveTo>
                    <a:lnTo>
                      <a:pt x="386" y="769"/>
                    </a:lnTo>
                    <a:lnTo>
                      <a:pt x="400" y="757"/>
                    </a:lnTo>
                    <a:lnTo>
                      <a:pt x="374" y="728"/>
                    </a:lnTo>
                    <a:lnTo>
                      <a:pt x="360" y="743"/>
                    </a:lnTo>
                    <a:close/>
                    <a:moveTo>
                      <a:pt x="310" y="686"/>
                    </a:moveTo>
                    <a:lnTo>
                      <a:pt x="334" y="714"/>
                    </a:lnTo>
                    <a:lnTo>
                      <a:pt x="348" y="700"/>
                    </a:lnTo>
                    <a:lnTo>
                      <a:pt x="322" y="674"/>
                    </a:lnTo>
                    <a:lnTo>
                      <a:pt x="310" y="686"/>
                    </a:lnTo>
                    <a:close/>
                    <a:moveTo>
                      <a:pt x="258" y="631"/>
                    </a:moveTo>
                    <a:lnTo>
                      <a:pt x="284" y="657"/>
                    </a:lnTo>
                    <a:lnTo>
                      <a:pt x="298" y="646"/>
                    </a:lnTo>
                    <a:lnTo>
                      <a:pt x="272" y="617"/>
                    </a:lnTo>
                    <a:lnTo>
                      <a:pt x="258" y="631"/>
                    </a:lnTo>
                    <a:close/>
                    <a:moveTo>
                      <a:pt x="206" y="575"/>
                    </a:moveTo>
                    <a:lnTo>
                      <a:pt x="232" y="603"/>
                    </a:lnTo>
                    <a:lnTo>
                      <a:pt x="246" y="589"/>
                    </a:lnTo>
                    <a:lnTo>
                      <a:pt x="220" y="563"/>
                    </a:lnTo>
                    <a:lnTo>
                      <a:pt x="206" y="575"/>
                    </a:lnTo>
                    <a:close/>
                    <a:moveTo>
                      <a:pt x="154" y="520"/>
                    </a:moveTo>
                    <a:lnTo>
                      <a:pt x="180" y="546"/>
                    </a:lnTo>
                    <a:lnTo>
                      <a:pt x="194" y="535"/>
                    </a:lnTo>
                    <a:lnTo>
                      <a:pt x="168" y="506"/>
                    </a:lnTo>
                    <a:lnTo>
                      <a:pt x="154" y="520"/>
                    </a:lnTo>
                    <a:close/>
                    <a:moveTo>
                      <a:pt x="102" y="464"/>
                    </a:moveTo>
                    <a:lnTo>
                      <a:pt x="128" y="492"/>
                    </a:lnTo>
                    <a:lnTo>
                      <a:pt x="142" y="480"/>
                    </a:lnTo>
                    <a:lnTo>
                      <a:pt x="116" y="452"/>
                    </a:lnTo>
                    <a:lnTo>
                      <a:pt x="102" y="464"/>
                    </a:lnTo>
                    <a:close/>
                    <a:moveTo>
                      <a:pt x="52" y="409"/>
                    </a:moveTo>
                    <a:lnTo>
                      <a:pt x="78" y="438"/>
                    </a:lnTo>
                    <a:lnTo>
                      <a:pt x="90" y="423"/>
                    </a:lnTo>
                    <a:lnTo>
                      <a:pt x="66" y="395"/>
                    </a:lnTo>
                    <a:lnTo>
                      <a:pt x="52" y="409"/>
                    </a:lnTo>
                    <a:close/>
                    <a:moveTo>
                      <a:pt x="0" y="352"/>
                    </a:moveTo>
                    <a:lnTo>
                      <a:pt x="26" y="381"/>
                    </a:lnTo>
                    <a:lnTo>
                      <a:pt x="40" y="369"/>
                    </a:lnTo>
                    <a:lnTo>
                      <a:pt x="14" y="341"/>
                    </a:lnTo>
                    <a:lnTo>
                      <a:pt x="0" y="352"/>
                    </a:lnTo>
                    <a:close/>
                  </a:path>
                </a:pathLst>
              </a:custGeom>
              <a:solidFill>
                <a:srgbClr val="44546A"/>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22" name="Freeform 22"/>
              <p:cNvSpPr>
                <a:spLocks noEditPoints="1"/>
              </p:cNvSpPr>
              <p:nvPr/>
            </p:nvSpPr>
            <p:spPr bwMode="auto">
              <a:xfrm>
                <a:off x="3407407" y="828031"/>
                <a:ext cx="4292136" cy="5219244"/>
              </a:xfrm>
              <a:custGeom>
                <a:gdLst>
                  <a:gd fmla="*/ 1533262 w 5162" name="T0"/>
                  <a:gd fmla="*/ 4723678 h 6277" name="T1"/>
                  <a:gd fmla="*/ 1716189 w 5162" name="T2"/>
                  <a:gd fmla="*/ 4772735 h 6277" name="T3"/>
                  <a:gd fmla="*/ 1897453 w 5162" name="T4"/>
                  <a:gd fmla="*/ 4821793 h 6277" name="T5"/>
                  <a:gd fmla="*/ 2080381 w 5162" name="T6"/>
                  <a:gd fmla="*/ 4873345 h 6277" name="T7"/>
                  <a:gd fmla="*/ 2263308 w 5162" name="T8"/>
                  <a:gd fmla="*/ 4922403 h 6277" name="T9"/>
                  <a:gd fmla="*/ 2443740 w 5162" name="T10"/>
                  <a:gd fmla="*/ 4971461 h 6277" name="T11"/>
                  <a:gd fmla="*/ 2626667 w 5162" name="T12"/>
                  <a:gd fmla="*/ 5022182 h 6277" name="T13"/>
                  <a:gd fmla="*/ 2809595 w 5162" name="T14"/>
                  <a:gd fmla="*/ 5071239 h 6277" name="T15"/>
                  <a:gd fmla="*/ 2990027 w 5162" name="T16"/>
                  <a:gd fmla="*/ 5121129 h 6277" name="T17"/>
                  <a:gd fmla="*/ 3172954 w 5162" name="T18"/>
                  <a:gd fmla="*/ 5170186 h 6277" name="T19"/>
                  <a:gd fmla="*/ 3271901 w 5162" name="T20"/>
                  <a:gd fmla="*/ 5199288 h 6277" name="T21"/>
                  <a:gd fmla="*/ 3247788 w 5162" name="T22"/>
                  <a:gd fmla="*/ 5010541 h 6277" name="T23"/>
                  <a:gd fmla="*/ 3222012 w 5162" name="T24"/>
                  <a:gd fmla="*/ 4824288 h 6277" name="T25"/>
                  <a:gd fmla="*/ 3197068 w 5162" name="T26"/>
                  <a:gd fmla="*/ 4637203 h 6277" name="T27"/>
                  <a:gd fmla="*/ 3171291 w 5162" name="T28"/>
                  <a:gd fmla="*/ 4450119 h 6277" name="T29"/>
                  <a:gd fmla="*/ 3145515 w 5162" name="T30"/>
                  <a:gd fmla="*/ 4263865 h 6277" name="T31"/>
                  <a:gd fmla="*/ 3119739 w 5162" name="T32"/>
                  <a:gd fmla="*/ 4076781 h 6277" name="T33"/>
                  <a:gd fmla="*/ 3094795 w 5162" name="T34"/>
                  <a:gd fmla="*/ 3890528 h 6277" name="T35"/>
                  <a:gd fmla="*/ 3070682 w 5162" name="T36"/>
                  <a:gd fmla="*/ 3703443 h 6277" name="T37"/>
                  <a:gd fmla="*/ 3126391 w 5162" name="T38"/>
                  <a:gd fmla="*/ 3530494 h 6277" name="T39"/>
                  <a:gd fmla="*/ 3240305 w 5162" name="T40"/>
                  <a:gd fmla="*/ 3379163 h 6277" name="T41"/>
                  <a:gd fmla="*/ 3354219 w 5162" name="T42"/>
                  <a:gd fmla="*/ 3229496 h 6277" name="T43"/>
                  <a:gd fmla="*/ 3466469 w 5162" name="T44"/>
                  <a:gd fmla="*/ 3078165 h 6277" name="T45"/>
                  <a:gd fmla="*/ 3580383 w 5162" name="T46"/>
                  <a:gd fmla="*/ 2928497 h 6277" name="T47"/>
                  <a:gd fmla="*/ 3694297 w 5162" name="T48"/>
                  <a:gd fmla="*/ 2777167 h 6277" name="T49"/>
                  <a:gd fmla="*/ 3808211 w 5162" name="T50"/>
                  <a:gd fmla="*/ 2628330 h 6277" name="T51"/>
                  <a:gd fmla="*/ 3922124 w 5162" name="T52"/>
                  <a:gd fmla="*/ 2477000 h 6277" name="T53"/>
                  <a:gd fmla="*/ 4036038 w 5162" name="T54"/>
                  <a:gd fmla="*/ 2325669 h 6277" name="T55"/>
                  <a:gd fmla="*/ 4149952 w 5162" name="T56"/>
                  <a:gd fmla="*/ 2176002 h 6277" name="T57"/>
                  <a:gd fmla="*/ 4264697 w 5162" name="T58"/>
                  <a:gd fmla="*/ 2024671 h 6277" name="T59"/>
                  <a:gd fmla="*/ 4213145 w 5162" name="T60"/>
                  <a:gd fmla="*/ 1863362 h 6277" name="T61"/>
                  <a:gd fmla="*/ 4136648 w 5162" name="T62"/>
                  <a:gd fmla="*/ 1690413 h 6277" name="T63"/>
                  <a:gd fmla="*/ 4060151 w 5162" name="T64"/>
                  <a:gd fmla="*/ 1519127 h 6277" name="T65"/>
                  <a:gd fmla="*/ 3982823 w 5162" name="T66"/>
                  <a:gd fmla="*/ 1346177 h 6277" name="T67"/>
                  <a:gd fmla="*/ 3906326 w 5162" name="T68"/>
                  <a:gd fmla="*/ 1173228 h 6277" name="T69"/>
                  <a:gd fmla="*/ 3829829 w 5162" name="T70"/>
                  <a:gd fmla="*/ 1001942 h 6277" name="T71"/>
                  <a:gd fmla="*/ 3753332 w 5162" name="T72"/>
                  <a:gd fmla="*/ 828993 h 6277" name="T73"/>
                  <a:gd fmla="*/ 3676836 w 5162" name="T74"/>
                  <a:gd fmla="*/ 656043 h 6277" name="T75"/>
                  <a:gd fmla="*/ 3599507 w 5162" name="T76"/>
                  <a:gd fmla="*/ 483094 h 6277" name="T77"/>
                  <a:gd fmla="*/ 3542966 w 5162" name="T78"/>
                  <a:gd fmla="*/ 318460 h 6277" name="T79"/>
                  <a:gd fmla="*/ 3364196 w 5162" name="T80"/>
                  <a:gd fmla="*/ 300167 h 6277" name="T81"/>
                  <a:gd fmla="*/ 3175449 w 5162" name="T82"/>
                  <a:gd fmla="*/ 281043 h 6277" name="T83"/>
                  <a:gd fmla="*/ 2988364 w 5162" name="T84"/>
                  <a:gd fmla="*/ 261087 h 6277" name="T85"/>
                  <a:gd fmla="*/ 2799617 w 5162" name="T86"/>
                  <a:gd fmla="*/ 243626 h 6277" name="T87"/>
                  <a:gd fmla="*/ 2612532 w 5162" name="T88"/>
                  <a:gd fmla="*/ 223670 h 6277" name="T89"/>
                  <a:gd fmla="*/ 2423785 w 5162" name="T90"/>
                  <a:gd fmla="*/ 206209 h 6277" name="T91"/>
                  <a:gd fmla="*/ 2237532 w 5162" name="T92"/>
                  <a:gd fmla="*/ 186253 h 6277" name="T93"/>
                  <a:gd fmla="*/ 2048784 w 5162" name="T94"/>
                  <a:gd fmla="*/ 167129 h 6277" name="T95"/>
                  <a:gd fmla="*/ 1861699 w 5162" name="T96"/>
                  <a:gd fmla="*/ 148836 h 6277" name="T97"/>
                  <a:gd fmla="*/ 1672952 w 5162" name="T98"/>
                  <a:gd fmla="*/ 129712 h 6277" name="T99"/>
                  <a:gd fmla="*/ 1484204 w 5162" name="T100"/>
                  <a:gd fmla="*/ 111419 h 6277" name="T101"/>
                  <a:gd fmla="*/ 1297951 w 5162" name="T102"/>
                  <a:gd fmla="*/ 92295 h 6277" name="T103"/>
                  <a:gd fmla="*/ 1109204 w 5162" name="T104"/>
                  <a:gd fmla="*/ 72339 h 6277" name="T105"/>
                  <a:gd fmla="*/ 922119 w 5162" name="T106"/>
                  <a:gd fmla="*/ 54878 h 6277" name="T107"/>
                  <a:gd fmla="*/ 733372 w 5162" name="T108"/>
                  <a:gd fmla="*/ 34922 h 6277" name="T109"/>
                  <a:gd fmla="*/ 546287 w 5162" name="T110"/>
                  <a:gd fmla="*/ 15798 h 6277" name="T111"/>
                  <a:gd fmla="*/ 361697 w 5162" name="T112"/>
                  <a:gd fmla="*/ 21619 h 6277" name="T113"/>
                  <a:gd fmla="*/ 302661 w 5162" name="T114"/>
                  <a:gd fmla="*/ 200388 h 6277" name="T115"/>
                  <a:gd fmla="*/ 243626 w 5162" name="T116"/>
                  <a:gd fmla="*/ 380821 h 6277" name="T117"/>
                  <a:gd fmla="*/ 184590 w 5162" name="T118"/>
                  <a:gd fmla="*/ 560422 h 6277" name="T119"/>
                  <a:gd fmla="*/ 128049 w 5162" name="T120"/>
                  <a:gd fmla="*/ 739192 h 6277" name="T121"/>
                  <a:gd fmla="*/ 69013 w 5162" name="T122"/>
                  <a:gd fmla="*/ 917962 h 6277" name="T123"/>
                  <a:gd fmla="*/ 9978 w 5162" name="T124"/>
                  <a:gd fmla="*/ 1096731 h 6277"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60000 65536" name="T186"/>
                  <a:gd fmla="*/ 0 60000 65536" name="T187"/>
                  <a:gd fmla="*/ 0 60000 65536" name="T188"/>
                </a:gd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b="b" l="0" r="r" t="0"/>
                <a:pathLst>
                  <a:path h="6277" w="5162">
                    <a:moveTo>
                      <a:pt x="1698" y="5641"/>
                    </a:moveTo>
                    <a:lnTo>
                      <a:pt x="1662" y="5631"/>
                    </a:lnTo>
                    <a:lnTo>
                      <a:pt x="1658" y="5650"/>
                    </a:lnTo>
                    <a:lnTo>
                      <a:pt x="1693" y="5660"/>
                    </a:lnTo>
                    <a:lnTo>
                      <a:pt x="1698" y="5641"/>
                    </a:lnTo>
                    <a:close/>
                    <a:moveTo>
                      <a:pt x="1771" y="5662"/>
                    </a:moveTo>
                    <a:lnTo>
                      <a:pt x="1736" y="5650"/>
                    </a:lnTo>
                    <a:lnTo>
                      <a:pt x="1731" y="5669"/>
                    </a:lnTo>
                    <a:lnTo>
                      <a:pt x="1766" y="5679"/>
                    </a:lnTo>
                    <a:lnTo>
                      <a:pt x="1771" y="5662"/>
                    </a:lnTo>
                    <a:close/>
                    <a:moveTo>
                      <a:pt x="1844" y="5681"/>
                    </a:moveTo>
                    <a:lnTo>
                      <a:pt x="1809" y="5672"/>
                    </a:lnTo>
                    <a:lnTo>
                      <a:pt x="1804" y="5688"/>
                    </a:lnTo>
                    <a:lnTo>
                      <a:pt x="1840" y="5700"/>
                    </a:lnTo>
                    <a:lnTo>
                      <a:pt x="1844" y="5681"/>
                    </a:lnTo>
                    <a:close/>
                    <a:moveTo>
                      <a:pt x="1918" y="5700"/>
                    </a:moveTo>
                    <a:lnTo>
                      <a:pt x="1882" y="5690"/>
                    </a:lnTo>
                    <a:lnTo>
                      <a:pt x="1878" y="5709"/>
                    </a:lnTo>
                    <a:lnTo>
                      <a:pt x="1913" y="5719"/>
                    </a:lnTo>
                    <a:lnTo>
                      <a:pt x="1918" y="5700"/>
                    </a:lnTo>
                    <a:close/>
                    <a:moveTo>
                      <a:pt x="1991" y="5721"/>
                    </a:moveTo>
                    <a:lnTo>
                      <a:pt x="1956" y="5712"/>
                    </a:lnTo>
                    <a:lnTo>
                      <a:pt x="1948" y="5728"/>
                    </a:lnTo>
                    <a:lnTo>
                      <a:pt x="1986" y="5740"/>
                    </a:lnTo>
                    <a:lnTo>
                      <a:pt x="1991" y="5721"/>
                    </a:lnTo>
                    <a:close/>
                    <a:moveTo>
                      <a:pt x="2064" y="5740"/>
                    </a:moveTo>
                    <a:lnTo>
                      <a:pt x="2026" y="5731"/>
                    </a:lnTo>
                    <a:lnTo>
                      <a:pt x="2022" y="5750"/>
                    </a:lnTo>
                    <a:lnTo>
                      <a:pt x="2060" y="5759"/>
                    </a:lnTo>
                    <a:lnTo>
                      <a:pt x="2064" y="5740"/>
                    </a:lnTo>
                    <a:close/>
                    <a:moveTo>
                      <a:pt x="2138" y="5761"/>
                    </a:moveTo>
                    <a:lnTo>
                      <a:pt x="2100" y="5750"/>
                    </a:lnTo>
                    <a:lnTo>
                      <a:pt x="2095" y="5768"/>
                    </a:lnTo>
                    <a:lnTo>
                      <a:pt x="2133" y="5778"/>
                    </a:lnTo>
                    <a:lnTo>
                      <a:pt x="2138" y="5761"/>
                    </a:lnTo>
                    <a:close/>
                    <a:moveTo>
                      <a:pt x="2211" y="5780"/>
                    </a:moveTo>
                    <a:lnTo>
                      <a:pt x="2173" y="5771"/>
                    </a:lnTo>
                    <a:lnTo>
                      <a:pt x="2168" y="5790"/>
                    </a:lnTo>
                    <a:lnTo>
                      <a:pt x="2204" y="5799"/>
                    </a:lnTo>
                    <a:lnTo>
                      <a:pt x="2211" y="5780"/>
                    </a:lnTo>
                    <a:close/>
                    <a:moveTo>
                      <a:pt x="2282" y="5799"/>
                    </a:moveTo>
                    <a:lnTo>
                      <a:pt x="2246" y="5790"/>
                    </a:lnTo>
                    <a:lnTo>
                      <a:pt x="2242" y="5809"/>
                    </a:lnTo>
                    <a:lnTo>
                      <a:pt x="2277" y="5818"/>
                    </a:lnTo>
                    <a:lnTo>
                      <a:pt x="2282" y="5799"/>
                    </a:lnTo>
                    <a:close/>
                    <a:moveTo>
                      <a:pt x="2355" y="5820"/>
                    </a:moveTo>
                    <a:lnTo>
                      <a:pt x="2320" y="5811"/>
                    </a:lnTo>
                    <a:lnTo>
                      <a:pt x="2315" y="5828"/>
                    </a:lnTo>
                    <a:lnTo>
                      <a:pt x="2350" y="5839"/>
                    </a:lnTo>
                    <a:lnTo>
                      <a:pt x="2355" y="5820"/>
                    </a:lnTo>
                    <a:close/>
                    <a:moveTo>
                      <a:pt x="2428" y="5839"/>
                    </a:moveTo>
                    <a:lnTo>
                      <a:pt x="2393" y="5830"/>
                    </a:lnTo>
                    <a:lnTo>
                      <a:pt x="2388" y="5849"/>
                    </a:lnTo>
                    <a:lnTo>
                      <a:pt x="2424" y="5858"/>
                    </a:lnTo>
                    <a:lnTo>
                      <a:pt x="2428" y="5839"/>
                    </a:lnTo>
                    <a:close/>
                    <a:moveTo>
                      <a:pt x="2502" y="5861"/>
                    </a:moveTo>
                    <a:lnTo>
                      <a:pt x="2466" y="5851"/>
                    </a:lnTo>
                    <a:lnTo>
                      <a:pt x="2462" y="5868"/>
                    </a:lnTo>
                    <a:lnTo>
                      <a:pt x="2497" y="5877"/>
                    </a:lnTo>
                    <a:lnTo>
                      <a:pt x="2502" y="5861"/>
                    </a:lnTo>
                    <a:close/>
                    <a:moveTo>
                      <a:pt x="2575" y="5880"/>
                    </a:moveTo>
                    <a:lnTo>
                      <a:pt x="2537" y="5870"/>
                    </a:lnTo>
                    <a:lnTo>
                      <a:pt x="2532" y="5889"/>
                    </a:lnTo>
                    <a:lnTo>
                      <a:pt x="2570" y="5899"/>
                    </a:lnTo>
                    <a:lnTo>
                      <a:pt x="2575" y="5880"/>
                    </a:lnTo>
                    <a:close/>
                    <a:moveTo>
                      <a:pt x="2648" y="5901"/>
                    </a:moveTo>
                    <a:lnTo>
                      <a:pt x="2610" y="5889"/>
                    </a:lnTo>
                    <a:lnTo>
                      <a:pt x="2606" y="5908"/>
                    </a:lnTo>
                    <a:lnTo>
                      <a:pt x="2644" y="5917"/>
                    </a:lnTo>
                    <a:lnTo>
                      <a:pt x="2648" y="5901"/>
                    </a:lnTo>
                    <a:close/>
                    <a:moveTo>
                      <a:pt x="2722" y="5920"/>
                    </a:moveTo>
                    <a:lnTo>
                      <a:pt x="2684" y="5910"/>
                    </a:lnTo>
                    <a:lnTo>
                      <a:pt x="2679" y="5929"/>
                    </a:lnTo>
                    <a:lnTo>
                      <a:pt x="2717" y="5939"/>
                    </a:lnTo>
                    <a:lnTo>
                      <a:pt x="2722" y="5920"/>
                    </a:lnTo>
                    <a:close/>
                    <a:moveTo>
                      <a:pt x="2795" y="5939"/>
                    </a:moveTo>
                    <a:lnTo>
                      <a:pt x="2757" y="5929"/>
                    </a:lnTo>
                    <a:lnTo>
                      <a:pt x="2752" y="5948"/>
                    </a:lnTo>
                    <a:lnTo>
                      <a:pt x="2788" y="5958"/>
                    </a:lnTo>
                    <a:lnTo>
                      <a:pt x="2795" y="5939"/>
                    </a:lnTo>
                    <a:close/>
                    <a:moveTo>
                      <a:pt x="2866" y="5960"/>
                    </a:moveTo>
                    <a:lnTo>
                      <a:pt x="2830" y="5951"/>
                    </a:lnTo>
                    <a:lnTo>
                      <a:pt x="2826" y="5967"/>
                    </a:lnTo>
                    <a:lnTo>
                      <a:pt x="2861" y="5979"/>
                    </a:lnTo>
                    <a:lnTo>
                      <a:pt x="2866" y="5960"/>
                    </a:lnTo>
                    <a:close/>
                    <a:moveTo>
                      <a:pt x="2939" y="5979"/>
                    </a:moveTo>
                    <a:lnTo>
                      <a:pt x="2904" y="5969"/>
                    </a:lnTo>
                    <a:lnTo>
                      <a:pt x="2899" y="5988"/>
                    </a:lnTo>
                    <a:lnTo>
                      <a:pt x="2934" y="5998"/>
                    </a:lnTo>
                    <a:lnTo>
                      <a:pt x="2939" y="5979"/>
                    </a:lnTo>
                    <a:close/>
                    <a:moveTo>
                      <a:pt x="3012" y="6000"/>
                    </a:moveTo>
                    <a:lnTo>
                      <a:pt x="2977" y="5988"/>
                    </a:lnTo>
                    <a:lnTo>
                      <a:pt x="2972" y="6007"/>
                    </a:lnTo>
                    <a:lnTo>
                      <a:pt x="3008" y="6017"/>
                    </a:lnTo>
                    <a:lnTo>
                      <a:pt x="3012" y="6000"/>
                    </a:lnTo>
                    <a:close/>
                    <a:moveTo>
                      <a:pt x="3086" y="6019"/>
                    </a:moveTo>
                    <a:lnTo>
                      <a:pt x="3050" y="6010"/>
                    </a:lnTo>
                    <a:lnTo>
                      <a:pt x="3043" y="6029"/>
                    </a:lnTo>
                    <a:lnTo>
                      <a:pt x="3081" y="6038"/>
                    </a:lnTo>
                    <a:lnTo>
                      <a:pt x="3086" y="6019"/>
                    </a:lnTo>
                    <a:close/>
                    <a:moveTo>
                      <a:pt x="3159" y="6040"/>
                    </a:moveTo>
                    <a:lnTo>
                      <a:pt x="3121" y="6029"/>
                    </a:lnTo>
                    <a:lnTo>
                      <a:pt x="3116" y="6047"/>
                    </a:lnTo>
                    <a:lnTo>
                      <a:pt x="3154" y="6057"/>
                    </a:lnTo>
                    <a:lnTo>
                      <a:pt x="3159" y="6040"/>
                    </a:lnTo>
                    <a:close/>
                    <a:moveTo>
                      <a:pt x="3232" y="6059"/>
                    </a:moveTo>
                    <a:lnTo>
                      <a:pt x="3194" y="6050"/>
                    </a:lnTo>
                    <a:lnTo>
                      <a:pt x="3190" y="6066"/>
                    </a:lnTo>
                    <a:lnTo>
                      <a:pt x="3228" y="6078"/>
                    </a:lnTo>
                    <a:lnTo>
                      <a:pt x="3232" y="6059"/>
                    </a:lnTo>
                    <a:close/>
                    <a:moveTo>
                      <a:pt x="3306" y="6078"/>
                    </a:moveTo>
                    <a:lnTo>
                      <a:pt x="3268" y="6069"/>
                    </a:lnTo>
                    <a:lnTo>
                      <a:pt x="3263" y="6088"/>
                    </a:lnTo>
                    <a:lnTo>
                      <a:pt x="3301" y="6097"/>
                    </a:lnTo>
                    <a:lnTo>
                      <a:pt x="3306" y="6078"/>
                    </a:lnTo>
                    <a:close/>
                    <a:moveTo>
                      <a:pt x="3379" y="6099"/>
                    </a:moveTo>
                    <a:lnTo>
                      <a:pt x="3341" y="6090"/>
                    </a:lnTo>
                    <a:lnTo>
                      <a:pt x="3336" y="6107"/>
                    </a:lnTo>
                    <a:lnTo>
                      <a:pt x="3372" y="6116"/>
                    </a:lnTo>
                    <a:lnTo>
                      <a:pt x="3379" y="6099"/>
                    </a:lnTo>
                    <a:close/>
                    <a:moveTo>
                      <a:pt x="3450" y="6118"/>
                    </a:moveTo>
                    <a:lnTo>
                      <a:pt x="3414" y="6109"/>
                    </a:lnTo>
                    <a:lnTo>
                      <a:pt x="3410" y="6128"/>
                    </a:lnTo>
                    <a:lnTo>
                      <a:pt x="3445" y="6137"/>
                    </a:lnTo>
                    <a:lnTo>
                      <a:pt x="3450" y="6118"/>
                    </a:lnTo>
                    <a:close/>
                    <a:moveTo>
                      <a:pt x="3523" y="6140"/>
                    </a:moveTo>
                    <a:lnTo>
                      <a:pt x="3488" y="6128"/>
                    </a:lnTo>
                    <a:lnTo>
                      <a:pt x="3483" y="6147"/>
                    </a:lnTo>
                    <a:lnTo>
                      <a:pt x="3518" y="6156"/>
                    </a:lnTo>
                    <a:lnTo>
                      <a:pt x="3523" y="6140"/>
                    </a:lnTo>
                    <a:close/>
                    <a:moveTo>
                      <a:pt x="3596" y="6159"/>
                    </a:moveTo>
                    <a:lnTo>
                      <a:pt x="3561" y="6149"/>
                    </a:lnTo>
                    <a:lnTo>
                      <a:pt x="3556" y="6168"/>
                    </a:lnTo>
                    <a:lnTo>
                      <a:pt x="3592" y="6177"/>
                    </a:lnTo>
                    <a:lnTo>
                      <a:pt x="3596" y="6159"/>
                    </a:lnTo>
                    <a:close/>
                    <a:moveTo>
                      <a:pt x="3670" y="6177"/>
                    </a:moveTo>
                    <a:lnTo>
                      <a:pt x="3634" y="6168"/>
                    </a:lnTo>
                    <a:lnTo>
                      <a:pt x="3627" y="6187"/>
                    </a:lnTo>
                    <a:lnTo>
                      <a:pt x="3665" y="6196"/>
                    </a:lnTo>
                    <a:lnTo>
                      <a:pt x="3670" y="6177"/>
                    </a:lnTo>
                    <a:close/>
                    <a:moveTo>
                      <a:pt x="3743" y="6199"/>
                    </a:moveTo>
                    <a:lnTo>
                      <a:pt x="3705" y="6189"/>
                    </a:lnTo>
                    <a:lnTo>
                      <a:pt x="3700" y="6206"/>
                    </a:lnTo>
                    <a:lnTo>
                      <a:pt x="3738" y="6218"/>
                    </a:lnTo>
                    <a:lnTo>
                      <a:pt x="3743" y="6199"/>
                    </a:lnTo>
                    <a:close/>
                    <a:moveTo>
                      <a:pt x="3816" y="6218"/>
                    </a:moveTo>
                    <a:lnTo>
                      <a:pt x="3778" y="6208"/>
                    </a:lnTo>
                    <a:lnTo>
                      <a:pt x="3774" y="6227"/>
                    </a:lnTo>
                    <a:lnTo>
                      <a:pt x="3812" y="6237"/>
                    </a:lnTo>
                    <a:lnTo>
                      <a:pt x="3816" y="6218"/>
                    </a:lnTo>
                    <a:close/>
                    <a:moveTo>
                      <a:pt x="3890" y="6239"/>
                    </a:moveTo>
                    <a:lnTo>
                      <a:pt x="3852" y="6227"/>
                    </a:lnTo>
                    <a:lnTo>
                      <a:pt x="3847" y="6246"/>
                    </a:lnTo>
                    <a:lnTo>
                      <a:pt x="3885" y="6256"/>
                    </a:lnTo>
                    <a:lnTo>
                      <a:pt x="3890" y="6239"/>
                    </a:lnTo>
                    <a:close/>
                    <a:moveTo>
                      <a:pt x="3935" y="6253"/>
                    </a:moveTo>
                    <a:lnTo>
                      <a:pt x="3937" y="6265"/>
                    </a:lnTo>
                    <a:lnTo>
                      <a:pt x="3946" y="6265"/>
                    </a:lnTo>
                    <a:lnTo>
                      <a:pt x="3949" y="6256"/>
                    </a:lnTo>
                    <a:lnTo>
                      <a:pt x="3925" y="6248"/>
                    </a:lnTo>
                    <a:lnTo>
                      <a:pt x="3920" y="6267"/>
                    </a:lnTo>
                    <a:lnTo>
                      <a:pt x="3958" y="6277"/>
                    </a:lnTo>
                    <a:lnTo>
                      <a:pt x="3953" y="6251"/>
                    </a:lnTo>
                    <a:lnTo>
                      <a:pt x="3935" y="6253"/>
                    </a:lnTo>
                    <a:close/>
                    <a:moveTo>
                      <a:pt x="3925" y="6177"/>
                    </a:moveTo>
                    <a:lnTo>
                      <a:pt x="3930" y="6215"/>
                    </a:lnTo>
                    <a:lnTo>
                      <a:pt x="3949" y="6213"/>
                    </a:lnTo>
                    <a:lnTo>
                      <a:pt x="3944" y="6175"/>
                    </a:lnTo>
                    <a:lnTo>
                      <a:pt x="3925" y="6177"/>
                    </a:lnTo>
                    <a:close/>
                    <a:moveTo>
                      <a:pt x="3916" y="6102"/>
                    </a:moveTo>
                    <a:lnTo>
                      <a:pt x="3920" y="6140"/>
                    </a:lnTo>
                    <a:lnTo>
                      <a:pt x="3939" y="6137"/>
                    </a:lnTo>
                    <a:lnTo>
                      <a:pt x="3935" y="6099"/>
                    </a:lnTo>
                    <a:lnTo>
                      <a:pt x="3916" y="6102"/>
                    </a:lnTo>
                    <a:close/>
                    <a:moveTo>
                      <a:pt x="3906" y="6026"/>
                    </a:moveTo>
                    <a:lnTo>
                      <a:pt x="3911" y="6064"/>
                    </a:lnTo>
                    <a:lnTo>
                      <a:pt x="3930" y="6062"/>
                    </a:lnTo>
                    <a:lnTo>
                      <a:pt x="3923" y="6024"/>
                    </a:lnTo>
                    <a:lnTo>
                      <a:pt x="3906" y="6026"/>
                    </a:lnTo>
                    <a:close/>
                    <a:moveTo>
                      <a:pt x="3894" y="5953"/>
                    </a:moveTo>
                    <a:lnTo>
                      <a:pt x="3899" y="5991"/>
                    </a:lnTo>
                    <a:lnTo>
                      <a:pt x="3918" y="5988"/>
                    </a:lnTo>
                    <a:lnTo>
                      <a:pt x="3913" y="5951"/>
                    </a:lnTo>
                    <a:lnTo>
                      <a:pt x="3894" y="5953"/>
                    </a:lnTo>
                    <a:close/>
                    <a:moveTo>
                      <a:pt x="3885" y="5877"/>
                    </a:moveTo>
                    <a:lnTo>
                      <a:pt x="3890" y="5915"/>
                    </a:lnTo>
                    <a:lnTo>
                      <a:pt x="3909" y="5913"/>
                    </a:lnTo>
                    <a:lnTo>
                      <a:pt x="3904" y="5875"/>
                    </a:lnTo>
                    <a:lnTo>
                      <a:pt x="3885" y="5877"/>
                    </a:lnTo>
                    <a:close/>
                    <a:moveTo>
                      <a:pt x="3875" y="5802"/>
                    </a:moveTo>
                    <a:lnTo>
                      <a:pt x="3880" y="5839"/>
                    </a:lnTo>
                    <a:lnTo>
                      <a:pt x="3899" y="5837"/>
                    </a:lnTo>
                    <a:lnTo>
                      <a:pt x="3894" y="5799"/>
                    </a:lnTo>
                    <a:lnTo>
                      <a:pt x="3875" y="5802"/>
                    </a:lnTo>
                    <a:close/>
                    <a:moveTo>
                      <a:pt x="3864" y="5728"/>
                    </a:moveTo>
                    <a:lnTo>
                      <a:pt x="3871" y="5764"/>
                    </a:lnTo>
                    <a:lnTo>
                      <a:pt x="3887" y="5761"/>
                    </a:lnTo>
                    <a:lnTo>
                      <a:pt x="3883" y="5726"/>
                    </a:lnTo>
                    <a:lnTo>
                      <a:pt x="3864" y="5728"/>
                    </a:lnTo>
                    <a:close/>
                    <a:moveTo>
                      <a:pt x="3854" y="5653"/>
                    </a:moveTo>
                    <a:lnTo>
                      <a:pt x="3859" y="5690"/>
                    </a:lnTo>
                    <a:lnTo>
                      <a:pt x="3878" y="5688"/>
                    </a:lnTo>
                    <a:lnTo>
                      <a:pt x="3873" y="5650"/>
                    </a:lnTo>
                    <a:lnTo>
                      <a:pt x="3854" y="5653"/>
                    </a:lnTo>
                    <a:close/>
                    <a:moveTo>
                      <a:pt x="3845" y="5577"/>
                    </a:moveTo>
                    <a:lnTo>
                      <a:pt x="3849" y="5615"/>
                    </a:lnTo>
                    <a:lnTo>
                      <a:pt x="3868" y="5612"/>
                    </a:lnTo>
                    <a:lnTo>
                      <a:pt x="3864" y="5575"/>
                    </a:lnTo>
                    <a:lnTo>
                      <a:pt x="3845" y="5577"/>
                    </a:lnTo>
                    <a:close/>
                    <a:moveTo>
                      <a:pt x="3835" y="5501"/>
                    </a:moveTo>
                    <a:lnTo>
                      <a:pt x="3840" y="5539"/>
                    </a:lnTo>
                    <a:lnTo>
                      <a:pt x="3859" y="5537"/>
                    </a:lnTo>
                    <a:lnTo>
                      <a:pt x="3852" y="5499"/>
                    </a:lnTo>
                    <a:lnTo>
                      <a:pt x="3835" y="5501"/>
                    </a:lnTo>
                    <a:close/>
                    <a:moveTo>
                      <a:pt x="3823" y="5428"/>
                    </a:moveTo>
                    <a:lnTo>
                      <a:pt x="3828" y="5466"/>
                    </a:lnTo>
                    <a:lnTo>
                      <a:pt x="3847" y="5463"/>
                    </a:lnTo>
                    <a:lnTo>
                      <a:pt x="3842" y="5426"/>
                    </a:lnTo>
                    <a:lnTo>
                      <a:pt x="3823" y="5428"/>
                    </a:lnTo>
                    <a:close/>
                    <a:moveTo>
                      <a:pt x="3814" y="5352"/>
                    </a:moveTo>
                    <a:lnTo>
                      <a:pt x="3819" y="5390"/>
                    </a:lnTo>
                    <a:lnTo>
                      <a:pt x="3838" y="5388"/>
                    </a:lnTo>
                    <a:lnTo>
                      <a:pt x="3833" y="5350"/>
                    </a:lnTo>
                    <a:lnTo>
                      <a:pt x="3814" y="5352"/>
                    </a:lnTo>
                    <a:close/>
                    <a:moveTo>
                      <a:pt x="3804" y="5277"/>
                    </a:moveTo>
                    <a:lnTo>
                      <a:pt x="3809" y="5315"/>
                    </a:lnTo>
                    <a:lnTo>
                      <a:pt x="3828" y="5312"/>
                    </a:lnTo>
                    <a:lnTo>
                      <a:pt x="3823" y="5274"/>
                    </a:lnTo>
                    <a:lnTo>
                      <a:pt x="3804" y="5277"/>
                    </a:lnTo>
                    <a:close/>
                    <a:moveTo>
                      <a:pt x="3793" y="5203"/>
                    </a:moveTo>
                    <a:lnTo>
                      <a:pt x="3800" y="5239"/>
                    </a:lnTo>
                    <a:lnTo>
                      <a:pt x="3816" y="5237"/>
                    </a:lnTo>
                    <a:lnTo>
                      <a:pt x="3812" y="5201"/>
                    </a:lnTo>
                    <a:lnTo>
                      <a:pt x="3793" y="5203"/>
                    </a:lnTo>
                    <a:close/>
                    <a:moveTo>
                      <a:pt x="3783" y="5128"/>
                    </a:moveTo>
                    <a:lnTo>
                      <a:pt x="3788" y="5166"/>
                    </a:lnTo>
                    <a:lnTo>
                      <a:pt x="3807" y="5163"/>
                    </a:lnTo>
                    <a:lnTo>
                      <a:pt x="3802" y="5125"/>
                    </a:lnTo>
                    <a:lnTo>
                      <a:pt x="3783" y="5128"/>
                    </a:lnTo>
                    <a:close/>
                    <a:moveTo>
                      <a:pt x="3774" y="5052"/>
                    </a:moveTo>
                    <a:lnTo>
                      <a:pt x="3778" y="5090"/>
                    </a:lnTo>
                    <a:lnTo>
                      <a:pt x="3797" y="5088"/>
                    </a:lnTo>
                    <a:lnTo>
                      <a:pt x="3793" y="5050"/>
                    </a:lnTo>
                    <a:lnTo>
                      <a:pt x="3774" y="5052"/>
                    </a:lnTo>
                    <a:close/>
                    <a:moveTo>
                      <a:pt x="3764" y="4976"/>
                    </a:moveTo>
                    <a:lnTo>
                      <a:pt x="3769" y="5014"/>
                    </a:lnTo>
                    <a:lnTo>
                      <a:pt x="3788" y="5012"/>
                    </a:lnTo>
                    <a:lnTo>
                      <a:pt x="3781" y="4974"/>
                    </a:lnTo>
                    <a:lnTo>
                      <a:pt x="3764" y="4976"/>
                    </a:lnTo>
                    <a:close/>
                    <a:moveTo>
                      <a:pt x="3752" y="4903"/>
                    </a:moveTo>
                    <a:lnTo>
                      <a:pt x="3757" y="4941"/>
                    </a:lnTo>
                    <a:lnTo>
                      <a:pt x="3776" y="4939"/>
                    </a:lnTo>
                    <a:lnTo>
                      <a:pt x="3771" y="4901"/>
                    </a:lnTo>
                    <a:lnTo>
                      <a:pt x="3752" y="4903"/>
                    </a:lnTo>
                    <a:close/>
                    <a:moveTo>
                      <a:pt x="3743" y="4828"/>
                    </a:moveTo>
                    <a:lnTo>
                      <a:pt x="3748" y="4865"/>
                    </a:lnTo>
                    <a:lnTo>
                      <a:pt x="3767" y="4863"/>
                    </a:lnTo>
                    <a:lnTo>
                      <a:pt x="3762" y="4825"/>
                    </a:lnTo>
                    <a:lnTo>
                      <a:pt x="3743" y="4828"/>
                    </a:lnTo>
                    <a:close/>
                    <a:moveTo>
                      <a:pt x="3734" y="4752"/>
                    </a:moveTo>
                    <a:lnTo>
                      <a:pt x="3738" y="4790"/>
                    </a:lnTo>
                    <a:lnTo>
                      <a:pt x="3757" y="4787"/>
                    </a:lnTo>
                    <a:lnTo>
                      <a:pt x="3752" y="4749"/>
                    </a:lnTo>
                    <a:lnTo>
                      <a:pt x="3734" y="4752"/>
                    </a:lnTo>
                    <a:close/>
                    <a:moveTo>
                      <a:pt x="3722" y="4679"/>
                    </a:moveTo>
                    <a:lnTo>
                      <a:pt x="3729" y="4716"/>
                    </a:lnTo>
                    <a:lnTo>
                      <a:pt x="3748" y="4712"/>
                    </a:lnTo>
                    <a:lnTo>
                      <a:pt x="3741" y="4676"/>
                    </a:lnTo>
                    <a:lnTo>
                      <a:pt x="3722" y="4679"/>
                    </a:lnTo>
                    <a:close/>
                    <a:moveTo>
                      <a:pt x="3712" y="4603"/>
                    </a:moveTo>
                    <a:lnTo>
                      <a:pt x="3717" y="4641"/>
                    </a:lnTo>
                    <a:lnTo>
                      <a:pt x="3736" y="4638"/>
                    </a:lnTo>
                    <a:lnTo>
                      <a:pt x="3731" y="4601"/>
                    </a:lnTo>
                    <a:lnTo>
                      <a:pt x="3712" y="4603"/>
                    </a:lnTo>
                    <a:close/>
                    <a:moveTo>
                      <a:pt x="3703" y="4527"/>
                    </a:moveTo>
                    <a:lnTo>
                      <a:pt x="3708" y="4565"/>
                    </a:lnTo>
                    <a:lnTo>
                      <a:pt x="3726" y="4563"/>
                    </a:lnTo>
                    <a:lnTo>
                      <a:pt x="3722" y="4525"/>
                    </a:lnTo>
                    <a:lnTo>
                      <a:pt x="3703" y="4527"/>
                    </a:lnTo>
                    <a:close/>
                    <a:moveTo>
                      <a:pt x="3693" y="4454"/>
                    </a:moveTo>
                    <a:lnTo>
                      <a:pt x="3698" y="4489"/>
                    </a:lnTo>
                    <a:lnTo>
                      <a:pt x="3717" y="4487"/>
                    </a:lnTo>
                    <a:lnTo>
                      <a:pt x="3712" y="4449"/>
                    </a:lnTo>
                    <a:lnTo>
                      <a:pt x="3693" y="4454"/>
                    </a:lnTo>
                    <a:close/>
                    <a:moveTo>
                      <a:pt x="3682" y="4378"/>
                    </a:moveTo>
                    <a:lnTo>
                      <a:pt x="3686" y="4416"/>
                    </a:lnTo>
                    <a:lnTo>
                      <a:pt x="3705" y="4414"/>
                    </a:lnTo>
                    <a:lnTo>
                      <a:pt x="3700" y="4376"/>
                    </a:lnTo>
                    <a:lnTo>
                      <a:pt x="3682" y="4378"/>
                    </a:lnTo>
                    <a:close/>
                    <a:moveTo>
                      <a:pt x="3712" y="4307"/>
                    </a:moveTo>
                    <a:lnTo>
                      <a:pt x="3691" y="4336"/>
                    </a:lnTo>
                    <a:lnTo>
                      <a:pt x="3705" y="4348"/>
                    </a:lnTo>
                    <a:lnTo>
                      <a:pt x="3729" y="4317"/>
                    </a:lnTo>
                    <a:lnTo>
                      <a:pt x="3712" y="4307"/>
                    </a:lnTo>
                    <a:close/>
                    <a:moveTo>
                      <a:pt x="3760" y="4246"/>
                    </a:moveTo>
                    <a:lnTo>
                      <a:pt x="3736" y="4277"/>
                    </a:lnTo>
                    <a:lnTo>
                      <a:pt x="3752" y="4288"/>
                    </a:lnTo>
                    <a:lnTo>
                      <a:pt x="3774" y="4258"/>
                    </a:lnTo>
                    <a:lnTo>
                      <a:pt x="3760" y="4246"/>
                    </a:lnTo>
                    <a:close/>
                    <a:moveTo>
                      <a:pt x="3804" y="4184"/>
                    </a:moveTo>
                    <a:lnTo>
                      <a:pt x="3781" y="4215"/>
                    </a:lnTo>
                    <a:lnTo>
                      <a:pt x="3797" y="4227"/>
                    </a:lnTo>
                    <a:lnTo>
                      <a:pt x="3819" y="4196"/>
                    </a:lnTo>
                    <a:lnTo>
                      <a:pt x="3804" y="4184"/>
                    </a:lnTo>
                    <a:close/>
                    <a:moveTo>
                      <a:pt x="3849" y="4125"/>
                    </a:moveTo>
                    <a:lnTo>
                      <a:pt x="3828" y="4156"/>
                    </a:lnTo>
                    <a:lnTo>
                      <a:pt x="3842" y="4168"/>
                    </a:lnTo>
                    <a:lnTo>
                      <a:pt x="3866" y="4137"/>
                    </a:lnTo>
                    <a:lnTo>
                      <a:pt x="3849" y="4125"/>
                    </a:lnTo>
                    <a:close/>
                    <a:moveTo>
                      <a:pt x="3897" y="4064"/>
                    </a:moveTo>
                    <a:lnTo>
                      <a:pt x="3873" y="4095"/>
                    </a:lnTo>
                    <a:lnTo>
                      <a:pt x="3887" y="4106"/>
                    </a:lnTo>
                    <a:lnTo>
                      <a:pt x="3911" y="4076"/>
                    </a:lnTo>
                    <a:lnTo>
                      <a:pt x="3897" y="4064"/>
                    </a:lnTo>
                    <a:close/>
                    <a:moveTo>
                      <a:pt x="3942" y="4005"/>
                    </a:moveTo>
                    <a:lnTo>
                      <a:pt x="3918" y="4035"/>
                    </a:lnTo>
                    <a:lnTo>
                      <a:pt x="3935" y="4045"/>
                    </a:lnTo>
                    <a:lnTo>
                      <a:pt x="3956" y="4017"/>
                    </a:lnTo>
                    <a:lnTo>
                      <a:pt x="3942" y="4005"/>
                    </a:lnTo>
                    <a:close/>
                    <a:moveTo>
                      <a:pt x="3987" y="3943"/>
                    </a:moveTo>
                    <a:lnTo>
                      <a:pt x="3965" y="3974"/>
                    </a:lnTo>
                    <a:lnTo>
                      <a:pt x="3979" y="3986"/>
                    </a:lnTo>
                    <a:lnTo>
                      <a:pt x="4003" y="3955"/>
                    </a:lnTo>
                    <a:lnTo>
                      <a:pt x="3987" y="3943"/>
                    </a:lnTo>
                    <a:close/>
                    <a:moveTo>
                      <a:pt x="4034" y="3884"/>
                    </a:moveTo>
                    <a:lnTo>
                      <a:pt x="4010" y="3915"/>
                    </a:lnTo>
                    <a:lnTo>
                      <a:pt x="4024" y="3924"/>
                    </a:lnTo>
                    <a:lnTo>
                      <a:pt x="4048" y="3896"/>
                    </a:lnTo>
                    <a:lnTo>
                      <a:pt x="4034" y="3884"/>
                    </a:lnTo>
                    <a:close/>
                    <a:moveTo>
                      <a:pt x="4079" y="3823"/>
                    </a:moveTo>
                    <a:lnTo>
                      <a:pt x="4055" y="3853"/>
                    </a:lnTo>
                    <a:lnTo>
                      <a:pt x="4072" y="3865"/>
                    </a:lnTo>
                    <a:lnTo>
                      <a:pt x="4093" y="3835"/>
                    </a:lnTo>
                    <a:lnTo>
                      <a:pt x="4079" y="3823"/>
                    </a:lnTo>
                    <a:close/>
                    <a:moveTo>
                      <a:pt x="4124" y="3764"/>
                    </a:moveTo>
                    <a:lnTo>
                      <a:pt x="4102" y="3794"/>
                    </a:lnTo>
                    <a:lnTo>
                      <a:pt x="4117" y="3804"/>
                    </a:lnTo>
                    <a:lnTo>
                      <a:pt x="4140" y="3775"/>
                    </a:lnTo>
                    <a:lnTo>
                      <a:pt x="4124" y="3764"/>
                    </a:lnTo>
                    <a:close/>
                    <a:moveTo>
                      <a:pt x="4169" y="3702"/>
                    </a:moveTo>
                    <a:lnTo>
                      <a:pt x="4147" y="3733"/>
                    </a:lnTo>
                    <a:lnTo>
                      <a:pt x="4162" y="3745"/>
                    </a:lnTo>
                    <a:lnTo>
                      <a:pt x="4185" y="3714"/>
                    </a:lnTo>
                    <a:lnTo>
                      <a:pt x="4169" y="3702"/>
                    </a:lnTo>
                    <a:close/>
                    <a:moveTo>
                      <a:pt x="4216" y="3643"/>
                    </a:moveTo>
                    <a:lnTo>
                      <a:pt x="4192" y="3674"/>
                    </a:lnTo>
                    <a:lnTo>
                      <a:pt x="4206" y="3683"/>
                    </a:lnTo>
                    <a:lnTo>
                      <a:pt x="4230" y="3655"/>
                    </a:lnTo>
                    <a:lnTo>
                      <a:pt x="4216" y="3643"/>
                    </a:lnTo>
                    <a:close/>
                    <a:moveTo>
                      <a:pt x="4261" y="3582"/>
                    </a:moveTo>
                    <a:lnTo>
                      <a:pt x="4237" y="3612"/>
                    </a:lnTo>
                    <a:lnTo>
                      <a:pt x="4254" y="3624"/>
                    </a:lnTo>
                    <a:lnTo>
                      <a:pt x="4275" y="3593"/>
                    </a:lnTo>
                    <a:lnTo>
                      <a:pt x="4261" y="3582"/>
                    </a:lnTo>
                    <a:close/>
                    <a:moveTo>
                      <a:pt x="4306" y="3522"/>
                    </a:moveTo>
                    <a:lnTo>
                      <a:pt x="4284" y="3551"/>
                    </a:lnTo>
                    <a:lnTo>
                      <a:pt x="4299" y="3563"/>
                    </a:lnTo>
                    <a:lnTo>
                      <a:pt x="4322" y="3534"/>
                    </a:lnTo>
                    <a:lnTo>
                      <a:pt x="4306" y="3522"/>
                    </a:lnTo>
                    <a:close/>
                    <a:moveTo>
                      <a:pt x="4353" y="3461"/>
                    </a:moveTo>
                    <a:lnTo>
                      <a:pt x="4329" y="3492"/>
                    </a:lnTo>
                    <a:lnTo>
                      <a:pt x="4344" y="3504"/>
                    </a:lnTo>
                    <a:lnTo>
                      <a:pt x="4367" y="3473"/>
                    </a:lnTo>
                    <a:lnTo>
                      <a:pt x="4353" y="3461"/>
                    </a:lnTo>
                    <a:close/>
                    <a:moveTo>
                      <a:pt x="4398" y="3402"/>
                    </a:moveTo>
                    <a:lnTo>
                      <a:pt x="4374" y="3430"/>
                    </a:lnTo>
                    <a:lnTo>
                      <a:pt x="4391" y="3442"/>
                    </a:lnTo>
                    <a:lnTo>
                      <a:pt x="4412" y="3411"/>
                    </a:lnTo>
                    <a:lnTo>
                      <a:pt x="4398" y="3402"/>
                    </a:lnTo>
                    <a:close/>
                    <a:moveTo>
                      <a:pt x="4443" y="3340"/>
                    </a:moveTo>
                    <a:lnTo>
                      <a:pt x="4422" y="3371"/>
                    </a:lnTo>
                    <a:lnTo>
                      <a:pt x="4436" y="3383"/>
                    </a:lnTo>
                    <a:lnTo>
                      <a:pt x="4459" y="3352"/>
                    </a:lnTo>
                    <a:lnTo>
                      <a:pt x="4443" y="3340"/>
                    </a:lnTo>
                    <a:close/>
                    <a:moveTo>
                      <a:pt x="4490" y="3281"/>
                    </a:moveTo>
                    <a:lnTo>
                      <a:pt x="4467" y="3310"/>
                    </a:lnTo>
                    <a:lnTo>
                      <a:pt x="4481" y="3321"/>
                    </a:lnTo>
                    <a:lnTo>
                      <a:pt x="4504" y="3291"/>
                    </a:lnTo>
                    <a:lnTo>
                      <a:pt x="4490" y="3281"/>
                    </a:lnTo>
                    <a:close/>
                    <a:moveTo>
                      <a:pt x="4535" y="3220"/>
                    </a:moveTo>
                    <a:lnTo>
                      <a:pt x="4511" y="3251"/>
                    </a:lnTo>
                    <a:lnTo>
                      <a:pt x="4528" y="3262"/>
                    </a:lnTo>
                    <a:lnTo>
                      <a:pt x="4549" y="3232"/>
                    </a:lnTo>
                    <a:lnTo>
                      <a:pt x="4535" y="3220"/>
                    </a:lnTo>
                    <a:close/>
                    <a:moveTo>
                      <a:pt x="4580" y="3161"/>
                    </a:moveTo>
                    <a:lnTo>
                      <a:pt x="4559" y="3189"/>
                    </a:lnTo>
                    <a:lnTo>
                      <a:pt x="4573" y="3201"/>
                    </a:lnTo>
                    <a:lnTo>
                      <a:pt x="4597" y="3170"/>
                    </a:lnTo>
                    <a:lnTo>
                      <a:pt x="4580" y="3161"/>
                    </a:lnTo>
                    <a:close/>
                    <a:moveTo>
                      <a:pt x="4625" y="3099"/>
                    </a:moveTo>
                    <a:lnTo>
                      <a:pt x="4604" y="3130"/>
                    </a:lnTo>
                    <a:lnTo>
                      <a:pt x="4618" y="3142"/>
                    </a:lnTo>
                    <a:lnTo>
                      <a:pt x="4641" y="3111"/>
                    </a:lnTo>
                    <a:lnTo>
                      <a:pt x="4625" y="3099"/>
                    </a:lnTo>
                    <a:close/>
                    <a:moveTo>
                      <a:pt x="4672" y="3038"/>
                    </a:moveTo>
                    <a:lnTo>
                      <a:pt x="4649" y="3069"/>
                    </a:lnTo>
                    <a:lnTo>
                      <a:pt x="4663" y="3080"/>
                    </a:lnTo>
                    <a:lnTo>
                      <a:pt x="4686" y="3050"/>
                    </a:lnTo>
                    <a:lnTo>
                      <a:pt x="4672" y="3038"/>
                    </a:lnTo>
                    <a:close/>
                    <a:moveTo>
                      <a:pt x="4717" y="2979"/>
                    </a:moveTo>
                    <a:lnTo>
                      <a:pt x="4694" y="3009"/>
                    </a:lnTo>
                    <a:lnTo>
                      <a:pt x="4710" y="3021"/>
                    </a:lnTo>
                    <a:lnTo>
                      <a:pt x="4731" y="2990"/>
                    </a:lnTo>
                    <a:lnTo>
                      <a:pt x="4717" y="2979"/>
                    </a:lnTo>
                    <a:close/>
                    <a:moveTo>
                      <a:pt x="4762" y="2917"/>
                    </a:moveTo>
                    <a:lnTo>
                      <a:pt x="4741" y="2948"/>
                    </a:lnTo>
                    <a:lnTo>
                      <a:pt x="4755" y="2960"/>
                    </a:lnTo>
                    <a:lnTo>
                      <a:pt x="4779" y="2929"/>
                    </a:lnTo>
                    <a:lnTo>
                      <a:pt x="4762" y="2917"/>
                    </a:lnTo>
                    <a:close/>
                    <a:moveTo>
                      <a:pt x="4809" y="2858"/>
                    </a:moveTo>
                    <a:lnTo>
                      <a:pt x="4786" y="2889"/>
                    </a:lnTo>
                    <a:lnTo>
                      <a:pt x="4800" y="2901"/>
                    </a:lnTo>
                    <a:lnTo>
                      <a:pt x="4824" y="2870"/>
                    </a:lnTo>
                    <a:lnTo>
                      <a:pt x="4809" y="2858"/>
                    </a:lnTo>
                    <a:close/>
                    <a:moveTo>
                      <a:pt x="4854" y="2797"/>
                    </a:moveTo>
                    <a:lnTo>
                      <a:pt x="4831" y="2827"/>
                    </a:lnTo>
                    <a:lnTo>
                      <a:pt x="4847" y="2839"/>
                    </a:lnTo>
                    <a:lnTo>
                      <a:pt x="4868" y="2808"/>
                    </a:lnTo>
                    <a:lnTo>
                      <a:pt x="4854" y="2797"/>
                    </a:lnTo>
                    <a:close/>
                    <a:moveTo>
                      <a:pt x="4899" y="2738"/>
                    </a:moveTo>
                    <a:lnTo>
                      <a:pt x="4878" y="2768"/>
                    </a:lnTo>
                    <a:lnTo>
                      <a:pt x="4892" y="2778"/>
                    </a:lnTo>
                    <a:lnTo>
                      <a:pt x="4916" y="2749"/>
                    </a:lnTo>
                    <a:lnTo>
                      <a:pt x="4899" y="2738"/>
                    </a:lnTo>
                    <a:close/>
                    <a:moveTo>
                      <a:pt x="4947" y="2676"/>
                    </a:moveTo>
                    <a:lnTo>
                      <a:pt x="4923" y="2707"/>
                    </a:lnTo>
                    <a:lnTo>
                      <a:pt x="4937" y="2719"/>
                    </a:lnTo>
                    <a:lnTo>
                      <a:pt x="4961" y="2688"/>
                    </a:lnTo>
                    <a:lnTo>
                      <a:pt x="4947" y="2676"/>
                    </a:lnTo>
                    <a:close/>
                    <a:moveTo>
                      <a:pt x="4991" y="2617"/>
                    </a:moveTo>
                    <a:lnTo>
                      <a:pt x="4968" y="2648"/>
                    </a:lnTo>
                    <a:lnTo>
                      <a:pt x="4984" y="2657"/>
                    </a:lnTo>
                    <a:lnTo>
                      <a:pt x="5006" y="2629"/>
                    </a:lnTo>
                    <a:lnTo>
                      <a:pt x="4991" y="2617"/>
                    </a:lnTo>
                    <a:close/>
                    <a:moveTo>
                      <a:pt x="5036" y="2555"/>
                    </a:moveTo>
                    <a:lnTo>
                      <a:pt x="5015" y="2586"/>
                    </a:lnTo>
                    <a:lnTo>
                      <a:pt x="5029" y="2598"/>
                    </a:lnTo>
                    <a:lnTo>
                      <a:pt x="5053" y="2567"/>
                    </a:lnTo>
                    <a:lnTo>
                      <a:pt x="5036" y="2555"/>
                    </a:lnTo>
                    <a:close/>
                    <a:moveTo>
                      <a:pt x="5081" y="2496"/>
                    </a:moveTo>
                    <a:lnTo>
                      <a:pt x="5060" y="2527"/>
                    </a:lnTo>
                    <a:lnTo>
                      <a:pt x="5074" y="2537"/>
                    </a:lnTo>
                    <a:lnTo>
                      <a:pt x="5098" y="2508"/>
                    </a:lnTo>
                    <a:lnTo>
                      <a:pt x="5081" y="2496"/>
                    </a:lnTo>
                    <a:close/>
                    <a:moveTo>
                      <a:pt x="5129" y="2435"/>
                    </a:moveTo>
                    <a:lnTo>
                      <a:pt x="5105" y="2466"/>
                    </a:lnTo>
                    <a:lnTo>
                      <a:pt x="5119" y="2477"/>
                    </a:lnTo>
                    <a:lnTo>
                      <a:pt x="5143" y="2447"/>
                    </a:lnTo>
                    <a:lnTo>
                      <a:pt x="5129" y="2435"/>
                    </a:lnTo>
                    <a:close/>
                    <a:moveTo>
                      <a:pt x="5129" y="2381"/>
                    </a:moveTo>
                    <a:lnTo>
                      <a:pt x="5143" y="2414"/>
                    </a:lnTo>
                    <a:lnTo>
                      <a:pt x="5162" y="2407"/>
                    </a:lnTo>
                    <a:lnTo>
                      <a:pt x="5145" y="2371"/>
                    </a:lnTo>
                    <a:lnTo>
                      <a:pt x="5129" y="2381"/>
                    </a:lnTo>
                    <a:close/>
                    <a:moveTo>
                      <a:pt x="5098" y="2310"/>
                    </a:moveTo>
                    <a:lnTo>
                      <a:pt x="5112" y="2345"/>
                    </a:lnTo>
                    <a:lnTo>
                      <a:pt x="5131" y="2338"/>
                    </a:lnTo>
                    <a:lnTo>
                      <a:pt x="5114" y="2302"/>
                    </a:lnTo>
                    <a:lnTo>
                      <a:pt x="5098" y="2310"/>
                    </a:lnTo>
                    <a:close/>
                    <a:moveTo>
                      <a:pt x="5067" y="2241"/>
                    </a:moveTo>
                    <a:lnTo>
                      <a:pt x="5081" y="2276"/>
                    </a:lnTo>
                    <a:lnTo>
                      <a:pt x="5100" y="2267"/>
                    </a:lnTo>
                    <a:lnTo>
                      <a:pt x="5084" y="2234"/>
                    </a:lnTo>
                    <a:lnTo>
                      <a:pt x="5067" y="2241"/>
                    </a:lnTo>
                    <a:close/>
                    <a:moveTo>
                      <a:pt x="5036" y="2172"/>
                    </a:moveTo>
                    <a:lnTo>
                      <a:pt x="5051" y="2206"/>
                    </a:lnTo>
                    <a:lnTo>
                      <a:pt x="5069" y="2198"/>
                    </a:lnTo>
                    <a:lnTo>
                      <a:pt x="5053" y="2165"/>
                    </a:lnTo>
                    <a:lnTo>
                      <a:pt x="5036" y="2172"/>
                    </a:lnTo>
                    <a:close/>
                    <a:moveTo>
                      <a:pt x="5006" y="2104"/>
                    </a:moveTo>
                    <a:lnTo>
                      <a:pt x="5020" y="2137"/>
                    </a:lnTo>
                    <a:lnTo>
                      <a:pt x="5039" y="2130"/>
                    </a:lnTo>
                    <a:lnTo>
                      <a:pt x="5022" y="2094"/>
                    </a:lnTo>
                    <a:lnTo>
                      <a:pt x="5006" y="2104"/>
                    </a:lnTo>
                    <a:close/>
                    <a:moveTo>
                      <a:pt x="4975" y="2033"/>
                    </a:moveTo>
                    <a:lnTo>
                      <a:pt x="4989" y="2068"/>
                    </a:lnTo>
                    <a:lnTo>
                      <a:pt x="5008" y="2061"/>
                    </a:lnTo>
                    <a:lnTo>
                      <a:pt x="4991" y="2026"/>
                    </a:lnTo>
                    <a:lnTo>
                      <a:pt x="4975" y="2033"/>
                    </a:lnTo>
                    <a:close/>
                    <a:moveTo>
                      <a:pt x="4944" y="1964"/>
                    </a:moveTo>
                    <a:lnTo>
                      <a:pt x="4958" y="2000"/>
                    </a:lnTo>
                    <a:lnTo>
                      <a:pt x="4977" y="1993"/>
                    </a:lnTo>
                    <a:lnTo>
                      <a:pt x="4961" y="1957"/>
                    </a:lnTo>
                    <a:lnTo>
                      <a:pt x="4944" y="1964"/>
                    </a:lnTo>
                    <a:close/>
                    <a:moveTo>
                      <a:pt x="4913" y="1896"/>
                    </a:moveTo>
                    <a:lnTo>
                      <a:pt x="4928" y="1931"/>
                    </a:lnTo>
                    <a:lnTo>
                      <a:pt x="4947" y="1922"/>
                    </a:lnTo>
                    <a:lnTo>
                      <a:pt x="4930" y="1889"/>
                    </a:lnTo>
                    <a:lnTo>
                      <a:pt x="4913" y="1896"/>
                    </a:lnTo>
                    <a:close/>
                    <a:moveTo>
                      <a:pt x="4883" y="1827"/>
                    </a:moveTo>
                    <a:lnTo>
                      <a:pt x="4897" y="1860"/>
                    </a:lnTo>
                    <a:lnTo>
                      <a:pt x="4916" y="1853"/>
                    </a:lnTo>
                    <a:lnTo>
                      <a:pt x="4899" y="1818"/>
                    </a:lnTo>
                    <a:lnTo>
                      <a:pt x="4883" y="1827"/>
                    </a:lnTo>
                    <a:close/>
                    <a:moveTo>
                      <a:pt x="4852" y="1756"/>
                    </a:moveTo>
                    <a:lnTo>
                      <a:pt x="4866" y="1792"/>
                    </a:lnTo>
                    <a:lnTo>
                      <a:pt x="4885" y="1785"/>
                    </a:lnTo>
                    <a:lnTo>
                      <a:pt x="4868" y="1749"/>
                    </a:lnTo>
                    <a:lnTo>
                      <a:pt x="4852" y="1756"/>
                    </a:lnTo>
                    <a:close/>
                    <a:moveTo>
                      <a:pt x="4821" y="1688"/>
                    </a:moveTo>
                    <a:lnTo>
                      <a:pt x="4835" y="1723"/>
                    </a:lnTo>
                    <a:lnTo>
                      <a:pt x="4854" y="1716"/>
                    </a:lnTo>
                    <a:lnTo>
                      <a:pt x="4838" y="1681"/>
                    </a:lnTo>
                    <a:lnTo>
                      <a:pt x="4821" y="1688"/>
                    </a:lnTo>
                    <a:close/>
                    <a:moveTo>
                      <a:pt x="4790" y="1619"/>
                    </a:moveTo>
                    <a:lnTo>
                      <a:pt x="4805" y="1655"/>
                    </a:lnTo>
                    <a:lnTo>
                      <a:pt x="4824" y="1645"/>
                    </a:lnTo>
                    <a:lnTo>
                      <a:pt x="4807" y="1612"/>
                    </a:lnTo>
                    <a:lnTo>
                      <a:pt x="4790" y="1619"/>
                    </a:lnTo>
                    <a:close/>
                    <a:moveTo>
                      <a:pt x="4760" y="1551"/>
                    </a:moveTo>
                    <a:lnTo>
                      <a:pt x="4774" y="1584"/>
                    </a:lnTo>
                    <a:lnTo>
                      <a:pt x="4793" y="1577"/>
                    </a:lnTo>
                    <a:lnTo>
                      <a:pt x="4776" y="1541"/>
                    </a:lnTo>
                    <a:lnTo>
                      <a:pt x="4760" y="1551"/>
                    </a:lnTo>
                    <a:close/>
                    <a:moveTo>
                      <a:pt x="4729" y="1480"/>
                    </a:moveTo>
                    <a:lnTo>
                      <a:pt x="4743" y="1515"/>
                    </a:lnTo>
                    <a:lnTo>
                      <a:pt x="4762" y="1508"/>
                    </a:lnTo>
                    <a:lnTo>
                      <a:pt x="4746" y="1473"/>
                    </a:lnTo>
                    <a:lnTo>
                      <a:pt x="4729" y="1480"/>
                    </a:lnTo>
                    <a:close/>
                    <a:moveTo>
                      <a:pt x="4698" y="1411"/>
                    </a:moveTo>
                    <a:lnTo>
                      <a:pt x="4712" y="1447"/>
                    </a:lnTo>
                    <a:lnTo>
                      <a:pt x="4731" y="1440"/>
                    </a:lnTo>
                    <a:lnTo>
                      <a:pt x="4715" y="1404"/>
                    </a:lnTo>
                    <a:lnTo>
                      <a:pt x="4698" y="1411"/>
                    </a:lnTo>
                    <a:close/>
                    <a:moveTo>
                      <a:pt x="4668" y="1343"/>
                    </a:moveTo>
                    <a:lnTo>
                      <a:pt x="4682" y="1378"/>
                    </a:lnTo>
                    <a:lnTo>
                      <a:pt x="4701" y="1369"/>
                    </a:lnTo>
                    <a:lnTo>
                      <a:pt x="4684" y="1336"/>
                    </a:lnTo>
                    <a:lnTo>
                      <a:pt x="4668" y="1343"/>
                    </a:lnTo>
                    <a:close/>
                    <a:moveTo>
                      <a:pt x="4637" y="1274"/>
                    </a:moveTo>
                    <a:lnTo>
                      <a:pt x="4651" y="1307"/>
                    </a:lnTo>
                    <a:lnTo>
                      <a:pt x="4670" y="1300"/>
                    </a:lnTo>
                    <a:lnTo>
                      <a:pt x="4653" y="1267"/>
                    </a:lnTo>
                    <a:lnTo>
                      <a:pt x="4637" y="1274"/>
                    </a:lnTo>
                    <a:close/>
                    <a:moveTo>
                      <a:pt x="4606" y="1205"/>
                    </a:moveTo>
                    <a:lnTo>
                      <a:pt x="4620" y="1239"/>
                    </a:lnTo>
                    <a:lnTo>
                      <a:pt x="4639" y="1231"/>
                    </a:lnTo>
                    <a:lnTo>
                      <a:pt x="4623" y="1196"/>
                    </a:lnTo>
                    <a:lnTo>
                      <a:pt x="4606" y="1205"/>
                    </a:lnTo>
                    <a:close/>
                    <a:moveTo>
                      <a:pt x="4575" y="1135"/>
                    </a:moveTo>
                    <a:lnTo>
                      <a:pt x="4589" y="1170"/>
                    </a:lnTo>
                    <a:lnTo>
                      <a:pt x="4608" y="1163"/>
                    </a:lnTo>
                    <a:lnTo>
                      <a:pt x="4592" y="1127"/>
                    </a:lnTo>
                    <a:lnTo>
                      <a:pt x="4575" y="1135"/>
                    </a:lnTo>
                    <a:close/>
                    <a:moveTo>
                      <a:pt x="4545" y="1066"/>
                    </a:moveTo>
                    <a:lnTo>
                      <a:pt x="4559" y="1101"/>
                    </a:lnTo>
                    <a:lnTo>
                      <a:pt x="4578" y="1092"/>
                    </a:lnTo>
                    <a:lnTo>
                      <a:pt x="4561" y="1059"/>
                    </a:lnTo>
                    <a:lnTo>
                      <a:pt x="4545" y="1066"/>
                    </a:lnTo>
                    <a:close/>
                    <a:moveTo>
                      <a:pt x="4514" y="997"/>
                    </a:moveTo>
                    <a:lnTo>
                      <a:pt x="4528" y="1031"/>
                    </a:lnTo>
                    <a:lnTo>
                      <a:pt x="4547" y="1023"/>
                    </a:lnTo>
                    <a:lnTo>
                      <a:pt x="4530" y="990"/>
                    </a:lnTo>
                    <a:lnTo>
                      <a:pt x="4514" y="997"/>
                    </a:lnTo>
                    <a:close/>
                    <a:moveTo>
                      <a:pt x="4483" y="929"/>
                    </a:moveTo>
                    <a:lnTo>
                      <a:pt x="4497" y="962"/>
                    </a:lnTo>
                    <a:lnTo>
                      <a:pt x="4516" y="955"/>
                    </a:lnTo>
                    <a:lnTo>
                      <a:pt x="4500" y="919"/>
                    </a:lnTo>
                    <a:lnTo>
                      <a:pt x="4483" y="929"/>
                    </a:lnTo>
                    <a:close/>
                    <a:moveTo>
                      <a:pt x="4452" y="858"/>
                    </a:moveTo>
                    <a:lnTo>
                      <a:pt x="4467" y="893"/>
                    </a:lnTo>
                    <a:lnTo>
                      <a:pt x="4485" y="886"/>
                    </a:lnTo>
                    <a:lnTo>
                      <a:pt x="4469" y="851"/>
                    </a:lnTo>
                    <a:lnTo>
                      <a:pt x="4452" y="858"/>
                    </a:lnTo>
                    <a:close/>
                    <a:moveTo>
                      <a:pt x="4422" y="789"/>
                    </a:moveTo>
                    <a:lnTo>
                      <a:pt x="4436" y="825"/>
                    </a:lnTo>
                    <a:lnTo>
                      <a:pt x="4455" y="815"/>
                    </a:lnTo>
                    <a:lnTo>
                      <a:pt x="4438" y="782"/>
                    </a:lnTo>
                    <a:lnTo>
                      <a:pt x="4422" y="789"/>
                    </a:lnTo>
                    <a:close/>
                    <a:moveTo>
                      <a:pt x="4391" y="721"/>
                    </a:moveTo>
                    <a:lnTo>
                      <a:pt x="4405" y="754"/>
                    </a:lnTo>
                    <a:lnTo>
                      <a:pt x="4424" y="747"/>
                    </a:lnTo>
                    <a:lnTo>
                      <a:pt x="4407" y="714"/>
                    </a:lnTo>
                    <a:lnTo>
                      <a:pt x="4391" y="721"/>
                    </a:lnTo>
                    <a:close/>
                    <a:moveTo>
                      <a:pt x="4360" y="652"/>
                    </a:moveTo>
                    <a:lnTo>
                      <a:pt x="4374" y="685"/>
                    </a:lnTo>
                    <a:lnTo>
                      <a:pt x="4393" y="678"/>
                    </a:lnTo>
                    <a:lnTo>
                      <a:pt x="4377" y="643"/>
                    </a:lnTo>
                    <a:lnTo>
                      <a:pt x="4360" y="652"/>
                    </a:lnTo>
                    <a:close/>
                    <a:moveTo>
                      <a:pt x="4329" y="581"/>
                    </a:moveTo>
                    <a:lnTo>
                      <a:pt x="4344" y="617"/>
                    </a:lnTo>
                    <a:lnTo>
                      <a:pt x="4362" y="610"/>
                    </a:lnTo>
                    <a:lnTo>
                      <a:pt x="4346" y="574"/>
                    </a:lnTo>
                    <a:lnTo>
                      <a:pt x="4329" y="581"/>
                    </a:lnTo>
                    <a:close/>
                    <a:moveTo>
                      <a:pt x="4299" y="513"/>
                    </a:moveTo>
                    <a:lnTo>
                      <a:pt x="4313" y="548"/>
                    </a:lnTo>
                    <a:lnTo>
                      <a:pt x="4332" y="539"/>
                    </a:lnTo>
                    <a:lnTo>
                      <a:pt x="4315" y="506"/>
                    </a:lnTo>
                    <a:lnTo>
                      <a:pt x="4299" y="513"/>
                    </a:lnTo>
                    <a:close/>
                    <a:moveTo>
                      <a:pt x="4268" y="444"/>
                    </a:moveTo>
                    <a:lnTo>
                      <a:pt x="4282" y="477"/>
                    </a:lnTo>
                    <a:lnTo>
                      <a:pt x="4301" y="470"/>
                    </a:lnTo>
                    <a:lnTo>
                      <a:pt x="4284" y="437"/>
                    </a:lnTo>
                    <a:lnTo>
                      <a:pt x="4268" y="444"/>
                    </a:lnTo>
                    <a:close/>
                    <a:moveTo>
                      <a:pt x="4230" y="399"/>
                    </a:moveTo>
                    <a:lnTo>
                      <a:pt x="4247" y="399"/>
                    </a:lnTo>
                    <a:lnTo>
                      <a:pt x="4251" y="409"/>
                    </a:lnTo>
                    <a:lnTo>
                      <a:pt x="4270" y="402"/>
                    </a:lnTo>
                    <a:lnTo>
                      <a:pt x="4261" y="383"/>
                    </a:lnTo>
                    <a:lnTo>
                      <a:pt x="4232" y="380"/>
                    </a:lnTo>
                    <a:lnTo>
                      <a:pt x="4230" y="399"/>
                    </a:lnTo>
                    <a:close/>
                    <a:moveTo>
                      <a:pt x="4157" y="390"/>
                    </a:moveTo>
                    <a:lnTo>
                      <a:pt x="4195" y="395"/>
                    </a:lnTo>
                    <a:lnTo>
                      <a:pt x="4195" y="376"/>
                    </a:lnTo>
                    <a:lnTo>
                      <a:pt x="4157" y="371"/>
                    </a:lnTo>
                    <a:lnTo>
                      <a:pt x="4157" y="390"/>
                    </a:lnTo>
                    <a:close/>
                    <a:moveTo>
                      <a:pt x="4081" y="383"/>
                    </a:moveTo>
                    <a:lnTo>
                      <a:pt x="4119" y="387"/>
                    </a:lnTo>
                    <a:lnTo>
                      <a:pt x="4119" y="369"/>
                    </a:lnTo>
                    <a:lnTo>
                      <a:pt x="4083" y="364"/>
                    </a:lnTo>
                    <a:lnTo>
                      <a:pt x="4081" y="383"/>
                    </a:lnTo>
                    <a:close/>
                    <a:moveTo>
                      <a:pt x="4005" y="376"/>
                    </a:moveTo>
                    <a:lnTo>
                      <a:pt x="4043" y="380"/>
                    </a:lnTo>
                    <a:lnTo>
                      <a:pt x="4046" y="361"/>
                    </a:lnTo>
                    <a:lnTo>
                      <a:pt x="4008" y="357"/>
                    </a:lnTo>
                    <a:lnTo>
                      <a:pt x="4005" y="376"/>
                    </a:lnTo>
                    <a:close/>
                    <a:moveTo>
                      <a:pt x="3930" y="369"/>
                    </a:moveTo>
                    <a:lnTo>
                      <a:pt x="3968" y="371"/>
                    </a:lnTo>
                    <a:lnTo>
                      <a:pt x="3970" y="352"/>
                    </a:lnTo>
                    <a:lnTo>
                      <a:pt x="3932" y="350"/>
                    </a:lnTo>
                    <a:lnTo>
                      <a:pt x="3930" y="369"/>
                    </a:lnTo>
                    <a:close/>
                    <a:moveTo>
                      <a:pt x="3854" y="361"/>
                    </a:moveTo>
                    <a:lnTo>
                      <a:pt x="3892" y="364"/>
                    </a:lnTo>
                    <a:lnTo>
                      <a:pt x="3894" y="345"/>
                    </a:lnTo>
                    <a:lnTo>
                      <a:pt x="3857" y="343"/>
                    </a:lnTo>
                    <a:lnTo>
                      <a:pt x="3854" y="361"/>
                    </a:lnTo>
                    <a:close/>
                    <a:moveTo>
                      <a:pt x="3778" y="352"/>
                    </a:moveTo>
                    <a:lnTo>
                      <a:pt x="3816" y="357"/>
                    </a:lnTo>
                    <a:lnTo>
                      <a:pt x="3819" y="338"/>
                    </a:lnTo>
                    <a:lnTo>
                      <a:pt x="3781" y="333"/>
                    </a:lnTo>
                    <a:lnTo>
                      <a:pt x="3778" y="352"/>
                    </a:lnTo>
                    <a:close/>
                    <a:moveTo>
                      <a:pt x="3705" y="345"/>
                    </a:moveTo>
                    <a:lnTo>
                      <a:pt x="3741" y="350"/>
                    </a:lnTo>
                    <a:lnTo>
                      <a:pt x="3743" y="331"/>
                    </a:lnTo>
                    <a:lnTo>
                      <a:pt x="3705" y="326"/>
                    </a:lnTo>
                    <a:lnTo>
                      <a:pt x="3705" y="345"/>
                    </a:lnTo>
                    <a:close/>
                    <a:moveTo>
                      <a:pt x="3630" y="338"/>
                    </a:moveTo>
                    <a:lnTo>
                      <a:pt x="3667" y="343"/>
                    </a:lnTo>
                    <a:lnTo>
                      <a:pt x="3667" y="324"/>
                    </a:lnTo>
                    <a:lnTo>
                      <a:pt x="3632" y="319"/>
                    </a:lnTo>
                    <a:lnTo>
                      <a:pt x="3630" y="338"/>
                    </a:lnTo>
                    <a:close/>
                    <a:moveTo>
                      <a:pt x="3554" y="331"/>
                    </a:moveTo>
                    <a:lnTo>
                      <a:pt x="3592" y="333"/>
                    </a:lnTo>
                    <a:lnTo>
                      <a:pt x="3594" y="314"/>
                    </a:lnTo>
                    <a:lnTo>
                      <a:pt x="3556" y="312"/>
                    </a:lnTo>
                    <a:lnTo>
                      <a:pt x="3554" y="331"/>
                    </a:lnTo>
                    <a:close/>
                    <a:moveTo>
                      <a:pt x="3478" y="324"/>
                    </a:moveTo>
                    <a:lnTo>
                      <a:pt x="3516" y="326"/>
                    </a:lnTo>
                    <a:lnTo>
                      <a:pt x="3518" y="307"/>
                    </a:lnTo>
                    <a:lnTo>
                      <a:pt x="3481" y="305"/>
                    </a:lnTo>
                    <a:lnTo>
                      <a:pt x="3478" y="324"/>
                    </a:lnTo>
                    <a:close/>
                    <a:moveTo>
                      <a:pt x="3403" y="314"/>
                    </a:moveTo>
                    <a:lnTo>
                      <a:pt x="3440" y="319"/>
                    </a:lnTo>
                    <a:lnTo>
                      <a:pt x="3443" y="300"/>
                    </a:lnTo>
                    <a:lnTo>
                      <a:pt x="3405" y="295"/>
                    </a:lnTo>
                    <a:lnTo>
                      <a:pt x="3403" y="314"/>
                    </a:lnTo>
                    <a:close/>
                    <a:moveTo>
                      <a:pt x="3327" y="307"/>
                    </a:moveTo>
                    <a:lnTo>
                      <a:pt x="3365" y="312"/>
                    </a:lnTo>
                    <a:lnTo>
                      <a:pt x="3367" y="293"/>
                    </a:lnTo>
                    <a:lnTo>
                      <a:pt x="3329" y="288"/>
                    </a:lnTo>
                    <a:lnTo>
                      <a:pt x="3327" y="307"/>
                    </a:lnTo>
                    <a:close/>
                    <a:moveTo>
                      <a:pt x="3254" y="300"/>
                    </a:moveTo>
                    <a:lnTo>
                      <a:pt x="3289" y="305"/>
                    </a:lnTo>
                    <a:lnTo>
                      <a:pt x="3291" y="286"/>
                    </a:lnTo>
                    <a:lnTo>
                      <a:pt x="3254" y="281"/>
                    </a:lnTo>
                    <a:lnTo>
                      <a:pt x="3254" y="300"/>
                    </a:lnTo>
                    <a:close/>
                    <a:moveTo>
                      <a:pt x="3178" y="293"/>
                    </a:moveTo>
                    <a:lnTo>
                      <a:pt x="3216" y="295"/>
                    </a:lnTo>
                    <a:lnTo>
                      <a:pt x="3216" y="276"/>
                    </a:lnTo>
                    <a:lnTo>
                      <a:pt x="3180" y="274"/>
                    </a:lnTo>
                    <a:lnTo>
                      <a:pt x="3178" y="293"/>
                    </a:lnTo>
                    <a:close/>
                    <a:moveTo>
                      <a:pt x="3102" y="286"/>
                    </a:moveTo>
                    <a:lnTo>
                      <a:pt x="3140" y="288"/>
                    </a:lnTo>
                    <a:lnTo>
                      <a:pt x="3142" y="269"/>
                    </a:lnTo>
                    <a:lnTo>
                      <a:pt x="3105" y="267"/>
                    </a:lnTo>
                    <a:lnTo>
                      <a:pt x="3102" y="286"/>
                    </a:lnTo>
                    <a:close/>
                    <a:moveTo>
                      <a:pt x="3027" y="276"/>
                    </a:moveTo>
                    <a:lnTo>
                      <a:pt x="3064" y="281"/>
                    </a:lnTo>
                    <a:lnTo>
                      <a:pt x="3067" y="262"/>
                    </a:lnTo>
                    <a:lnTo>
                      <a:pt x="3029" y="257"/>
                    </a:lnTo>
                    <a:lnTo>
                      <a:pt x="3027" y="276"/>
                    </a:lnTo>
                    <a:close/>
                    <a:moveTo>
                      <a:pt x="2951" y="269"/>
                    </a:moveTo>
                    <a:lnTo>
                      <a:pt x="2989" y="274"/>
                    </a:lnTo>
                    <a:lnTo>
                      <a:pt x="2991" y="255"/>
                    </a:lnTo>
                    <a:lnTo>
                      <a:pt x="2953" y="250"/>
                    </a:lnTo>
                    <a:lnTo>
                      <a:pt x="2951" y="269"/>
                    </a:lnTo>
                    <a:close/>
                    <a:moveTo>
                      <a:pt x="2875" y="262"/>
                    </a:moveTo>
                    <a:lnTo>
                      <a:pt x="2913" y="267"/>
                    </a:lnTo>
                    <a:lnTo>
                      <a:pt x="2915" y="248"/>
                    </a:lnTo>
                    <a:lnTo>
                      <a:pt x="2878" y="243"/>
                    </a:lnTo>
                    <a:lnTo>
                      <a:pt x="2875" y="262"/>
                    </a:lnTo>
                    <a:close/>
                    <a:moveTo>
                      <a:pt x="2802" y="255"/>
                    </a:moveTo>
                    <a:lnTo>
                      <a:pt x="2837" y="257"/>
                    </a:lnTo>
                    <a:lnTo>
                      <a:pt x="2840" y="239"/>
                    </a:lnTo>
                    <a:lnTo>
                      <a:pt x="2802" y="236"/>
                    </a:lnTo>
                    <a:lnTo>
                      <a:pt x="2802" y="255"/>
                    </a:lnTo>
                    <a:close/>
                    <a:moveTo>
                      <a:pt x="2726" y="248"/>
                    </a:moveTo>
                    <a:lnTo>
                      <a:pt x="2764" y="250"/>
                    </a:lnTo>
                    <a:lnTo>
                      <a:pt x="2764" y="231"/>
                    </a:lnTo>
                    <a:lnTo>
                      <a:pt x="2726" y="229"/>
                    </a:lnTo>
                    <a:lnTo>
                      <a:pt x="2726" y="248"/>
                    </a:lnTo>
                    <a:close/>
                    <a:moveTo>
                      <a:pt x="2651" y="239"/>
                    </a:moveTo>
                    <a:lnTo>
                      <a:pt x="2689" y="243"/>
                    </a:lnTo>
                    <a:lnTo>
                      <a:pt x="2691" y="224"/>
                    </a:lnTo>
                    <a:lnTo>
                      <a:pt x="2653" y="220"/>
                    </a:lnTo>
                    <a:lnTo>
                      <a:pt x="2651" y="239"/>
                    </a:lnTo>
                    <a:close/>
                    <a:moveTo>
                      <a:pt x="2575" y="231"/>
                    </a:moveTo>
                    <a:lnTo>
                      <a:pt x="2613" y="236"/>
                    </a:lnTo>
                    <a:lnTo>
                      <a:pt x="2615" y="217"/>
                    </a:lnTo>
                    <a:lnTo>
                      <a:pt x="2577" y="213"/>
                    </a:lnTo>
                    <a:lnTo>
                      <a:pt x="2575" y="231"/>
                    </a:lnTo>
                    <a:close/>
                    <a:moveTo>
                      <a:pt x="2499" y="224"/>
                    </a:moveTo>
                    <a:lnTo>
                      <a:pt x="2537" y="229"/>
                    </a:lnTo>
                    <a:lnTo>
                      <a:pt x="2540" y="210"/>
                    </a:lnTo>
                    <a:lnTo>
                      <a:pt x="2502" y="205"/>
                    </a:lnTo>
                    <a:lnTo>
                      <a:pt x="2499" y="224"/>
                    </a:lnTo>
                    <a:close/>
                    <a:moveTo>
                      <a:pt x="2424" y="217"/>
                    </a:moveTo>
                    <a:lnTo>
                      <a:pt x="2462" y="220"/>
                    </a:lnTo>
                    <a:lnTo>
                      <a:pt x="2464" y="201"/>
                    </a:lnTo>
                    <a:lnTo>
                      <a:pt x="2426" y="198"/>
                    </a:lnTo>
                    <a:lnTo>
                      <a:pt x="2424" y="217"/>
                    </a:lnTo>
                    <a:close/>
                    <a:moveTo>
                      <a:pt x="2348" y="210"/>
                    </a:moveTo>
                    <a:lnTo>
                      <a:pt x="2386" y="213"/>
                    </a:lnTo>
                    <a:lnTo>
                      <a:pt x="2388" y="194"/>
                    </a:lnTo>
                    <a:lnTo>
                      <a:pt x="2350" y="191"/>
                    </a:lnTo>
                    <a:lnTo>
                      <a:pt x="2348" y="210"/>
                    </a:lnTo>
                    <a:close/>
                    <a:moveTo>
                      <a:pt x="2275" y="201"/>
                    </a:moveTo>
                    <a:lnTo>
                      <a:pt x="2313" y="205"/>
                    </a:lnTo>
                    <a:lnTo>
                      <a:pt x="2313" y="186"/>
                    </a:lnTo>
                    <a:lnTo>
                      <a:pt x="2275" y="182"/>
                    </a:lnTo>
                    <a:lnTo>
                      <a:pt x="2275" y="201"/>
                    </a:lnTo>
                    <a:close/>
                    <a:moveTo>
                      <a:pt x="2199" y="194"/>
                    </a:moveTo>
                    <a:lnTo>
                      <a:pt x="2237" y="198"/>
                    </a:lnTo>
                    <a:lnTo>
                      <a:pt x="2239" y="179"/>
                    </a:lnTo>
                    <a:lnTo>
                      <a:pt x="2201" y="175"/>
                    </a:lnTo>
                    <a:lnTo>
                      <a:pt x="2199" y="194"/>
                    </a:lnTo>
                    <a:close/>
                    <a:moveTo>
                      <a:pt x="2123" y="186"/>
                    </a:moveTo>
                    <a:lnTo>
                      <a:pt x="2161" y="191"/>
                    </a:lnTo>
                    <a:lnTo>
                      <a:pt x="2164" y="172"/>
                    </a:lnTo>
                    <a:lnTo>
                      <a:pt x="2126" y="168"/>
                    </a:lnTo>
                    <a:lnTo>
                      <a:pt x="2123" y="186"/>
                    </a:lnTo>
                    <a:close/>
                    <a:moveTo>
                      <a:pt x="2048" y="179"/>
                    </a:moveTo>
                    <a:lnTo>
                      <a:pt x="2086" y="182"/>
                    </a:lnTo>
                    <a:lnTo>
                      <a:pt x="2088" y="163"/>
                    </a:lnTo>
                    <a:lnTo>
                      <a:pt x="2050" y="160"/>
                    </a:lnTo>
                    <a:lnTo>
                      <a:pt x="2048" y="179"/>
                    </a:lnTo>
                    <a:close/>
                    <a:moveTo>
                      <a:pt x="1972" y="170"/>
                    </a:moveTo>
                    <a:lnTo>
                      <a:pt x="2010" y="175"/>
                    </a:lnTo>
                    <a:lnTo>
                      <a:pt x="2012" y="156"/>
                    </a:lnTo>
                    <a:lnTo>
                      <a:pt x="1974" y="153"/>
                    </a:lnTo>
                    <a:lnTo>
                      <a:pt x="1972" y="170"/>
                    </a:lnTo>
                    <a:close/>
                    <a:moveTo>
                      <a:pt x="1896" y="163"/>
                    </a:moveTo>
                    <a:lnTo>
                      <a:pt x="1934" y="168"/>
                    </a:lnTo>
                    <a:lnTo>
                      <a:pt x="1937" y="149"/>
                    </a:lnTo>
                    <a:lnTo>
                      <a:pt x="1899" y="144"/>
                    </a:lnTo>
                    <a:lnTo>
                      <a:pt x="1896" y="163"/>
                    </a:lnTo>
                    <a:close/>
                    <a:moveTo>
                      <a:pt x="1823" y="156"/>
                    </a:moveTo>
                    <a:lnTo>
                      <a:pt x="1861" y="160"/>
                    </a:lnTo>
                    <a:lnTo>
                      <a:pt x="1861" y="142"/>
                    </a:lnTo>
                    <a:lnTo>
                      <a:pt x="1823" y="137"/>
                    </a:lnTo>
                    <a:lnTo>
                      <a:pt x="1823" y="156"/>
                    </a:lnTo>
                    <a:close/>
                    <a:moveTo>
                      <a:pt x="1747" y="149"/>
                    </a:moveTo>
                    <a:lnTo>
                      <a:pt x="1785" y="151"/>
                    </a:lnTo>
                    <a:lnTo>
                      <a:pt x="1785" y="134"/>
                    </a:lnTo>
                    <a:lnTo>
                      <a:pt x="1750" y="130"/>
                    </a:lnTo>
                    <a:lnTo>
                      <a:pt x="1747" y="149"/>
                    </a:lnTo>
                    <a:close/>
                    <a:moveTo>
                      <a:pt x="1672" y="142"/>
                    </a:moveTo>
                    <a:lnTo>
                      <a:pt x="1710" y="144"/>
                    </a:lnTo>
                    <a:lnTo>
                      <a:pt x="1712" y="125"/>
                    </a:lnTo>
                    <a:lnTo>
                      <a:pt x="1674" y="123"/>
                    </a:lnTo>
                    <a:lnTo>
                      <a:pt x="1672" y="142"/>
                    </a:lnTo>
                    <a:close/>
                    <a:moveTo>
                      <a:pt x="1596" y="132"/>
                    </a:moveTo>
                    <a:lnTo>
                      <a:pt x="1634" y="137"/>
                    </a:lnTo>
                    <a:lnTo>
                      <a:pt x="1636" y="118"/>
                    </a:lnTo>
                    <a:lnTo>
                      <a:pt x="1599" y="116"/>
                    </a:lnTo>
                    <a:lnTo>
                      <a:pt x="1596" y="132"/>
                    </a:lnTo>
                    <a:close/>
                    <a:moveTo>
                      <a:pt x="1520" y="125"/>
                    </a:moveTo>
                    <a:lnTo>
                      <a:pt x="1558" y="130"/>
                    </a:lnTo>
                    <a:lnTo>
                      <a:pt x="1561" y="111"/>
                    </a:lnTo>
                    <a:lnTo>
                      <a:pt x="1523" y="106"/>
                    </a:lnTo>
                    <a:lnTo>
                      <a:pt x="1520" y="125"/>
                    </a:lnTo>
                    <a:close/>
                    <a:moveTo>
                      <a:pt x="1445" y="118"/>
                    </a:moveTo>
                    <a:lnTo>
                      <a:pt x="1483" y="123"/>
                    </a:lnTo>
                    <a:lnTo>
                      <a:pt x="1485" y="104"/>
                    </a:lnTo>
                    <a:lnTo>
                      <a:pt x="1447" y="99"/>
                    </a:lnTo>
                    <a:lnTo>
                      <a:pt x="1445" y="118"/>
                    </a:lnTo>
                    <a:close/>
                    <a:moveTo>
                      <a:pt x="1372" y="111"/>
                    </a:moveTo>
                    <a:lnTo>
                      <a:pt x="1407" y="113"/>
                    </a:lnTo>
                    <a:lnTo>
                      <a:pt x="1409" y="94"/>
                    </a:lnTo>
                    <a:lnTo>
                      <a:pt x="1372" y="92"/>
                    </a:lnTo>
                    <a:lnTo>
                      <a:pt x="1372" y="111"/>
                    </a:lnTo>
                    <a:close/>
                    <a:moveTo>
                      <a:pt x="1296" y="104"/>
                    </a:moveTo>
                    <a:lnTo>
                      <a:pt x="1334" y="106"/>
                    </a:lnTo>
                    <a:lnTo>
                      <a:pt x="1334" y="87"/>
                    </a:lnTo>
                    <a:lnTo>
                      <a:pt x="1298" y="85"/>
                    </a:lnTo>
                    <a:lnTo>
                      <a:pt x="1296" y="104"/>
                    </a:lnTo>
                    <a:close/>
                    <a:moveTo>
                      <a:pt x="1220" y="94"/>
                    </a:moveTo>
                    <a:lnTo>
                      <a:pt x="1258" y="99"/>
                    </a:lnTo>
                    <a:lnTo>
                      <a:pt x="1260" y="80"/>
                    </a:lnTo>
                    <a:lnTo>
                      <a:pt x="1223" y="75"/>
                    </a:lnTo>
                    <a:lnTo>
                      <a:pt x="1220" y="94"/>
                    </a:lnTo>
                    <a:close/>
                    <a:moveTo>
                      <a:pt x="1145" y="87"/>
                    </a:moveTo>
                    <a:lnTo>
                      <a:pt x="1182" y="92"/>
                    </a:lnTo>
                    <a:lnTo>
                      <a:pt x="1185" y="73"/>
                    </a:lnTo>
                    <a:lnTo>
                      <a:pt x="1147" y="68"/>
                    </a:lnTo>
                    <a:lnTo>
                      <a:pt x="1145" y="87"/>
                    </a:lnTo>
                    <a:close/>
                    <a:moveTo>
                      <a:pt x="1069" y="80"/>
                    </a:moveTo>
                    <a:lnTo>
                      <a:pt x="1107" y="85"/>
                    </a:lnTo>
                    <a:lnTo>
                      <a:pt x="1109" y="66"/>
                    </a:lnTo>
                    <a:lnTo>
                      <a:pt x="1071" y="61"/>
                    </a:lnTo>
                    <a:lnTo>
                      <a:pt x="1069" y="80"/>
                    </a:lnTo>
                    <a:close/>
                    <a:moveTo>
                      <a:pt x="993" y="73"/>
                    </a:moveTo>
                    <a:lnTo>
                      <a:pt x="1031" y="75"/>
                    </a:lnTo>
                    <a:lnTo>
                      <a:pt x="1033" y="56"/>
                    </a:lnTo>
                    <a:lnTo>
                      <a:pt x="996" y="54"/>
                    </a:lnTo>
                    <a:lnTo>
                      <a:pt x="993" y="73"/>
                    </a:lnTo>
                    <a:close/>
                    <a:moveTo>
                      <a:pt x="920" y="66"/>
                    </a:moveTo>
                    <a:lnTo>
                      <a:pt x="955" y="68"/>
                    </a:lnTo>
                    <a:lnTo>
                      <a:pt x="958" y="49"/>
                    </a:lnTo>
                    <a:lnTo>
                      <a:pt x="920" y="47"/>
                    </a:lnTo>
                    <a:lnTo>
                      <a:pt x="920" y="66"/>
                    </a:lnTo>
                    <a:close/>
                    <a:moveTo>
                      <a:pt x="844" y="56"/>
                    </a:moveTo>
                    <a:lnTo>
                      <a:pt x="882" y="61"/>
                    </a:lnTo>
                    <a:lnTo>
                      <a:pt x="882" y="42"/>
                    </a:lnTo>
                    <a:lnTo>
                      <a:pt x="844" y="38"/>
                    </a:lnTo>
                    <a:lnTo>
                      <a:pt x="844" y="56"/>
                    </a:lnTo>
                    <a:close/>
                    <a:moveTo>
                      <a:pt x="769" y="49"/>
                    </a:moveTo>
                    <a:lnTo>
                      <a:pt x="806" y="54"/>
                    </a:lnTo>
                    <a:lnTo>
                      <a:pt x="809" y="35"/>
                    </a:lnTo>
                    <a:lnTo>
                      <a:pt x="771" y="30"/>
                    </a:lnTo>
                    <a:lnTo>
                      <a:pt x="769" y="49"/>
                    </a:lnTo>
                    <a:close/>
                    <a:moveTo>
                      <a:pt x="693" y="42"/>
                    </a:moveTo>
                    <a:lnTo>
                      <a:pt x="731" y="47"/>
                    </a:lnTo>
                    <a:lnTo>
                      <a:pt x="733" y="28"/>
                    </a:lnTo>
                    <a:lnTo>
                      <a:pt x="695" y="23"/>
                    </a:lnTo>
                    <a:lnTo>
                      <a:pt x="693" y="42"/>
                    </a:lnTo>
                    <a:close/>
                    <a:moveTo>
                      <a:pt x="617" y="35"/>
                    </a:moveTo>
                    <a:lnTo>
                      <a:pt x="655" y="38"/>
                    </a:lnTo>
                    <a:lnTo>
                      <a:pt x="657" y="19"/>
                    </a:lnTo>
                    <a:lnTo>
                      <a:pt x="620" y="16"/>
                    </a:lnTo>
                    <a:lnTo>
                      <a:pt x="617" y="35"/>
                    </a:lnTo>
                    <a:close/>
                    <a:moveTo>
                      <a:pt x="542" y="28"/>
                    </a:moveTo>
                    <a:lnTo>
                      <a:pt x="579" y="30"/>
                    </a:lnTo>
                    <a:lnTo>
                      <a:pt x="582" y="12"/>
                    </a:lnTo>
                    <a:lnTo>
                      <a:pt x="544" y="9"/>
                    </a:lnTo>
                    <a:lnTo>
                      <a:pt x="542" y="28"/>
                    </a:lnTo>
                    <a:close/>
                    <a:moveTo>
                      <a:pt x="466" y="19"/>
                    </a:moveTo>
                    <a:lnTo>
                      <a:pt x="504" y="23"/>
                    </a:lnTo>
                    <a:lnTo>
                      <a:pt x="506" y="4"/>
                    </a:lnTo>
                    <a:lnTo>
                      <a:pt x="468" y="0"/>
                    </a:lnTo>
                    <a:lnTo>
                      <a:pt x="466" y="19"/>
                    </a:lnTo>
                    <a:close/>
                    <a:moveTo>
                      <a:pt x="442" y="68"/>
                    </a:moveTo>
                    <a:lnTo>
                      <a:pt x="454" y="33"/>
                    </a:lnTo>
                    <a:lnTo>
                      <a:pt x="435" y="26"/>
                    </a:lnTo>
                    <a:lnTo>
                      <a:pt x="423" y="61"/>
                    </a:lnTo>
                    <a:lnTo>
                      <a:pt x="442" y="68"/>
                    </a:lnTo>
                    <a:close/>
                    <a:moveTo>
                      <a:pt x="419" y="139"/>
                    </a:moveTo>
                    <a:lnTo>
                      <a:pt x="430" y="104"/>
                    </a:lnTo>
                    <a:lnTo>
                      <a:pt x="412" y="99"/>
                    </a:lnTo>
                    <a:lnTo>
                      <a:pt x="400" y="134"/>
                    </a:lnTo>
                    <a:lnTo>
                      <a:pt x="419" y="139"/>
                    </a:lnTo>
                    <a:close/>
                    <a:moveTo>
                      <a:pt x="395" y="213"/>
                    </a:moveTo>
                    <a:lnTo>
                      <a:pt x="407" y="175"/>
                    </a:lnTo>
                    <a:lnTo>
                      <a:pt x="388" y="170"/>
                    </a:lnTo>
                    <a:lnTo>
                      <a:pt x="376" y="205"/>
                    </a:lnTo>
                    <a:lnTo>
                      <a:pt x="395" y="213"/>
                    </a:lnTo>
                    <a:close/>
                    <a:moveTo>
                      <a:pt x="371" y="283"/>
                    </a:moveTo>
                    <a:lnTo>
                      <a:pt x="383" y="248"/>
                    </a:lnTo>
                    <a:lnTo>
                      <a:pt x="364" y="241"/>
                    </a:lnTo>
                    <a:lnTo>
                      <a:pt x="352" y="279"/>
                    </a:lnTo>
                    <a:lnTo>
                      <a:pt x="371" y="283"/>
                    </a:lnTo>
                    <a:close/>
                    <a:moveTo>
                      <a:pt x="348" y="354"/>
                    </a:moveTo>
                    <a:lnTo>
                      <a:pt x="360" y="319"/>
                    </a:lnTo>
                    <a:lnTo>
                      <a:pt x="341" y="314"/>
                    </a:lnTo>
                    <a:lnTo>
                      <a:pt x="329" y="350"/>
                    </a:lnTo>
                    <a:lnTo>
                      <a:pt x="348" y="354"/>
                    </a:lnTo>
                    <a:close/>
                    <a:moveTo>
                      <a:pt x="324" y="428"/>
                    </a:moveTo>
                    <a:lnTo>
                      <a:pt x="336" y="392"/>
                    </a:lnTo>
                    <a:lnTo>
                      <a:pt x="317" y="385"/>
                    </a:lnTo>
                    <a:lnTo>
                      <a:pt x="305" y="421"/>
                    </a:lnTo>
                    <a:lnTo>
                      <a:pt x="324" y="428"/>
                    </a:lnTo>
                    <a:close/>
                    <a:moveTo>
                      <a:pt x="300" y="499"/>
                    </a:moveTo>
                    <a:lnTo>
                      <a:pt x="312" y="463"/>
                    </a:lnTo>
                    <a:lnTo>
                      <a:pt x="293" y="458"/>
                    </a:lnTo>
                    <a:lnTo>
                      <a:pt x="282" y="494"/>
                    </a:lnTo>
                    <a:lnTo>
                      <a:pt x="300" y="499"/>
                    </a:lnTo>
                    <a:close/>
                    <a:moveTo>
                      <a:pt x="277" y="572"/>
                    </a:moveTo>
                    <a:lnTo>
                      <a:pt x="289" y="534"/>
                    </a:lnTo>
                    <a:lnTo>
                      <a:pt x="270" y="529"/>
                    </a:lnTo>
                    <a:lnTo>
                      <a:pt x="258" y="565"/>
                    </a:lnTo>
                    <a:lnTo>
                      <a:pt x="277" y="572"/>
                    </a:lnTo>
                    <a:close/>
                    <a:moveTo>
                      <a:pt x="253" y="643"/>
                    </a:moveTo>
                    <a:lnTo>
                      <a:pt x="265" y="607"/>
                    </a:lnTo>
                    <a:lnTo>
                      <a:pt x="246" y="600"/>
                    </a:lnTo>
                    <a:lnTo>
                      <a:pt x="234" y="638"/>
                    </a:lnTo>
                    <a:lnTo>
                      <a:pt x="253" y="643"/>
                    </a:lnTo>
                    <a:close/>
                    <a:moveTo>
                      <a:pt x="230" y="714"/>
                    </a:moveTo>
                    <a:lnTo>
                      <a:pt x="241" y="678"/>
                    </a:lnTo>
                    <a:lnTo>
                      <a:pt x="222" y="674"/>
                    </a:lnTo>
                    <a:lnTo>
                      <a:pt x="211" y="709"/>
                    </a:lnTo>
                    <a:lnTo>
                      <a:pt x="230" y="714"/>
                    </a:lnTo>
                    <a:close/>
                    <a:moveTo>
                      <a:pt x="206" y="787"/>
                    </a:moveTo>
                    <a:lnTo>
                      <a:pt x="218" y="752"/>
                    </a:lnTo>
                    <a:lnTo>
                      <a:pt x="199" y="744"/>
                    </a:lnTo>
                    <a:lnTo>
                      <a:pt x="187" y="780"/>
                    </a:lnTo>
                    <a:lnTo>
                      <a:pt x="206" y="787"/>
                    </a:lnTo>
                    <a:close/>
                    <a:moveTo>
                      <a:pt x="182" y="858"/>
                    </a:moveTo>
                    <a:lnTo>
                      <a:pt x="194" y="822"/>
                    </a:lnTo>
                    <a:lnTo>
                      <a:pt x="175" y="818"/>
                    </a:lnTo>
                    <a:lnTo>
                      <a:pt x="166" y="853"/>
                    </a:lnTo>
                    <a:lnTo>
                      <a:pt x="182" y="858"/>
                    </a:lnTo>
                    <a:close/>
                    <a:moveTo>
                      <a:pt x="159" y="931"/>
                    </a:moveTo>
                    <a:lnTo>
                      <a:pt x="170" y="893"/>
                    </a:lnTo>
                    <a:lnTo>
                      <a:pt x="154" y="889"/>
                    </a:lnTo>
                    <a:lnTo>
                      <a:pt x="142" y="924"/>
                    </a:lnTo>
                    <a:lnTo>
                      <a:pt x="159" y="931"/>
                    </a:lnTo>
                    <a:close/>
                    <a:moveTo>
                      <a:pt x="135" y="1002"/>
                    </a:moveTo>
                    <a:lnTo>
                      <a:pt x="147" y="967"/>
                    </a:lnTo>
                    <a:lnTo>
                      <a:pt x="130" y="960"/>
                    </a:lnTo>
                    <a:lnTo>
                      <a:pt x="118" y="997"/>
                    </a:lnTo>
                    <a:lnTo>
                      <a:pt x="135" y="1002"/>
                    </a:lnTo>
                    <a:close/>
                    <a:moveTo>
                      <a:pt x="111" y="1073"/>
                    </a:moveTo>
                    <a:lnTo>
                      <a:pt x="123" y="1038"/>
                    </a:lnTo>
                    <a:lnTo>
                      <a:pt x="107" y="1033"/>
                    </a:lnTo>
                    <a:lnTo>
                      <a:pt x="95" y="1068"/>
                    </a:lnTo>
                    <a:lnTo>
                      <a:pt x="111" y="1073"/>
                    </a:lnTo>
                    <a:close/>
                    <a:moveTo>
                      <a:pt x="88" y="1146"/>
                    </a:moveTo>
                    <a:lnTo>
                      <a:pt x="99" y="1111"/>
                    </a:lnTo>
                    <a:lnTo>
                      <a:pt x="83" y="1104"/>
                    </a:lnTo>
                    <a:lnTo>
                      <a:pt x="71" y="1139"/>
                    </a:lnTo>
                    <a:lnTo>
                      <a:pt x="88" y="1146"/>
                    </a:lnTo>
                    <a:close/>
                    <a:moveTo>
                      <a:pt x="64" y="1217"/>
                    </a:moveTo>
                    <a:lnTo>
                      <a:pt x="76" y="1182"/>
                    </a:lnTo>
                    <a:lnTo>
                      <a:pt x="59" y="1177"/>
                    </a:lnTo>
                    <a:lnTo>
                      <a:pt x="47" y="1213"/>
                    </a:lnTo>
                    <a:lnTo>
                      <a:pt x="64" y="1217"/>
                    </a:lnTo>
                    <a:close/>
                    <a:moveTo>
                      <a:pt x="40" y="1291"/>
                    </a:moveTo>
                    <a:lnTo>
                      <a:pt x="52" y="1253"/>
                    </a:lnTo>
                    <a:lnTo>
                      <a:pt x="36" y="1248"/>
                    </a:lnTo>
                    <a:lnTo>
                      <a:pt x="24" y="1284"/>
                    </a:lnTo>
                    <a:lnTo>
                      <a:pt x="40" y="1291"/>
                    </a:lnTo>
                    <a:close/>
                    <a:moveTo>
                      <a:pt x="17" y="1362"/>
                    </a:moveTo>
                    <a:lnTo>
                      <a:pt x="29" y="1326"/>
                    </a:lnTo>
                    <a:lnTo>
                      <a:pt x="12" y="1319"/>
                    </a:lnTo>
                    <a:lnTo>
                      <a:pt x="0" y="1357"/>
                    </a:lnTo>
                    <a:lnTo>
                      <a:pt x="17" y="1362"/>
                    </a:lnTo>
                    <a:close/>
                  </a:path>
                </a:pathLst>
              </a:custGeom>
              <a:solidFill>
                <a:srgbClr val="44546A"/>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23" name="Freeform 23"/>
              <p:cNvSpPr>
                <a:spLocks noEditPoints="1"/>
              </p:cNvSpPr>
              <p:nvPr/>
            </p:nvSpPr>
            <p:spPr bwMode="auto">
              <a:xfrm>
                <a:off x="3407407" y="828031"/>
                <a:ext cx="4292136" cy="5219244"/>
              </a:xfrm>
              <a:custGeom>
                <a:gdLst>
                  <a:gd fmla="*/ 1533262 w 5162" name="T0"/>
                  <a:gd fmla="*/ 4723678 h 6277" name="T1"/>
                  <a:gd fmla="*/ 1716189 w 5162" name="T2"/>
                  <a:gd fmla="*/ 4772735 h 6277" name="T3"/>
                  <a:gd fmla="*/ 1897453 w 5162" name="T4"/>
                  <a:gd fmla="*/ 4821793 h 6277" name="T5"/>
                  <a:gd fmla="*/ 2080381 w 5162" name="T6"/>
                  <a:gd fmla="*/ 4873345 h 6277" name="T7"/>
                  <a:gd fmla="*/ 2263308 w 5162" name="T8"/>
                  <a:gd fmla="*/ 4922403 h 6277" name="T9"/>
                  <a:gd fmla="*/ 2443740 w 5162" name="T10"/>
                  <a:gd fmla="*/ 4971461 h 6277" name="T11"/>
                  <a:gd fmla="*/ 2626667 w 5162" name="T12"/>
                  <a:gd fmla="*/ 5022182 h 6277" name="T13"/>
                  <a:gd fmla="*/ 2809595 w 5162" name="T14"/>
                  <a:gd fmla="*/ 5071239 h 6277" name="T15"/>
                  <a:gd fmla="*/ 2990027 w 5162" name="T16"/>
                  <a:gd fmla="*/ 5121129 h 6277" name="T17"/>
                  <a:gd fmla="*/ 3172954 w 5162" name="T18"/>
                  <a:gd fmla="*/ 5170186 h 6277" name="T19"/>
                  <a:gd fmla="*/ 3271901 w 5162" name="T20"/>
                  <a:gd fmla="*/ 5199288 h 6277" name="T21"/>
                  <a:gd fmla="*/ 3247788 w 5162" name="T22"/>
                  <a:gd fmla="*/ 5010541 h 6277" name="T23"/>
                  <a:gd fmla="*/ 3222012 w 5162" name="T24"/>
                  <a:gd fmla="*/ 4824288 h 6277" name="T25"/>
                  <a:gd fmla="*/ 3197068 w 5162" name="T26"/>
                  <a:gd fmla="*/ 4637203 h 6277" name="T27"/>
                  <a:gd fmla="*/ 3171291 w 5162" name="T28"/>
                  <a:gd fmla="*/ 4450119 h 6277" name="T29"/>
                  <a:gd fmla="*/ 3145515 w 5162" name="T30"/>
                  <a:gd fmla="*/ 4263865 h 6277" name="T31"/>
                  <a:gd fmla="*/ 3119739 w 5162" name="T32"/>
                  <a:gd fmla="*/ 4076781 h 6277" name="T33"/>
                  <a:gd fmla="*/ 3094795 w 5162" name="T34"/>
                  <a:gd fmla="*/ 3890528 h 6277" name="T35"/>
                  <a:gd fmla="*/ 3070682 w 5162" name="T36"/>
                  <a:gd fmla="*/ 3703443 h 6277" name="T37"/>
                  <a:gd fmla="*/ 3126391 w 5162" name="T38"/>
                  <a:gd fmla="*/ 3530494 h 6277" name="T39"/>
                  <a:gd fmla="*/ 3240305 w 5162" name="T40"/>
                  <a:gd fmla="*/ 3379163 h 6277" name="T41"/>
                  <a:gd fmla="*/ 3354219 w 5162" name="T42"/>
                  <a:gd fmla="*/ 3229496 h 6277" name="T43"/>
                  <a:gd fmla="*/ 3466469 w 5162" name="T44"/>
                  <a:gd fmla="*/ 3078165 h 6277" name="T45"/>
                  <a:gd fmla="*/ 3580383 w 5162" name="T46"/>
                  <a:gd fmla="*/ 2928497 h 6277" name="T47"/>
                  <a:gd fmla="*/ 3694297 w 5162" name="T48"/>
                  <a:gd fmla="*/ 2777167 h 6277" name="T49"/>
                  <a:gd fmla="*/ 3808211 w 5162" name="T50"/>
                  <a:gd fmla="*/ 2628330 h 6277" name="T51"/>
                  <a:gd fmla="*/ 3922124 w 5162" name="T52"/>
                  <a:gd fmla="*/ 2477000 h 6277" name="T53"/>
                  <a:gd fmla="*/ 4036038 w 5162" name="T54"/>
                  <a:gd fmla="*/ 2325669 h 6277" name="T55"/>
                  <a:gd fmla="*/ 4149952 w 5162" name="T56"/>
                  <a:gd fmla="*/ 2176002 h 6277" name="T57"/>
                  <a:gd fmla="*/ 4264697 w 5162" name="T58"/>
                  <a:gd fmla="*/ 2024671 h 6277" name="T59"/>
                  <a:gd fmla="*/ 4213145 w 5162" name="T60"/>
                  <a:gd fmla="*/ 1863362 h 6277" name="T61"/>
                  <a:gd fmla="*/ 4136648 w 5162" name="T62"/>
                  <a:gd fmla="*/ 1690413 h 6277" name="T63"/>
                  <a:gd fmla="*/ 4060151 w 5162" name="T64"/>
                  <a:gd fmla="*/ 1519127 h 6277" name="T65"/>
                  <a:gd fmla="*/ 3982823 w 5162" name="T66"/>
                  <a:gd fmla="*/ 1346177 h 6277" name="T67"/>
                  <a:gd fmla="*/ 3906326 w 5162" name="T68"/>
                  <a:gd fmla="*/ 1173228 h 6277" name="T69"/>
                  <a:gd fmla="*/ 3829829 w 5162" name="T70"/>
                  <a:gd fmla="*/ 1001942 h 6277" name="T71"/>
                  <a:gd fmla="*/ 3753332 w 5162" name="T72"/>
                  <a:gd fmla="*/ 828993 h 6277" name="T73"/>
                  <a:gd fmla="*/ 3676836 w 5162" name="T74"/>
                  <a:gd fmla="*/ 656043 h 6277" name="T75"/>
                  <a:gd fmla="*/ 3599507 w 5162" name="T76"/>
                  <a:gd fmla="*/ 483094 h 6277" name="T77"/>
                  <a:gd fmla="*/ 3542966 w 5162" name="T78"/>
                  <a:gd fmla="*/ 318460 h 6277" name="T79"/>
                  <a:gd fmla="*/ 3364196 w 5162" name="T80"/>
                  <a:gd fmla="*/ 300167 h 6277" name="T81"/>
                  <a:gd fmla="*/ 3175449 w 5162" name="T82"/>
                  <a:gd fmla="*/ 281043 h 6277" name="T83"/>
                  <a:gd fmla="*/ 2988364 w 5162" name="T84"/>
                  <a:gd fmla="*/ 261087 h 6277" name="T85"/>
                  <a:gd fmla="*/ 2799617 w 5162" name="T86"/>
                  <a:gd fmla="*/ 243626 h 6277" name="T87"/>
                  <a:gd fmla="*/ 2612532 w 5162" name="T88"/>
                  <a:gd fmla="*/ 223670 h 6277" name="T89"/>
                  <a:gd fmla="*/ 2423785 w 5162" name="T90"/>
                  <a:gd fmla="*/ 206209 h 6277" name="T91"/>
                  <a:gd fmla="*/ 2237532 w 5162" name="T92"/>
                  <a:gd fmla="*/ 186253 h 6277" name="T93"/>
                  <a:gd fmla="*/ 2048784 w 5162" name="T94"/>
                  <a:gd fmla="*/ 167129 h 6277" name="T95"/>
                  <a:gd fmla="*/ 1861699 w 5162" name="T96"/>
                  <a:gd fmla="*/ 148836 h 6277" name="T97"/>
                  <a:gd fmla="*/ 1672952 w 5162" name="T98"/>
                  <a:gd fmla="*/ 129712 h 6277" name="T99"/>
                  <a:gd fmla="*/ 1484204 w 5162" name="T100"/>
                  <a:gd fmla="*/ 111419 h 6277" name="T101"/>
                  <a:gd fmla="*/ 1297951 w 5162" name="T102"/>
                  <a:gd fmla="*/ 92295 h 6277" name="T103"/>
                  <a:gd fmla="*/ 1109204 w 5162" name="T104"/>
                  <a:gd fmla="*/ 72339 h 6277" name="T105"/>
                  <a:gd fmla="*/ 922119 w 5162" name="T106"/>
                  <a:gd fmla="*/ 54878 h 6277" name="T107"/>
                  <a:gd fmla="*/ 733372 w 5162" name="T108"/>
                  <a:gd fmla="*/ 34922 h 6277" name="T109"/>
                  <a:gd fmla="*/ 546287 w 5162" name="T110"/>
                  <a:gd fmla="*/ 15798 h 6277" name="T111"/>
                  <a:gd fmla="*/ 361697 w 5162" name="T112"/>
                  <a:gd fmla="*/ 21619 h 6277" name="T113"/>
                  <a:gd fmla="*/ 302661 w 5162" name="T114"/>
                  <a:gd fmla="*/ 200388 h 6277" name="T115"/>
                  <a:gd fmla="*/ 243626 w 5162" name="T116"/>
                  <a:gd fmla="*/ 380821 h 6277" name="T117"/>
                  <a:gd fmla="*/ 184590 w 5162" name="T118"/>
                  <a:gd fmla="*/ 560422 h 6277" name="T119"/>
                  <a:gd fmla="*/ 128049 w 5162" name="T120"/>
                  <a:gd fmla="*/ 739192 h 6277" name="T121"/>
                  <a:gd fmla="*/ 69013 w 5162" name="T122"/>
                  <a:gd fmla="*/ 917962 h 6277" name="T123"/>
                  <a:gd fmla="*/ 9978 w 5162" name="T124"/>
                  <a:gd fmla="*/ 1096731 h 6277"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60000 65536" name="T186"/>
                  <a:gd fmla="*/ 0 60000 65536" name="T187"/>
                  <a:gd fmla="*/ 0 60000 65536" name="T188"/>
                </a:gd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b="b" l="0" r="r" t="0"/>
                <a:pathLst>
                  <a:path h="6277" w="5162">
                    <a:moveTo>
                      <a:pt x="1698" y="5641"/>
                    </a:moveTo>
                    <a:lnTo>
                      <a:pt x="1662" y="5631"/>
                    </a:lnTo>
                    <a:lnTo>
                      <a:pt x="1658" y="5650"/>
                    </a:lnTo>
                    <a:lnTo>
                      <a:pt x="1693" y="5660"/>
                    </a:lnTo>
                    <a:lnTo>
                      <a:pt x="1698" y="5641"/>
                    </a:lnTo>
                    <a:moveTo>
                      <a:pt x="1771" y="5662"/>
                    </a:moveTo>
                    <a:lnTo>
                      <a:pt x="1736" y="5650"/>
                    </a:lnTo>
                    <a:lnTo>
                      <a:pt x="1731" y="5669"/>
                    </a:lnTo>
                    <a:lnTo>
                      <a:pt x="1766" y="5679"/>
                    </a:lnTo>
                    <a:lnTo>
                      <a:pt x="1771" y="5662"/>
                    </a:lnTo>
                    <a:moveTo>
                      <a:pt x="1844" y="5681"/>
                    </a:moveTo>
                    <a:lnTo>
                      <a:pt x="1809" y="5672"/>
                    </a:lnTo>
                    <a:lnTo>
                      <a:pt x="1804" y="5688"/>
                    </a:lnTo>
                    <a:lnTo>
                      <a:pt x="1840" y="5700"/>
                    </a:lnTo>
                    <a:lnTo>
                      <a:pt x="1844" y="5681"/>
                    </a:lnTo>
                    <a:moveTo>
                      <a:pt x="1918" y="5700"/>
                    </a:moveTo>
                    <a:lnTo>
                      <a:pt x="1882" y="5690"/>
                    </a:lnTo>
                    <a:lnTo>
                      <a:pt x="1878" y="5709"/>
                    </a:lnTo>
                    <a:lnTo>
                      <a:pt x="1913" y="5719"/>
                    </a:lnTo>
                    <a:lnTo>
                      <a:pt x="1918" y="5700"/>
                    </a:lnTo>
                    <a:moveTo>
                      <a:pt x="1991" y="5721"/>
                    </a:moveTo>
                    <a:lnTo>
                      <a:pt x="1956" y="5712"/>
                    </a:lnTo>
                    <a:lnTo>
                      <a:pt x="1948" y="5728"/>
                    </a:lnTo>
                    <a:lnTo>
                      <a:pt x="1986" y="5740"/>
                    </a:lnTo>
                    <a:lnTo>
                      <a:pt x="1991" y="5721"/>
                    </a:lnTo>
                    <a:moveTo>
                      <a:pt x="2064" y="5740"/>
                    </a:moveTo>
                    <a:lnTo>
                      <a:pt x="2026" y="5731"/>
                    </a:lnTo>
                    <a:lnTo>
                      <a:pt x="2022" y="5750"/>
                    </a:lnTo>
                    <a:lnTo>
                      <a:pt x="2060" y="5759"/>
                    </a:lnTo>
                    <a:lnTo>
                      <a:pt x="2064" y="5740"/>
                    </a:lnTo>
                    <a:moveTo>
                      <a:pt x="2138" y="5761"/>
                    </a:moveTo>
                    <a:lnTo>
                      <a:pt x="2100" y="5750"/>
                    </a:lnTo>
                    <a:lnTo>
                      <a:pt x="2095" y="5768"/>
                    </a:lnTo>
                    <a:lnTo>
                      <a:pt x="2133" y="5778"/>
                    </a:lnTo>
                    <a:lnTo>
                      <a:pt x="2138" y="5761"/>
                    </a:lnTo>
                    <a:moveTo>
                      <a:pt x="2211" y="5780"/>
                    </a:moveTo>
                    <a:lnTo>
                      <a:pt x="2173" y="5771"/>
                    </a:lnTo>
                    <a:lnTo>
                      <a:pt x="2168" y="5790"/>
                    </a:lnTo>
                    <a:lnTo>
                      <a:pt x="2204" y="5799"/>
                    </a:lnTo>
                    <a:lnTo>
                      <a:pt x="2211" y="5780"/>
                    </a:lnTo>
                    <a:moveTo>
                      <a:pt x="2282" y="5799"/>
                    </a:moveTo>
                    <a:lnTo>
                      <a:pt x="2246" y="5790"/>
                    </a:lnTo>
                    <a:lnTo>
                      <a:pt x="2242" y="5809"/>
                    </a:lnTo>
                    <a:lnTo>
                      <a:pt x="2277" y="5818"/>
                    </a:lnTo>
                    <a:lnTo>
                      <a:pt x="2282" y="5799"/>
                    </a:lnTo>
                    <a:moveTo>
                      <a:pt x="2355" y="5820"/>
                    </a:moveTo>
                    <a:lnTo>
                      <a:pt x="2320" y="5811"/>
                    </a:lnTo>
                    <a:lnTo>
                      <a:pt x="2315" y="5828"/>
                    </a:lnTo>
                    <a:lnTo>
                      <a:pt x="2350" y="5839"/>
                    </a:lnTo>
                    <a:lnTo>
                      <a:pt x="2355" y="5820"/>
                    </a:lnTo>
                    <a:moveTo>
                      <a:pt x="2428" y="5839"/>
                    </a:moveTo>
                    <a:lnTo>
                      <a:pt x="2393" y="5830"/>
                    </a:lnTo>
                    <a:lnTo>
                      <a:pt x="2388" y="5849"/>
                    </a:lnTo>
                    <a:lnTo>
                      <a:pt x="2424" y="5858"/>
                    </a:lnTo>
                    <a:lnTo>
                      <a:pt x="2428" y="5839"/>
                    </a:lnTo>
                    <a:moveTo>
                      <a:pt x="2502" y="5861"/>
                    </a:moveTo>
                    <a:lnTo>
                      <a:pt x="2466" y="5851"/>
                    </a:lnTo>
                    <a:lnTo>
                      <a:pt x="2462" y="5868"/>
                    </a:lnTo>
                    <a:lnTo>
                      <a:pt x="2497" y="5877"/>
                    </a:lnTo>
                    <a:lnTo>
                      <a:pt x="2502" y="5861"/>
                    </a:lnTo>
                    <a:moveTo>
                      <a:pt x="2575" y="5880"/>
                    </a:moveTo>
                    <a:lnTo>
                      <a:pt x="2537" y="5870"/>
                    </a:lnTo>
                    <a:lnTo>
                      <a:pt x="2532" y="5889"/>
                    </a:lnTo>
                    <a:lnTo>
                      <a:pt x="2570" y="5899"/>
                    </a:lnTo>
                    <a:lnTo>
                      <a:pt x="2575" y="5880"/>
                    </a:lnTo>
                    <a:moveTo>
                      <a:pt x="2648" y="5901"/>
                    </a:moveTo>
                    <a:lnTo>
                      <a:pt x="2610" y="5889"/>
                    </a:lnTo>
                    <a:lnTo>
                      <a:pt x="2606" y="5908"/>
                    </a:lnTo>
                    <a:lnTo>
                      <a:pt x="2644" y="5917"/>
                    </a:lnTo>
                    <a:lnTo>
                      <a:pt x="2648" y="5901"/>
                    </a:lnTo>
                    <a:moveTo>
                      <a:pt x="2722" y="5920"/>
                    </a:moveTo>
                    <a:lnTo>
                      <a:pt x="2684" y="5910"/>
                    </a:lnTo>
                    <a:lnTo>
                      <a:pt x="2679" y="5929"/>
                    </a:lnTo>
                    <a:lnTo>
                      <a:pt x="2717" y="5939"/>
                    </a:lnTo>
                    <a:lnTo>
                      <a:pt x="2722" y="5920"/>
                    </a:lnTo>
                    <a:moveTo>
                      <a:pt x="2795" y="5939"/>
                    </a:moveTo>
                    <a:lnTo>
                      <a:pt x="2757" y="5929"/>
                    </a:lnTo>
                    <a:lnTo>
                      <a:pt x="2752" y="5948"/>
                    </a:lnTo>
                    <a:lnTo>
                      <a:pt x="2788" y="5958"/>
                    </a:lnTo>
                    <a:lnTo>
                      <a:pt x="2795" y="5939"/>
                    </a:lnTo>
                    <a:moveTo>
                      <a:pt x="2866" y="5960"/>
                    </a:moveTo>
                    <a:lnTo>
                      <a:pt x="2830" y="5951"/>
                    </a:lnTo>
                    <a:lnTo>
                      <a:pt x="2826" y="5967"/>
                    </a:lnTo>
                    <a:lnTo>
                      <a:pt x="2861" y="5979"/>
                    </a:lnTo>
                    <a:lnTo>
                      <a:pt x="2866" y="5960"/>
                    </a:lnTo>
                    <a:moveTo>
                      <a:pt x="2939" y="5979"/>
                    </a:moveTo>
                    <a:lnTo>
                      <a:pt x="2904" y="5969"/>
                    </a:lnTo>
                    <a:lnTo>
                      <a:pt x="2899" y="5988"/>
                    </a:lnTo>
                    <a:lnTo>
                      <a:pt x="2934" y="5998"/>
                    </a:lnTo>
                    <a:lnTo>
                      <a:pt x="2939" y="5979"/>
                    </a:lnTo>
                    <a:moveTo>
                      <a:pt x="3012" y="6000"/>
                    </a:moveTo>
                    <a:lnTo>
                      <a:pt x="2977" y="5988"/>
                    </a:lnTo>
                    <a:lnTo>
                      <a:pt x="2972" y="6007"/>
                    </a:lnTo>
                    <a:lnTo>
                      <a:pt x="3008" y="6017"/>
                    </a:lnTo>
                    <a:lnTo>
                      <a:pt x="3012" y="6000"/>
                    </a:lnTo>
                    <a:moveTo>
                      <a:pt x="3086" y="6019"/>
                    </a:moveTo>
                    <a:lnTo>
                      <a:pt x="3050" y="6010"/>
                    </a:lnTo>
                    <a:lnTo>
                      <a:pt x="3043" y="6029"/>
                    </a:lnTo>
                    <a:lnTo>
                      <a:pt x="3081" y="6038"/>
                    </a:lnTo>
                    <a:lnTo>
                      <a:pt x="3086" y="6019"/>
                    </a:lnTo>
                    <a:moveTo>
                      <a:pt x="3159" y="6040"/>
                    </a:moveTo>
                    <a:lnTo>
                      <a:pt x="3121" y="6029"/>
                    </a:lnTo>
                    <a:lnTo>
                      <a:pt x="3116" y="6047"/>
                    </a:lnTo>
                    <a:lnTo>
                      <a:pt x="3154" y="6057"/>
                    </a:lnTo>
                    <a:lnTo>
                      <a:pt x="3159" y="6040"/>
                    </a:lnTo>
                    <a:moveTo>
                      <a:pt x="3232" y="6059"/>
                    </a:moveTo>
                    <a:lnTo>
                      <a:pt x="3194" y="6050"/>
                    </a:lnTo>
                    <a:lnTo>
                      <a:pt x="3190" y="6066"/>
                    </a:lnTo>
                    <a:lnTo>
                      <a:pt x="3228" y="6078"/>
                    </a:lnTo>
                    <a:lnTo>
                      <a:pt x="3232" y="6059"/>
                    </a:lnTo>
                    <a:moveTo>
                      <a:pt x="3306" y="6078"/>
                    </a:moveTo>
                    <a:lnTo>
                      <a:pt x="3268" y="6069"/>
                    </a:lnTo>
                    <a:lnTo>
                      <a:pt x="3263" y="6088"/>
                    </a:lnTo>
                    <a:lnTo>
                      <a:pt x="3301" y="6097"/>
                    </a:lnTo>
                    <a:lnTo>
                      <a:pt x="3306" y="6078"/>
                    </a:lnTo>
                    <a:moveTo>
                      <a:pt x="3379" y="6099"/>
                    </a:moveTo>
                    <a:lnTo>
                      <a:pt x="3341" y="6090"/>
                    </a:lnTo>
                    <a:lnTo>
                      <a:pt x="3336" y="6107"/>
                    </a:lnTo>
                    <a:lnTo>
                      <a:pt x="3372" y="6116"/>
                    </a:lnTo>
                    <a:lnTo>
                      <a:pt x="3379" y="6099"/>
                    </a:lnTo>
                    <a:moveTo>
                      <a:pt x="3450" y="6118"/>
                    </a:moveTo>
                    <a:lnTo>
                      <a:pt x="3414" y="6109"/>
                    </a:lnTo>
                    <a:lnTo>
                      <a:pt x="3410" y="6128"/>
                    </a:lnTo>
                    <a:lnTo>
                      <a:pt x="3445" y="6137"/>
                    </a:lnTo>
                    <a:lnTo>
                      <a:pt x="3450" y="6118"/>
                    </a:lnTo>
                    <a:moveTo>
                      <a:pt x="3523" y="6140"/>
                    </a:moveTo>
                    <a:lnTo>
                      <a:pt x="3488" y="6128"/>
                    </a:lnTo>
                    <a:lnTo>
                      <a:pt x="3483" y="6147"/>
                    </a:lnTo>
                    <a:lnTo>
                      <a:pt x="3518" y="6156"/>
                    </a:lnTo>
                    <a:lnTo>
                      <a:pt x="3523" y="6140"/>
                    </a:lnTo>
                    <a:moveTo>
                      <a:pt x="3596" y="6159"/>
                    </a:moveTo>
                    <a:lnTo>
                      <a:pt x="3561" y="6149"/>
                    </a:lnTo>
                    <a:lnTo>
                      <a:pt x="3556" y="6168"/>
                    </a:lnTo>
                    <a:lnTo>
                      <a:pt x="3592" y="6177"/>
                    </a:lnTo>
                    <a:lnTo>
                      <a:pt x="3596" y="6159"/>
                    </a:lnTo>
                    <a:moveTo>
                      <a:pt x="3670" y="6177"/>
                    </a:moveTo>
                    <a:lnTo>
                      <a:pt x="3634" y="6168"/>
                    </a:lnTo>
                    <a:lnTo>
                      <a:pt x="3627" y="6187"/>
                    </a:lnTo>
                    <a:lnTo>
                      <a:pt x="3665" y="6196"/>
                    </a:lnTo>
                    <a:lnTo>
                      <a:pt x="3670" y="6177"/>
                    </a:lnTo>
                    <a:moveTo>
                      <a:pt x="3743" y="6199"/>
                    </a:moveTo>
                    <a:lnTo>
                      <a:pt x="3705" y="6189"/>
                    </a:lnTo>
                    <a:lnTo>
                      <a:pt x="3700" y="6206"/>
                    </a:lnTo>
                    <a:lnTo>
                      <a:pt x="3738" y="6218"/>
                    </a:lnTo>
                    <a:lnTo>
                      <a:pt x="3743" y="6199"/>
                    </a:lnTo>
                    <a:moveTo>
                      <a:pt x="3816" y="6218"/>
                    </a:moveTo>
                    <a:lnTo>
                      <a:pt x="3778" y="6208"/>
                    </a:lnTo>
                    <a:lnTo>
                      <a:pt x="3774" y="6227"/>
                    </a:lnTo>
                    <a:lnTo>
                      <a:pt x="3812" y="6237"/>
                    </a:lnTo>
                    <a:lnTo>
                      <a:pt x="3816" y="6218"/>
                    </a:lnTo>
                    <a:moveTo>
                      <a:pt x="3890" y="6239"/>
                    </a:moveTo>
                    <a:lnTo>
                      <a:pt x="3852" y="6227"/>
                    </a:lnTo>
                    <a:lnTo>
                      <a:pt x="3847" y="6246"/>
                    </a:lnTo>
                    <a:lnTo>
                      <a:pt x="3885" y="6256"/>
                    </a:lnTo>
                    <a:lnTo>
                      <a:pt x="3890" y="6239"/>
                    </a:lnTo>
                    <a:moveTo>
                      <a:pt x="3935" y="6253"/>
                    </a:moveTo>
                    <a:lnTo>
                      <a:pt x="3937" y="6265"/>
                    </a:lnTo>
                    <a:lnTo>
                      <a:pt x="3946" y="6265"/>
                    </a:lnTo>
                    <a:lnTo>
                      <a:pt x="3949" y="6256"/>
                    </a:lnTo>
                    <a:lnTo>
                      <a:pt x="3925" y="6248"/>
                    </a:lnTo>
                    <a:lnTo>
                      <a:pt x="3920" y="6267"/>
                    </a:lnTo>
                    <a:lnTo>
                      <a:pt x="3958" y="6277"/>
                    </a:lnTo>
                    <a:lnTo>
                      <a:pt x="3953" y="6251"/>
                    </a:lnTo>
                    <a:lnTo>
                      <a:pt x="3935" y="6253"/>
                    </a:lnTo>
                    <a:moveTo>
                      <a:pt x="3925" y="6177"/>
                    </a:moveTo>
                    <a:lnTo>
                      <a:pt x="3930" y="6215"/>
                    </a:lnTo>
                    <a:lnTo>
                      <a:pt x="3949" y="6213"/>
                    </a:lnTo>
                    <a:lnTo>
                      <a:pt x="3944" y="6175"/>
                    </a:lnTo>
                    <a:lnTo>
                      <a:pt x="3925" y="6177"/>
                    </a:lnTo>
                    <a:moveTo>
                      <a:pt x="3916" y="6102"/>
                    </a:moveTo>
                    <a:lnTo>
                      <a:pt x="3920" y="6140"/>
                    </a:lnTo>
                    <a:lnTo>
                      <a:pt x="3939" y="6137"/>
                    </a:lnTo>
                    <a:lnTo>
                      <a:pt x="3935" y="6099"/>
                    </a:lnTo>
                    <a:lnTo>
                      <a:pt x="3916" y="6102"/>
                    </a:lnTo>
                    <a:moveTo>
                      <a:pt x="3906" y="6026"/>
                    </a:moveTo>
                    <a:lnTo>
                      <a:pt x="3911" y="6064"/>
                    </a:lnTo>
                    <a:lnTo>
                      <a:pt x="3930" y="6062"/>
                    </a:lnTo>
                    <a:lnTo>
                      <a:pt x="3923" y="6024"/>
                    </a:lnTo>
                    <a:lnTo>
                      <a:pt x="3906" y="6026"/>
                    </a:lnTo>
                    <a:moveTo>
                      <a:pt x="3894" y="5953"/>
                    </a:moveTo>
                    <a:lnTo>
                      <a:pt x="3899" y="5991"/>
                    </a:lnTo>
                    <a:lnTo>
                      <a:pt x="3918" y="5988"/>
                    </a:lnTo>
                    <a:lnTo>
                      <a:pt x="3913" y="5951"/>
                    </a:lnTo>
                    <a:lnTo>
                      <a:pt x="3894" y="5953"/>
                    </a:lnTo>
                    <a:moveTo>
                      <a:pt x="3885" y="5877"/>
                    </a:moveTo>
                    <a:lnTo>
                      <a:pt x="3890" y="5915"/>
                    </a:lnTo>
                    <a:lnTo>
                      <a:pt x="3909" y="5913"/>
                    </a:lnTo>
                    <a:lnTo>
                      <a:pt x="3904" y="5875"/>
                    </a:lnTo>
                    <a:lnTo>
                      <a:pt x="3885" y="5877"/>
                    </a:lnTo>
                    <a:moveTo>
                      <a:pt x="3875" y="5802"/>
                    </a:moveTo>
                    <a:lnTo>
                      <a:pt x="3880" y="5839"/>
                    </a:lnTo>
                    <a:lnTo>
                      <a:pt x="3899" y="5837"/>
                    </a:lnTo>
                    <a:lnTo>
                      <a:pt x="3894" y="5799"/>
                    </a:lnTo>
                    <a:lnTo>
                      <a:pt x="3875" y="5802"/>
                    </a:lnTo>
                    <a:moveTo>
                      <a:pt x="3864" y="5728"/>
                    </a:moveTo>
                    <a:lnTo>
                      <a:pt x="3871" y="5764"/>
                    </a:lnTo>
                    <a:lnTo>
                      <a:pt x="3887" y="5761"/>
                    </a:lnTo>
                    <a:lnTo>
                      <a:pt x="3883" y="5726"/>
                    </a:lnTo>
                    <a:lnTo>
                      <a:pt x="3864" y="5728"/>
                    </a:lnTo>
                    <a:moveTo>
                      <a:pt x="3854" y="5653"/>
                    </a:moveTo>
                    <a:lnTo>
                      <a:pt x="3859" y="5690"/>
                    </a:lnTo>
                    <a:lnTo>
                      <a:pt x="3878" y="5688"/>
                    </a:lnTo>
                    <a:lnTo>
                      <a:pt x="3873" y="5650"/>
                    </a:lnTo>
                    <a:lnTo>
                      <a:pt x="3854" y="5653"/>
                    </a:lnTo>
                    <a:moveTo>
                      <a:pt x="3845" y="5577"/>
                    </a:moveTo>
                    <a:lnTo>
                      <a:pt x="3849" y="5615"/>
                    </a:lnTo>
                    <a:lnTo>
                      <a:pt x="3868" y="5612"/>
                    </a:lnTo>
                    <a:lnTo>
                      <a:pt x="3864" y="5575"/>
                    </a:lnTo>
                    <a:lnTo>
                      <a:pt x="3845" y="5577"/>
                    </a:lnTo>
                    <a:moveTo>
                      <a:pt x="3835" y="5501"/>
                    </a:moveTo>
                    <a:lnTo>
                      <a:pt x="3840" y="5539"/>
                    </a:lnTo>
                    <a:lnTo>
                      <a:pt x="3859" y="5537"/>
                    </a:lnTo>
                    <a:lnTo>
                      <a:pt x="3852" y="5499"/>
                    </a:lnTo>
                    <a:lnTo>
                      <a:pt x="3835" y="5501"/>
                    </a:lnTo>
                    <a:moveTo>
                      <a:pt x="3823" y="5428"/>
                    </a:moveTo>
                    <a:lnTo>
                      <a:pt x="3828" y="5466"/>
                    </a:lnTo>
                    <a:lnTo>
                      <a:pt x="3847" y="5463"/>
                    </a:lnTo>
                    <a:lnTo>
                      <a:pt x="3842" y="5426"/>
                    </a:lnTo>
                    <a:lnTo>
                      <a:pt x="3823" y="5428"/>
                    </a:lnTo>
                    <a:moveTo>
                      <a:pt x="3814" y="5352"/>
                    </a:moveTo>
                    <a:lnTo>
                      <a:pt x="3819" y="5390"/>
                    </a:lnTo>
                    <a:lnTo>
                      <a:pt x="3838" y="5388"/>
                    </a:lnTo>
                    <a:lnTo>
                      <a:pt x="3833" y="5350"/>
                    </a:lnTo>
                    <a:lnTo>
                      <a:pt x="3814" y="5352"/>
                    </a:lnTo>
                    <a:moveTo>
                      <a:pt x="3804" y="5277"/>
                    </a:moveTo>
                    <a:lnTo>
                      <a:pt x="3809" y="5315"/>
                    </a:lnTo>
                    <a:lnTo>
                      <a:pt x="3828" y="5312"/>
                    </a:lnTo>
                    <a:lnTo>
                      <a:pt x="3823" y="5274"/>
                    </a:lnTo>
                    <a:lnTo>
                      <a:pt x="3804" y="5277"/>
                    </a:lnTo>
                    <a:moveTo>
                      <a:pt x="3793" y="5203"/>
                    </a:moveTo>
                    <a:lnTo>
                      <a:pt x="3800" y="5239"/>
                    </a:lnTo>
                    <a:lnTo>
                      <a:pt x="3816" y="5237"/>
                    </a:lnTo>
                    <a:lnTo>
                      <a:pt x="3812" y="5201"/>
                    </a:lnTo>
                    <a:lnTo>
                      <a:pt x="3793" y="5203"/>
                    </a:lnTo>
                    <a:moveTo>
                      <a:pt x="3783" y="5128"/>
                    </a:moveTo>
                    <a:lnTo>
                      <a:pt x="3788" y="5166"/>
                    </a:lnTo>
                    <a:lnTo>
                      <a:pt x="3807" y="5163"/>
                    </a:lnTo>
                    <a:lnTo>
                      <a:pt x="3802" y="5125"/>
                    </a:lnTo>
                    <a:lnTo>
                      <a:pt x="3783" y="5128"/>
                    </a:lnTo>
                    <a:moveTo>
                      <a:pt x="3774" y="5052"/>
                    </a:moveTo>
                    <a:lnTo>
                      <a:pt x="3778" y="5090"/>
                    </a:lnTo>
                    <a:lnTo>
                      <a:pt x="3797" y="5088"/>
                    </a:lnTo>
                    <a:lnTo>
                      <a:pt x="3793" y="5050"/>
                    </a:lnTo>
                    <a:lnTo>
                      <a:pt x="3774" y="5052"/>
                    </a:lnTo>
                    <a:moveTo>
                      <a:pt x="3764" y="4976"/>
                    </a:moveTo>
                    <a:lnTo>
                      <a:pt x="3769" y="5014"/>
                    </a:lnTo>
                    <a:lnTo>
                      <a:pt x="3788" y="5012"/>
                    </a:lnTo>
                    <a:lnTo>
                      <a:pt x="3781" y="4974"/>
                    </a:lnTo>
                    <a:lnTo>
                      <a:pt x="3764" y="4976"/>
                    </a:lnTo>
                    <a:moveTo>
                      <a:pt x="3752" y="4903"/>
                    </a:moveTo>
                    <a:lnTo>
                      <a:pt x="3757" y="4941"/>
                    </a:lnTo>
                    <a:lnTo>
                      <a:pt x="3776" y="4939"/>
                    </a:lnTo>
                    <a:lnTo>
                      <a:pt x="3771" y="4901"/>
                    </a:lnTo>
                    <a:lnTo>
                      <a:pt x="3752" y="4903"/>
                    </a:lnTo>
                    <a:moveTo>
                      <a:pt x="3743" y="4828"/>
                    </a:moveTo>
                    <a:lnTo>
                      <a:pt x="3748" y="4865"/>
                    </a:lnTo>
                    <a:lnTo>
                      <a:pt x="3767" y="4863"/>
                    </a:lnTo>
                    <a:lnTo>
                      <a:pt x="3762" y="4825"/>
                    </a:lnTo>
                    <a:lnTo>
                      <a:pt x="3743" y="4828"/>
                    </a:lnTo>
                    <a:moveTo>
                      <a:pt x="3734" y="4752"/>
                    </a:moveTo>
                    <a:lnTo>
                      <a:pt x="3738" y="4790"/>
                    </a:lnTo>
                    <a:lnTo>
                      <a:pt x="3757" y="4787"/>
                    </a:lnTo>
                    <a:lnTo>
                      <a:pt x="3752" y="4749"/>
                    </a:lnTo>
                    <a:lnTo>
                      <a:pt x="3734" y="4752"/>
                    </a:lnTo>
                    <a:moveTo>
                      <a:pt x="3722" y="4679"/>
                    </a:moveTo>
                    <a:lnTo>
                      <a:pt x="3729" y="4716"/>
                    </a:lnTo>
                    <a:lnTo>
                      <a:pt x="3748" y="4712"/>
                    </a:lnTo>
                    <a:lnTo>
                      <a:pt x="3741" y="4676"/>
                    </a:lnTo>
                    <a:lnTo>
                      <a:pt x="3722" y="4679"/>
                    </a:lnTo>
                    <a:moveTo>
                      <a:pt x="3712" y="4603"/>
                    </a:moveTo>
                    <a:lnTo>
                      <a:pt x="3717" y="4641"/>
                    </a:lnTo>
                    <a:lnTo>
                      <a:pt x="3736" y="4638"/>
                    </a:lnTo>
                    <a:lnTo>
                      <a:pt x="3731" y="4601"/>
                    </a:lnTo>
                    <a:lnTo>
                      <a:pt x="3712" y="4603"/>
                    </a:lnTo>
                    <a:moveTo>
                      <a:pt x="3703" y="4527"/>
                    </a:moveTo>
                    <a:lnTo>
                      <a:pt x="3708" y="4565"/>
                    </a:lnTo>
                    <a:lnTo>
                      <a:pt x="3726" y="4563"/>
                    </a:lnTo>
                    <a:lnTo>
                      <a:pt x="3722" y="4525"/>
                    </a:lnTo>
                    <a:lnTo>
                      <a:pt x="3703" y="4527"/>
                    </a:lnTo>
                    <a:moveTo>
                      <a:pt x="3693" y="4454"/>
                    </a:moveTo>
                    <a:lnTo>
                      <a:pt x="3698" y="4489"/>
                    </a:lnTo>
                    <a:lnTo>
                      <a:pt x="3717" y="4487"/>
                    </a:lnTo>
                    <a:lnTo>
                      <a:pt x="3712" y="4449"/>
                    </a:lnTo>
                    <a:lnTo>
                      <a:pt x="3693" y="4454"/>
                    </a:lnTo>
                    <a:moveTo>
                      <a:pt x="3682" y="4378"/>
                    </a:moveTo>
                    <a:lnTo>
                      <a:pt x="3686" y="4416"/>
                    </a:lnTo>
                    <a:lnTo>
                      <a:pt x="3705" y="4414"/>
                    </a:lnTo>
                    <a:lnTo>
                      <a:pt x="3700" y="4376"/>
                    </a:lnTo>
                    <a:lnTo>
                      <a:pt x="3682" y="4378"/>
                    </a:lnTo>
                    <a:moveTo>
                      <a:pt x="3712" y="4307"/>
                    </a:moveTo>
                    <a:lnTo>
                      <a:pt x="3691" y="4336"/>
                    </a:lnTo>
                    <a:lnTo>
                      <a:pt x="3705" y="4348"/>
                    </a:lnTo>
                    <a:lnTo>
                      <a:pt x="3729" y="4317"/>
                    </a:lnTo>
                    <a:lnTo>
                      <a:pt x="3712" y="4307"/>
                    </a:lnTo>
                    <a:moveTo>
                      <a:pt x="3760" y="4246"/>
                    </a:moveTo>
                    <a:lnTo>
                      <a:pt x="3736" y="4277"/>
                    </a:lnTo>
                    <a:lnTo>
                      <a:pt x="3752" y="4288"/>
                    </a:lnTo>
                    <a:lnTo>
                      <a:pt x="3774" y="4258"/>
                    </a:lnTo>
                    <a:lnTo>
                      <a:pt x="3760" y="4246"/>
                    </a:lnTo>
                    <a:moveTo>
                      <a:pt x="3804" y="4184"/>
                    </a:moveTo>
                    <a:lnTo>
                      <a:pt x="3781" y="4215"/>
                    </a:lnTo>
                    <a:lnTo>
                      <a:pt x="3797" y="4227"/>
                    </a:lnTo>
                    <a:lnTo>
                      <a:pt x="3819" y="4196"/>
                    </a:lnTo>
                    <a:lnTo>
                      <a:pt x="3804" y="4184"/>
                    </a:lnTo>
                    <a:moveTo>
                      <a:pt x="3849" y="4125"/>
                    </a:moveTo>
                    <a:lnTo>
                      <a:pt x="3828" y="4156"/>
                    </a:lnTo>
                    <a:lnTo>
                      <a:pt x="3842" y="4168"/>
                    </a:lnTo>
                    <a:lnTo>
                      <a:pt x="3866" y="4137"/>
                    </a:lnTo>
                    <a:lnTo>
                      <a:pt x="3849" y="4125"/>
                    </a:lnTo>
                    <a:moveTo>
                      <a:pt x="3897" y="4064"/>
                    </a:moveTo>
                    <a:lnTo>
                      <a:pt x="3873" y="4095"/>
                    </a:lnTo>
                    <a:lnTo>
                      <a:pt x="3887" y="4106"/>
                    </a:lnTo>
                    <a:lnTo>
                      <a:pt x="3911" y="4076"/>
                    </a:lnTo>
                    <a:lnTo>
                      <a:pt x="3897" y="4064"/>
                    </a:lnTo>
                    <a:moveTo>
                      <a:pt x="3942" y="4005"/>
                    </a:moveTo>
                    <a:lnTo>
                      <a:pt x="3918" y="4035"/>
                    </a:lnTo>
                    <a:lnTo>
                      <a:pt x="3935" y="4045"/>
                    </a:lnTo>
                    <a:lnTo>
                      <a:pt x="3956" y="4017"/>
                    </a:lnTo>
                    <a:lnTo>
                      <a:pt x="3942" y="4005"/>
                    </a:lnTo>
                    <a:moveTo>
                      <a:pt x="3987" y="3943"/>
                    </a:moveTo>
                    <a:lnTo>
                      <a:pt x="3965" y="3974"/>
                    </a:lnTo>
                    <a:lnTo>
                      <a:pt x="3979" y="3986"/>
                    </a:lnTo>
                    <a:lnTo>
                      <a:pt x="4003" y="3955"/>
                    </a:lnTo>
                    <a:lnTo>
                      <a:pt x="3987" y="3943"/>
                    </a:lnTo>
                    <a:moveTo>
                      <a:pt x="4034" y="3884"/>
                    </a:moveTo>
                    <a:lnTo>
                      <a:pt x="4010" y="3915"/>
                    </a:lnTo>
                    <a:lnTo>
                      <a:pt x="4024" y="3924"/>
                    </a:lnTo>
                    <a:lnTo>
                      <a:pt x="4048" y="3896"/>
                    </a:lnTo>
                    <a:lnTo>
                      <a:pt x="4034" y="3884"/>
                    </a:lnTo>
                    <a:moveTo>
                      <a:pt x="4079" y="3823"/>
                    </a:moveTo>
                    <a:lnTo>
                      <a:pt x="4055" y="3853"/>
                    </a:lnTo>
                    <a:lnTo>
                      <a:pt x="4072" y="3865"/>
                    </a:lnTo>
                    <a:lnTo>
                      <a:pt x="4093" y="3835"/>
                    </a:lnTo>
                    <a:lnTo>
                      <a:pt x="4079" y="3823"/>
                    </a:lnTo>
                    <a:moveTo>
                      <a:pt x="4124" y="3764"/>
                    </a:moveTo>
                    <a:lnTo>
                      <a:pt x="4102" y="3794"/>
                    </a:lnTo>
                    <a:lnTo>
                      <a:pt x="4117" y="3804"/>
                    </a:lnTo>
                    <a:lnTo>
                      <a:pt x="4140" y="3775"/>
                    </a:lnTo>
                    <a:lnTo>
                      <a:pt x="4124" y="3764"/>
                    </a:lnTo>
                    <a:moveTo>
                      <a:pt x="4169" y="3702"/>
                    </a:moveTo>
                    <a:lnTo>
                      <a:pt x="4147" y="3733"/>
                    </a:lnTo>
                    <a:lnTo>
                      <a:pt x="4162" y="3745"/>
                    </a:lnTo>
                    <a:lnTo>
                      <a:pt x="4185" y="3714"/>
                    </a:lnTo>
                    <a:lnTo>
                      <a:pt x="4169" y="3702"/>
                    </a:lnTo>
                    <a:moveTo>
                      <a:pt x="4216" y="3643"/>
                    </a:moveTo>
                    <a:lnTo>
                      <a:pt x="4192" y="3674"/>
                    </a:lnTo>
                    <a:lnTo>
                      <a:pt x="4206" y="3683"/>
                    </a:lnTo>
                    <a:lnTo>
                      <a:pt x="4230" y="3655"/>
                    </a:lnTo>
                    <a:lnTo>
                      <a:pt x="4216" y="3643"/>
                    </a:lnTo>
                    <a:moveTo>
                      <a:pt x="4261" y="3582"/>
                    </a:moveTo>
                    <a:lnTo>
                      <a:pt x="4237" y="3612"/>
                    </a:lnTo>
                    <a:lnTo>
                      <a:pt x="4254" y="3624"/>
                    </a:lnTo>
                    <a:lnTo>
                      <a:pt x="4275" y="3593"/>
                    </a:lnTo>
                    <a:lnTo>
                      <a:pt x="4261" y="3582"/>
                    </a:lnTo>
                    <a:moveTo>
                      <a:pt x="4306" y="3522"/>
                    </a:moveTo>
                    <a:lnTo>
                      <a:pt x="4284" y="3551"/>
                    </a:lnTo>
                    <a:lnTo>
                      <a:pt x="4299" y="3563"/>
                    </a:lnTo>
                    <a:lnTo>
                      <a:pt x="4322" y="3534"/>
                    </a:lnTo>
                    <a:lnTo>
                      <a:pt x="4306" y="3522"/>
                    </a:lnTo>
                    <a:moveTo>
                      <a:pt x="4353" y="3461"/>
                    </a:moveTo>
                    <a:lnTo>
                      <a:pt x="4329" y="3492"/>
                    </a:lnTo>
                    <a:lnTo>
                      <a:pt x="4344" y="3504"/>
                    </a:lnTo>
                    <a:lnTo>
                      <a:pt x="4367" y="3473"/>
                    </a:lnTo>
                    <a:lnTo>
                      <a:pt x="4353" y="3461"/>
                    </a:lnTo>
                    <a:moveTo>
                      <a:pt x="4398" y="3402"/>
                    </a:moveTo>
                    <a:lnTo>
                      <a:pt x="4374" y="3430"/>
                    </a:lnTo>
                    <a:lnTo>
                      <a:pt x="4391" y="3442"/>
                    </a:lnTo>
                    <a:lnTo>
                      <a:pt x="4412" y="3411"/>
                    </a:lnTo>
                    <a:lnTo>
                      <a:pt x="4398" y="3402"/>
                    </a:lnTo>
                    <a:moveTo>
                      <a:pt x="4443" y="3340"/>
                    </a:moveTo>
                    <a:lnTo>
                      <a:pt x="4422" y="3371"/>
                    </a:lnTo>
                    <a:lnTo>
                      <a:pt x="4436" y="3383"/>
                    </a:lnTo>
                    <a:lnTo>
                      <a:pt x="4459" y="3352"/>
                    </a:lnTo>
                    <a:lnTo>
                      <a:pt x="4443" y="3340"/>
                    </a:lnTo>
                    <a:moveTo>
                      <a:pt x="4490" y="3281"/>
                    </a:moveTo>
                    <a:lnTo>
                      <a:pt x="4467" y="3310"/>
                    </a:lnTo>
                    <a:lnTo>
                      <a:pt x="4481" y="3321"/>
                    </a:lnTo>
                    <a:lnTo>
                      <a:pt x="4504" y="3291"/>
                    </a:lnTo>
                    <a:lnTo>
                      <a:pt x="4490" y="3281"/>
                    </a:lnTo>
                    <a:moveTo>
                      <a:pt x="4535" y="3220"/>
                    </a:moveTo>
                    <a:lnTo>
                      <a:pt x="4511" y="3251"/>
                    </a:lnTo>
                    <a:lnTo>
                      <a:pt x="4528" y="3262"/>
                    </a:lnTo>
                    <a:lnTo>
                      <a:pt x="4549" y="3232"/>
                    </a:lnTo>
                    <a:lnTo>
                      <a:pt x="4535" y="3220"/>
                    </a:lnTo>
                    <a:moveTo>
                      <a:pt x="4580" y="3161"/>
                    </a:moveTo>
                    <a:lnTo>
                      <a:pt x="4559" y="3189"/>
                    </a:lnTo>
                    <a:lnTo>
                      <a:pt x="4573" y="3201"/>
                    </a:lnTo>
                    <a:lnTo>
                      <a:pt x="4597" y="3170"/>
                    </a:lnTo>
                    <a:lnTo>
                      <a:pt x="4580" y="3161"/>
                    </a:lnTo>
                    <a:moveTo>
                      <a:pt x="4625" y="3099"/>
                    </a:moveTo>
                    <a:lnTo>
                      <a:pt x="4604" y="3130"/>
                    </a:lnTo>
                    <a:lnTo>
                      <a:pt x="4618" y="3142"/>
                    </a:lnTo>
                    <a:lnTo>
                      <a:pt x="4641" y="3111"/>
                    </a:lnTo>
                    <a:lnTo>
                      <a:pt x="4625" y="3099"/>
                    </a:lnTo>
                    <a:moveTo>
                      <a:pt x="4672" y="3038"/>
                    </a:moveTo>
                    <a:lnTo>
                      <a:pt x="4649" y="3069"/>
                    </a:lnTo>
                    <a:lnTo>
                      <a:pt x="4663" y="3080"/>
                    </a:lnTo>
                    <a:lnTo>
                      <a:pt x="4686" y="3050"/>
                    </a:lnTo>
                    <a:lnTo>
                      <a:pt x="4672" y="3038"/>
                    </a:lnTo>
                    <a:moveTo>
                      <a:pt x="4717" y="2979"/>
                    </a:moveTo>
                    <a:lnTo>
                      <a:pt x="4694" y="3009"/>
                    </a:lnTo>
                    <a:lnTo>
                      <a:pt x="4710" y="3021"/>
                    </a:lnTo>
                    <a:lnTo>
                      <a:pt x="4731" y="2990"/>
                    </a:lnTo>
                    <a:lnTo>
                      <a:pt x="4717" y="2979"/>
                    </a:lnTo>
                    <a:moveTo>
                      <a:pt x="4762" y="2917"/>
                    </a:moveTo>
                    <a:lnTo>
                      <a:pt x="4741" y="2948"/>
                    </a:lnTo>
                    <a:lnTo>
                      <a:pt x="4755" y="2960"/>
                    </a:lnTo>
                    <a:lnTo>
                      <a:pt x="4779" y="2929"/>
                    </a:lnTo>
                    <a:lnTo>
                      <a:pt x="4762" y="2917"/>
                    </a:lnTo>
                    <a:moveTo>
                      <a:pt x="4809" y="2858"/>
                    </a:moveTo>
                    <a:lnTo>
                      <a:pt x="4786" y="2889"/>
                    </a:lnTo>
                    <a:lnTo>
                      <a:pt x="4800" y="2901"/>
                    </a:lnTo>
                    <a:lnTo>
                      <a:pt x="4824" y="2870"/>
                    </a:lnTo>
                    <a:lnTo>
                      <a:pt x="4809" y="2858"/>
                    </a:lnTo>
                    <a:moveTo>
                      <a:pt x="4854" y="2797"/>
                    </a:moveTo>
                    <a:lnTo>
                      <a:pt x="4831" y="2827"/>
                    </a:lnTo>
                    <a:lnTo>
                      <a:pt x="4847" y="2839"/>
                    </a:lnTo>
                    <a:lnTo>
                      <a:pt x="4868" y="2808"/>
                    </a:lnTo>
                    <a:lnTo>
                      <a:pt x="4854" y="2797"/>
                    </a:lnTo>
                    <a:moveTo>
                      <a:pt x="4899" y="2738"/>
                    </a:moveTo>
                    <a:lnTo>
                      <a:pt x="4878" y="2768"/>
                    </a:lnTo>
                    <a:lnTo>
                      <a:pt x="4892" y="2778"/>
                    </a:lnTo>
                    <a:lnTo>
                      <a:pt x="4916" y="2749"/>
                    </a:lnTo>
                    <a:lnTo>
                      <a:pt x="4899" y="2738"/>
                    </a:lnTo>
                    <a:moveTo>
                      <a:pt x="4947" y="2676"/>
                    </a:moveTo>
                    <a:lnTo>
                      <a:pt x="4923" y="2707"/>
                    </a:lnTo>
                    <a:lnTo>
                      <a:pt x="4937" y="2719"/>
                    </a:lnTo>
                    <a:lnTo>
                      <a:pt x="4961" y="2688"/>
                    </a:lnTo>
                    <a:lnTo>
                      <a:pt x="4947" y="2676"/>
                    </a:lnTo>
                    <a:moveTo>
                      <a:pt x="4991" y="2617"/>
                    </a:moveTo>
                    <a:lnTo>
                      <a:pt x="4968" y="2648"/>
                    </a:lnTo>
                    <a:lnTo>
                      <a:pt x="4984" y="2657"/>
                    </a:lnTo>
                    <a:lnTo>
                      <a:pt x="5006" y="2629"/>
                    </a:lnTo>
                    <a:lnTo>
                      <a:pt x="4991" y="2617"/>
                    </a:lnTo>
                    <a:moveTo>
                      <a:pt x="5036" y="2555"/>
                    </a:moveTo>
                    <a:lnTo>
                      <a:pt x="5015" y="2586"/>
                    </a:lnTo>
                    <a:lnTo>
                      <a:pt x="5029" y="2598"/>
                    </a:lnTo>
                    <a:lnTo>
                      <a:pt x="5053" y="2567"/>
                    </a:lnTo>
                    <a:lnTo>
                      <a:pt x="5036" y="2555"/>
                    </a:lnTo>
                    <a:moveTo>
                      <a:pt x="5081" y="2496"/>
                    </a:moveTo>
                    <a:lnTo>
                      <a:pt x="5060" y="2527"/>
                    </a:lnTo>
                    <a:lnTo>
                      <a:pt x="5074" y="2537"/>
                    </a:lnTo>
                    <a:lnTo>
                      <a:pt x="5098" y="2508"/>
                    </a:lnTo>
                    <a:lnTo>
                      <a:pt x="5081" y="2496"/>
                    </a:lnTo>
                    <a:moveTo>
                      <a:pt x="5129" y="2435"/>
                    </a:moveTo>
                    <a:lnTo>
                      <a:pt x="5105" y="2466"/>
                    </a:lnTo>
                    <a:lnTo>
                      <a:pt x="5119" y="2477"/>
                    </a:lnTo>
                    <a:lnTo>
                      <a:pt x="5143" y="2447"/>
                    </a:lnTo>
                    <a:lnTo>
                      <a:pt x="5129" y="2435"/>
                    </a:lnTo>
                    <a:moveTo>
                      <a:pt x="5129" y="2381"/>
                    </a:moveTo>
                    <a:lnTo>
                      <a:pt x="5143" y="2414"/>
                    </a:lnTo>
                    <a:lnTo>
                      <a:pt x="5162" y="2407"/>
                    </a:lnTo>
                    <a:lnTo>
                      <a:pt x="5145" y="2371"/>
                    </a:lnTo>
                    <a:lnTo>
                      <a:pt x="5129" y="2381"/>
                    </a:lnTo>
                    <a:moveTo>
                      <a:pt x="5098" y="2310"/>
                    </a:moveTo>
                    <a:lnTo>
                      <a:pt x="5112" y="2345"/>
                    </a:lnTo>
                    <a:lnTo>
                      <a:pt x="5131" y="2338"/>
                    </a:lnTo>
                    <a:lnTo>
                      <a:pt x="5114" y="2302"/>
                    </a:lnTo>
                    <a:lnTo>
                      <a:pt x="5098" y="2310"/>
                    </a:lnTo>
                    <a:moveTo>
                      <a:pt x="5067" y="2241"/>
                    </a:moveTo>
                    <a:lnTo>
                      <a:pt x="5081" y="2276"/>
                    </a:lnTo>
                    <a:lnTo>
                      <a:pt x="5100" y="2267"/>
                    </a:lnTo>
                    <a:lnTo>
                      <a:pt x="5084" y="2234"/>
                    </a:lnTo>
                    <a:lnTo>
                      <a:pt x="5067" y="2241"/>
                    </a:lnTo>
                    <a:moveTo>
                      <a:pt x="5036" y="2172"/>
                    </a:moveTo>
                    <a:lnTo>
                      <a:pt x="5051" y="2206"/>
                    </a:lnTo>
                    <a:lnTo>
                      <a:pt x="5069" y="2198"/>
                    </a:lnTo>
                    <a:lnTo>
                      <a:pt x="5053" y="2165"/>
                    </a:lnTo>
                    <a:lnTo>
                      <a:pt x="5036" y="2172"/>
                    </a:lnTo>
                    <a:moveTo>
                      <a:pt x="5006" y="2104"/>
                    </a:moveTo>
                    <a:lnTo>
                      <a:pt x="5020" y="2137"/>
                    </a:lnTo>
                    <a:lnTo>
                      <a:pt x="5039" y="2130"/>
                    </a:lnTo>
                    <a:lnTo>
                      <a:pt x="5022" y="2094"/>
                    </a:lnTo>
                    <a:lnTo>
                      <a:pt x="5006" y="2104"/>
                    </a:lnTo>
                    <a:moveTo>
                      <a:pt x="4975" y="2033"/>
                    </a:moveTo>
                    <a:lnTo>
                      <a:pt x="4989" y="2068"/>
                    </a:lnTo>
                    <a:lnTo>
                      <a:pt x="5008" y="2061"/>
                    </a:lnTo>
                    <a:lnTo>
                      <a:pt x="4991" y="2026"/>
                    </a:lnTo>
                    <a:lnTo>
                      <a:pt x="4975" y="2033"/>
                    </a:lnTo>
                    <a:moveTo>
                      <a:pt x="4944" y="1964"/>
                    </a:moveTo>
                    <a:lnTo>
                      <a:pt x="4958" y="2000"/>
                    </a:lnTo>
                    <a:lnTo>
                      <a:pt x="4977" y="1993"/>
                    </a:lnTo>
                    <a:lnTo>
                      <a:pt x="4961" y="1957"/>
                    </a:lnTo>
                    <a:lnTo>
                      <a:pt x="4944" y="1964"/>
                    </a:lnTo>
                    <a:moveTo>
                      <a:pt x="4913" y="1896"/>
                    </a:moveTo>
                    <a:lnTo>
                      <a:pt x="4928" y="1931"/>
                    </a:lnTo>
                    <a:lnTo>
                      <a:pt x="4947" y="1922"/>
                    </a:lnTo>
                    <a:lnTo>
                      <a:pt x="4930" y="1889"/>
                    </a:lnTo>
                    <a:lnTo>
                      <a:pt x="4913" y="1896"/>
                    </a:lnTo>
                    <a:moveTo>
                      <a:pt x="4883" y="1827"/>
                    </a:moveTo>
                    <a:lnTo>
                      <a:pt x="4897" y="1860"/>
                    </a:lnTo>
                    <a:lnTo>
                      <a:pt x="4916" y="1853"/>
                    </a:lnTo>
                    <a:lnTo>
                      <a:pt x="4899" y="1818"/>
                    </a:lnTo>
                    <a:lnTo>
                      <a:pt x="4883" y="1827"/>
                    </a:lnTo>
                    <a:moveTo>
                      <a:pt x="4852" y="1756"/>
                    </a:moveTo>
                    <a:lnTo>
                      <a:pt x="4866" y="1792"/>
                    </a:lnTo>
                    <a:lnTo>
                      <a:pt x="4885" y="1785"/>
                    </a:lnTo>
                    <a:lnTo>
                      <a:pt x="4868" y="1749"/>
                    </a:lnTo>
                    <a:lnTo>
                      <a:pt x="4852" y="1756"/>
                    </a:lnTo>
                    <a:moveTo>
                      <a:pt x="4821" y="1688"/>
                    </a:moveTo>
                    <a:lnTo>
                      <a:pt x="4835" y="1723"/>
                    </a:lnTo>
                    <a:lnTo>
                      <a:pt x="4854" y="1716"/>
                    </a:lnTo>
                    <a:lnTo>
                      <a:pt x="4838" y="1681"/>
                    </a:lnTo>
                    <a:lnTo>
                      <a:pt x="4821" y="1688"/>
                    </a:lnTo>
                    <a:moveTo>
                      <a:pt x="4790" y="1619"/>
                    </a:moveTo>
                    <a:lnTo>
                      <a:pt x="4805" y="1655"/>
                    </a:lnTo>
                    <a:lnTo>
                      <a:pt x="4824" y="1645"/>
                    </a:lnTo>
                    <a:lnTo>
                      <a:pt x="4807" y="1612"/>
                    </a:lnTo>
                    <a:lnTo>
                      <a:pt x="4790" y="1619"/>
                    </a:lnTo>
                    <a:moveTo>
                      <a:pt x="4760" y="1551"/>
                    </a:moveTo>
                    <a:lnTo>
                      <a:pt x="4774" y="1584"/>
                    </a:lnTo>
                    <a:lnTo>
                      <a:pt x="4793" y="1577"/>
                    </a:lnTo>
                    <a:lnTo>
                      <a:pt x="4776" y="1541"/>
                    </a:lnTo>
                    <a:lnTo>
                      <a:pt x="4760" y="1551"/>
                    </a:lnTo>
                    <a:moveTo>
                      <a:pt x="4729" y="1480"/>
                    </a:moveTo>
                    <a:lnTo>
                      <a:pt x="4743" y="1515"/>
                    </a:lnTo>
                    <a:lnTo>
                      <a:pt x="4762" y="1508"/>
                    </a:lnTo>
                    <a:lnTo>
                      <a:pt x="4746" y="1473"/>
                    </a:lnTo>
                    <a:lnTo>
                      <a:pt x="4729" y="1480"/>
                    </a:lnTo>
                    <a:moveTo>
                      <a:pt x="4698" y="1411"/>
                    </a:moveTo>
                    <a:lnTo>
                      <a:pt x="4712" y="1447"/>
                    </a:lnTo>
                    <a:lnTo>
                      <a:pt x="4731" y="1440"/>
                    </a:lnTo>
                    <a:lnTo>
                      <a:pt x="4715" y="1404"/>
                    </a:lnTo>
                    <a:lnTo>
                      <a:pt x="4698" y="1411"/>
                    </a:lnTo>
                    <a:moveTo>
                      <a:pt x="4668" y="1343"/>
                    </a:moveTo>
                    <a:lnTo>
                      <a:pt x="4682" y="1378"/>
                    </a:lnTo>
                    <a:lnTo>
                      <a:pt x="4701" y="1369"/>
                    </a:lnTo>
                    <a:lnTo>
                      <a:pt x="4684" y="1336"/>
                    </a:lnTo>
                    <a:lnTo>
                      <a:pt x="4668" y="1343"/>
                    </a:lnTo>
                    <a:moveTo>
                      <a:pt x="4637" y="1274"/>
                    </a:moveTo>
                    <a:lnTo>
                      <a:pt x="4651" y="1307"/>
                    </a:lnTo>
                    <a:lnTo>
                      <a:pt x="4670" y="1300"/>
                    </a:lnTo>
                    <a:lnTo>
                      <a:pt x="4653" y="1267"/>
                    </a:lnTo>
                    <a:lnTo>
                      <a:pt x="4637" y="1274"/>
                    </a:lnTo>
                    <a:moveTo>
                      <a:pt x="4606" y="1205"/>
                    </a:moveTo>
                    <a:lnTo>
                      <a:pt x="4620" y="1239"/>
                    </a:lnTo>
                    <a:lnTo>
                      <a:pt x="4639" y="1231"/>
                    </a:lnTo>
                    <a:lnTo>
                      <a:pt x="4623" y="1196"/>
                    </a:lnTo>
                    <a:lnTo>
                      <a:pt x="4606" y="1205"/>
                    </a:lnTo>
                    <a:moveTo>
                      <a:pt x="4575" y="1135"/>
                    </a:moveTo>
                    <a:lnTo>
                      <a:pt x="4589" y="1170"/>
                    </a:lnTo>
                    <a:lnTo>
                      <a:pt x="4608" y="1163"/>
                    </a:lnTo>
                    <a:lnTo>
                      <a:pt x="4592" y="1127"/>
                    </a:lnTo>
                    <a:lnTo>
                      <a:pt x="4575" y="1135"/>
                    </a:lnTo>
                    <a:moveTo>
                      <a:pt x="4545" y="1066"/>
                    </a:moveTo>
                    <a:lnTo>
                      <a:pt x="4559" y="1101"/>
                    </a:lnTo>
                    <a:lnTo>
                      <a:pt x="4578" y="1092"/>
                    </a:lnTo>
                    <a:lnTo>
                      <a:pt x="4561" y="1059"/>
                    </a:lnTo>
                    <a:lnTo>
                      <a:pt x="4545" y="1066"/>
                    </a:lnTo>
                    <a:moveTo>
                      <a:pt x="4514" y="997"/>
                    </a:moveTo>
                    <a:lnTo>
                      <a:pt x="4528" y="1031"/>
                    </a:lnTo>
                    <a:lnTo>
                      <a:pt x="4547" y="1023"/>
                    </a:lnTo>
                    <a:lnTo>
                      <a:pt x="4530" y="990"/>
                    </a:lnTo>
                    <a:lnTo>
                      <a:pt x="4514" y="997"/>
                    </a:lnTo>
                    <a:moveTo>
                      <a:pt x="4483" y="929"/>
                    </a:moveTo>
                    <a:lnTo>
                      <a:pt x="4497" y="962"/>
                    </a:lnTo>
                    <a:lnTo>
                      <a:pt x="4516" y="955"/>
                    </a:lnTo>
                    <a:lnTo>
                      <a:pt x="4500" y="919"/>
                    </a:lnTo>
                    <a:lnTo>
                      <a:pt x="4483" y="929"/>
                    </a:lnTo>
                    <a:moveTo>
                      <a:pt x="4452" y="858"/>
                    </a:moveTo>
                    <a:lnTo>
                      <a:pt x="4467" y="893"/>
                    </a:lnTo>
                    <a:lnTo>
                      <a:pt x="4485" y="886"/>
                    </a:lnTo>
                    <a:lnTo>
                      <a:pt x="4469" y="851"/>
                    </a:lnTo>
                    <a:lnTo>
                      <a:pt x="4452" y="858"/>
                    </a:lnTo>
                    <a:moveTo>
                      <a:pt x="4422" y="789"/>
                    </a:moveTo>
                    <a:lnTo>
                      <a:pt x="4436" y="825"/>
                    </a:lnTo>
                    <a:lnTo>
                      <a:pt x="4455" y="815"/>
                    </a:lnTo>
                    <a:lnTo>
                      <a:pt x="4438" y="782"/>
                    </a:lnTo>
                    <a:lnTo>
                      <a:pt x="4422" y="789"/>
                    </a:lnTo>
                    <a:moveTo>
                      <a:pt x="4391" y="721"/>
                    </a:moveTo>
                    <a:lnTo>
                      <a:pt x="4405" y="754"/>
                    </a:lnTo>
                    <a:lnTo>
                      <a:pt x="4424" y="747"/>
                    </a:lnTo>
                    <a:lnTo>
                      <a:pt x="4407" y="714"/>
                    </a:lnTo>
                    <a:lnTo>
                      <a:pt x="4391" y="721"/>
                    </a:lnTo>
                    <a:moveTo>
                      <a:pt x="4360" y="652"/>
                    </a:moveTo>
                    <a:lnTo>
                      <a:pt x="4374" y="685"/>
                    </a:lnTo>
                    <a:lnTo>
                      <a:pt x="4393" y="678"/>
                    </a:lnTo>
                    <a:lnTo>
                      <a:pt x="4377" y="643"/>
                    </a:lnTo>
                    <a:lnTo>
                      <a:pt x="4360" y="652"/>
                    </a:lnTo>
                    <a:moveTo>
                      <a:pt x="4329" y="581"/>
                    </a:moveTo>
                    <a:lnTo>
                      <a:pt x="4344" y="617"/>
                    </a:lnTo>
                    <a:lnTo>
                      <a:pt x="4362" y="610"/>
                    </a:lnTo>
                    <a:lnTo>
                      <a:pt x="4346" y="574"/>
                    </a:lnTo>
                    <a:lnTo>
                      <a:pt x="4329" y="581"/>
                    </a:lnTo>
                    <a:moveTo>
                      <a:pt x="4299" y="513"/>
                    </a:moveTo>
                    <a:lnTo>
                      <a:pt x="4313" y="548"/>
                    </a:lnTo>
                    <a:lnTo>
                      <a:pt x="4332" y="539"/>
                    </a:lnTo>
                    <a:lnTo>
                      <a:pt x="4315" y="506"/>
                    </a:lnTo>
                    <a:lnTo>
                      <a:pt x="4299" y="513"/>
                    </a:lnTo>
                    <a:moveTo>
                      <a:pt x="4268" y="444"/>
                    </a:moveTo>
                    <a:lnTo>
                      <a:pt x="4282" y="477"/>
                    </a:lnTo>
                    <a:lnTo>
                      <a:pt x="4301" y="470"/>
                    </a:lnTo>
                    <a:lnTo>
                      <a:pt x="4284" y="437"/>
                    </a:lnTo>
                    <a:lnTo>
                      <a:pt x="4268" y="444"/>
                    </a:lnTo>
                    <a:moveTo>
                      <a:pt x="4230" y="399"/>
                    </a:moveTo>
                    <a:lnTo>
                      <a:pt x="4247" y="399"/>
                    </a:lnTo>
                    <a:lnTo>
                      <a:pt x="4251" y="409"/>
                    </a:lnTo>
                    <a:lnTo>
                      <a:pt x="4270" y="402"/>
                    </a:lnTo>
                    <a:lnTo>
                      <a:pt x="4261" y="383"/>
                    </a:lnTo>
                    <a:lnTo>
                      <a:pt x="4232" y="380"/>
                    </a:lnTo>
                    <a:lnTo>
                      <a:pt x="4230" y="399"/>
                    </a:lnTo>
                    <a:moveTo>
                      <a:pt x="4157" y="390"/>
                    </a:moveTo>
                    <a:lnTo>
                      <a:pt x="4195" y="395"/>
                    </a:lnTo>
                    <a:lnTo>
                      <a:pt x="4195" y="376"/>
                    </a:lnTo>
                    <a:lnTo>
                      <a:pt x="4157" y="371"/>
                    </a:lnTo>
                    <a:lnTo>
                      <a:pt x="4157" y="390"/>
                    </a:lnTo>
                    <a:moveTo>
                      <a:pt x="4081" y="383"/>
                    </a:moveTo>
                    <a:lnTo>
                      <a:pt x="4119" y="387"/>
                    </a:lnTo>
                    <a:lnTo>
                      <a:pt x="4119" y="369"/>
                    </a:lnTo>
                    <a:lnTo>
                      <a:pt x="4083" y="364"/>
                    </a:lnTo>
                    <a:lnTo>
                      <a:pt x="4081" y="383"/>
                    </a:lnTo>
                    <a:moveTo>
                      <a:pt x="4005" y="376"/>
                    </a:moveTo>
                    <a:lnTo>
                      <a:pt x="4043" y="380"/>
                    </a:lnTo>
                    <a:lnTo>
                      <a:pt x="4046" y="361"/>
                    </a:lnTo>
                    <a:lnTo>
                      <a:pt x="4008" y="357"/>
                    </a:lnTo>
                    <a:lnTo>
                      <a:pt x="4005" y="376"/>
                    </a:lnTo>
                    <a:moveTo>
                      <a:pt x="3930" y="369"/>
                    </a:moveTo>
                    <a:lnTo>
                      <a:pt x="3968" y="371"/>
                    </a:lnTo>
                    <a:lnTo>
                      <a:pt x="3970" y="352"/>
                    </a:lnTo>
                    <a:lnTo>
                      <a:pt x="3932" y="350"/>
                    </a:lnTo>
                    <a:lnTo>
                      <a:pt x="3930" y="369"/>
                    </a:lnTo>
                    <a:moveTo>
                      <a:pt x="3854" y="361"/>
                    </a:moveTo>
                    <a:lnTo>
                      <a:pt x="3892" y="364"/>
                    </a:lnTo>
                    <a:lnTo>
                      <a:pt x="3894" y="345"/>
                    </a:lnTo>
                    <a:lnTo>
                      <a:pt x="3857" y="343"/>
                    </a:lnTo>
                    <a:lnTo>
                      <a:pt x="3854" y="361"/>
                    </a:lnTo>
                    <a:moveTo>
                      <a:pt x="3778" y="352"/>
                    </a:moveTo>
                    <a:lnTo>
                      <a:pt x="3816" y="357"/>
                    </a:lnTo>
                    <a:lnTo>
                      <a:pt x="3819" y="338"/>
                    </a:lnTo>
                    <a:lnTo>
                      <a:pt x="3781" y="333"/>
                    </a:lnTo>
                    <a:lnTo>
                      <a:pt x="3778" y="352"/>
                    </a:lnTo>
                    <a:moveTo>
                      <a:pt x="3705" y="345"/>
                    </a:moveTo>
                    <a:lnTo>
                      <a:pt x="3741" y="350"/>
                    </a:lnTo>
                    <a:lnTo>
                      <a:pt x="3743" y="331"/>
                    </a:lnTo>
                    <a:lnTo>
                      <a:pt x="3705" y="326"/>
                    </a:lnTo>
                    <a:lnTo>
                      <a:pt x="3705" y="345"/>
                    </a:lnTo>
                    <a:moveTo>
                      <a:pt x="3630" y="338"/>
                    </a:moveTo>
                    <a:lnTo>
                      <a:pt x="3667" y="343"/>
                    </a:lnTo>
                    <a:lnTo>
                      <a:pt x="3667" y="324"/>
                    </a:lnTo>
                    <a:lnTo>
                      <a:pt x="3632" y="319"/>
                    </a:lnTo>
                    <a:lnTo>
                      <a:pt x="3630" y="338"/>
                    </a:lnTo>
                    <a:moveTo>
                      <a:pt x="3554" y="331"/>
                    </a:moveTo>
                    <a:lnTo>
                      <a:pt x="3592" y="333"/>
                    </a:lnTo>
                    <a:lnTo>
                      <a:pt x="3594" y="314"/>
                    </a:lnTo>
                    <a:lnTo>
                      <a:pt x="3556" y="312"/>
                    </a:lnTo>
                    <a:lnTo>
                      <a:pt x="3554" y="331"/>
                    </a:lnTo>
                    <a:moveTo>
                      <a:pt x="3478" y="324"/>
                    </a:moveTo>
                    <a:lnTo>
                      <a:pt x="3516" y="326"/>
                    </a:lnTo>
                    <a:lnTo>
                      <a:pt x="3518" y="307"/>
                    </a:lnTo>
                    <a:lnTo>
                      <a:pt x="3481" y="305"/>
                    </a:lnTo>
                    <a:lnTo>
                      <a:pt x="3478" y="324"/>
                    </a:lnTo>
                    <a:moveTo>
                      <a:pt x="3403" y="314"/>
                    </a:moveTo>
                    <a:lnTo>
                      <a:pt x="3440" y="319"/>
                    </a:lnTo>
                    <a:lnTo>
                      <a:pt x="3443" y="300"/>
                    </a:lnTo>
                    <a:lnTo>
                      <a:pt x="3405" y="295"/>
                    </a:lnTo>
                    <a:lnTo>
                      <a:pt x="3403" y="314"/>
                    </a:lnTo>
                    <a:moveTo>
                      <a:pt x="3327" y="307"/>
                    </a:moveTo>
                    <a:lnTo>
                      <a:pt x="3365" y="312"/>
                    </a:lnTo>
                    <a:lnTo>
                      <a:pt x="3367" y="293"/>
                    </a:lnTo>
                    <a:lnTo>
                      <a:pt x="3329" y="288"/>
                    </a:lnTo>
                    <a:lnTo>
                      <a:pt x="3327" y="307"/>
                    </a:lnTo>
                    <a:moveTo>
                      <a:pt x="3254" y="300"/>
                    </a:moveTo>
                    <a:lnTo>
                      <a:pt x="3289" y="305"/>
                    </a:lnTo>
                    <a:lnTo>
                      <a:pt x="3291" y="286"/>
                    </a:lnTo>
                    <a:lnTo>
                      <a:pt x="3254" y="281"/>
                    </a:lnTo>
                    <a:lnTo>
                      <a:pt x="3254" y="300"/>
                    </a:lnTo>
                    <a:moveTo>
                      <a:pt x="3178" y="293"/>
                    </a:moveTo>
                    <a:lnTo>
                      <a:pt x="3216" y="295"/>
                    </a:lnTo>
                    <a:lnTo>
                      <a:pt x="3216" y="276"/>
                    </a:lnTo>
                    <a:lnTo>
                      <a:pt x="3180" y="274"/>
                    </a:lnTo>
                    <a:lnTo>
                      <a:pt x="3178" y="293"/>
                    </a:lnTo>
                    <a:moveTo>
                      <a:pt x="3102" y="286"/>
                    </a:moveTo>
                    <a:lnTo>
                      <a:pt x="3140" y="288"/>
                    </a:lnTo>
                    <a:lnTo>
                      <a:pt x="3142" y="269"/>
                    </a:lnTo>
                    <a:lnTo>
                      <a:pt x="3105" y="267"/>
                    </a:lnTo>
                    <a:lnTo>
                      <a:pt x="3102" y="286"/>
                    </a:lnTo>
                    <a:moveTo>
                      <a:pt x="3027" y="276"/>
                    </a:moveTo>
                    <a:lnTo>
                      <a:pt x="3064" y="281"/>
                    </a:lnTo>
                    <a:lnTo>
                      <a:pt x="3067" y="262"/>
                    </a:lnTo>
                    <a:lnTo>
                      <a:pt x="3029" y="257"/>
                    </a:lnTo>
                    <a:lnTo>
                      <a:pt x="3027" y="276"/>
                    </a:lnTo>
                    <a:moveTo>
                      <a:pt x="2951" y="269"/>
                    </a:moveTo>
                    <a:lnTo>
                      <a:pt x="2989" y="274"/>
                    </a:lnTo>
                    <a:lnTo>
                      <a:pt x="2991" y="255"/>
                    </a:lnTo>
                    <a:lnTo>
                      <a:pt x="2953" y="250"/>
                    </a:lnTo>
                    <a:lnTo>
                      <a:pt x="2951" y="269"/>
                    </a:lnTo>
                    <a:moveTo>
                      <a:pt x="2875" y="262"/>
                    </a:moveTo>
                    <a:lnTo>
                      <a:pt x="2913" y="267"/>
                    </a:lnTo>
                    <a:lnTo>
                      <a:pt x="2915" y="248"/>
                    </a:lnTo>
                    <a:lnTo>
                      <a:pt x="2878" y="243"/>
                    </a:lnTo>
                    <a:lnTo>
                      <a:pt x="2875" y="262"/>
                    </a:lnTo>
                    <a:moveTo>
                      <a:pt x="2802" y="255"/>
                    </a:moveTo>
                    <a:lnTo>
                      <a:pt x="2837" y="257"/>
                    </a:lnTo>
                    <a:lnTo>
                      <a:pt x="2840" y="239"/>
                    </a:lnTo>
                    <a:lnTo>
                      <a:pt x="2802" y="236"/>
                    </a:lnTo>
                    <a:lnTo>
                      <a:pt x="2802" y="255"/>
                    </a:lnTo>
                    <a:moveTo>
                      <a:pt x="2726" y="248"/>
                    </a:moveTo>
                    <a:lnTo>
                      <a:pt x="2764" y="250"/>
                    </a:lnTo>
                    <a:lnTo>
                      <a:pt x="2764" y="231"/>
                    </a:lnTo>
                    <a:lnTo>
                      <a:pt x="2726" y="229"/>
                    </a:lnTo>
                    <a:lnTo>
                      <a:pt x="2726" y="248"/>
                    </a:lnTo>
                    <a:moveTo>
                      <a:pt x="2651" y="239"/>
                    </a:moveTo>
                    <a:lnTo>
                      <a:pt x="2689" y="243"/>
                    </a:lnTo>
                    <a:lnTo>
                      <a:pt x="2691" y="224"/>
                    </a:lnTo>
                    <a:lnTo>
                      <a:pt x="2653" y="220"/>
                    </a:lnTo>
                    <a:lnTo>
                      <a:pt x="2651" y="239"/>
                    </a:lnTo>
                    <a:moveTo>
                      <a:pt x="2575" y="231"/>
                    </a:moveTo>
                    <a:lnTo>
                      <a:pt x="2613" y="236"/>
                    </a:lnTo>
                    <a:lnTo>
                      <a:pt x="2615" y="217"/>
                    </a:lnTo>
                    <a:lnTo>
                      <a:pt x="2577" y="213"/>
                    </a:lnTo>
                    <a:lnTo>
                      <a:pt x="2575" y="231"/>
                    </a:lnTo>
                    <a:moveTo>
                      <a:pt x="2499" y="224"/>
                    </a:moveTo>
                    <a:lnTo>
                      <a:pt x="2537" y="229"/>
                    </a:lnTo>
                    <a:lnTo>
                      <a:pt x="2540" y="210"/>
                    </a:lnTo>
                    <a:lnTo>
                      <a:pt x="2502" y="205"/>
                    </a:lnTo>
                    <a:lnTo>
                      <a:pt x="2499" y="224"/>
                    </a:lnTo>
                    <a:moveTo>
                      <a:pt x="2424" y="217"/>
                    </a:moveTo>
                    <a:lnTo>
                      <a:pt x="2462" y="220"/>
                    </a:lnTo>
                    <a:lnTo>
                      <a:pt x="2464" y="201"/>
                    </a:lnTo>
                    <a:lnTo>
                      <a:pt x="2426" y="198"/>
                    </a:lnTo>
                    <a:lnTo>
                      <a:pt x="2424" y="217"/>
                    </a:lnTo>
                    <a:moveTo>
                      <a:pt x="2348" y="210"/>
                    </a:moveTo>
                    <a:lnTo>
                      <a:pt x="2386" y="213"/>
                    </a:lnTo>
                    <a:lnTo>
                      <a:pt x="2388" y="194"/>
                    </a:lnTo>
                    <a:lnTo>
                      <a:pt x="2350" y="191"/>
                    </a:lnTo>
                    <a:lnTo>
                      <a:pt x="2348" y="210"/>
                    </a:lnTo>
                    <a:moveTo>
                      <a:pt x="2275" y="201"/>
                    </a:moveTo>
                    <a:lnTo>
                      <a:pt x="2313" y="205"/>
                    </a:lnTo>
                    <a:lnTo>
                      <a:pt x="2313" y="186"/>
                    </a:lnTo>
                    <a:lnTo>
                      <a:pt x="2275" y="182"/>
                    </a:lnTo>
                    <a:lnTo>
                      <a:pt x="2275" y="201"/>
                    </a:lnTo>
                    <a:moveTo>
                      <a:pt x="2199" y="194"/>
                    </a:moveTo>
                    <a:lnTo>
                      <a:pt x="2237" y="198"/>
                    </a:lnTo>
                    <a:lnTo>
                      <a:pt x="2239" y="179"/>
                    </a:lnTo>
                    <a:lnTo>
                      <a:pt x="2201" y="175"/>
                    </a:lnTo>
                    <a:lnTo>
                      <a:pt x="2199" y="194"/>
                    </a:lnTo>
                    <a:moveTo>
                      <a:pt x="2123" y="186"/>
                    </a:moveTo>
                    <a:lnTo>
                      <a:pt x="2161" y="191"/>
                    </a:lnTo>
                    <a:lnTo>
                      <a:pt x="2164" y="172"/>
                    </a:lnTo>
                    <a:lnTo>
                      <a:pt x="2126" y="168"/>
                    </a:lnTo>
                    <a:lnTo>
                      <a:pt x="2123" y="186"/>
                    </a:lnTo>
                    <a:moveTo>
                      <a:pt x="2048" y="179"/>
                    </a:moveTo>
                    <a:lnTo>
                      <a:pt x="2086" y="182"/>
                    </a:lnTo>
                    <a:lnTo>
                      <a:pt x="2088" y="163"/>
                    </a:lnTo>
                    <a:lnTo>
                      <a:pt x="2050" y="160"/>
                    </a:lnTo>
                    <a:lnTo>
                      <a:pt x="2048" y="179"/>
                    </a:lnTo>
                    <a:moveTo>
                      <a:pt x="1972" y="170"/>
                    </a:moveTo>
                    <a:lnTo>
                      <a:pt x="2010" y="175"/>
                    </a:lnTo>
                    <a:lnTo>
                      <a:pt x="2012" y="156"/>
                    </a:lnTo>
                    <a:lnTo>
                      <a:pt x="1974" y="153"/>
                    </a:lnTo>
                    <a:lnTo>
                      <a:pt x="1972" y="170"/>
                    </a:lnTo>
                    <a:moveTo>
                      <a:pt x="1896" y="163"/>
                    </a:moveTo>
                    <a:lnTo>
                      <a:pt x="1934" y="168"/>
                    </a:lnTo>
                    <a:lnTo>
                      <a:pt x="1937" y="149"/>
                    </a:lnTo>
                    <a:lnTo>
                      <a:pt x="1899" y="144"/>
                    </a:lnTo>
                    <a:lnTo>
                      <a:pt x="1896" y="163"/>
                    </a:lnTo>
                    <a:moveTo>
                      <a:pt x="1823" y="156"/>
                    </a:moveTo>
                    <a:lnTo>
                      <a:pt x="1861" y="160"/>
                    </a:lnTo>
                    <a:lnTo>
                      <a:pt x="1861" y="142"/>
                    </a:lnTo>
                    <a:lnTo>
                      <a:pt x="1823" y="137"/>
                    </a:lnTo>
                    <a:lnTo>
                      <a:pt x="1823" y="156"/>
                    </a:lnTo>
                    <a:moveTo>
                      <a:pt x="1747" y="149"/>
                    </a:moveTo>
                    <a:lnTo>
                      <a:pt x="1785" y="151"/>
                    </a:lnTo>
                    <a:lnTo>
                      <a:pt x="1785" y="134"/>
                    </a:lnTo>
                    <a:lnTo>
                      <a:pt x="1750" y="130"/>
                    </a:lnTo>
                    <a:lnTo>
                      <a:pt x="1747" y="149"/>
                    </a:lnTo>
                    <a:moveTo>
                      <a:pt x="1672" y="142"/>
                    </a:moveTo>
                    <a:lnTo>
                      <a:pt x="1710" y="144"/>
                    </a:lnTo>
                    <a:lnTo>
                      <a:pt x="1712" y="125"/>
                    </a:lnTo>
                    <a:lnTo>
                      <a:pt x="1674" y="123"/>
                    </a:lnTo>
                    <a:lnTo>
                      <a:pt x="1672" y="142"/>
                    </a:lnTo>
                    <a:moveTo>
                      <a:pt x="1596" y="132"/>
                    </a:moveTo>
                    <a:lnTo>
                      <a:pt x="1634" y="137"/>
                    </a:lnTo>
                    <a:lnTo>
                      <a:pt x="1636" y="118"/>
                    </a:lnTo>
                    <a:lnTo>
                      <a:pt x="1599" y="116"/>
                    </a:lnTo>
                    <a:lnTo>
                      <a:pt x="1596" y="132"/>
                    </a:lnTo>
                    <a:moveTo>
                      <a:pt x="1520" y="125"/>
                    </a:moveTo>
                    <a:lnTo>
                      <a:pt x="1558" y="130"/>
                    </a:lnTo>
                    <a:lnTo>
                      <a:pt x="1561" y="111"/>
                    </a:lnTo>
                    <a:lnTo>
                      <a:pt x="1523" y="106"/>
                    </a:lnTo>
                    <a:lnTo>
                      <a:pt x="1520" y="125"/>
                    </a:lnTo>
                    <a:moveTo>
                      <a:pt x="1445" y="118"/>
                    </a:moveTo>
                    <a:lnTo>
                      <a:pt x="1483" y="123"/>
                    </a:lnTo>
                    <a:lnTo>
                      <a:pt x="1485" y="104"/>
                    </a:lnTo>
                    <a:lnTo>
                      <a:pt x="1447" y="99"/>
                    </a:lnTo>
                    <a:lnTo>
                      <a:pt x="1445" y="118"/>
                    </a:lnTo>
                    <a:moveTo>
                      <a:pt x="1372" y="111"/>
                    </a:moveTo>
                    <a:lnTo>
                      <a:pt x="1407" y="113"/>
                    </a:lnTo>
                    <a:lnTo>
                      <a:pt x="1409" y="94"/>
                    </a:lnTo>
                    <a:lnTo>
                      <a:pt x="1372" y="92"/>
                    </a:lnTo>
                    <a:lnTo>
                      <a:pt x="1372" y="111"/>
                    </a:lnTo>
                    <a:moveTo>
                      <a:pt x="1296" y="104"/>
                    </a:moveTo>
                    <a:lnTo>
                      <a:pt x="1334" y="106"/>
                    </a:lnTo>
                    <a:lnTo>
                      <a:pt x="1334" y="87"/>
                    </a:lnTo>
                    <a:lnTo>
                      <a:pt x="1298" y="85"/>
                    </a:lnTo>
                    <a:lnTo>
                      <a:pt x="1296" y="104"/>
                    </a:lnTo>
                    <a:moveTo>
                      <a:pt x="1220" y="94"/>
                    </a:moveTo>
                    <a:lnTo>
                      <a:pt x="1258" y="99"/>
                    </a:lnTo>
                    <a:lnTo>
                      <a:pt x="1260" y="80"/>
                    </a:lnTo>
                    <a:lnTo>
                      <a:pt x="1223" y="75"/>
                    </a:lnTo>
                    <a:lnTo>
                      <a:pt x="1220" y="94"/>
                    </a:lnTo>
                    <a:moveTo>
                      <a:pt x="1145" y="87"/>
                    </a:moveTo>
                    <a:lnTo>
                      <a:pt x="1182" y="92"/>
                    </a:lnTo>
                    <a:lnTo>
                      <a:pt x="1185" y="73"/>
                    </a:lnTo>
                    <a:lnTo>
                      <a:pt x="1147" y="68"/>
                    </a:lnTo>
                    <a:lnTo>
                      <a:pt x="1145" y="87"/>
                    </a:lnTo>
                    <a:moveTo>
                      <a:pt x="1069" y="80"/>
                    </a:moveTo>
                    <a:lnTo>
                      <a:pt x="1107" y="85"/>
                    </a:lnTo>
                    <a:lnTo>
                      <a:pt x="1109" y="66"/>
                    </a:lnTo>
                    <a:lnTo>
                      <a:pt x="1071" y="61"/>
                    </a:lnTo>
                    <a:lnTo>
                      <a:pt x="1069" y="80"/>
                    </a:lnTo>
                    <a:moveTo>
                      <a:pt x="993" y="73"/>
                    </a:moveTo>
                    <a:lnTo>
                      <a:pt x="1031" y="75"/>
                    </a:lnTo>
                    <a:lnTo>
                      <a:pt x="1033" y="56"/>
                    </a:lnTo>
                    <a:lnTo>
                      <a:pt x="996" y="54"/>
                    </a:lnTo>
                    <a:lnTo>
                      <a:pt x="993" y="73"/>
                    </a:lnTo>
                    <a:moveTo>
                      <a:pt x="920" y="66"/>
                    </a:moveTo>
                    <a:lnTo>
                      <a:pt x="955" y="68"/>
                    </a:lnTo>
                    <a:lnTo>
                      <a:pt x="958" y="49"/>
                    </a:lnTo>
                    <a:lnTo>
                      <a:pt x="920" y="47"/>
                    </a:lnTo>
                    <a:lnTo>
                      <a:pt x="920" y="66"/>
                    </a:lnTo>
                    <a:moveTo>
                      <a:pt x="844" y="56"/>
                    </a:moveTo>
                    <a:lnTo>
                      <a:pt x="882" y="61"/>
                    </a:lnTo>
                    <a:lnTo>
                      <a:pt x="882" y="42"/>
                    </a:lnTo>
                    <a:lnTo>
                      <a:pt x="844" y="38"/>
                    </a:lnTo>
                    <a:lnTo>
                      <a:pt x="844" y="56"/>
                    </a:lnTo>
                    <a:moveTo>
                      <a:pt x="769" y="49"/>
                    </a:moveTo>
                    <a:lnTo>
                      <a:pt x="806" y="54"/>
                    </a:lnTo>
                    <a:lnTo>
                      <a:pt x="809" y="35"/>
                    </a:lnTo>
                    <a:lnTo>
                      <a:pt x="771" y="30"/>
                    </a:lnTo>
                    <a:lnTo>
                      <a:pt x="769" y="49"/>
                    </a:lnTo>
                    <a:moveTo>
                      <a:pt x="693" y="42"/>
                    </a:moveTo>
                    <a:lnTo>
                      <a:pt x="731" y="47"/>
                    </a:lnTo>
                    <a:lnTo>
                      <a:pt x="733" y="28"/>
                    </a:lnTo>
                    <a:lnTo>
                      <a:pt x="695" y="23"/>
                    </a:lnTo>
                    <a:lnTo>
                      <a:pt x="693" y="42"/>
                    </a:lnTo>
                    <a:moveTo>
                      <a:pt x="617" y="35"/>
                    </a:moveTo>
                    <a:lnTo>
                      <a:pt x="655" y="38"/>
                    </a:lnTo>
                    <a:lnTo>
                      <a:pt x="657" y="19"/>
                    </a:lnTo>
                    <a:lnTo>
                      <a:pt x="620" y="16"/>
                    </a:lnTo>
                    <a:lnTo>
                      <a:pt x="617" y="35"/>
                    </a:lnTo>
                    <a:moveTo>
                      <a:pt x="542" y="28"/>
                    </a:moveTo>
                    <a:lnTo>
                      <a:pt x="579" y="30"/>
                    </a:lnTo>
                    <a:lnTo>
                      <a:pt x="582" y="12"/>
                    </a:lnTo>
                    <a:lnTo>
                      <a:pt x="544" y="9"/>
                    </a:lnTo>
                    <a:lnTo>
                      <a:pt x="542" y="28"/>
                    </a:lnTo>
                    <a:moveTo>
                      <a:pt x="466" y="19"/>
                    </a:moveTo>
                    <a:lnTo>
                      <a:pt x="504" y="23"/>
                    </a:lnTo>
                    <a:lnTo>
                      <a:pt x="506" y="4"/>
                    </a:lnTo>
                    <a:lnTo>
                      <a:pt x="468" y="0"/>
                    </a:lnTo>
                    <a:lnTo>
                      <a:pt x="466" y="19"/>
                    </a:lnTo>
                    <a:moveTo>
                      <a:pt x="442" y="68"/>
                    </a:moveTo>
                    <a:lnTo>
                      <a:pt x="454" y="33"/>
                    </a:lnTo>
                    <a:lnTo>
                      <a:pt x="435" y="26"/>
                    </a:lnTo>
                    <a:lnTo>
                      <a:pt x="423" y="61"/>
                    </a:lnTo>
                    <a:lnTo>
                      <a:pt x="442" y="68"/>
                    </a:lnTo>
                    <a:moveTo>
                      <a:pt x="419" y="139"/>
                    </a:moveTo>
                    <a:lnTo>
                      <a:pt x="430" y="104"/>
                    </a:lnTo>
                    <a:lnTo>
                      <a:pt x="412" y="99"/>
                    </a:lnTo>
                    <a:lnTo>
                      <a:pt x="400" y="134"/>
                    </a:lnTo>
                    <a:lnTo>
                      <a:pt x="419" y="139"/>
                    </a:lnTo>
                    <a:moveTo>
                      <a:pt x="395" y="213"/>
                    </a:moveTo>
                    <a:lnTo>
                      <a:pt x="407" y="175"/>
                    </a:lnTo>
                    <a:lnTo>
                      <a:pt x="388" y="170"/>
                    </a:lnTo>
                    <a:lnTo>
                      <a:pt x="376" y="205"/>
                    </a:lnTo>
                    <a:lnTo>
                      <a:pt x="395" y="213"/>
                    </a:lnTo>
                    <a:moveTo>
                      <a:pt x="371" y="283"/>
                    </a:moveTo>
                    <a:lnTo>
                      <a:pt x="383" y="248"/>
                    </a:lnTo>
                    <a:lnTo>
                      <a:pt x="364" y="241"/>
                    </a:lnTo>
                    <a:lnTo>
                      <a:pt x="352" y="279"/>
                    </a:lnTo>
                    <a:lnTo>
                      <a:pt x="371" y="283"/>
                    </a:lnTo>
                    <a:moveTo>
                      <a:pt x="348" y="354"/>
                    </a:moveTo>
                    <a:lnTo>
                      <a:pt x="360" y="319"/>
                    </a:lnTo>
                    <a:lnTo>
                      <a:pt x="341" y="314"/>
                    </a:lnTo>
                    <a:lnTo>
                      <a:pt x="329" y="350"/>
                    </a:lnTo>
                    <a:lnTo>
                      <a:pt x="348" y="354"/>
                    </a:lnTo>
                    <a:moveTo>
                      <a:pt x="324" y="428"/>
                    </a:moveTo>
                    <a:lnTo>
                      <a:pt x="336" y="392"/>
                    </a:lnTo>
                    <a:lnTo>
                      <a:pt x="317" y="385"/>
                    </a:lnTo>
                    <a:lnTo>
                      <a:pt x="305" y="421"/>
                    </a:lnTo>
                    <a:lnTo>
                      <a:pt x="324" y="428"/>
                    </a:lnTo>
                    <a:moveTo>
                      <a:pt x="300" y="499"/>
                    </a:moveTo>
                    <a:lnTo>
                      <a:pt x="312" y="463"/>
                    </a:lnTo>
                    <a:lnTo>
                      <a:pt x="293" y="458"/>
                    </a:lnTo>
                    <a:lnTo>
                      <a:pt x="282" y="494"/>
                    </a:lnTo>
                    <a:lnTo>
                      <a:pt x="300" y="499"/>
                    </a:lnTo>
                    <a:moveTo>
                      <a:pt x="277" y="572"/>
                    </a:moveTo>
                    <a:lnTo>
                      <a:pt x="289" y="534"/>
                    </a:lnTo>
                    <a:lnTo>
                      <a:pt x="270" y="529"/>
                    </a:lnTo>
                    <a:lnTo>
                      <a:pt x="258" y="565"/>
                    </a:lnTo>
                    <a:lnTo>
                      <a:pt x="277" y="572"/>
                    </a:lnTo>
                    <a:moveTo>
                      <a:pt x="253" y="643"/>
                    </a:moveTo>
                    <a:lnTo>
                      <a:pt x="265" y="607"/>
                    </a:lnTo>
                    <a:lnTo>
                      <a:pt x="246" y="600"/>
                    </a:lnTo>
                    <a:lnTo>
                      <a:pt x="234" y="638"/>
                    </a:lnTo>
                    <a:lnTo>
                      <a:pt x="253" y="643"/>
                    </a:lnTo>
                    <a:moveTo>
                      <a:pt x="230" y="714"/>
                    </a:moveTo>
                    <a:lnTo>
                      <a:pt x="241" y="678"/>
                    </a:lnTo>
                    <a:lnTo>
                      <a:pt x="222" y="674"/>
                    </a:lnTo>
                    <a:lnTo>
                      <a:pt x="211" y="709"/>
                    </a:lnTo>
                    <a:lnTo>
                      <a:pt x="230" y="714"/>
                    </a:lnTo>
                    <a:moveTo>
                      <a:pt x="206" y="787"/>
                    </a:moveTo>
                    <a:lnTo>
                      <a:pt x="218" y="752"/>
                    </a:lnTo>
                    <a:lnTo>
                      <a:pt x="199" y="744"/>
                    </a:lnTo>
                    <a:lnTo>
                      <a:pt x="187" y="780"/>
                    </a:lnTo>
                    <a:lnTo>
                      <a:pt x="206" y="787"/>
                    </a:lnTo>
                    <a:moveTo>
                      <a:pt x="182" y="858"/>
                    </a:moveTo>
                    <a:lnTo>
                      <a:pt x="194" y="822"/>
                    </a:lnTo>
                    <a:lnTo>
                      <a:pt x="175" y="818"/>
                    </a:lnTo>
                    <a:lnTo>
                      <a:pt x="166" y="853"/>
                    </a:lnTo>
                    <a:lnTo>
                      <a:pt x="182" y="858"/>
                    </a:lnTo>
                    <a:moveTo>
                      <a:pt x="159" y="931"/>
                    </a:moveTo>
                    <a:lnTo>
                      <a:pt x="170" y="893"/>
                    </a:lnTo>
                    <a:lnTo>
                      <a:pt x="154" y="889"/>
                    </a:lnTo>
                    <a:lnTo>
                      <a:pt x="142" y="924"/>
                    </a:lnTo>
                    <a:lnTo>
                      <a:pt x="159" y="931"/>
                    </a:lnTo>
                    <a:moveTo>
                      <a:pt x="135" y="1002"/>
                    </a:moveTo>
                    <a:lnTo>
                      <a:pt x="147" y="967"/>
                    </a:lnTo>
                    <a:lnTo>
                      <a:pt x="130" y="960"/>
                    </a:lnTo>
                    <a:lnTo>
                      <a:pt x="118" y="997"/>
                    </a:lnTo>
                    <a:lnTo>
                      <a:pt x="135" y="1002"/>
                    </a:lnTo>
                    <a:moveTo>
                      <a:pt x="111" y="1073"/>
                    </a:moveTo>
                    <a:lnTo>
                      <a:pt x="123" y="1038"/>
                    </a:lnTo>
                    <a:lnTo>
                      <a:pt x="107" y="1033"/>
                    </a:lnTo>
                    <a:lnTo>
                      <a:pt x="95" y="1068"/>
                    </a:lnTo>
                    <a:lnTo>
                      <a:pt x="111" y="1073"/>
                    </a:lnTo>
                    <a:moveTo>
                      <a:pt x="88" y="1146"/>
                    </a:moveTo>
                    <a:lnTo>
                      <a:pt x="99" y="1111"/>
                    </a:lnTo>
                    <a:lnTo>
                      <a:pt x="83" y="1104"/>
                    </a:lnTo>
                    <a:lnTo>
                      <a:pt x="71" y="1139"/>
                    </a:lnTo>
                    <a:lnTo>
                      <a:pt x="88" y="1146"/>
                    </a:lnTo>
                    <a:moveTo>
                      <a:pt x="64" y="1217"/>
                    </a:moveTo>
                    <a:lnTo>
                      <a:pt x="76" y="1182"/>
                    </a:lnTo>
                    <a:lnTo>
                      <a:pt x="59" y="1177"/>
                    </a:lnTo>
                    <a:lnTo>
                      <a:pt x="47" y="1213"/>
                    </a:lnTo>
                    <a:lnTo>
                      <a:pt x="64" y="1217"/>
                    </a:lnTo>
                    <a:moveTo>
                      <a:pt x="40" y="1291"/>
                    </a:moveTo>
                    <a:lnTo>
                      <a:pt x="52" y="1253"/>
                    </a:lnTo>
                    <a:lnTo>
                      <a:pt x="36" y="1248"/>
                    </a:lnTo>
                    <a:lnTo>
                      <a:pt x="24" y="1284"/>
                    </a:lnTo>
                    <a:lnTo>
                      <a:pt x="40" y="1291"/>
                    </a:lnTo>
                    <a:moveTo>
                      <a:pt x="17" y="1362"/>
                    </a:moveTo>
                    <a:lnTo>
                      <a:pt x="29" y="1326"/>
                    </a:lnTo>
                    <a:lnTo>
                      <a:pt x="12" y="1319"/>
                    </a:lnTo>
                    <a:lnTo>
                      <a:pt x="0" y="1357"/>
                    </a:lnTo>
                    <a:lnTo>
                      <a:pt x="17" y="1362"/>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24" name="Freeform 24"/>
              <p:cNvSpPr/>
              <p:nvPr/>
            </p:nvSpPr>
            <p:spPr bwMode="auto">
              <a:xfrm>
                <a:off x="1046815" y="4041396"/>
                <a:ext cx="1800893" cy="1635115"/>
              </a:xfrm>
              <a:custGeom>
                <a:gdLst>
                  <a:gd fmla="*/ 2165 w 2165" name="T0"/>
                  <a:gd fmla="*/ 1284 h 1967" name="T1"/>
                  <a:gd fmla="*/ 539 w 2165" name="T2"/>
                  <a:gd fmla="*/ 1967 h 1967" name="T3"/>
                  <a:gd fmla="*/ 0 w 2165" name="T4"/>
                  <a:gd fmla="*/ 684 h 1967" name="T5"/>
                  <a:gd fmla="*/ 1624 w 2165" name="T6"/>
                  <a:gd fmla="*/ 0 h 1967" name="T7"/>
                  <a:gd fmla="*/ 2165 w 2165" name="T8"/>
                  <a:gd fmla="*/ 1284 h 1967" name="T9"/>
                </a:gdLst>
                <a:cxnLst>
                  <a:cxn ang="0">
                    <a:pos x="T0" y="T1"/>
                  </a:cxn>
                  <a:cxn ang="0">
                    <a:pos x="T2" y="T3"/>
                  </a:cxn>
                  <a:cxn ang="0">
                    <a:pos x="T4" y="T5"/>
                  </a:cxn>
                  <a:cxn ang="0">
                    <a:pos x="T6" y="T7"/>
                  </a:cxn>
                  <a:cxn ang="0">
                    <a:pos x="T8" y="T9"/>
                  </a:cxn>
                </a:cxnLst>
                <a:rect b="b" l="0" r="r" t="0"/>
                <a:pathLst>
                  <a:path h="1967" w="2165">
                    <a:moveTo>
                      <a:pt x="2165" y="1284"/>
                    </a:moveTo>
                    <a:lnTo>
                      <a:pt x="539" y="1967"/>
                    </a:lnTo>
                    <a:lnTo>
                      <a:pt x="0" y="684"/>
                    </a:lnTo>
                    <a:lnTo>
                      <a:pt x="1624" y="0"/>
                    </a:lnTo>
                    <a:lnTo>
                      <a:pt x="2165" y="1284"/>
                    </a:lnTo>
                    <a:close/>
                  </a:path>
                </a:pathLst>
              </a:custGeom>
              <a:solidFill>
                <a:srgbClr val="0175BE"/>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25" name="Freeform 25"/>
              <p:cNvSpPr/>
              <p:nvPr/>
            </p:nvSpPr>
            <p:spPr bwMode="auto">
              <a:xfrm>
                <a:off x="2420432" y="3986850"/>
                <a:ext cx="661032" cy="1069292"/>
              </a:xfrm>
              <a:custGeom>
                <a:gdLst>
                  <a:gd fmla="*/ 661032 w 795" name="T0"/>
                  <a:gd fmla="*/ 961199 h 1286" name="T1"/>
                  <a:gd fmla="*/ 403271 w 795" name="T2"/>
                  <a:gd fmla="*/ 1069292 h 1286" name="T3"/>
                  <a:gd fmla="*/ 0 w 795" name="T4"/>
                  <a:gd fmla="*/ 108093 h 1286" name="T5"/>
                  <a:gd fmla="*/ 256098 w 795" name="T6"/>
                  <a:gd fmla="*/ 0 h 1286" name="T7"/>
                  <a:gd fmla="*/ 661032 w 795" name="T8"/>
                  <a:gd fmla="*/ 961199 h 1286"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286" w="795">
                    <a:moveTo>
                      <a:pt x="795" y="1156"/>
                    </a:moveTo>
                    <a:lnTo>
                      <a:pt x="485" y="1286"/>
                    </a:lnTo>
                    <a:lnTo>
                      <a:pt x="0" y="130"/>
                    </a:lnTo>
                    <a:lnTo>
                      <a:pt x="308" y="0"/>
                    </a:lnTo>
                    <a:lnTo>
                      <a:pt x="795" y="1156"/>
                    </a:lnTo>
                    <a:close/>
                  </a:path>
                </a:pathLst>
              </a:custGeom>
              <a:solidFill>
                <a:srgbClr val="F2F2F2"/>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26" name="Freeform 26"/>
              <p:cNvSpPr/>
              <p:nvPr/>
            </p:nvSpPr>
            <p:spPr bwMode="auto">
              <a:xfrm>
                <a:off x="2685676" y="3544499"/>
                <a:ext cx="572063" cy="528826"/>
              </a:xfrm>
              <a:custGeom>
                <a:gdLst>
                  <a:gd fmla="*/ 0 w 291" name="T0"/>
                  <a:gd fmla="*/ 465917 h 269" name="T1"/>
                  <a:gd fmla="*/ 342058 w 291" name="T2"/>
                  <a:gd fmla="*/ 139579 h 269" name="T3"/>
                  <a:gd fmla="*/ 572063 w 291" name="T4"/>
                  <a:gd fmla="*/ 139579 h 269" name="T5"/>
                  <a:gd fmla="*/ 418727 w 291" name="T6"/>
                  <a:gd fmla="*/ 444292 h 269" name="T7"/>
                  <a:gd fmla="*/ 161200 w 291" name="T8"/>
                  <a:gd fmla="*/ 528826 h 269" name="T9"/>
                  <a:gd fmla="*/ 0 w 291" name="T10"/>
                  <a:gd fmla="*/ 465917 h 269"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69" w="291">
                    <a:moveTo>
                      <a:pt x="0" y="237"/>
                    </a:moveTo>
                    <a:cubicBezTo>
                      <a:pt x="0" y="237"/>
                      <a:pt x="147" y="142"/>
                      <a:pt x="174" y="71"/>
                    </a:cubicBezTo>
                    <a:cubicBezTo>
                      <a:pt x="201" y="0"/>
                      <a:pt x="291" y="55"/>
                      <a:pt x="291" y="71"/>
                    </a:cubicBezTo>
                    <a:cubicBezTo>
                      <a:pt x="291" y="87"/>
                      <a:pt x="235" y="206"/>
                      <a:pt x="213" y="226"/>
                    </a:cubicBezTo>
                    <a:cubicBezTo>
                      <a:pt x="191" y="245"/>
                      <a:pt x="82" y="269"/>
                      <a:pt x="82" y="269"/>
                    </a:cubicBezTo>
                    <a:lnTo>
                      <a:pt x="0" y="237"/>
                    </a:lnTo>
                    <a:close/>
                  </a:path>
                </a:pathLst>
              </a:custGeom>
              <a:solidFill>
                <a:srgbClr val="F3D2B0"/>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27" name="Freeform 27"/>
              <p:cNvSpPr/>
              <p:nvPr/>
            </p:nvSpPr>
            <p:spPr bwMode="auto">
              <a:xfrm>
                <a:off x="2685676" y="3047270"/>
                <a:ext cx="2188474" cy="1877498"/>
              </a:xfrm>
              <a:custGeom>
                <a:gdLst>
                  <a:gd fmla="*/ 2139317 w 1113" name="T0"/>
                  <a:gd fmla="*/ 1034098 h 955" name="T1"/>
                  <a:gd fmla="*/ 1793251 w 1113" name="T2"/>
                  <a:gd fmla="*/ 210358 h 955" name="T3"/>
                  <a:gd fmla="*/ 314605 w 1113" name="T4"/>
                  <a:gd fmla="*/ 831604 h 955" name="T5"/>
                  <a:gd fmla="*/ 0 w 1113" name="T6"/>
                  <a:gd fmla="*/ 963324 h 955" name="T7"/>
                  <a:gd fmla="*/ 385392 w 1113" name="T8"/>
                  <a:gd fmla="*/ 1877498 h 955" name="T9"/>
                  <a:gd fmla="*/ 699997 w 1113" name="T10"/>
                  <a:gd fmla="*/ 1745778 h 955" name="T11"/>
                  <a:gd fmla="*/ 1791285 w 1113" name="T12"/>
                  <a:gd fmla="*/ 1464645 h 955" name="T13"/>
                  <a:gd fmla="*/ 2139317 w 1113" name="T14"/>
                  <a:gd fmla="*/ 1034098 h 955"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955" w="1113">
                    <a:moveTo>
                      <a:pt x="1088" y="526"/>
                    </a:moveTo>
                    <a:cubicBezTo>
                      <a:pt x="912" y="107"/>
                      <a:pt x="912" y="107"/>
                      <a:pt x="912" y="107"/>
                    </a:cubicBezTo>
                    <a:cubicBezTo>
                      <a:pt x="912" y="107"/>
                      <a:pt x="521" y="0"/>
                      <a:pt x="160" y="423"/>
                    </a:cubicBezTo>
                    <a:cubicBezTo>
                      <a:pt x="0" y="490"/>
                      <a:pt x="0" y="490"/>
                      <a:pt x="0" y="490"/>
                    </a:cubicBezTo>
                    <a:cubicBezTo>
                      <a:pt x="196" y="955"/>
                      <a:pt x="196" y="955"/>
                      <a:pt x="196" y="955"/>
                    </a:cubicBezTo>
                    <a:cubicBezTo>
                      <a:pt x="356" y="888"/>
                      <a:pt x="356" y="888"/>
                      <a:pt x="356" y="888"/>
                    </a:cubicBezTo>
                    <a:cubicBezTo>
                      <a:pt x="356" y="888"/>
                      <a:pt x="709" y="886"/>
                      <a:pt x="911" y="745"/>
                    </a:cubicBezTo>
                    <a:cubicBezTo>
                      <a:pt x="1113" y="603"/>
                      <a:pt x="1088" y="526"/>
                      <a:pt x="1088" y="526"/>
                    </a:cubicBezTo>
                  </a:path>
                </a:pathLst>
              </a:custGeom>
              <a:solidFill>
                <a:srgbClr val="F3D2B0"/>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28" name="Freeform 28"/>
              <p:cNvSpPr/>
              <p:nvPr/>
            </p:nvSpPr>
            <p:spPr bwMode="auto">
              <a:xfrm>
                <a:off x="3830634" y="3230197"/>
                <a:ext cx="809868" cy="532983"/>
              </a:xfrm>
              <a:custGeom>
                <a:gdLst>
                  <a:gd fmla="*/ 699789 w 412" name="T0"/>
                  <a:gd fmla="*/ 302876 h 271" name="T1"/>
                  <a:gd fmla="*/ 226055 w 412" name="T2"/>
                  <a:gd fmla="*/ 501515 h 271" name="T3"/>
                  <a:gd fmla="*/ 31451 w 412" name="T4"/>
                  <a:gd fmla="*/ 422846 h 271" name="T5"/>
                  <a:gd fmla="*/ 112045 w 412" name="T6"/>
                  <a:gd fmla="*/ 230107 h 271" name="T7"/>
                  <a:gd fmla="*/ 583813 w 412" name="T8"/>
                  <a:gd fmla="*/ 31468 h 271" name="T9"/>
                  <a:gd fmla="*/ 778417 w 412" name="T10"/>
                  <a:gd fmla="*/ 110137 h 271" name="T11"/>
                  <a:gd fmla="*/ 699789 w 412" name="T12"/>
                  <a:gd fmla="*/ 302876 h 271"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271" w="412">
                    <a:moveTo>
                      <a:pt x="356" y="154"/>
                    </a:moveTo>
                    <a:cubicBezTo>
                      <a:pt x="115" y="255"/>
                      <a:pt x="115" y="255"/>
                      <a:pt x="115" y="255"/>
                    </a:cubicBezTo>
                    <a:cubicBezTo>
                      <a:pt x="77" y="271"/>
                      <a:pt x="32" y="253"/>
                      <a:pt x="16" y="215"/>
                    </a:cubicBezTo>
                    <a:cubicBezTo>
                      <a:pt x="0" y="177"/>
                      <a:pt x="19" y="133"/>
                      <a:pt x="57" y="117"/>
                    </a:cubicBezTo>
                    <a:cubicBezTo>
                      <a:pt x="297" y="16"/>
                      <a:pt x="297" y="16"/>
                      <a:pt x="297" y="16"/>
                    </a:cubicBezTo>
                    <a:cubicBezTo>
                      <a:pt x="335" y="0"/>
                      <a:pt x="380" y="18"/>
                      <a:pt x="396" y="56"/>
                    </a:cubicBezTo>
                    <a:cubicBezTo>
                      <a:pt x="412" y="94"/>
                      <a:pt x="394" y="138"/>
                      <a:pt x="356" y="154"/>
                    </a:cubicBezTo>
                    <a:close/>
                  </a:path>
                </a:pathLst>
              </a:custGeom>
              <a:solidFill>
                <a:srgbClr val="F3D2B0"/>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29" name="Freeform 29"/>
              <p:cNvSpPr/>
              <p:nvPr/>
            </p:nvSpPr>
            <p:spPr bwMode="auto">
              <a:xfrm>
                <a:off x="3934570" y="3473822"/>
                <a:ext cx="808205" cy="534646"/>
              </a:xfrm>
              <a:custGeom>
                <a:gdLst>
                  <a:gd fmla="*/ 698085 w 411" name="T0"/>
                  <a:gd fmla="*/ 304670 h 272" name="T1"/>
                  <a:gd fmla="*/ 224174 w 411" name="T2"/>
                  <a:gd fmla="*/ 503196 h 272" name="T3"/>
                  <a:gd fmla="*/ 31463 w 411" name="T4"/>
                  <a:gd fmla="*/ 424572 h 272" name="T5"/>
                  <a:gd fmla="*/ 110120 w 411" name="T6"/>
                  <a:gd fmla="*/ 231942 h 272" name="T7"/>
                  <a:gd fmla="*/ 584031 w 411" name="T8"/>
                  <a:gd fmla="*/ 31450 h 272" name="T9"/>
                  <a:gd fmla="*/ 776742 w 411" name="T10"/>
                  <a:gd fmla="*/ 110074 h 272" name="T11"/>
                  <a:gd fmla="*/ 698085 w 411" name="T12"/>
                  <a:gd fmla="*/ 304670 h 272"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272" w="411">
                    <a:moveTo>
                      <a:pt x="355" y="155"/>
                    </a:moveTo>
                    <a:cubicBezTo>
                      <a:pt x="114" y="256"/>
                      <a:pt x="114" y="256"/>
                      <a:pt x="114" y="256"/>
                    </a:cubicBezTo>
                    <a:cubicBezTo>
                      <a:pt x="76" y="272"/>
                      <a:pt x="32" y="254"/>
                      <a:pt x="16" y="216"/>
                    </a:cubicBezTo>
                    <a:cubicBezTo>
                      <a:pt x="0" y="178"/>
                      <a:pt x="18" y="134"/>
                      <a:pt x="56" y="118"/>
                    </a:cubicBezTo>
                    <a:cubicBezTo>
                      <a:pt x="297" y="16"/>
                      <a:pt x="297" y="16"/>
                      <a:pt x="297" y="16"/>
                    </a:cubicBezTo>
                    <a:cubicBezTo>
                      <a:pt x="335" y="0"/>
                      <a:pt x="379" y="18"/>
                      <a:pt x="395" y="56"/>
                    </a:cubicBezTo>
                    <a:cubicBezTo>
                      <a:pt x="411" y="94"/>
                      <a:pt x="393" y="139"/>
                      <a:pt x="355" y="155"/>
                    </a:cubicBezTo>
                    <a:close/>
                  </a:path>
                </a:pathLst>
              </a:custGeom>
              <a:solidFill>
                <a:srgbClr val="F3D2B0"/>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30" name="Freeform 30"/>
              <p:cNvSpPr/>
              <p:nvPr/>
            </p:nvSpPr>
            <p:spPr bwMode="auto">
              <a:xfrm>
                <a:off x="4032685" y="3705807"/>
                <a:ext cx="808205" cy="534646"/>
              </a:xfrm>
              <a:custGeom>
                <a:gdLst>
                  <a:gd fmla="*/ 698085 w 411" name="T0"/>
                  <a:gd fmla="*/ 302704 h 272" name="T1"/>
                  <a:gd fmla="*/ 224174 w 411" name="T2"/>
                  <a:gd fmla="*/ 503196 h 272" name="T3"/>
                  <a:gd fmla="*/ 31463 w 411" name="T4"/>
                  <a:gd fmla="*/ 424572 h 272" name="T5"/>
                  <a:gd fmla="*/ 110120 w 411" name="T6"/>
                  <a:gd fmla="*/ 229976 h 272" name="T7"/>
                  <a:gd fmla="*/ 582065 w 411" name="T8"/>
                  <a:gd fmla="*/ 31450 h 272" name="T9"/>
                  <a:gd fmla="*/ 776742 w 411" name="T10"/>
                  <a:gd fmla="*/ 110074 h 272" name="T11"/>
                  <a:gd fmla="*/ 698085 w 411" name="T12"/>
                  <a:gd fmla="*/ 302704 h 272"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272" w="411">
                    <a:moveTo>
                      <a:pt x="355" y="154"/>
                    </a:moveTo>
                    <a:cubicBezTo>
                      <a:pt x="114" y="256"/>
                      <a:pt x="114" y="256"/>
                      <a:pt x="114" y="256"/>
                    </a:cubicBezTo>
                    <a:cubicBezTo>
                      <a:pt x="76" y="272"/>
                      <a:pt x="32" y="254"/>
                      <a:pt x="16" y="216"/>
                    </a:cubicBezTo>
                    <a:cubicBezTo>
                      <a:pt x="0" y="178"/>
                      <a:pt x="18" y="133"/>
                      <a:pt x="56" y="117"/>
                    </a:cubicBezTo>
                    <a:cubicBezTo>
                      <a:pt x="296" y="16"/>
                      <a:pt x="296" y="16"/>
                      <a:pt x="296" y="16"/>
                    </a:cubicBezTo>
                    <a:cubicBezTo>
                      <a:pt x="334" y="0"/>
                      <a:pt x="379" y="18"/>
                      <a:pt x="395" y="56"/>
                    </a:cubicBezTo>
                    <a:cubicBezTo>
                      <a:pt x="411" y="94"/>
                      <a:pt x="393" y="138"/>
                      <a:pt x="355" y="154"/>
                    </a:cubicBezTo>
                    <a:close/>
                  </a:path>
                </a:pathLst>
              </a:custGeom>
              <a:solidFill>
                <a:srgbClr val="F3D2B0"/>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31" name="Freeform 31"/>
              <p:cNvSpPr/>
              <p:nvPr/>
            </p:nvSpPr>
            <p:spPr bwMode="auto">
              <a:xfrm>
                <a:off x="4129138" y="3937792"/>
                <a:ext cx="808205" cy="534646"/>
              </a:xfrm>
              <a:custGeom>
                <a:gdLst>
                  <a:gd fmla="*/ 698085 w 411" name="T0"/>
                  <a:gd fmla="*/ 302704 h 272" name="T1"/>
                  <a:gd fmla="*/ 224174 w 411" name="T2"/>
                  <a:gd fmla="*/ 503196 h 272" name="T3"/>
                  <a:gd fmla="*/ 31463 w 411" name="T4"/>
                  <a:gd fmla="*/ 422606 h 272" name="T5"/>
                  <a:gd fmla="*/ 110120 w 411" name="T6"/>
                  <a:gd fmla="*/ 229976 h 272" name="T7"/>
                  <a:gd fmla="*/ 584031 w 411" name="T8"/>
                  <a:gd fmla="*/ 31450 h 272" name="T9"/>
                  <a:gd fmla="*/ 776742 w 411" name="T10"/>
                  <a:gd fmla="*/ 110074 h 272" name="T11"/>
                  <a:gd fmla="*/ 698085 w 411" name="T12"/>
                  <a:gd fmla="*/ 302704 h 272"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272" w="411">
                    <a:moveTo>
                      <a:pt x="355" y="154"/>
                    </a:moveTo>
                    <a:cubicBezTo>
                      <a:pt x="114" y="256"/>
                      <a:pt x="114" y="256"/>
                      <a:pt x="114" y="256"/>
                    </a:cubicBezTo>
                    <a:cubicBezTo>
                      <a:pt x="76" y="272"/>
                      <a:pt x="32" y="254"/>
                      <a:pt x="16" y="215"/>
                    </a:cubicBezTo>
                    <a:cubicBezTo>
                      <a:pt x="0" y="177"/>
                      <a:pt x="18" y="133"/>
                      <a:pt x="56" y="117"/>
                    </a:cubicBezTo>
                    <a:cubicBezTo>
                      <a:pt x="297" y="16"/>
                      <a:pt x="297" y="16"/>
                      <a:pt x="297" y="16"/>
                    </a:cubicBezTo>
                    <a:cubicBezTo>
                      <a:pt x="335" y="0"/>
                      <a:pt x="379" y="18"/>
                      <a:pt x="395" y="56"/>
                    </a:cubicBezTo>
                    <a:cubicBezTo>
                      <a:pt x="411" y="94"/>
                      <a:pt x="393" y="138"/>
                      <a:pt x="355" y="154"/>
                    </a:cubicBezTo>
                    <a:close/>
                  </a:path>
                </a:pathLst>
              </a:custGeom>
              <a:solidFill>
                <a:srgbClr val="F3D2B0"/>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32" name="Freeform 32"/>
              <p:cNvSpPr/>
              <p:nvPr/>
            </p:nvSpPr>
            <p:spPr bwMode="auto">
              <a:xfrm>
                <a:off x="3413227" y="4028424"/>
                <a:ext cx="253604" cy="321785"/>
              </a:xfrm>
              <a:custGeom>
                <a:gdLst>
                  <a:gd fmla="*/ 200524 w 129" name="T0"/>
                  <a:gd fmla="*/ 0 h 164" name="T1"/>
                  <a:gd fmla="*/ 0 w 129" name="T2"/>
                  <a:gd fmla="*/ 321785 h 164" name="T3"/>
                  <a:gd fmla="*/ 253604 w 129" name="T4"/>
                  <a:gd fmla="*/ 96143 h 164" name="T5"/>
                  <a:gd fmla="*/ 200524 w 129" name="T6"/>
                  <a:gd fmla="*/ 0 h 164"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164" w="129">
                    <a:moveTo>
                      <a:pt x="102" y="0"/>
                    </a:moveTo>
                    <a:cubicBezTo>
                      <a:pt x="102" y="0"/>
                      <a:pt x="107" y="116"/>
                      <a:pt x="0" y="164"/>
                    </a:cubicBezTo>
                    <a:cubicBezTo>
                      <a:pt x="0" y="164"/>
                      <a:pt x="89" y="157"/>
                      <a:pt x="129" y="49"/>
                    </a:cubicBezTo>
                    <a:cubicBezTo>
                      <a:pt x="102" y="0"/>
                      <a:pt x="102" y="0"/>
                      <a:pt x="102" y="0"/>
                    </a:cubicBezTo>
                  </a:path>
                </a:pathLst>
              </a:custGeom>
              <a:solidFill>
                <a:srgbClr val="DDB692"/>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33" name="Freeform 33"/>
              <p:cNvSpPr/>
              <p:nvPr/>
            </p:nvSpPr>
            <p:spPr bwMode="auto">
              <a:xfrm>
                <a:off x="3651033" y="4093280"/>
                <a:ext cx="680156" cy="536309"/>
              </a:xfrm>
              <a:custGeom>
                <a:gdLst>
                  <a:gd fmla="*/ 0 w 346" name="T0"/>
                  <a:gd fmla="*/ 68758 h 273" name="T1"/>
                  <a:gd fmla="*/ 601525 w 346" name="T2"/>
                  <a:gd fmla="*/ 536309 h 273" name="T3"/>
                  <a:gd fmla="*/ 646738 w 346" name="T4"/>
                  <a:gd fmla="*/ 516664 h 273" name="T5"/>
                  <a:gd fmla="*/ 0 w 346" name="T6"/>
                  <a:gd fmla="*/ 0 h 273" name="T7"/>
                  <a:gd fmla="*/ 0 w 346" name="T8"/>
                  <a:gd fmla="*/ 68758 h 273"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73" w="346">
                    <a:moveTo>
                      <a:pt x="0" y="35"/>
                    </a:moveTo>
                    <a:cubicBezTo>
                      <a:pt x="0" y="35"/>
                      <a:pt x="99" y="223"/>
                      <a:pt x="306" y="273"/>
                    </a:cubicBezTo>
                    <a:cubicBezTo>
                      <a:pt x="306" y="273"/>
                      <a:pt x="312" y="271"/>
                      <a:pt x="329" y="263"/>
                    </a:cubicBezTo>
                    <a:cubicBezTo>
                      <a:pt x="346" y="256"/>
                      <a:pt x="0" y="0"/>
                      <a:pt x="0" y="0"/>
                    </a:cubicBezTo>
                    <a:lnTo>
                      <a:pt x="0" y="35"/>
                    </a:lnTo>
                    <a:close/>
                  </a:path>
                </a:pathLst>
              </a:custGeom>
              <a:solidFill>
                <a:srgbClr val="DDB692"/>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34" name="Freeform 34"/>
              <p:cNvSpPr/>
              <p:nvPr/>
            </p:nvSpPr>
            <p:spPr bwMode="auto">
              <a:xfrm>
                <a:off x="3388283" y="2296437"/>
                <a:ext cx="1493351" cy="2333153"/>
              </a:xfrm>
              <a:custGeom>
                <a:gdLst>
                  <a:gd fmla="*/ 1489421 w 760" name="T0"/>
                  <a:gd fmla="*/ 141522 h 1187" name="T1"/>
                  <a:gd fmla="*/ 139510 w 760" name="T2"/>
                  <a:gd fmla="*/ 982794 h 1187" name="T3"/>
                  <a:gd fmla="*/ 982468 w 760" name="T4"/>
                  <a:gd fmla="*/ 2333153 h 1187" name="T5"/>
                  <a:gd fmla="*/ 986398 w 760" name="T6"/>
                  <a:gd fmla="*/ 2333153 h 1187" name="T7"/>
                  <a:gd fmla="*/ 1493351 w 760" name="T8"/>
                  <a:gd fmla="*/ 141522 h 1187" name="T9"/>
                  <a:gd fmla="*/ 1489421 w 760" name="T10"/>
                  <a:gd fmla="*/ 141522 h 1187"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187" w="760">
                    <a:moveTo>
                      <a:pt x="758" y="72"/>
                    </a:moveTo>
                    <a:cubicBezTo>
                      <a:pt x="450" y="0"/>
                      <a:pt x="142" y="192"/>
                      <a:pt x="71" y="500"/>
                    </a:cubicBezTo>
                    <a:cubicBezTo>
                      <a:pt x="0" y="808"/>
                      <a:pt x="192" y="1116"/>
                      <a:pt x="500" y="1187"/>
                    </a:cubicBezTo>
                    <a:cubicBezTo>
                      <a:pt x="501" y="1187"/>
                      <a:pt x="501" y="1187"/>
                      <a:pt x="502" y="1187"/>
                    </a:cubicBezTo>
                    <a:cubicBezTo>
                      <a:pt x="760" y="72"/>
                      <a:pt x="760" y="72"/>
                      <a:pt x="760" y="72"/>
                    </a:cubicBezTo>
                    <a:cubicBezTo>
                      <a:pt x="759" y="72"/>
                      <a:pt x="759" y="72"/>
                      <a:pt x="758" y="72"/>
                    </a:cubicBezTo>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35" name="Freeform 35"/>
              <p:cNvSpPr/>
              <p:nvPr/>
            </p:nvSpPr>
            <p:spPr bwMode="auto">
              <a:xfrm>
                <a:off x="4374426" y="2437790"/>
                <a:ext cx="1486699" cy="2329827"/>
              </a:xfrm>
              <a:custGeom>
                <a:gdLst>
                  <a:gd fmla="*/ 1347075 w 756" name="T0"/>
                  <a:gd fmla="*/ 1348744 h 1185" name="T1"/>
                  <a:gd fmla="*/ 507366 w 756" name="T2"/>
                  <a:gd fmla="*/ 0 h 1185" name="T3"/>
                  <a:gd fmla="*/ 0 w 756" name="T4"/>
                  <a:gd fmla="*/ 2192200 h 1185" name="T5"/>
                  <a:gd fmla="*/ 1347075 w 756" name="T6"/>
                  <a:gd fmla="*/ 1348744 h 1185"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1185" w="756">
                    <a:moveTo>
                      <a:pt x="685" y="686"/>
                    </a:moveTo>
                    <a:cubicBezTo>
                      <a:pt x="756" y="379"/>
                      <a:pt x="565" y="72"/>
                      <a:pt x="258" y="0"/>
                    </a:cubicBezTo>
                    <a:cubicBezTo>
                      <a:pt x="0" y="1115"/>
                      <a:pt x="0" y="1115"/>
                      <a:pt x="0" y="1115"/>
                    </a:cubicBezTo>
                    <a:cubicBezTo>
                      <a:pt x="308" y="1185"/>
                      <a:pt x="614" y="994"/>
                      <a:pt x="685" y="686"/>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36" name="Rectangle 36"/>
              <p:cNvSpPr>
                <a:spLocks noChangeArrowheads="1"/>
              </p:cNvSpPr>
              <p:nvPr/>
            </p:nvSpPr>
            <p:spPr bwMode="auto">
              <a:xfrm>
                <a:off x="4498318" y="4093280"/>
                <a:ext cx="831" cy="831"/>
              </a:xfrm>
              <a:prstGeom prst="rect">
                <a:avLst/>
              </a:prstGeom>
              <a:solidFill>
                <a:srgbClr val="034346"/>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defTabSz="914400" eaLnBrk="1" fontAlgn="auto" hangingPunct="1" indent="0" latinLnBrk="0" lvl="0" marL="0" marR="0">
                  <a:lnSpc>
                    <a:spcPct val="100000"/>
                  </a:lnSpc>
                  <a:spcBef>
                    <a:spcPct val="0"/>
                  </a:spcBef>
                  <a:spcAft>
                    <a:spcPct val="0"/>
                  </a:spcAft>
                  <a:buClrTx/>
                  <a:buSzTx/>
                  <a:buFontTx/>
                  <a:buNone/>
                  <a:defRPr/>
                </a:pPr>
                <a:endParaRPr altLang="zh-CN" b="0" baseline="0" cap="none" i="0" kern="0" kumimoji="0" lang="zh-CN" noProof="0" normalizeH="0" spc="0" strike="noStrike" sz="1800" u="none">
                  <a:ln>
                    <a:noFill/>
                  </a:ln>
                  <a:solidFill>
                    <a:prstClr val="black"/>
                  </a:solidFill>
                  <a:effectLst/>
                  <a:uLnTx/>
                  <a:uFillTx/>
                  <a:latin charset="0" panose="020f0502020204030204" pitchFamily="34" typeface="Calibri"/>
                </a:endParaRPr>
              </a:p>
            </p:txBody>
          </p:sp>
          <p:sp>
            <p:nvSpPr>
              <p:cNvPr id="37" name="Freeform 37"/>
              <p:cNvSpPr>
                <a:spLocks noEditPoints="1"/>
              </p:cNvSpPr>
              <p:nvPr/>
            </p:nvSpPr>
            <p:spPr bwMode="auto">
              <a:xfrm>
                <a:off x="3387447" y="2378060"/>
                <a:ext cx="2363561" cy="2331846"/>
              </a:xfrm>
              <a:custGeom>
                <a:gdLst>
                  <a:gd fmla="*/ 1128 w 1202" name="T0"/>
                  <a:gd fmla="*/ 488 h 1186" name="T1"/>
                  <a:gd fmla="*/ 1072 w 1202" name="T2"/>
                  <a:gd fmla="*/ 424 h 1186" name="T3"/>
                  <a:gd fmla="*/ 1063 w 1202" name="T4"/>
                  <a:gd fmla="*/ 469 h 1186" name="T5"/>
                  <a:gd fmla="*/ 1026 w 1202" name="T6"/>
                  <a:gd fmla="*/ 415 h 1186" name="T7"/>
                  <a:gd fmla="*/ 907 w 1202" name="T8"/>
                  <a:gd fmla="*/ 430 h 1186" name="T9"/>
                  <a:gd fmla="*/ 969 w 1202" name="T10"/>
                  <a:gd fmla="*/ 377 h 1186" name="T11"/>
                  <a:gd fmla="*/ 1083 w 1202" name="T12"/>
                  <a:gd fmla="*/ 342 h 1186" name="T13"/>
                  <a:gd fmla="*/ 1058 w 1202" name="T14"/>
                  <a:gd fmla="*/ 268 h 1186" name="T15"/>
                  <a:gd fmla="*/ 434 w 1202" name="T16"/>
                  <a:gd fmla="*/ 66 h 1186" name="T17"/>
                  <a:gd fmla="*/ 469 w 1202" name="T18"/>
                  <a:gd fmla="*/ 84 h 1186" name="T19"/>
                  <a:gd fmla="*/ 528 w 1202" name="T20"/>
                  <a:gd fmla="*/ 76 h 1186" name="T21"/>
                  <a:gd fmla="*/ 526 w 1202" name="T22"/>
                  <a:gd fmla="*/ 110 h 1186" name="T23"/>
                  <a:gd fmla="*/ 591 w 1202" name="T24"/>
                  <a:gd fmla="*/ 82 h 1186" name="T25"/>
                  <a:gd fmla="*/ 639 w 1202" name="T26"/>
                  <a:gd fmla="*/ 103 h 1186" name="T27"/>
                  <a:gd fmla="*/ 758 w 1202" name="T28"/>
                  <a:gd fmla="*/ 164 h 1186" name="T29"/>
                  <a:gd fmla="*/ 707 w 1202" name="T30"/>
                  <a:gd fmla="*/ 151 h 1186" name="T31"/>
                  <a:gd fmla="*/ 639 w 1202" name="T32"/>
                  <a:gd fmla="*/ 141 h 1186" name="T33"/>
                  <a:gd fmla="*/ 607 w 1202" name="T34"/>
                  <a:gd fmla="*/ 161 h 1186" name="T35"/>
                  <a:gd fmla="*/ 525 w 1202" name="T36"/>
                  <a:gd fmla="*/ 195 h 1186" name="T37"/>
                  <a:gd fmla="*/ 616 w 1202" name="T38"/>
                  <a:gd fmla="*/ 176 h 1186" name="T39"/>
                  <a:gd fmla="*/ 702 w 1202" name="T40"/>
                  <a:gd fmla="*/ 238 h 1186" name="T41"/>
                  <a:gd fmla="*/ 714 w 1202" name="T42"/>
                  <a:gd fmla="*/ 302 h 1186" name="T43"/>
                  <a:gd fmla="*/ 676 w 1202" name="T44"/>
                  <a:gd fmla="*/ 286 h 1186" name="T45"/>
                  <a:gd fmla="*/ 657 w 1202" name="T46"/>
                  <a:gd fmla="*/ 275 h 1186" name="T47"/>
                  <a:gd fmla="*/ 629 w 1202" name="T48"/>
                  <a:gd fmla="*/ 257 h 1186" name="T49"/>
                  <a:gd fmla="*/ 626 w 1202" name="T50"/>
                  <a:gd fmla="*/ 289 h 1186" name="T51"/>
                  <a:gd fmla="*/ 503 w 1202" name="T52"/>
                  <a:gd fmla="*/ 339 h 1186" name="T53"/>
                  <a:gd fmla="*/ 414 w 1202" name="T54"/>
                  <a:gd fmla="*/ 380 h 1186" name="T55"/>
                  <a:gd fmla="*/ 308 w 1202" name="T56"/>
                  <a:gd fmla="*/ 451 h 1186" name="T57"/>
                  <a:gd fmla="*/ 405 w 1202" name="T58"/>
                  <a:gd fmla="*/ 551 h 1186" name="T59"/>
                  <a:gd fmla="*/ 535 w 1202" name="T60"/>
                  <a:gd fmla="*/ 569 h 1186" name="T61"/>
                  <a:gd fmla="*/ 622 w 1202" name="T62"/>
                  <a:gd fmla="*/ 692 h 1186" name="T63"/>
                  <a:gd fmla="*/ 638 w 1202" name="T64"/>
                  <a:gd fmla="*/ 852 h 1186" name="T65"/>
                  <a:gd fmla="*/ 555 w 1202" name="T66"/>
                  <a:gd fmla="*/ 917 h 1186" name="T67"/>
                  <a:gd fmla="*/ 456 w 1202" name="T68"/>
                  <a:gd fmla="*/ 986 h 1186" name="T69"/>
                  <a:gd fmla="*/ 446 w 1202" name="T70"/>
                  <a:gd fmla="*/ 1047 h 1186" name="T71"/>
                  <a:gd fmla="*/ 382 w 1202" name="T72"/>
                  <a:gd fmla="*/ 996 h 1186" name="T73"/>
                  <a:gd fmla="*/ 382 w 1202" name="T74"/>
                  <a:gd fmla="*/ 747 h 1186" name="T75"/>
                  <a:gd fmla="*/ 388 w 1202" name="T76"/>
                  <a:gd fmla="*/ 594 h 1186" name="T77"/>
                  <a:gd fmla="*/ 294 w 1202" name="T78"/>
                  <a:gd fmla="*/ 468 h 1186" name="T79"/>
                  <a:gd fmla="*/ 205 w 1202" name="T80"/>
                  <a:gd fmla="*/ 346 h 1186" name="T81"/>
                  <a:gd fmla="*/ 183 w 1202" name="T82"/>
                  <a:gd fmla="*/ 385 h 1186" name="T83"/>
                  <a:gd fmla="*/ 501 w 1202" name="T84"/>
                  <a:gd fmla="*/ 1146 h 1186" name="T85"/>
                  <a:gd fmla="*/ 968 w 1202" name="T86"/>
                  <a:gd fmla="*/ 920 h 1186" name="T87"/>
                  <a:gd fmla="*/ 946 w 1202" name="T88"/>
                  <a:gd fmla="*/ 710 h 1186" name="T89"/>
                  <a:gd fmla="*/ 830 w 1202" name="T90"/>
                  <a:gd fmla="*/ 685 h 1186" name="T91"/>
                  <a:gd fmla="*/ 806 w 1202" name="T92"/>
                  <a:gd fmla="*/ 523 h 1186" name="T93"/>
                  <a:gd fmla="*/ 978 w 1202" name="T94"/>
                  <a:gd fmla="*/ 455 h 1186" name="T95"/>
                  <a:gd fmla="*/ 1102 w 1202" name="T96"/>
                  <a:gd fmla="*/ 515 h 1186" name="T97"/>
                  <a:gd fmla="*/ 970 w 1202" name="T98"/>
                  <a:gd fmla="*/ 286 h 1186" name="T99"/>
                  <a:gd fmla="*/ 1018 w 1202" name="T100"/>
                  <a:gd fmla="*/ 337 h 1186" name="T101"/>
                  <a:gd fmla="*/ 986 w 1202" name="T102"/>
                  <a:gd fmla="*/ 313 h 1186" name="T103"/>
                  <a:gd fmla="*/ 963 w 1202" name="T104"/>
                  <a:gd fmla="*/ 298 h 1186" name="T105"/>
                  <a:gd fmla="*/ 627 w 1202" name="T106"/>
                  <a:gd fmla="*/ 301 h 1186" name="T107"/>
                  <a:gd fmla="*/ 649 w 1202" name="T108"/>
                  <a:gd fmla="*/ 306 h 1186" name="T109"/>
                  <a:gd fmla="*/ 627 w 1202" name="T110"/>
                  <a:gd fmla="*/ 301 h 1186" name="T111"/>
                  <a:gd fmla="*/ 601 w 1202" name="T112"/>
                  <a:gd fmla="*/ 310 h 1186" name="T11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b="b" l="0" r="r" t="0"/>
                <a:pathLst>
                  <a:path h="1186" w="1202">
                    <a:moveTo>
                      <a:pt x="1197" y="506"/>
                    </a:moveTo>
                    <a:cubicBezTo>
                      <a:pt x="1168" y="499"/>
                      <a:pt x="1168" y="499"/>
                      <a:pt x="1168" y="499"/>
                    </a:cubicBezTo>
                    <a:cubicBezTo>
                      <a:pt x="1157" y="480"/>
                      <a:pt x="1157" y="480"/>
                      <a:pt x="1157" y="480"/>
                    </a:cubicBezTo>
                    <a:cubicBezTo>
                      <a:pt x="1160" y="454"/>
                      <a:pt x="1160" y="454"/>
                      <a:pt x="1160" y="454"/>
                    </a:cubicBezTo>
                    <a:cubicBezTo>
                      <a:pt x="1144" y="458"/>
                      <a:pt x="1144" y="458"/>
                      <a:pt x="1144" y="458"/>
                    </a:cubicBezTo>
                    <a:cubicBezTo>
                      <a:pt x="1128" y="488"/>
                      <a:pt x="1128" y="488"/>
                      <a:pt x="1128" y="488"/>
                    </a:cubicBezTo>
                    <a:cubicBezTo>
                      <a:pt x="1112" y="460"/>
                      <a:pt x="1112" y="460"/>
                      <a:pt x="1112" y="460"/>
                    </a:cubicBezTo>
                    <a:cubicBezTo>
                      <a:pt x="1116" y="438"/>
                      <a:pt x="1116" y="438"/>
                      <a:pt x="1116" y="438"/>
                    </a:cubicBezTo>
                    <a:cubicBezTo>
                      <a:pt x="1099" y="415"/>
                      <a:pt x="1099" y="415"/>
                      <a:pt x="1099" y="415"/>
                    </a:cubicBezTo>
                    <a:cubicBezTo>
                      <a:pt x="1093" y="406"/>
                      <a:pt x="1093" y="406"/>
                      <a:pt x="1093" y="406"/>
                    </a:cubicBezTo>
                    <a:cubicBezTo>
                      <a:pt x="1069" y="400"/>
                      <a:pt x="1069" y="400"/>
                      <a:pt x="1069" y="400"/>
                    </a:cubicBezTo>
                    <a:cubicBezTo>
                      <a:pt x="1072" y="424"/>
                      <a:pt x="1072" y="424"/>
                      <a:pt x="1072" y="424"/>
                    </a:cubicBezTo>
                    <a:cubicBezTo>
                      <a:pt x="1097" y="446"/>
                      <a:pt x="1097" y="446"/>
                      <a:pt x="1097" y="446"/>
                    </a:cubicBezTo>
                    <a:cubicBezTo>
                      <a:pt x="1101" y="453"/>
                      <a:pt x="1101" y="453"/>
                      <a:pt x="1101" y="453"/>
                    </a:cubicBezTo>
                    <a:cubicBezTo>
                      <a:pt x="1094" y="455"/>
                      <a:pt x="1094" y="455"/>
                      <a:pt x="1094" y="455"/>
                    </a:cubicBezTo>
                    <a:cubicBezTo>
                      <a:pt x="1090" y="472"/>
                      <a:pt x="1090" y="472"/>
                      <a:pt x="1090" y="472"/>
                    </a:cubicBezTo>
                    <a:cubicBezTo>
                      <a:pt x="1075" y="474"/>
                      <a:pt x="1075" y="474"/>
                      <a:pt x="1075" y="474"/>
                    </a:cubicBezTo>
                    <a:cubicBezTo>
                      <a:pt x="1063" y="469"/>
                      <a:pt x="1063" y="469"/>
                      <a:pt x="1063" y="469"/>
                    </a:cubicBezTo>
                    <a:cubicBezTo>
                      <a:pt x="1058" y="457"/>
                      <a:pt x="1058" y="457"/>
                      <a:pt x="1058" y="457"/>
                    </a:cubicBezTo>
                    <a:cubicBezTo>
                      <a:pt x="1078" y="462"/>
                      <a:pt x="1078" y="462"/>
                      <a:pt x="1078" y="462"/>
                    </a:cubicBezTo>
                    <a:cubicBezTo>
                      <a:pt x="1085" y="456"/>
                      <a:pt x="1085" y="456"/>
                      <a:pt x="1085" y="456"/>
                    </a:cubicBezTo>
                    <a:cubicBezTo>
                      <a:pt x="1048" y="417"/>
                      <a:pt x="1048" y="417"/>
                      <a:pt x="1048" y="417"/>
                    </a:cubicBezTo>
                    <a:cubicBezTo>
                      <a:pt x="1047" y="403"/>
                      <a:pt x="1047" y="403"/>
                      <a:pt x="1047" y="403"/>
                    </a:cubicBezTo>
                    <a:cubicBezTo>
                      <a:pt x="1026" y="415"/>
                      <a:pt x="1026" y="415"/>
                      <a:pt x="1026" y="415"/>
                    </a:cubicBezTo>
                    <a:cubicBezTo>
                      <a:pt x="1009" y="407"/>
                      <a:pt x="1009" y="407"/>
                      <a:pt x="1009" y="407"/>
                    </a:cubicBezTo>
                    <a:cubicBezTo>
                      <a:pt x="973" y="437"/>
                      <a:pt x="973" y="437"/>
                      <a:pt x="973" y="437"/>
                    </a:cubicBezTo>
                    <a:cubicBezTo>
                      <a:pt x="965" y="449"/>
                      <a:pt x="965" y="449"/>
                      <a:pt x="965" y="449"/>
                    </a:cubicBezTo>
                    <a:cubicBezTo>
                      <a:pt x="947" y="447"/>
                      <a:pt x="947" y="447"/>
                      <a:pt x="947" y="447"/>
                    </a:cubicBezTo>
                    <a:cubicBezTo>
                      <a:pt x="921" y="441"/>
                      <a:pt x="921" y="441"/>
                      <a:pt x="921" y="441"/>
                    </a:cubicBezTo>
                    <a:cubicBezTo>
                      <a:pt x="907" y="430"/>
                      <a:pt x="907" y="430"/>
                      <a:pt x="907" y="430"/>
                    </a:cubicBezTo>
                    <a:cubicBezTo>
                      <a:pt x="910" y="399"/>
                      <a:pt x="910" y="399"/>
                      <a:pt x="910" y="399"/>
                    </a:cubicBezTo>
                    <a:cubicBezTo>
                      <a:pt x="919" y="385"/>
                      <a:pt x="919" y="385"/>
                      <a:pt x="919" y="385"/>
                    </a:cubicBezTo>
                    <a:cubicBezTo>
                      <a:pt x="946" y="385"/>
                      <a:pt x="946" y="385"/>
                      <a:pt x="946" y="385"/>
                    </a:cubicBezTo>
                    <a:cubicBezTo>
                      <a:pt x="974" y="398"/>
                      <a:pt x="974" y="398"/>
                      <a:pt x="974" y="398"/>
                    </a:cubicBezTo>
                    <a:cubicBezTo>
                      <a:pt x="981" y="383"/>
                      <a:pt x="981" y="383"/>
                      <a:pt x="981" y="383"/>
                    </a:cubicBezTo>
                    <a:cubicBezTo>
                      <a:pt x="969" y="377"/>
                      <a:pt x="969" y="377"/>
                      <a:pt x="969" y="377"/>
                    </a:cubicBezTo>
                    <a:cubicBezTo>
                      <a:pt x="979" y="353"/>
                      <a:pt x="979" y="353"/>
                      <a:pt x="979" y="353"/>
                    </a:cubicBezTo>
                    <a:cubicBezTo>
                      <a:pt x="1009" y="355"/>
                      <a:pt x="1009" y="355"/>
                      <a:pt x="1009" y="355"/>
                    </a:cubicBezTo>
                    <a:cubicBezTo>
                      <a:pt x="1036" y="332"/>
                      <a:pt x="1036" y="332"/>
                      <a:pt x="1036" y="332"/>
                    </a:cubicBezTo>
                    <a:cubicBezTo>
                      <a:pt x="1058" y="333"/>
                      <a:pt x="1058" y="333"/>
                      <a:pt x="1058" y="333"/>
                    </a:cubicBezTo>
                    <a:cubicBezTo>
                      <a:pt x="1076" y="340"/>
                      <a:pt x="1076" y="340"/>
                      <a:pt x="1076" y="340"/>
                    </a:cubicBezTo>
                    <a:cubicBezTo>
                      <a:pt x="1083" y="342"/>
                      <a:pt x="1083" y="342"/>
                      <a:pt x="1083" y="342"/>
                    </a:cubicBezTo>
                    <a:cubicBezTo>
                      <a:pt x="1085" y="314"/>
                      <a:pt x="1085" y="314"/>
                      <a:pt x="1085" y="314"/>
                    </a:cubicBezTo>
                    <a:cubicBezTo>
                      <a:pt x="1060" y="318"/>
                      <a:pt x="1060" y="318"/>
                      <a:pt x="1060" y="318"/>
                    </a:cubicBezTo>
                    <a:cubicBezTo>
                      <a:pt x="1057" y="296"/>
                      <a:pt x="1057" y="296"/>
                      <a:pt x="1057" y="296"/>
                    </a:cubicBezTo>
                    <a:cubicBezTo>
                      <a:pt x="1044" y="291"/>
                      <a:pt x="1044" y="291"/>
                      <a:pt x="1044" y="291"/>
                    </a:cubicBezTo>
                    <a:cubicBezTo>
                      <a:pt x="1045" y="277"/>
                      <a:pt x="1045" y="277"/>
                      <a:pt x="1045" y="277"/>
                    </a:cubicBezTo>
                    <a:cubicBezTo>
                      <a:pt x="1058" y="268"/>
                      <a:pt x="1058" y="268"/>
                      <a:pt x="1058" y="268"/>
                    </a:cubicBezTo>
                    <a:cubicBezTo>
                      <a:pt x="1086" y="263"/>
                      <a:pt x="1086" y="263"/>
                      <a:pt x="1086" y="263"/>
                    </a:cubicBezTo>
                    <a:cubicBezTo>
                      <a:pt x="1096" y="253"/>
                      <a:pt x="1096" y="253"/>
                      <a:pt x="1096" y="253"/>
                    </a:cubicBezTo>
                    <a:cubicBezTo>
                      <a:pt x="1017" y="144"/>
                      <a:pt x="901" y="61"/>
                      <a:pt x="760" y="28"/>
                    </a:cubicBezTo>
                    <a:cubicBezTo>
                      <a:pt x="760" y="28"/>
                      <a:pt x="759" y="28"/>
                      <a:pt x="759" y="28"/>
                    </a:cubicBezTo>
                    <a:cubicBezTo>
                      <a:pt x="636" y="0"/>
                      <a:pt x="514" y="13"/>
                      <a:pt x="406" y="59"/>
                    </a:cubicBezTo>
                    <a:cubicBezTo>
                      <a:pt x="434" y="66"/>
                      <a:pt x="434" y="66"/>
                      <a:pt x="434" y="66"/>
                    </a:cubicBezTo>
                    <a:cubicBezTo>
                      <a:pt x="445" y="75"/>
                      <a:pt x="445" y="75"/>
                      <a:pt x="445" y="75"/>
                    </a:cubicBezTo>
                    <a:cubicBezTo>
                      <a:pt x="468" y="86"/>
                      <a:pt x="468" y="86"/>
                      <a:pt x="468" y="86"/>
                    </a:cubicBezTo>
                    <a:cubicBezTo>
                      <a:pt x="467" y="96"/>
                      <a:pt x="467" y="96"/>
                      <a:pt x="467" y="96"/>
                    </a:cubicBezTo>
                    <a:cubicBezTo>
                      <a:pt x="505" y="106"/>
                      <a:pt x="505" y="106"/>
                      <a:pt x="505" y="106"/>
                    </a:cubicBezTo>
                    <a:cubicBezTo>
                      <a:pt x="502" y="93"/>
                      <a:pt x="502" y="93"/>
                      <a:pt x="502" y="93"/>
                    </a:cubicBezTo>
                    <a:cubicBezTo>
                      <a:pt x="469" y="84"/>
                      <a:pt x="469" y="84"/>
                      <a:pt x="469" y="84"/>
                    </a:cubicBezTo>
                    <a:cubicBezTo>
                      <a:pt x="479" y="78"/>
                      <a:pt x="479" y="78"/>
                      <a:pt x="479" y="78"/>
                    </a:cubicBezTo>
                    <a:cubicBezTo>
                      <a:pt x="478" y="69"/>
                      <a:pt x="478" y="69"/>
                      <a:pt x="478" y="69"/>
                    </a:cubicBezTo>
                    <a:cubicBezTo>
                      <a:pt x="448" y="62"/>
                      <a:pt x="448" y="62"/>
                      <a:pt x="448" y="62"/>
                    </a:cubicBezTo>
                    <a:cubicBezTo>
                      <a:pt x="486" y="45"/>
                      <a:pt x="486" y="45"/>
                      <a:pt x="486" y="45"/>
                    </a:cubicBezTo>
                    <a:cubicBezTo>
                      <a:pt x="518" y="52"/>
                      <a:pt x="518" y="52"/>
                      <a:pt x="518" y="52"/>
                    </a:cubicBezTo>
                    <a:cubicBezTo>
                      <a:pt x="528" y="76"/>
                      <a:pt x="528" y="76"/>
                      <a:pt x="528" y="76"/>
                    </a:cubicBezTo>
                    <a:cubicBezTo>
                      <a:pt x="553" y="83"/>
                      <a:pt x="553" y="83"/>
                      <a:pt x="553" y="83"/>
                    </a:cubicBezTo>
                    <a:cubicBezTo>
                      <a:pt x="571" y="72"/>
                      <a:pt x="571" y="72"/>
                      <a:pt x="571" y="72"/>
                    </a:cubicBezTo>
                    <a:cubicBezTo>
                      <a:pt x="581" y="80"/>
                      <a:pt x="581" y="80"/>
                      <a:pt x="581" y="80"/>
                    </a:cubicBezTo>
                    <a:cubicBezTo>
                      <a:pt x="555" y="96"/>
                      <a:pt x="555" y="96"/>
                      <a:pt x="555" y="96"/>
                    </a:cubicBezTo>
                    <a:cubicBezTo>
                      <a:pt x="555" y="96"/>
                      <a:pt x="527" y="89"/>
                      <a:pt x="528" y="90"/>
                    </a:cubicBezTo>
                    <a:cubicBezTo>
                      <a:pt x="530" y="90"/>
                      <a:pt x="526" y="110"/>
                      <a:pt x="526" y="110"/>
                    </a:cubicBezTo>
                    <a:cubicBezTo>
                      <a:pt x="561" y="117"/>
                      <a:pt x="561" y="117"/>
                      <a:pt x="561" y="117"/>
                    </a:cubicBezTo>
                    <a:cubicBezTo>
                      <a:pt x="567" y="108"/>
                      <a:pt x="567" y="108"/>
                      <a:pt x="567" y="108"/>
                    </a:cubicBezTo>
                    <a:cubicBezTo>
                      <a:pt x="591" y="112"/>
                      <a:pt x="591" y="112"/>
                      <a:pt x="591" y="112"/>
                    </a:cubicBezTo>
                    <a:cubicBezTo>
                      <a:pt x="597" y="99"/>
                      <a:pt x="597" y="99"/>
                      <a:pt x="597" y="99"/>
                    </a:cubicBezTo>
                    <a:cubicBezTo>
                      <a:pt x="583" y="94"/>
                      <a:pt x="583" y="94"/>
                      <a:pt x="583" y="94"/>
                    </a:cubicBezTo>
                    <a:cubicBezTo>
                      <a:pt x="591" y="82"/>
                      <a:pt x="591" y="82"/>
                      <a:pt x="591" y="82"/>
                    </a:cubicBezTo>
                    <a:cubicBezTo>
                      <a:pt x="602" y="81"/>
                      <a:pt x="602" y="81"/>
                      <a:pt x="602" y="81"/>
                    </a:cubicBezTo>
                    <a:cubicBezTo>
                      <a:pt x="639" y="92"/>
                      <a:pt x="639" y="92"/>
                      <a:pt x="639" y="92"/>
                    </a:cubicBezTo>
                    <a:cubicBezTo>
                      <a:pt x="614" y="106"/>
                      <a:pt x="614" y="106"/>
                      <a:pt x="614" y="106"/>
                    </a:cubicBezTo>
                    <a:cubicBezTo>
                      <a:pt x="614" y="121"/>
                      <a:pt x="614" y="121"/>
                      <a:pt x="614" y="121"/>
                    </a:cubicBezTo>
                    <a:cubicBezTo>
                      <a:pt x="635" y="129"/>
                      <a:pt x="635" y="129"/>
                      <a:pt x="635" y="129"/>
                    </a:cubicBezTo>
                    <a:cubicBezTo>
                      <a:pt x="639" y="103"/>
                      <a:pt x="639" y="103"/>
                      <a:pt x="639" y="103"/>
                    </a:cubicBezTo>
                    <a:cubicBezTo>
                      <a:pt x="662" y="97"/>
                      <a:pt x="662" y="97"/>
                      <a:pt x="662" y="97"/>
                    </a:cubicBezTo>
                    <a:cubicBezTo>
                      <a:pt x="700" y="101"/>
                      <a:pt x="700" y="101"/>
                      <a:pt x="700" y="101"/>
                    </a:cubicBezTo>
                    <a:cubicBezTo>
                      <a:pt x="737" y="129"/>
                      <a:pt x="737" y="129"/>
                      <a:pt x="737" y="129"/>
                    </a:cubicBezTo>
                    <a:cubicBezTo>
                      <a:pt x="747" y="136"/>
                      <a:pt x="747" y="136"/>
                      <a:pt x="747" y="136"/>
                    </a:cubicBezTo>
                    <a:cubicBezTo>
                      <a:pt x="742" y="156"/>
                      <a:pt x="742" y="156"/>
                      <a:pt x="742" y="156"/>
                    </a:cubicBezTo>
                    <a:cubicBezTo>
                      <a:pt x="758" y="164"/>
                      <a:pt x="758" y="164"/>
                      <a:pt x="758" y="164"/>
                    </a:cubicBezTo>
                    <a:cubicBezTo>
                      <a:pt x="746" y="178"/>
                      <a:pt x="746" y="178"/>
                      <a:pt x="746" y="178"/>
                    </a:cubicBezTo>
                    <a:cubicBezTo>
                      <a:pt x="727" y="174"/>
                      <a:pt x="727" y="174"/>
                      <a:pt x="727" y="174"/>
                    </a:cubicBezTo>
                    <a:cubicBezTo>
                      <a:pt x="722" y="173"/>
                      <a:pt x="722" y="173"/>
                      <a:pt x="722" y="173"/>
                    </a:cubicBezTo>
                    <a:cubicBezTo>
                      <a:pt x="711" y="189"/>
                      <a:pt x="711" y="189"/>
                      <a:pt x="711" y="189"/>
                    </a:cubicBezTo>
                    <a:cubicBezTo>
                      <a:pt x="660" y="164"/>
                      <a:pt x="660" y="164"/>
                      <a:pt x="660" y="164"/>
                    </a:cubicBezTo>
                    <a:cubicBezTo>
                      <a:pt x="707" y="151"/>
                      <a:pt x="707" y="151"/>
                      <a:pt x="707" y="151"/>
                    </a:cubicBezTo>
                    <a:cubicBezTo>
                      <a:pt x="694" y="134"/>
                      <a:pt x="694" y="134"/>
                      <a:pt x="694" y="134"/>
                    </a:cubicBezTo>
                    <a:cubicBezTo>
                      <a:pt x="657" y="130"/>
                      <a:pt x="657" y="130"/>
                      <a:pt x="657" y="130"/>
                    </a:cubicBezTo>
                    <a:cubicBezTo>
                      <a:pt x="653" y="132"/>
                      <a:pt x="653" y="132"/>
                      <a:pt x="653" y="132"/>
                    </a:cubicBezTo>
                    <a:cubicBezTo>
                      <a:pt x="653" y="132"/>
                      <a:pt x="653" y="132"/>
                      <a:pt x="653" y="132"/>
                    </a:cubicBezTo>
                    <a:cubicBezTo>
                      <a:pt x="652" y="133"/>
                      <a:pt x="652" y="133"/>
                      <a:pt x="652" y="133"/>
                    </a:cubicBezTo>
                    <a:cubicBezTo>
                      <a:pt x="639" y="141"/>
                      <a:pt x="639" y="141"/>
                      <a:pt x="639" y="141"/>
                    </a:cubicBezTo>
                    <a:cubicBezTo>
                      <a:pt x="621" y="139"/>
                      <a:pt x="621" y="139"/>
                      <a:pt x="621" y="139"/>
                    </a:cubicBezTo>
                    <a:cubicBezTo>
                      <a:pt x="620" y="148"/>
                      <a:pt x="620" y="148"/>
                      <a:pt x="620" y="148"/>
                    </a:cubicBezTo>
                    <a:cubicBezTo>
                      <a:pt x="626" y="152"/>
                      <a:pt x="626" y="152"/>
                      <a:pt x="626" y="152"/>
                    </a:cubicBezTo>
                    <a:cubicBezTo>
                      <a:pt x="625" y="155"/>
                      <a:pt x="625" y="155"/>
                      <a:pt x="625" y="155"/>
                    </a:cubicBezTo>
                    <a:cubicBezTo>
                      <a:pt x="610" y="153"/>
                      <a:pt x="610" y="153"/>
                      <a:pt x="610" y="153"/>
                    </a:cubicBezTo>
                    <a:cubicBezTo>
                      <a:pt x="607" y="161"/>
                      <a:pt x="607" y="161"/>
                      <a:pt x="607" y="161"/>
                    </a:cubicBezTo>
                    <a:cubicBezTo>
                      <a:pt x="594" y="159"/>
                      <a:pt x="594" y="159"/>
                      <a:pt x="594" y="159"/>
                    </a:cubicBezTo>
                    <a:cubicBezTo>
                      <a:pt x="595" y="142"/>
                      <a:pt x="595" y="142"/>
                      <a:pt x="595" y="142"/>
                    </a:cubicBezTo>
                    <a:cubicBezTo>
                      <a:pt x="569" y="144"/>
                      <a:pt x="569" y="144"/>
                      <a:pt x="569" y="144"/>
                    </a:cubicBezTo>
                    <a:cubicBezTo>
                      <a:pt x="512" y="161"/>
                      <a:pt x="512" y="161"/>
                      <a:pt x="512" y="161"/>
                    </a:cubicBezTo>
                    <a:cubicBezTo>
                      <a:pt x="513" y="183"/>
                      <a:pt x="513" y="183"/>
                      <a:pt x="513" y="183"/>
                    </a:cubicBezTo>
                    <a:cubicBezTo>
                      <a:pt x="525" y="195"/>
                      <a:pt x="525" y="195"/>
                      <a:pt x="525" y="195"/>
                    </a:cubicBezTo>
                    <a:cubicBezTo>
                      <a:pt x="552" y="206"/>
                      <a:pt x="552" y="206"/>
                      <a:pt x="552" y="206"/>
                    </a:cubicBezTo>
                    <a:cubicBezTo>
                      <a:pt x="545" y="237"/>
                      <a:pt x="545" y="237"/>
                      <a:pt x="545" y="237"/>
                    </a:cubicBezTo>
                    <a:cubicBezTo>
                      <a:pt x="558" y="238"/>
                      <a:pt x="558" y="238"/>
                      <a:pt x="558" y="238"/>
                    </a:cubicBezTo>
                    <a:cubicBezTo>
                      <a:pt x="576" y="216"/>
                      <a:pt x="576" y="216"/>
                      <a:pt x="576" y="216"/>
                    </a:cubicBezTo>
                    <a:cubicBezTo>
                      <a:pt x="607" y="214"/>
                      <a:pt x="607" y="214"/>
                      <a:pt x="607" y="214"/>
                    </a:cubicBezTo>
                    <a:cubicBezTo>
                      <a:pt x="616" y="176"/>
                      <a:pt x="616" y="176"/>
                      <a:pt x="616" y="176"/>
                    </a:cubicBezTo>
                    <a:cubicBezTo>
                      <a:pt x="635" y="167"/>
                      <a:pt x="635" y="167"/>
                      <a:pt x="635" y="167"/>
                    </a:cubicBezTo>
                    <a:cubicBezTo>
                      <a:pt x="673" y="186"/>
                      <a:pt x="673" y="186"/>
                      <a:pt x="673" y="186"/>
                    </a:cubicBezTo>
                    <a:cubicBezTo>
                      <a:pt x="664" y="210"/>
                      <a:pt x="664" y="210"/>
                      <a:pt x="664" y="210"/>
                    </a:cubicBezTo>
                    <a:cubicBezTo>
                      <a:pt x="675" y="213"/>
                      <a:pt x="675" y="213"/>
                      <a:pt x="675" y="213"/>
                    </a:cubicBezTo>
                    <a:cubicBezTo>
                      <a:pt x="708" y="205"/>
                      <a:pt x="708" y="205"/>
                      <a:pt x="708" y="205"/>
                    </a:cubicBezTo>
                    <a:cubicBezTo>
                      <a:pt x="702" y="238"/>
                      <a:pt x="702" y="238"/>
                      <a:pt x="702" y="238"/>
                    </a:cubicBezTo>
                    <a:cubicBezTo>
                      <a:pt x="710" y="247"/>
                      <a:pt x="710" y="247"/>
                      <a:pt x="710" y="247"/>
                    </a:cubicBezTo>
                    <a:cubicBezTo>
                      <a:pt x="720" y="256"/>
                      <a:pt x="720" y="256"/>
                      <a:pt x="720" y="256"/>
                    </a:cubicBezTo>
                    <a:cubicBezTo>
                      <a:pt x="714" y="276"/>
                      <a:pt x="714" y="276"/>
                      <a:pt x="714" y="276"/>
                    </a:cubicBezTo>
                    <a:cubicBezTo>
                      <a:pt x="703" y="277"/>
                      <a:pt x="703" y="277"/>
                      <a:pt x="703" y="277"/>
                    </a:cubicBezTo>
                    <a:cubicBezTo>
                      <a:pt x="700" y="290"/>
                      <a:pt x="700" y="290"/>
                      <a:pt x="700" y="290"/>
                    </a:cubicBezTo>
                    <a:cubicBezTo>
                      <a:pt x="714" y="302"/>
                      <a:pt x="714" y="302"/>
                      <a:pt x="714" y="302"/>
                    </a:cubicBezTo>
                    <a:cubicBezTo>
                      <a:pt x="711" y="315"/>
                      <a:pt x="711" y="315"/>
                      <a:pt x="711" y="315"/>
                    </a:cubicBezTo>
                    <a:cubicBezTo>
                      <a:pt x="703" y="314"/>
                      <a:pt x="703" y="314"/>
                      <a:pt x="703" y="314"/>
                    </a:cubicBezTo>
                    <a:cubicBezTo>
                      <a:pt x="703" y="313"/>
                      <a:pt x="703" y="313"/>
                      <a:pt x="703" y="313"/>
                    </a:cubicBezTo>
                    <a:cubicBezTo>
                      <a:pt x="695" y="309"/>
                      <a:pt x="695" y="309"/>
                      <a:pt x="695" y="309"/>
                    </a:cubicBezTo>
                    <a:cubicBezTo>
                      <a:pt x="675" y="297"/>
                      <a:pt x="675" y="297"/>
                      <a:pt x="675" y="297"/>
                    </a:cubicBezTo>
                    <a:cubicBezTo>
                      <a:pt x="676" y="286"/>
                      <a:pt x="676" y="286"/>
                      <a:pt x="676" y="286"/>
                    </a:cubicBezTo>
                    <a:cubicBezTo>
                      <a:pt x="676" y="286"/>
                      <a:pt x="676" y="286"/>
                      <a:pt x="676" y="286"/>
                    </a:cubicBezTo>
                    <a:cubicBezTo>
                      <a:pt x="686" y="282"/>
                      <a:pt x="686" y="282"/>
                      <a:pt x="686" y="282"/>
                    </a:cubicBezTo>
                    <a:cubicBezTo>
                      <a:pt x="688" y="273"/>
                      <a:pt x="688" y="273"/>
                      <a:pt x="688" y="273"/>
                    </a:cubicBezTo>
                    <a:cubicBezTo>
                      <a:pt x="679" y="268"/>
                      <a:pt x="679" y="268"/>
                      <a:pt x="679" y="268"/>
                    </a:cubicBezTo>
                    <a:cubicBezTo>
                      <a:pt x="675" y="276"/>
                      <a:pt x="675" y="276"/>
                      <a:pt x="675" y="276"/>
                    </a:cubicBezTo>
                    <a:cubicBezTo>
                      <a:pt x="657" y="275"/>
                      <a:pt x="657" y="275"/>
                      <a:pt x="657" y="275"/>
                    </a:cubicBezTo>
                    <a:cubicBezTo>
                      <a:pt x="655" y="274"/>
                      <a:pt x="655" y="274"/>
                      <a:pt x="655" y="274"/>
                    </a:cubicBezTo>
                    <a:cubicBezTo>
                      <a:pt x="655" y="275"/>
                      <a:pt x="655" y="275"/>
                      <a:pt x="655" y="275"/>
                    </a:cubicBezTo>
                    <a:cubicBezTo>
                      <a:pt x="649" y="274"/>
                      <a:pt x="649" y="274"/>
                      <a:pt x="649" y="274"/>
                    </a:cubicBezTo>
                    <a:cubicBezTo>
                      <a:pt x="646" y="264"/>
                      <a:pt x="646" y="264"/>
                      <a:pt x="646" y="264"/>
                    </a:cubicBezTo>
                    <a:cubicBezTo>
                      <a:pt x="641" y="260"/>
                      <a:pt x="641" y="260"/>
                      <a:pt x="641" y="260"/>
                    </a:cubicBezTo>
                    <a:cubicBezTo>
                      <a:pt x="629" y="257"/>
                      <a:pt x="629" y="257"/>
                      <a:pt x="629" y="257"/>
                    </a:cubicBezTo>
                    <a:cubicBezTo>
                      <a:pt x="623" y="260"/>
                      <a:pt x="623" y="260"/>
                      <a:pt x="623" y="260"/>
                    </a:cubicBezTo>
                    <a:cubicBezTo>
                      <a:pt x="620" y="270"/>
                      <a:pt x="620" y="270"/>
                      <a:pt x="620" y="270"/>
                    </a:cubicBezTo>
                    <a:cubicBezTo>
                      <a:pt x="630" y="276"/>
                      <a:pt x="630" y="276"/>
                      <a:pt x="630" y="276"/>
                    </a:cubicBezTo>
                    <a:cubicBezTo>
                      <a:pt x="640" y="280"/>
                      <a:pt x="640" y="280"/>
                      <a:pt x="640" y="280"/>
                    </a:cubicBezTo>
                    <a:cubicBezTo>
                      <a:pt x="637" y="281"/>
                      <a:pt x="637" y="281"/>
                      <a:pt x="637" y="281"/>
                    </a:cubicBezTo>
                    <a:cubicBezTo>
                      <a:pt x="626" y="289"/>
                      <a:pt x="626" y="289"/>
                      <a:pt x="626" y="289"/>
                    </a:cubicBezTo>
                    <a:cubicBezTo>
                      <a:pt x="623" y="283"/>
                      <a:pt x="623" y="283"/>
                      <a:pt x="623" y="283"/>
                    </a:cubicBezTo>
                    <a:cubicBezTo>
                      <a:pt x="614" y="278"/>
                      <a:pt x="614" y="278"/>
                      <a:pt x="614" y="278"/>
                    </a:cubicBezTo>
                    <a:cubicBezTo>
                      <a:pt x="584" y="296"/>
                      <a:pt x="584" y="296"/>
                      <a:pt x="584" y="296"/>
                    </a:cubicBezTo>
                    <a:cubicBezTo>
                      <a:pt x="587" y="299"/>
                      <a:pt x="587" y="299"/>
                      <a:pt x="587" y="299"/>
                    </a:cubicBezTo>
                    <a:cubicBezTo>
                      <a:pt x="545" y="311"/>
                      <a:pt x="545" y="311"/>
                      <a:pt x="545" y="311"/>
                    </a:cubicBezTo>
                    <a:cubicBezTo>
                      <a:pt x="503" y="339"/>
                      <a:pt x="503" y="339"/>
                      <a:pt x="503" y="339"/>
                    </a:cubicBezTo>
                    <a:cubicBezTo>
                      <a:pt x="497" y="354"/>
                      <a:pt x="497" y="354"/>
                      <a:pt x="497" y="354"/>
                    </a:cubicBezTo>
                    <a:cubicBezTo>
                      <a:pt x="457" y="369"/>
                      <a:pt x="457" y="369"/>
                      <a:pt x="457" y="369"/>
                    </a:cubicBezTo>
                    <a:cubicBezTo>
                      <a:pt x="436" y="382"/>
                      <a:pt x="436" y="382"/>
                      <a:pt x="436" y="382"/>
                    </a:cubicBezTo>
                    <a:cubicBezTo>
                      <a:pt x="430" y="417"/>
                      <a:pt x="430" y="417"/>
                      <a:pt x="430" y="417"/>
                    </a:cubicBezTo>
                    <a:cubicBezTo>
                      <a:pt x="409" y="400"/>
                      <a:pt x="409" y="400"/>
                      <a:pt x="409" y="400"/>
                    </a:cubicBezTo>
                    <a:cubicBezTo>
                      <a:pt x="414" y="380"/>
                      <a:pt x="414" y="380"/>
                      <a:pt x="414" y="380"/>
                    </a:cubicBezTo>
                    <a:cubicBezTo>
                      <a:pt x="348" y="365"/>
                      <a:pt x="348" y="365"/>
                      <a:pt x="348" y="365"/>
                    </a:cubicBezTo>
                    <a:cubicBezTo>
                      <a:pt x="310" y="374"/>
                      <a:pt x="310" y="374"/>
                      <a:pt x="310" y="374"/>
                    </a:cubicBezTo>
                    <a:cubicBezTo>
                      <a:pt x="288" y="398"/>
                      <a:pt x="288" y="398"/>
                      <a:pt x="288" y="398"/>
                    </a:cubicBezTo>
                    <a:cubicBezTo>
                      <a:pt x="278" y="419"/>
                      <a:pt x="278" y="419"/>
                      <a:pt x="278" y="419"/>
                    </a:cubicBezTo>
                    <a:cubicBezTo>
                      <a:pt x="282" y="442"/>
                      <a:pt x="282" y="442"/>
                      <a:pt x="282" y="442"/>
                    </a:cubicBezTo>
                    <a:cubicBezTo>
                      <a:pt x="308" y="451"/>
                      <a:pt x="308" y="451"/>
                      <a:pt x="308" y="451"/>
                    </a:cubicBezTo>
                    <a:cubicBezTo>
                      <a:pt x="358" y="433"/>
                      <a:pt x="358" y="433"/>
                      <a:pt x="358" y="433"/>
                    </a:cubicBezTo>
                    <a:cubicBezTo>
                      <a:pt x="358" y="448"/>
                      <a:pt x="358" y="448"/>
                      <a:pt x="358" y="448"/>
                    </a:cubicBezTo>
                    <a:cubicBezTo>
                      <a:pt x="339" y="469"/>
                      <a:pt x="339" y="469"/>
                      <a:pt x="339" y="469"/>
                    </a:cubicBezTo>
                    <a:cubicBezTo>
                      <a:pt x="371" y="482"/>
                      <a:pt x="371" y="482"/>
                      <a:pt x="371" y="482"/>
                    </a:cubicBezTo>
                    <a:cubicBezTo>
                      <a:pt x="362" y="533"/>
                      <a:pt x="362" y="533"/>
                      <a:pt x="362" y="533"/>
                    </a:cubicBezTo>
                    <a:cubicBezTo>
                      <a:pt x="405" y="551"/>
                      <a:pt x="405" y="551"/>
                      <a:pt x="405" y="551"/>
                    </a:cubicBezTo>
                    <a:cubicBezTo>
                      <a:pt x="441" y="525"/>
                      <a:pt x="441" y="525"/>
                      <a:pt x="441" y="525"/>
                    </a:cubicBezTo>
                    <a:cubicBezTo>
                      <a:pt x="474" y="540"/>
                      <a:pt x="474" y="540"/>
                      <a:pt x="474" y="540"/>
                    </a:cubicBezTo>
                    <a:cubicBezTo>
                      <a:pt x="482" y="559"/>
                      <a:pt x="482" y="559"/>
                      <a:pt x="482" y="559"/>
                    </a:cubicBezTo>
                    <a:cubicBezTo>
                      <a:pt x="515" y="565"/>
                      <a:pt x="515" y="565"/>
                      <a:pt x="515" y="565"/>
                    </a:cubicBezTo>
                    <a:cubicBezTo>
                      <a:pt x="519" y="556"/>
                      <a:pt x="519" y="556"/>
                      <a:pt x="519" y="556"/>
                    </a:cubicBezTo>
                    <a:cubicBezTo>
                      <a:pt x="535" y="569"/>
                      <a:pt x="535" y="569"/>
                      <a:pt x="535" y="569"/>
                    </a:cubicBezTo>
                    <a:cubicBezTo>
                      <a:pt x="548" y="605"/>
                      <a:pt x="548" y="605"/>
                      <a:pt x="548" y="605"/>
                    </a:cubicBezTo>
                    <a:cubicBezTo>
                      <a:pt x="583" y="614"/>
                      <a:pt x="583" y="614"/>
                      <a:pt x="583" y="614"/>
                    </a:cubicBezTo>
                    <a:cubicBezTo>
                      <a:pt x="591" y="640"/>
                      <a:pt x="591" y="640"/>
                      <a:pt x="591" y="640"/>
                    </a:cubicBezTo>
                    <a:cubicBezTo>
                      <a:pt x="586" y="668"/>
                      <a:pt x="586" y="668"/>
                      <a:pt x="586" y="668"/>
                    </a:cubicBezTo>
                    <a:cubicBezTo>
                      <a:pt x="609" y="683"/>
                      <a:pt x="609" y="683"/>
                      <a:pt x="609" y="683"/>
                    </a:cubicBezTo>
                    <a:cubicBezTo>
                      <a:pt x="622" y="692"/>
                      <a:pt x="622" y="692"/>
                      <a:pt x="622" y="692"/>
                    </a:cubicBezTo>
                    <a:cubicBezTo>
                      <a:pt x="671" y="704"/>
                      <a:pt x="671" y="704"/>
                      <a:pt x="671" y="704"/>
                    </a:cubicBezTo>
                    <a:cubicBezTo>
                      <a:pt x="680" y="731"/>
                      <a:pt x="680" y="731"/>
                      <a:pt x="680" y="731"/>
                    </a:cubicBezTo>
                    <a:cubicBezTo>
                      <a:pt x="700" y="743"/>
                      <a:pt x="700" y="743"/>
                      <a:pt x="700" y="743"/>
                    </a:cubicBezTo>
                    <a:cubicBezTo>
                      <a:pt x="691" y="761"/>
                      <a:pt x="691" y="761"/>
                      <a:pt x="691" y="761"/>
                    </a:cubicBezTo>
                    <a:cubicBezTo>
                      <a:pt x="660" y="786"/>
                      <a:pt x="660" y="786"/>
                      <a:pt x="660" y="786"/>
                    </a:cubicBezTo>
                    <a:cubicBezTo>
                      <a:pt x="638" y="852"/>
                      <a:pt x="638" y="852"/>
                      <a:pt x="638" y="852"/>
                    </a:cubicBezTo>
                    <a:cubicBezTo>
                      <a:pt x="612" y="864"/>
                      <a:pt x="612" y="864"/>
                      <a:pt x="612" y="864"/>
                    </a:cubicBezTo>
                    <a:cubicBezTo>
                      <a:pt x="580" y="855"/>
                      <a:pt x="580" y="855"/>
                      <a:pt x="580" y="855"/>
                    </a:cubicBezTo>
                    <a:cubicBezTo>
                      <a:pt x="565" y="872"/>
                      <a:pt x="565" y="872"/>
                      <a:pt x="565" y="872"/>
                    </a:cubicBezTo>
                    <a:cubicBezTo>
                      <a:pt x="565" y="872"/>
                      <a:pt x="565" y="872"/>
                      <a:pt x="565" y="872"/>
                    </a:cubicBezTo>
                    <a:cubicBezTo>
                      <a:pt x="565" y="908"/>
                      <a:pt x="565" y="908"/>
                      <a:pt x="565" y="908"/>
                    </a:cubicBezTo>
                    <a:cubicBezTo>
                      <a:pt x="555" y="917"/>
                      <a:pt x="555" y="917"/>
                      <a:pt x="555" y="917"/>
                    </a:cubicBezTo>
                    <a:cubicBezTo>
                      <a:pt x="520" y="945"/>
                      <a:pt x="520" y="945"/>
                      <a:pt x="520" y="945"/>
                    </a:cubicBezTo>
                    <a:cubicBezTo>
                      <a:pt x="504" y="963"/>
                      <a:pt x="504" y="963"/>
                      <a:pt x="504" y="963"/>
                    </a:cubicBezTo>
                    <a:cubicBezTo>
                      <a:pt x="467" y="971"/>
                      <a:pt x="467" y="971"/>
                      <a:pt x="467" y="971"/>
                    </a:cubicBezTo>
                    <a:cubicBezTo>
                      <a:pt x="445" y="969"/>
                      <a:pt x="445" y="969"/>
                      <a:pt x="445" y="969"/>
                    </a:cubicBezTo>
                    <a:cubicBezTo>
                      <a:pt x="442" y="978"/>
                      <a:pt x="442" y="978"/>
                      <a:pt x="442" y="978"/>
                    </a:cubicBezTo>
                    <a:cubicBezTo>
                      <a:pt x="456" y="986"/>
                      <a:pt x="456" y="986"/>
                      <a:pt x="456" y="986"/>
                    </a:cubicBezTo>
                    <a:cubicBezTo>
                      <a:pt x="452" y="996"/>
                      <a:pt x="452" y="996"/>
                      <a:pt x="452" y="996"/>
                    </a:cubicBezTo>
                    <a:cubicBezTo>
                      <a:pt x="435" y="1006"/>
                      <a:pt x="435" y="1006"/>
                      <a:pt x="435" y="1006"/>
                    </a:cubicBezTo>
                    <a:cubicBezTo>
                      <a:pt x="441" y="1018"/>
                      <a:pt x="441" y="1018"/>
                      <a:pt x="441" y="1018"/>
                    </a:cubicBezTo>
                    <a:cubicBezTo>
                      <a:pt x="457" y="1022"/>
                      <a:pt x="457" y="1022"/>
                      <a:pt x="457" y="1022"/>
                    </a:cubicBezTo>
                    <a:cubicBezTo>
                      <a:pt x="453" y="1035"/>
                      <a:pt x="453" y="1035"/>
                      <a:pt x="453" y="1035"/>
                    </a:cubicBezTo>
                    <a:cubicBezTo>
                      <a:pt x="446" y="1047"/>
                      <a:pt x="446" y="1047"/>
                      <a:pt x="446" y="1047"/>
                    </a:cubicBezTo>
                    <a:cubicBezTo>
                      <a:pt x="442" y="1056"/>
                      <a:pt x="442" y="1056"/>
                      <a:pt x="442" y="1056"/>
                    </a:cubicBezTo>
                    <a:cubicBezTo>
                      <a:pt x="462" y="1083"/>
                      <a:pt x="462" y="1083"/>
                      <a:pt x="462" y="1083"/>
                    </a:cubicBezTo>
                    <a:cubicBezTo>
                      <a:pt x="456" y="1093"/>
                      <a:pt x="456" y="1093"/>
                      <a:pt x="456" y="1093"/>
                    </a:cubicBezTo>
                    <a:cubicBezTo>
                      <a:pt x="423" y="1084"/>
                      <a:pt x="423" y="1084"/>
                      <a:pt x="423" y="1084"/>
                    </a:cubicBezTo>
                    <a:cubicBezTo>
                      <a:pt x="397" y="1048"/>
                      <a:pt x="397" y="1048"/>
                      <a:pt x="397" y="1048"/>
                    </a:cubicBezTo>
                    <a:cubicBezTo>
                      <a:pt x="382" y="996"/>
                      <a:pt x="382" y="996"/>
                      <a:pt x="382" y="996"/>
                    </a:cubicBezTo>
                    <a:cubicBezTo>
                      <a:pt x="395" y="954"/>
                      <a:pt x="395" y="954"/>
                      <a:pt x="395" y="954"/>
                    </a:cubicBezTo>
                    <a:cubicBezTo>
                      <a:pt x="382" y="923"/>
                      <a:pt x="382" y="923"/>
                      <a:pt x="382" y="923"/>
                    </a:cubicBezTo>
                    <a:cubicBezTo>
                      <a:pt x="400" y="881"/>
                      <a:pt x="400" y="881"/>
                      <a:pt x="400" y="881"/>
                    </a:cubicBezTo>
                    <a:cubicBezTo>
                      <a:pt x="389" y="875"/>
                      <a:pt x="389" y="875"/>
                      <a:pt x="389" y="875"/>
                    </a:cubicBezTo>
                    <a:cubicBezTo>
                      <a:pt x="411" y="779"/>
                      <a:pt x="411" y="779"/>
                      <a:pt x="411" y="779"/>
                    </a:cubicBezTo>
                    <a:cubicBezTo>
                      <a:pt x="411" y="779"/>
                      <a:pt x="384" y="747"/>
                      <a:pt x="382" y="747"/>
                    </a:cubicBezTo>
                    <a:cubicBezTo>
                      <a:pt x="381" y="746"/>
                      <a:pt x="366" y="739"/>
                      <a:pt x="366" y="739"/>
                    </a:cubicBezTo>
                    <a:cubicBezTo>
                      <a:pt x="367" y="720"/>
                      <a:pt x="367" y="720"/>
                      <a:pt x="367" y="720"/>
                    </a:cubicBezTo>
                    <a:cubicBezTo>
                      <a:pt x="337" y="657"/>
                      <a:pt x="337" y="657"/>
                      <a:pt x="337" y="657"/>
                    </a:cubicBezTo>
                    <a:cubicBezTo>
                      <a:pt x="346" y="639"/>
                      <a:pt x="346" y="639"/>
                      <a:pt x="346" y="639"/>
                    </a:cubicBezTo>
                    <a:cubicBezTo>
                      <a:pt x="354" y="608"/>
                      <a:pt x="354" y="608"/>
                      <a:pt x="354" y="608"/>
                    </a:cubicBezTo>
                    <a:cubicBezTo>
                      <a:pt x="388" y="594"/>
                      <a:pt x="388" y="594"/>
                      <a:pt x="388" y="594"/>
                    </a:cubicBezTo>
                    <a:cubicBezTo>
                      <a:pt x="392" y="559"/>
                      <a:pt x="392" y="559"/>
                      <a:pt x="392" y="559"/>
                    </a:cubicBezTo>
                    <a:cubicBezTo>
                      <a:pt x="350" y="546"/>
                      <a:pt x="350" y="546"/>
                      <a:pt x="350" y="546"/>
                    </a:cubicBezTo>
                    <a:cubicBezTo>
                      <a:pt x="326" y="500"/>
                      <a:pt x="326" y="500"/>
                      <a:pt x="326" y="500"/>
                    </a:cubicBezTo>
                    <a:cubicBezTo>
                      <a:pt x="303" y="488"/>
                      <a:pt x="303" y="488"/>
                      <a:pt x="303" y="488"/>
                    </a:cubicBezTo>
                    <a:cubicBezTo>
                      <a:pt x="289" y="481"/>
                      <a:pt x="289" y="481"/>
                      <a:pt x="289" y="481"/>
                    </a:cubicBezTo>
                    <a:cubicBezTo>
                      <a:pt x="294" y="468"/>
                      <a:pt x="294" y="468"/>
                      <a:pt x="294" y="468"/>
                    </a:cubicBezTo>
                    <a:cubicBezTo>
                      <a:pt x="275" y="461"/>
                      <a:pt x="275" y="461"/>
                      <a:pt x="275" y="461"/>
                    </a:cubicBezTo>
                    <a:cubicBezTo>
                      <a:pt x="273" y="469"/>
                      <a:pt x="273" y="469"/>
                      <a:pt x="273" y="469"/>
                    </a:cubicBezTo>
                    <a:cubicBezTo>
                      <a:pt x="227" y="445"/>
                      <a:pt x="227" y="445"/>
                      <a:pt x="227" y="445"/>
                    </a:cubicBezTo>
                    <a:cubicBezTo>
                      <a:pt x="214" y="411"/>
                      <a:pt x="214" y="411"/>
                      <a:pt x="214" y="411"/>
                    </a:cubicBezTo>
                    <a:cubicBezTo>
                      <a:pt x="226" y="398"/>
                      <a:pt x="226" y="398"/>
                      <a:pt x="226" y="398"/>
                    </a:cubicBezTo>
                    <a:cubicBezTo>
                      <a:pt x="205" y="346"/>
                      <a:pt x="205" y="346"/>
                      <a:pt x="205" y="346"/>
                    </a:cubicBezTo>
                    <a:cubicBezTo>
                      <a:pt x="208" y="312"/>
                      <a:pt x="208" y="312"/>
                      <a:pt x="208" y="312"/>
                    </a:cubicBezTo>
                    <a:cubicBezTo>
                      <a:pt x="195" y="309"/>
                      <a:pt x="195" y="309"/>
                      <a:pt x="195" y="309"/>
                    </a:cubicBezTo>
                    <a:cubicBezTo>
                      <a:pt x="192" y="342"/>
                      <a:pt x="192" y="342"/>
                      <a:pt x="192" y="342"/>
                    </a:cubicBezTo>
                    <a:cubicBezTo>
                      <a:pt x="206" y="380"/>
                      <a:pt x="206" y="380"/>
                      <a:pt x="206" y="380"/>
                    </a:cubicBezTo>
                    <a:cubicBezTo>
                      <a:pt x="200" y="392"/>
                      <a:pt x="200" y="392"/>
                      <a:pt x="200" y="392"/>
                    </a:cubicBezTo>
                    <a:cubicBezTo>
                      <a:pt x="183" y="385"/>
                      <a:pt x="183" y="385"/>
                      <a:pt x="183" y="385"/>
                    </a:cubicBezTo>
                    <a:cubicBezTo>
                      <a:pt x="169" y="342"/>
                      <a:pt x="169" y="342"/>
                      <a:pt x="169" y="342"/>
                    </a:cubicBezTo>
                    <a:cubicBezTo>
                      <a:pt x="180" y="298"/>
                      <a:pt x="180" y="298"/>
                      <a:pt x="180" y="298"/>
                    </a:cubicBezTo>
                    <a:cubicBezTo>
                      <a:pt x="159" y="281"/>
                      <a:pt x="159" y="281"/>
                      <a:pt x="159" y="281"/>
                    </a:cubicBezTo>
                    <a:cubicBezTo>
                      <a:pt x="166" y="249"/>
                      <a:pt x="166" y="249"/>
                      <a:pt x="166" y="249"/>
                    </a:cubicBezTo>
                    <a:cubicBezTo>
                      <a:pt x="122" y="310"/>
                      <a:pt x="89" y="380"/>
                      <a:pt x="71" y="458"/>
                    </a:cubicBezTo>
                    <a:cubicBezTo>
                      <a:pt x="0" y="766"/>
                      <a:pt x="193" y="1074"/>
                      <a:pt x="501" y="1146"/>
                    </a:cubicBezTo>
                    <a:cubicBezTo>
                      <a:pt x="501" y="1146"/>
                      <a:pt x="502" y="1146"/>
                      <a:pt x="502" y="1146"/>
                    </a:cubicBezTo>
                    <a:cubicBezTo>
                      <a:pt x="676" y="1186"/>
                      <a:pt x="850" y="1141"/>
                      <a:pt x="982" y="1039"/>
                    </a:cubicBezTo>
                    <a:cubicBezTo>
                      <a:pt x="963" y="1035"/>
                      <a:pt x="963" y="1035"/>
                      <a:pt x="963" y="1035"/>
                    </a:cubicBezTo>
                    <a:cubicBezTo>
                      <a:pt x="972" y="998"/>
                      <a:pt x="972" y="998"/>
                      <a:pt x="972" y="998"/>
                    </a:cubicBezTo>
                    <a:cubicBezTo>
                      <a:pt x="957" y="964"/>
                      <a:pt x="957" y="964"/>
                      <a:pt x="957" y="964"/>
                    </a:cubicBezTo>
                    <a:cubicBezTo>
                      <a:pt x="968" y="920"/>
                      <a:pt x="968" y="920"/>
                      <a:pt x="968" y="920"/>
                    </a:cubicBezTo>
                    <a:cubicBezTo>
                      <a:pt x="955" y="900"/>
                      <a:pt x="955" y="900"/>
                      <a:pt x="955" y="900"/>
                    </a:cubicBezTo>
                    <a:cubicBezTo>
                      <a:pt x="958" y="881"/>
                      <a:pt x="958" y="881"/>
                      <a:pt x="958" y="881"/>
                    </a:cubicBezTo>
                    <a:cubicBezTo>
                      <a:pt x="988" y="846"/>
                      <a:pt x="988" y="846"/>
                      <a:pt x="988" y="846"/>
                    </a:cubicBezTo>
                    <a:cubicBezTo>
                      <a:pt x="965" y="768"/>
                      <a:pt x="965" y="768"/>
                      <a:pt x="965" y="768"/>
                    </a:cubicBezTo>
                    <a:cubicBezTo>
                      <a:pt x="980" y="722"/>
                      <a:pt x="980" y="722"/>
                      <a:pt x="980" y="722"/>
                    </a:cubicBezTo>
                    <a:cubicBezTo>
                      <a:pt x="946" y="710"/>
                      <a:pt x="946" y="710"/>
                      <a:pt x="946" y="710"/>
                    </a:cubicBezTo>
                    <a:cubicBezTo>
                      <a:pt x="936" y="694"/>
                      <a:pt x="936" y="694"/>
                      <a:pt x="936" y="694"/>
                    </a:cubicBezTo>
                    <a:cubicBezTo>
                      <a:pt x="912" y="689"/>
                      <a:pt x="912" y="689"/>
                      <a:pt x="912" y="689"/>
                    </a:cubicBezTo>
                    <a:cubicBezTo>
                      <a:pt x="897" y="697"/>
                      <a:pt x="897" y="697"/>
                      <a:pt x="897" y="697"/>
                    </a:cubicBezTo>
                    <a:cubicBezTo>
                      <a:pt x="855" y="687"/>
                      <a:pt x="855" y="687"/>
                      <a:pt x="855" y="687"/>
                    </a:cubicBezTo>
                    <a:cubicBezTo>
                      <a:pt x="853" y="691"/>
                      <a:pt x="853" y="691"/>
                      <a:pt x="853" y="691"/>
                    </a:cubicBezTo>
                    <a:cubicBezTo>
                      <a:pt x="830" y="685"/>
                      <a:pt x="830" y="685"/>
                      <a:pt x="830" y="685"/>
                    </a:cubicBezTo>
                    <a:cubicBezTo>
                      <a:pt x="791" y="612"/>
                      <a:pt x="791" y="612"/>
                      <a:pt x="791" y="612"/>
                    </a:cubicBezTo>
                    <a:cubicBezTo>
                      <a:pt x="802" y="565"/>
                      <a:pt x="802" y="565"/>
                      <a:pt x="802" y="565"/>
                    </a:cubicBezTo>
                    <a:cubicBezTo>
                      <a:pt x="812" y="564"/>
                      <a:pt x="812" y="564"/>
                      <a:pt x="812" y="564"/>
                    </a:cubicBezTo>
                    <a:cubicBezTo>
                      <a:pt x="819" y="546"/>
                      <a:pt x="819" y="546"/>
                      <a:pt x="819" y="546"/>
                    </a:cubicBezTo>
                    <a:cubicBezTo>
                      <a:pt x="807" y="543"/>
                      <a:pt x="807" y="543"/>
                      <a:pt x="807" y="543"/>
                    </a:cubicBezTo>
                    <a:cubicBezTo>
                      <a:pt x="806" y="523"/>
                      <a:pt x="806" y="523"/>
                      <a:pt x="806" y="523"/>
                    </a:cubicBezTo>
                    <a:cubicBezTo>
                      <a:pt x="878" y="493"/>
                      <a:pt x="878" y="493"/>
                      <a:pt x="878" y="493"/>
                    </a:cubicBezTo>
                    <a:cubicBezTo>
                      <a:pt x="885" y="461"/>
                      <a:pt x="885" y="461"/>
                      <a:pt x="885" y="461"/>
                    </a:cubicBezTo>
                    <a:cubicBezTo>
                      <a:pt x="919" y="452"/>
                      <a:pt x="919" y="452"/>
                      <a:pt x="919" y="452"/>
                    </a:cubicBezTo>
                    <a:cubicBezTo>
                      <a:pt x="931" y="456"/>
                      <a:pt x="931" y="456"/>
                      <a:pt x="931" y="456"/>
                    </a:cubicBezTo>
                    <a:cubicBezTo>
                      <a:pt x="956" y="461"/>
                      <a:pt x="956" y="461"/>
                      <a:pt x="956" y="461"/>
                    </a:cubicBezTo>
                    <a:cubicBezTo>
                      <a:pt x="978" y="455"/>
                      <a:pt x="978" y="455"/>
                      <a:pt x="978" y="455"/>
                    </a:cubicBezTo>
                    <a:cubicBezTo>
                      <a:pt x="1042" y="465"/>
                      <a:pt x="1042" y="465"/>
                      <a:pt x="1042" y="465"/>
                    </a:cubicBezTo>
                    <a:cubicBezTo>
                      <a:pt x="1034" y="497"/>
                      <a:pt x="1034" y="497"/>
                      <a:pt x="1034" y="497"/>
                    </a:cubicBezTo>
                    <a:cubicBezTo>
                      <a:pt x="1081" y="521"/>
                      <a:pt x="1081" y="521"/>
                      <a:pt x="1081" y="521"/>
                    </a:cubicBezTo>
                    <a:cubicBezTo>
                      <a:pt x="1089" y="530"/>
                      <a:pt x="1089" y="530"/>
                      <a:pt x="1089" y="530"/>
                    </a:cubicBezTo>
                    <a:cubicBezTo>
                      <a:pt x="1098" y="532"/>
                      <a:pt x="1098" y="532"/>
                      <a:pt x="1098" y="532"/>
                    </a:cubicBezTo>
                    <a:cubicBezTo>
                      <a:pt x="1102" y="515"/>
                      <a:pt x="1102" y="515"/>
                      <a:pt x="1102" y="515"/>
                    </a:cubicBezTo>
                    <a:cubicBezTo>
                      <a:pt x="1131" y="519"/>
                      <a:pt x="1131" y="519"/>
                      <a:pt x="1131" y="519"/>
                    </a:cubicBezTo>
                    <a:cubicBezTo>
                      <a:pt x="1154" y="545"/>
                      <a:pt x="1154" y="545"/>
                      <a:pt x="1154" y="545"/>
                    </a:cubicBezTo>
                    <a:cubicBezTo>
                      <a:pt x="1198" y="556"/>
                      <a:pt x="1198" y="556"/>
                      <a:pt x="1198" y="556"/>
                    </a:cubicBezTo>
                    <a:cubicBezTo>
                      <a:pt x="1202" y="553"/>
                      <a:pt x="1202" y="553"/>
                      <a:pt x="1202" y="553"/>
                    </a:cubicBezTo>
                    <a:cubicBezTo>
                      <a:pt x="1201" y="537"/>
                      <a:pt x="1200" y="521"/>
                      <a:pt x="1197" y="506"/>
                    </a:cubicBezTo>
                    <a:moveTo>
                      <a:pt x="970" y="286"/>
                    </a:moveTo>
                    <a:cubicBezTo>
                      <a:pt x="977" y="279"/>
                      <a:pt x="977" y="279"/>
                      <a:pt x="977" y="279"/>
                    </a:cubicBezTo>
                    <a:cubicBezTo>
                      <a:pt x="996" y="279"/>
                      <a:pt x="996" y="279"/>
                      <a:pt x="996" y="279"/>
                    </a:cubicBezTo>
                    <a:cubicBezTo>
                      <a:pt x="996" y="303"/>
                      <a:pt x="996" y="303"/>
                      <a:pt x="996" y="303"/>
                    </a:cubicBezTo>
                    <a:cubicBezTo>
                      <a:pt x="1002" y="321"/>
                      <a:pt x="1002" y="321"/>
                      <a:pt x="1002" y="321"/>
                    </a:cubicBezTo>
                    <a:cubicBezTo>
                      <a:pt x="1007" y="330"/>
                      <a:pt x="1007" y="330"/>
                      <a:pt x="1007" y="330"/>
                    </a:cubicBezTo>
                    <a:cubicBezTo>
                      <a:pt x="1018" y="337"/>
                      <a:pt x="1018" y="337"/>
                      <a:pt x="1018" y="337"/>
                    </a:cubicBezTo>
                    <a:cubicBezTo>
                      <a:pt x="1003" y="348"/>
                      <a:pt x="1003" y="348"/>
                      <a:pt x="1003" y="348"/>
                    </a:cubicBezTo>
                    <a:cubicBezTo>
                      <a:pt x="981" y="345"/>
                      <a:pt x="981" y="345"/>
                      <a:pt x="981" y="345"/>
                    </a:cubicBezTo>
                    <a:cubicBezTo>
                      <a:pt x="965" y="341"/>
                      <a:pt x="965" y="341"/>
                      <a:pt x="965" y="341"/>
                    </a:cubicBezTo>
                    <a:cubicBezTo>
                      <a:pt x="971" y="322"/>
                      <a:pt x="971" y="322"/>
                      <a:pt x="971" y="322"/>
                    </a:cubicBezTo>
                    <a:cubicBezTo>
                      <a:pt x="986" y="323"/>
                      <a:pt x="986" y="323"/>
                      <a:pt x="986" y="323"/>
                    </a:cubicBezTo>
                    <a:cubicBezTo>
                      <a:pt x="986" y="313"/>
                      <a:pt x="986" y="313"/>
                      <a:pt x="986" y="313"/>
                    </a:cubicBezTo>
                    <a:cubicBezTo>
                      <a:pt x="976" y="303"/>
                      <a:pt x="976" y="303"/>
                      <a:pt x="976" y="303"/>
                    </a:cubicBezTo>
                    <a:cubicBezTo>
                      <a:pt x="968" y="294"/>
                      <a:pt x="968" y="294"/>
                      <a:pt x="968" y="294"/>
                    </a:cubicBezTo>
                    <a:cubicBezTo>
                      <a:pt x="970" y="286"/>
                      <a:pt x="970" y="286"/>
                      <a:pt x="970" y="286"/>
                    </a:cubicBezTo>
                    <a:moveTo>
                      <a:pt x="932" y="313"/>
                    </a:moveTo>
                    <a:cubicBezTo>
                      <a:pt x="947" y="298"/>
                      <a:pt x="947" y="298"/>
                      <a:pt x="947" y="298"/>
                    </a:cubicBezTo>
                    <a:cubicBezTo>
                      <a:pt x="963" y="298"/>
                      <a:pt x="963" y="298"/>
                      <a:pt x="963" y="298"/>
                    </a:cubicBezTo>
                    <a:cubicBezTo>
                      <a:pt x="973" y="305"/>
                      <a:pt x="973" y="305"/>
                      <a:pt x="973" y="305"/>
                    </a:cubicBezTo>
                    <a:cubicBezTo>
                      <a:pt x="969" y="317"/>
                      <a:pt x="969" y="317"/>
                      <a:pt x="969" y="317"/>
                    </a:cubicBezTo>
                    <a:cubicBezTo>
                      <a:pt x="942" y="328"/>
                      <a:pt x="942" y="328"/>
                      <a:pt x="942" y="328"/>
                    </a:cubicBezTo>
                    <a:cubicBezTo>
                      <a:pt x="929" y="325"/>
                      <a:pt x="929" y="325"/>
                      <a:pt x="929" y="325"/>
                    </a:cubicBezTo>
                    <a:cubicBezTo>
                      <a:pt x="932" y="313"/>
                      <a:pt x="932" y="313"/>
                      <a:pt x="932" y="313"/>
                    </a:cubicBezTo>
                    <a:moveTo>
                      <a:pt x="627" y="301"/>
                    </a:moveTo>
                    <a:cubicBezTo>
                      <a:pt x="643" y="305"/>
                      <a:pt x="643" y="305"/>
                      <a:pt x="643" y="305"/>
                    </a:cubicBezTo>
                    <a:cubicBezTo>
                      <a:pt x="648" y="297"/>
                      <a:pt x="648" y="297"/>
                      <a:pt x="648" y="297"/>
                    </a:cubicBezTo>
                    <a:cubicBezTo>
                      <a:pt x="654" y="298"/>
                      <a:pt x="654" y="298"/>
                      <a:pt x="654" y="298"/>
                    </a:cubicBezTo>
                    <a:cubicBezTo>
                      <a:pt x="661" y="301"/>
                      <a:pt x="661" y="301"/>
                      <a:pt x="661" y="301"/>
                    </a:cubicBezTo>
                    <a:cubicBezTo>
                      <a:pt x="657" y="307"/>
                      <a:pt x="657" y="307"/>
                      <a:pt x="657" y="307"/>
                    </a:cubicBezTo>
                    <a:cubicBezTo>
                      <a:pt x="649" y="306"/>
                      <a:pt x="649" y="306"/>
                      <a:pt x="649" y="306"/>
                    </a:cubicBezTo>
                    <a:cubicBezTo>
                      <a:pt x="645" y="313"/>
                      <a:pt x="645" y="313"/>
                      <a:pt x="645" y="313"/>
                    </a:cubicBezTo>
                    <a:cubicBezTo>
                      <a:pt x="638" y="316"/>
                      <a:pt x="638" y="316"/>
                      <a:pt x="638" y="316"/>
                    </a:cubicBezTo>
                    <a:cubicBezTo>
                      <a:pt x="628" y="314"/>
                      <a:pt x="628" y="314"/>
                      <a:pt x="628" y="314"/>
                    </a:cubicBezTo>
                    <a:cubicBezTo>
                      <a:pt x="628" y="312"/>
                      <a:pt x="629" y="310"/>
                      <a:pt x="629" y="310"/>
                    </a:cubicBezTo>
                    <a:cubicBezTo>
                      <a:pt x="625" y="309"/>
                      <a:pt x="625" y="309"/>
                      <a:pt x="625" y="309"/>
                    </a:cubicBezTo>
                    <a:cubicBezTo>
                      <a:pt x="627" y="301"/>
                      <a:pt x="627" y="301"/>
                      <a:pt x="627" y="301"/>
                    </a:cubicBezTo>
                    <a:moveTo>
                      <a:pt x="601" y="310"/>
                    </a:moveTo>
                    <a:cubicBezTo>
                      <a:pt x="603" y="302"/>
                      <a:pt x="603" y="302"/>
                      <a:pt x="603" y="302"/>
                    </a:cubicBezTo>
                    <a:cubicBezTo>
                      <a:pt x="610" y="297"/>
                      <a:pt x="610" y="297"/>
                      <a:pt x="610" y="297"/>
                    </a:cubicBezTo>
                    <a:cubicBezTo>
                      <a:pt x="616" y="304"/>
                      <a:pt x="616" y="304"/>
                      <a:pt x="616" y="304"/>
                    </a:cubicBezTo>
                    <a:cubicBezTo>
                      <a:pt x="613" y="312"/>
                      <a:pt x="613" y="312"/>
                      <a:pt x="613" y="312"/>
                    </a:cubicBezTo>
                    <a:cubicBezTo>
                      <a:pt x="601" y="310"/>
                      <a:pt x="601" y="310"/>
                      <a:pt x="601" y="310"/>
                    </a:cubicBezTo>
                  </a:path>
                </a:pathLst>
              </a:custGeom>
              <a:solidFill>
                <a:srgbClr val="16294C"/>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38" name="Freeform 38"/>
              <p:cNvSpPr/>
              <p:nvPr/>
            </p:nvSpPr>
            <p:spPr bwMode="auto">
              <a:xfrm>
                <a:off x="4748596" y="2923378"/>
                <a:ext cx="21619" cy="25776"/>
              </a:xfrm>
              <a:custGeom>
                <a:gdLst>
                  <a:gd fmla="*/ 0 w 26" name="T0"/>
                  <a:gd fmla="*/ 1663 h 31" name="T1"/>
                  <a:gd fmla="*/ 0 w 26" name="T2"/>
                  <a:gd fmla="*/ 15798 h 31" name="T3"/>
                  <a:gd fmla="*/ 15799 w 26" name="T4"/>
                  <a:gd fmla="*/ 25776 h 31" name="T5"/>
                  <a:gd fmla="*/ 21619 w 26" name="T6"/>
                  <a:gd fmla="*/ 0 h 31" name="T7"/>
                  <a:gd fmla="*/ 0 w 26" name="T8"/>
                  <a:gd fmla="*/ 1663 h 3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31" w="26">
                    <a:moveTo>
                      <a:pt x="0" y="2"/>
                    </a:moveTo>
                    <a:lnTo>
                      <a:pt x="0" y="19"/>
                    </a:lnTo>
                    <a:lnTo>
                      <a:pt x="19" y="31"/>
                    </a:lnTo>
                    <a:lnTo>
                      <a:pt x="26" y="0"/>
                    </a:lnTo>
                    <a:lnTo>
                      <a:pt x="0" y="2"/>
                    </a:lnTo>
                    <a:close/>
                  </a:path>
                </a:pathLst>
              </a:custGeom>
              <a:solidFill>
                <a:srgbClr val="17B4C4"/>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39" name="Freeform 39"/>
              <p:cNvSpPr>
                <a:spLocks noEditPoints="1"/>
              </p:cNvSpPr>
              <p:nvPr/>
            </p:nvSpPr>
            <p:spPr bwMode="auto">
              <a:xfrm>
                <a:off x="3476420" y="2740451"/>
                <a:ext cx="340078" cy="723394"/>
              </a:xfrm>
              <a:custGeom>
                <a:gdLst>
                  <a:gd fmla="*/ 29487 w 173" name="T0"/>
                  <a:gd fmla="*/ 656559 h 368" name="T1"/>
                  <a:gd fmla="*/ 0 w 173" name="T2"/>
                  <a:gd fmla="*/ 723394 h 368" name="T3"/>
                  <a:gd fmla="*/ 25555 w 173" name="T4"/>
                  <a:gd fmla="*/ 707668 h 368" name="T5"/>
                  <a:gd fmla="*/ 29487 w 173" name="T6"/>
                  <a:gd fmla="*/ 656559 h 368" name="T7"/>
                  <a:gd fmla="*/ 322386 w 173" name="T8"/>
                  <a:gd fmla="*/ 0 h 368" name="T9"/>
                  <a:gd fmla="*/ 300763 w 173" name="T10"/>
                  <a:gd fmla="*/ 51109 h 368" name="T11"/>
                  <a:gd fmla="*/ 340078 w 173" name="T12"/>
                  <a:gd fmla="*/ 7863 h 368" name="T13"/>
                  <a:gd fmla="*/ 322386 w 173" name="T14"/>
                  <a:gd fmla="*/ 0 h 368"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368" w="173">
                    <a:moveTo>
                      <a:pt x="15" y="334"/>
                    </a:moveTo>
                    <a:cubicBezTo>
                      <a:pt x="0" y="368"/>
                      <a:pt x="0" y="368"/>
                      <a:pt x="0" y="368"/>
                    </a:cubicBezTo>
                    <a:cubicBezTo>
                      <a:pt x="4" y="365"/>
                      <a:pt x="8" y="363"/>
                      <a:pt x="13" y="360"/>
                    </a:cubicBezTo>
                    <a:cubicBezTo>
                      <a:pt x="13" y="351"/>
                      <a:pt x="14" y="343"/>
                      <a:pt x="15" y="334"/>
                    </a:cubicBezTo>
                    <a:moveTo>
                      <a:pt x="164" y="0"/>
                    </a:moveTo>
                    <a:cubicBezTo>
                      <a:pt x="153" y="26"/>
                      <a:pt x="153" y="26"/>
                      <a:pt x="153" y="26"/>
                    </a:cubicBezTo>
                    <a:cubicBezTo>
                      <a:pt x="159" y="19"/>
                      <a:pt x="166" y="12"/>
                      <a:pt x="173" y="4"/>
                    </a:cubicBezTo>
                    <a:cubicBezTo>
                      <a:pt x="168" y="2"/>
                      <a:pt x="164" y="0"/>
                      <a:pt x="164" y="0"/>
                    </a:cubicBezTo>
                  </a:path>
                </a:pathLst>
              </a:custGeom>
              <a:solidFill>
                <a:srgbClr val="CCCCCC"/>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40" name="Freeform 40"/>
              <p:cNvSpPr/>
              <p:nvPr/>
            </p:nvSpPr>
            <p:spPr bwMode="auto">
              <a:xfrm>
                <a:off x="3462285" y="3448046"/>
                <a:ext cx="39911" cy="184590"/>
              </a:xfrm>
              <a:custGeom>
                <a:gdLst>
                  <a:gd fmla="*/ 39911 w 20" name="T0"/>
                  <a:gd fmla="*/ 0 h 94" name="T1"/>
                  <a:gd fmla="*/ 13969 w 20" name="T2"/>
                  <a:gd fmla="*/ 15710 h 94" name="T3"/>
                  <a:gd fmla="*/ 0 w 20" name="T4"/>
                  <a:gd fmla="*/ 45166 h 94" name="T5"/>
                  <a:gd fmla="*/ 39911 w 20" name="T6"/>
                  <a:gd fmla="*/ 184590 h 94" name="T7"/>
                  <a:gd fmla="*/ 39911 w 20" name="T8"/>
                  <a:gd fmla="*/ 0 h 94"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94" w="20">
                    <a:moveTo>
                      <a:pt x="20" y="0"/>
                    </a:moveTo>
                    <a:cubicBezTo>
                      <a:pt x="15" y="3"/>
                      <a:pt x="11" y="5"/>
                      <a:pt x="7" y="8"/>
                    </a:cubicBezTo>
                    <a:cubicBezTo>
                      <a:pt x="0" y="23"/>
                      <a:pt x="0" y="23"/>
                      <a:pt x="0" y="23"/>
                    </a:cubicBezTo>
                    <a:cubicBezTo>
                      <a:pt x="20" y="94"/>
                      <a:pt x="20" y="94"/>
                      <a:pt x="20" y="94"/>
                    </a:cubicBezTo>
                    <a:cubicBezTo>
                      <a:pt x="17" y="63"/>
                      <a:pt x="17" y="32"/>
                      <a:pt x="20" y="0"/>
                    </a:cubicBezTo>
                  </a:path>
                </a:pathLst>
              </a:custGeom>
              <a:solidFill>
                <a:srgbClr val="C2A98F"/>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41" name="Freeform 41"/>
              <p:cNvSpPr>
                <a:spLocks noEditPoints="1"/>
              </p:cNvSpPr>
              <p:nvPr/>
            </p:nvSpPr>
            <p:spPr bwMode="auto">
              <a:xfrm>
                <a:off x="3496376" y="2748766"/>
                <a:ext cx="481431" cy="890523"/>
              </a:xfrm>
              <a:custGeom>
                <a:gdLst>
                  <a:gd fmla="*/ 11790 w 245" name="T0"/>
                  <a:gd fmla="*/ 646760 h 453" name="T1"/>
                  <a:gd fmla="*/ 9825 w 245" name="T2"/>
                  <a:gd fmla="*/ 648725 h 453" name="T3"/>
                  <a:gd fmla="*/ 5895 w 245" name="T4"/>
                  <a:gd fmla="*/ 699837 h 453" name="T5"/>
                  <a:gd fmla="*/ 5895 w 245" name="T6"/>
                  <a:gd fmla="*/ 884625 h 453" name="T7"/>
                  <a:gd fmla="*/ 7860 w 245" name="T8"/>
                  <a:gd fmla="*/ 890523 h 453" name="T9"/>
                  <a:gd fmla="*/ 11790 w 245" name="T10"/>
                  <a:gd fmla="*/ 646760 h 453" name="T11"/>
                  <a:gd fmla="*/ 320299 w 245" name="T12"/>
                  <a:gd fmla="*/ 0 h 453" name="T13"/>
                  <a:gd fmla="*/ 280999 w 245" name="T14"/>
                  <a:gd fmla="*/ 43248 h 453" name="T15"/>
                  <a:gd fmla="*/ 214188 w 245" name="T16"/>
                  <a:gd fmla="*/ 190686 h 453" name="T17"/>
                  <a:gd fmla="*/ 245628 w 245" name="T18"/>
                  <a:gd fmla="*/ 216242 h 453" name="T19"/>
                  <a:gd fmla="*/ 224013 w 245" name="T20"/>
                  <a:gd fmla="*/ 302739 h 453" name="T21"/>
                  <a:gd fmla="*/ 251523 w 245" name="T22"/>
                  <a:gd fmla="*/ 387269 h 453" name="T23"/>
                  <a:gd fmla="*/ 284929 w 245" name="T24"/>
                  <a:gd fmla="*/ 401030 h 453" name="T25"/>
                  <a:gd fmla="*/ 296719 w 245" name="T26"/>
                  <a:gd fmla="*/ 377440 h 453" name="T27"/>
                  <a:gd fmla="*/ 269208 w 245" name="T28"/>
                  <a:gd fmla="*/ 302739 h 453" name="T29"/>
                  <a:gd fmla="*/ 275103 w 245" name="T30"/>
                  <a:gd fmla="*/ 237866 h 453" name="T31"/>
                  <a:gd fmla="*/ 300649 w 245" name="T32"/>
                  <a:gd fmla="*/ 243763 h 453" name="T33"/>
                  <a:gd fmla="*/ 294754 w 245" name="T34"/>
                  <a:gd fmla="*/ 310602 h 453" name="T35"/>
                  <a:gd fmla="*/ 336019 w 245" name="T36"/>
                  <a:gd fmla="*/ 412825 h 453" name="T37"/>
                  <a:gd fmla="*/ 312439 w 245" name="T38"/>
                  <a:gd fmla="*/ 438381 h 453" name="T39"/>
                  <a:gd fmla="*/ 328159 w 245" name="T40"/>
                  <a:gd fmla="*/ 475732 h 453" name="T41"/>
                  <a:gd fmla="*/ 391040 w 245" name="T42"/>
                  <a:gd fmla="*/ 338124 h 453" name="T43"/>
                  <a:gd fmla="*/ 320299 w 245" name="T44"/>
                  <a:gd fmla="*/ 0 h 453"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b="b" l="0" r="r" t="0"/>
                <a:pathLst>
                  <a:path h="452" w="245">
                    <a:moveTo>
                      <a:pt x="6" y="329"/>
                    </a:moveTo>
                    <a:cubicBezTo>
                      <a:pt x="5" y="330"/>
                      <a:pt x="5" y="330"/>
                      <a:pt x="5" y="330"/>
                    </a:cubicBezTo>
                    <a:cubicBezTo>
                      <a:pt x="4" y="339"/>
                      <a:pt x="3" y="347"/>
                      <a:pt x="3" y="356"/>
                    </a:cubicBezTo>
                    <a:cubicBezTo>
                      <a:pt x="0" y="388"/>
                      <a:pt x="0" y="419"/>
                      <a:pt x="3" y="450"/>
                    </a:cubicBezTo>
                    <a:cubicBezTo>
                      <a:pt x="4" y="453"/>
                      <a:pt x="4" y="453"/>
                      <a:pt x="4" y="453"/>
                    </a:cubicBezTo>
                    <a:cubicBezTo>
                      <a:pt x="0" y="412"/>
                      <a:pt x="1" y="371"/>
                      <a:pt x="6" y="329"/>
                    </a:cubicBezTo>
                    <a:moveTo>
                      <a:pt x="163" y="0"/>
                    </a:moveTo>
                    <a:cubicBezTo>
                      <a:pt x="156" y="8"/>
                      <a:pt x="149" y="15"/>
                      <a:pt x="143" y="22"/>
                    </a:cubicBezTo>
                    <a:cubicBezTo>
                      <a:pt x="109" y="97"/>
                      <a:pt x="109" y="97"/>
                      <a:pt x="109" y="97"/>
                    </a:cubicBezTo>
                    <a:cubicBezTo>
                      <a:pt x="125" y="110"/>
                      <a:pt x="125" y="110"/>
                      <a:pt x="125" y="110"/>
                    </a:cubicBezTo>
                    <a:cubicBezTo>
                      <a:pt x="114" y="154"/>
                      <a:pt x="114" y="154"/>
                      <a:pt x="114" y="154"/>
                    </a:cubicBezTo>
                    <a:cubicBezTo>
                      <a:pt x="128" y="197"/>
                      <a:pt x="128" y="197"/>
                      <a:pt x="128" y="197"/>
                    </a:cubicBezTo>
                    <a:cubicBezTo>
                      <a:pt x="145" y="204"/>
                      <a:pt x="145" y="204"/>
                      <a:pt x="145" y="204"/>
                    </a:cubicBezTo>
                    <a:cubicBezTo>
                      <a:pt x="151" y="192"/>
                      <a:pt x="151" y="192"/>
                      <a:pt x="151" y="192"/>
                    </a:cubicBezTo>
                    <a:cubicBezTo>
                      <a:pt x="137" y="154"/>
                      <a:pt x="137" y="154"/>
                      <a:pt x="137" y="154"/>
                    </a:cubicBezTo>
                    <a:cubicBezTo>
                      <a:pt x="140" y="121"/>
                      <a:pt x="140" y="121"/>
                      <a:pt x="140" y="121"/>
                    </a:cubicBezTo>
                    <a:cubicBezTo>
                      <a:pt x="153" y="124"/>
                      <a:pt x="153" y="124"/>
                      <a:pt x="153" y="124"/>
                    </a:cubicBezTo>
                    <a:cubicBezTo>
                      <a:pt x="150" y="158"/>
                      <a:pt x="150" y="158"/>
                      <a:pt x="150" y="158"/>
                    </a:cubicBezTo>
                    <a:cubicBezTo>
                      <a:pt x="171" y="210"/>
                      <a:pt x="171" y="210"/>
                      <a:pt x="171" y="210"/>
                    </a:cubicBezTo>
                    <a:cubicBezTo>
                      <a:pt x="159" y="223"/>
                      <a:pt x="159" y="223"/>
                      <a:pt x="159" y="223"/>
                    </a:cubicBezTo>
                    <a:cubicBezTo>
                      <a:pt x="167" y="242"/>
                      <a:pt x="167" y="242"/>
                      <a:pt x="167" y="242"/>
                    </a:cubicBezTo>
                    <a:cubicBezTo>
                      <a:pt x="178" y="221"/>
                      <a:pt x="189" y="197"/>
                      <a:pt x="199" y="172"/>
                    </a:cubicBezTo>
                    <a:cubicBezTo>
                      <a:pt x="245" y="59"/>
                      <a:pt x="186" y="13"/>
                      <a:pt x="163" y="0"/>
                    </a:cubicBezTo>
                  </a:path>
                </a:pathLst>
              </a:custGeom>
              <a:solidFill>
                <a:srgbClr val="CCCCCC"/>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42" name="Freeform 42"/>
              <p:cNvSpPr/>
              <p:nvPr/>
            </p:nvSpPr>
            <p:spPr bwMode="auto">
              <a:xfrm>
                <a:off x="3496805" y="2938973"/>
                <a:ext cx="335132" cy="1090076"/>
              </a:xfrm>
              <a:custGeom>
                <a:gdLst>
                  <a:gd fmla="*/ 109 w 171" name="T0"/>
                  <a:gd fmla="*/ 0 h 554" name="T1"/>
                  <a:gd fmla="*/ 6 w 171" name="T2"/>
                  <a:gd fmla="*/ 232 h 554" name="T3"/>
                  <a:gd fmla="*/ 4 w 171" name="T4"/>
                  <a:gd fmla="*/ 356 h 554" name="T5"/>
                  <a:gd fmla="*/ 60 w 171" name="T6"/>
                  <a:gd fmla="*/ 554 h 554" name="T7"/>
                  <a:gd fmla="*/ 61 w 171" name="T8"/>
                  <a:gd fmla="*/ 302 h 554" name="T9"/>
                  <a:gd fmla="*/ 167 w 171" name="T10"/>
                  <a:gd fmla="*/ 145 h 554" name="T11"/>
                  <a:gd fmla="*/ 159 w 171" name="T12"/>
                  <a:gd fmla="*/ 126 h 554" name="T13"/>
                  <a:gd fmla="*/ 171 w 171" name="T14"/>
                  <a:gd fmla="*/ 113 h 554" name="T15"/>
                  <a:gd fmla="*/ 150 w 171" name="T16"/>
                  <a:gd fmla="*/ 61 h 554" name="T17"/>
                  <a:gd fmla="*/ 153 w 171" name="T18"/>
                  <a:gd fmla="*/ 27 h 554" name="T19"/>
                  <a:gd fmla="*/ 140 w 171" name="T20"/>
                  <a:gd fmla="*/ 24 h 554" name="T21"/>
                  <a:gd fmla="*/ 137 w 171" name="T22"/>
                  <a:gd fmla="*/ 57 h 554" name="T23"/>
                  <a:gd fmla="*/ 151 w 171" name="T24"/>
                  <a:gd fmla="*/ 95 h 554" name="T25"/>
                  <a:gd fmla="*/ 145 w 171" name="T26"/>
                  <a:gd fmla="*/ 107 h 554" name="T27"/>
                  <a:gd fmla="*/ 128 w 171" name="T28"/>
                  <a:gd fmla="*/ 100 h 554" name="T29"/>
                  <a:gd fmla="*/ 114 w 171" name="T30"/>
                  <a:gd fmla="*/ 57 h 554" name="T31"/>
                  <a:gd fmla="*/ 125 w 171" name="T32"/>
                  <a:gd fmla="*/ 13 h 554" name="T33"/>
                  <a:gd fmla="*/ 109 w 171" name="T34"/>
                  <a:gd fmla="*/ 0 h 55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554" w="171">
                    <a:moveTo>
                      <a:pt x="109" y="0"/>
                    </a:moveTo>
                    <a:cubicBezTo>
                      <a:pt x="6" y="232"/>
                      <a:pt x="6" y="232"/>
                      <a:pt x="6" y="232"/>
                    </a:cubicBezTo>
                    <a:cubicBezTo>
                      <a:pt x="1" y="274"/>
                      <a:pt x="0" y="315"/>
                      <a:pt x="4" y="356"/>
                    </a:cubicBezTo>
                    <a:cubicBezTo>
                      <a:pt x="60" y="554"/>
                      <a:pt x="60" y="554"/>
                      <a:pt x="60" y="554"/>
                    </a:cubicBezTo>
                    <a:cubicBezTo>
                      <a:pt x="113" y="424"/>
                      <a:pt x="61" y="302"/>
                      <a:pt x="61" y="302"/>
                    </a:cubicBezTo>
                    <a:cubicBezTo>
                      <a:pt x="61" y="302"/>
                      <a:pt x="116" y="243"/>
                      <a:pt x="167" y="145"/>
                    </a:cubicBezTo>
                    <a:cubicBezTo>
                      <a:pt x="159" y="126"/>
                      <a:pt x="159" y="126"/>
                      <a:pt x="159" y="126"/>
                    </a:cubicBezTo>
                    <a:cubicBezTo>
                      <a:pt x="171" y="113"/>
                      <a:pt x="171" y="113"/>
                      <a:pt x="171" y="113"/>
                    </a:cubicBezTo>
                    <a:cubicBezTo>
                      <a:pt x="150" y="61"/>
                      <a:pt x="150" y="61"/>
                      <a:pt x="150" y="61"/>
                    </a:cubicBezTo>
                    <a:cubicBezTo>
                      <a:pt x="153" y="27"/>
                      <a:pt x="153" y="27"/>
                      <a:pt x="153" y="27"/>
                    </a:cubicBezTo>
                    <a:cubicBezTo>
                      <a:pt x="140" y="24"/>
                      <a:pt x="140" y="24"/>
                      <a:pt x="140" y="24"/>
                    </a:cubicBezTo>
                    <a:cubicBezTo>
                      <a:pt x="137" y="57"/>
                      <a:pt x="137" y="57"/>
                      <a:pt x="137" y="57"/>
                    </a:cubicBezTo>
                    <a:cubicBezTo>
                      <a:pt x="151" y="95"/>
                      <a:pt x="151" y="95"/>
                      <a:pt x="151" y="95"/>
                    </a:cubicBezTo>
                    <a:cubicBezTo>
                      <a:pt x="145" y="107"/>
                      <a:pt x="145" y="107"/>
                      <a:pt x="145" y="107"/>
                    </a:cubicBezTo>
                    <a:cubicBezTo>
                      <a:pt x="128" y="100"/>
                      <a:pt x="128" y="100"/>
                      <a:pt x="128" y="100"/>
                    </a:cubicBezTo>
                    <a:cubicBezTo>
                      <a:pt x="114" y="57"/>
                      <a:pt x="114" y="57"/>
                      <a:pt x="114" y="57"/>
                    </a:cubicBezTo>
                    <a:cubicBezTo>
                      <a:pt x="125" y="13"/>
                      <a:pt x="125" y="13"/>
                      <a:pt x="125" y="13"/>
                    </a:cubicBezTo>
                    <a:cubicBezTo>
                      <a:pt x="109" y="0"/>
                      <a:pt x="109" y="0"/>
                      <a:pt x="109" y="0"/>
                    </a:cubicBezTo>
                  </a:path>
                </a:pathLst>
              </a:custGeom>
              <a:solidFill>
                <a:srgbClr val="16294C"/>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43" name="Freeform 43"/>
              <p:cNvSpPr/>
              <p:nvPr/>
            </p:nvSpPr>
            <p:spPr bwMode="auto">
              <a:xfrm>
                <a:off x="2979191" y="2740451"/>
                <a:ext cx="907984" cy="1820125"/>
              </a:xfrm>
              <a:custGeom>
                <a:gdLst>
                  <a:gd fmla="*/ 819544 w 462" name="T0"/>
                  <a:gd fmla="*/ 0 h 926" name="T1"/>
                  <a:gd fmla="*/ 322315 w 462" name="T2"/>
                  <a:gd fmla="*/ 518913 h 926" name="T3"/>
                  <a:gd fmla="*/ 21619 w 462" name="T4"/>
                  <a:gd fmla="*/ 1138070 h 926" name="T5"/>
                  <a:gd fmla="*/ 485437 w 462" name="T6"/>
                  <a:gd fmla="*/ 1578359 h 926" name="T7"/>
                  <a:gd fmla="*/ 579773 w 462" name="T8"/>
                  <a:gd fmla="*/ 778369 h 926" name="T9"/>
                  <a:gd fmla="*/ 862781 w 462" name="T10"/>
                  <a:gd fmla="*/ 338079 h 926" name="T11"/>
                  <a:gd fmla="*/ 866712 w 462" name="T12"/>
                  <a:gd fmla="*/ 328251 h 926" name="T13"/>
                  <a:gd fmla="*/ 896192 w 462" name="T14"/>
                  <a:gd fmla="*/ 123831 h 926" name="T15"/>
                  <a:gd fmla="*/ 819544 w 462" name="T16"/>
                  <a:gd fmla="*/ 0 h 926"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924" w="462">
                    <a:moveTo>
                      <a:pt x="417" y="0"/>
                    </a:moveTo>
                    <a:cubicBezTo>
                      <a:pt x="417" y="0"/>
                      <a:pt x="328" y="118"/>
                      <a:pt x="164" y="264"/>
                    </a:cubicBezTo>
                    <a:cubicBezTo>
                      <a:pt x="0" y="409"/>
                      <a:pt x="11" y="579"/>
                      <a:pt x="11" y="579"/>
                    </a:cubicBezTo>
                    <a:cubicBezTo>
                      <a:pt x="11" y="579"/>
                      <a:pt x="89" y="926"/>
                      <a:pt x="247" y="803"/>
                    </a:cubicBezTo>
                    <a:cubicBezTo>
                      <a:pt x="367" y="709"/>
                      <a:pt x="323" y="494"/>
                      <a:pt x="295" y="396"/>
                    </a:cubicBezTo>
                    <a:cubicBezTo>
                      <a:pt x="374" y="301"/>
                      <a:pt x="417" y="228"/>
                      <a:pt x="439" y="172"/>
                    </a:cubicBezTo>
                    <a:cubicBezTo>
                      <a:pt x="440" y="170"/>
                      <a:pt x="440" y="169"/>
                      <a:pt x="441" y="167"/>
                    </a:cubicBezTo>
                    <a:cubicBezTo>
                      <a:pt x="460" y="123"/>
                      <a:pt x="462" y="89"/>
                      <a:pt x="456" y="63"/>
                    </a:cubicBezTo>
                    <a:cubicBezTo>
                      <a:pt x="448" y="15"/>
                      <a:pt x="417" y="0"/>
                      <a:pt x="417" y="0"/>
                    </a:cubicBezTo>
                    <a:close/>
                  </a:path>
                </a:pathLst>
              </a:custGeom>
              <a:solidFill>
                <a:srgbClr val="F3D2B0"/>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44" name="Oval 44"/>
              <p:cNvSpPr>
                <a:spLocks noChangeArrowheads="1"/>
              </p:cNvSpPr>
              <p:nvPr/>
            </p:nvSpPr>
            <p:spPr bwMode="auto">
              <a:xfrm>
                <a:off x="4477507" y="5152639"/>
                <a:ext cx="698485" cy="700260"/>
              </a:xfrm>
              <a:prstGeom prst="ellipse">
                <a:avLst/>
              </a:prstGeom>
              <a:solidFill>
                <a:srgbClr val="6C2B43">
                  <a:lumMod val="60000"/>
                  <a:lumOff val="40000"/>
                </a:srgbClr>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45" name="Oval 50"/>
              <p:cNvSpPr>
                <a:spLocks noChangeArrowheads="1"/>
              </p:cNvSpPr>
              <p:nvPr/>
            </p:nvSpPr>
            <p:spPr bwMode="auto">
              <a:xfrm>
                <a:off x="5819797" y="3831495"/>
                <a:ext cx="1374041" cy="1379352"/>
              </a:xfrm>
              <a:prstGeom prst="ellipse">
                <a:avLst/>
              </a:prstGeom>
              <a:solidFill>
                <a:srgbClr val="6C2B43">
                  <a:lumMod val="60000"/>
                  <a:lumOff val="40000"/>
                </a:srgbClr>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46" name="Freeform 51"/>
              <p:cNvSpPr/>
              <p:nvPr/>
            </p:nvSpPr>
            <p:spPr bwMode="auto">
              <a:xfrm>
                <a:off x="6159629" y="4277870"/>
                <a:ext cx="694292" cy="446509"/>
              </a:xfrm>
              <a:custGeom>
                <a:gdLst>
                  <a:gd fmla="*/ 29502 w 353" name="T0"/>
                  <a:gd fmla="*/ 446509 h 227" name="T1"/>
                  <a:gd fmla="*/ 0 w 353" name="T2"/>
                  <a:gd fmla="*/ 417004 h 227" name="T3"/>
                  <a:gd fmla="*/ 0 w 353" name="T4"/>
                  <a:gd fmla="*/ 27538 h 227" name="T5"/>
                  <a:gd fmla="*/ 29502 w 353" name="T6"/>
                  <a:gd fmla="*/ 0 h 227" name="T7"/>
                  <a:gd fmla="*/ 664790 w 353" name="T8"/>
                  <a:gd fmla="*/ 0 h 227" name="T9"/>
                  <a:gd fmla="*/ 694292 w 353" name="T10"/>
                  <a:gd fmla="*/ 27538 h 227" name="T11"/>
                  <a:gd fmla="*/ 694292 w 353" name="T12"/>
                  <a:gd fmla="*/ 417004 h 227" name="T13"/>
                  <a:gd fmla="*/ 664790 w 353" name="T14"/>
                  <a:gd fmla="*/ 446509 h 227" name="T15"/>
                  <a:gd fmla="*/ 29502 w 353" name="T16"/>
                  <a:gd fmla="*/ 446509 h 227"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226" w="353">
                    <a:moveTo>
                      <a:pt x="15" y="227"/>
                    </a:moveTo>
                    <a:cubicBezTo>
                      <a:pt x="7" y="227"/>
                      <a:pt x="0" y="220"/>
                      <a:pt x="0" y="212"/>
                    </a:cubicBezTo>
                    <a:cubicBezTo>
                      <a:pt x="0" y="14"/>
                      <a:pt x="0" y="14"/>
                      <a:pt x="0" y="14"/>
                    </a:cubicBezTo>
                    <a:cubicBezTo>
                      <a:pt x="0" y="6"/>
                      <a:pt x="7" y="0"/>
                      <a:pt x="15" y="0"/>
                    </a:cubicBezTo>
                    <a:cubicBezTo>
                      <a:pt x="338" y="0"/>
                      <a:pt x="338" y="0"/>
                      <a:pt x="338" y="0"/>
                    </a:cubicBezTo>
                    <a:cubicBezTo>
                      <a:pt x="347" y="0"/>
                      <a:pt x="353" y="6"/>
                      <a:pt x="353" y="14"/>
                    </a:cubicBezTo>
                    <a:cubicBezTo>
                      <a:pt x="353" y="212"/>
                      <a:pt x="353" y="212"/>
                      <a:pt x="353" y="212"/>
                    </a:cubicBezTo>
                    <a:cubicBezTo>
                      <a:pt x="353" y="220"/>
                      <a:pt x="347" y="227"/>
                      <a:pt x="338" y="227"/>
                    </a:cubicBezTo>
                    <a:cubicBezTo>
                      <a:pt x="15" y="227"/>
                      <a:pt x="15" y="227"/>
                      <a:pt x="15" y="227"/>
                    </a:cubicBezTo>
                  </a:path>
                </a:pathLst>
              </a:custGeom>
              <a:solidFill>
                <a:srgbClr val="898989"/>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47" name="Freeform 52"/>
              <p:cNvSpPr>
                <a:spLocks noEditPoints="1"/>
              </p:cNvSpPr>
              <p:nvPr/>
            </p:nvSpPr>
            <p:spPr bwMode="auto">
              <a:xfrm>
                <a:off x="6146325" y="4263735"/>
                <a:ext cx="721731" cy="473948"/>
              </a:xfrm>
              <a:custGeom>
                <a:gdLst>
                  <a:gd fmla="*/ 678466 w 367" name="T0"/>
                  <a:gd fmla="*/ 27532 h 241" name="T1"/>
                  <a:gd fmla="*/ 694199 w 367" name="T2"/>
                  <a:gd fmla="*/ 41298 h 241" name="T3"/>
                  <a:gd fmla="*/ 694199 w 367" name="T4"/>
                  <a:gd fmla="*/ 430683 h 241" name="T5"/>
                  <a:gd fmla="*/ 678466 w 367" name="T6"/>
                  <a:gd fmla="*/ 446416 h 241" name="T7"/>
                  <a:gd fmla="*/ 43265 w 367" name="T8"/>
                  <a:gd fmla="*/ 446416 h 241" name="T9"/>
                  <a:gd fmla="*/ 27532 w 367" name="T10"/>
                  <a:gd fmla="*/ 430683 h 241" name="T11"/>
                  <a:gd fmla="*/ 27532 w 367" name="T12"/>
                  <a:gd fmla="*/ 41298 h 241" name="T13"/>
                  <a:gd fmla="*/ 43265 w 367" name="T14"/>
                  <a:gd fmla="*/ 27532 h 241" name="T15"/>
                  <a:gd fmla="*/ 678466 w 367" name="T16"/>
                  <a:gd fmla="*/ 27532 h 241" name="T17"/>
                  <a:gd fmla="*/ 678466 w 367" name="T18"/>
                  <a:gd fmla="*/ 0 h 241" name="T19"/>
                  <a:gd fmla="*/ 43265 w 367" name="T20"/>
                  <a:gd fmla="*/ 0 h 241" name="T21"/>
                  <a:gd fmla="*/ 0 w 367" name="T22"/>
                  <a:gd fmla="*/ 41298 h 241" name="T23"/>
                  <a:gd fmla="*/ 0 w 367" name="T24"/>
                  <a:gd fmla="*/ 430683 h 241" name="T25"/>
                  <a:gd fmla="*/ 43265 w 367" name="T26"/>
                  <a:gd fmla="*/ 473948 h 241" name="T27"/>
                  <a:gd fmla="*/ 678466 w 367" name="T28"/>
                  <a:gd fmla="*/ 473948 h 241" name="T29"/>
                  <a:gd fmla="*/ 721731 w 367" name="T30"/>
                  <a:gd fmla="*/ 430683 h 241" name="T31"/>
                  <a:gd fmla="*/ 721731 w 367" name="T32"/>
                  <a:gd fmla="*/ 41298 h 241" name="T33"/>
                  <a:gd fmla="*/ 678466 w 367" name="T34"/>
                  <a:gd fmla="*/ 0 h 241"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b="b" l="0" r="r" t="0"/>
                <a:pathLst>
                  <a:path h="241" w="367">
                    <a:moveTo>
                      <a:pt x="345" y="14"/>
                    </a:moveTo>
                    <a:cubicBezTo>
                      <a:pt x="350" y="14"/>
                      <a:pt x="353" y="17"/>
                      <a:pt x="353" y="21"/>
                    </a:cubicBezTo>
                    <a:cubicBezTo>
                      <a:pt x="353" y="219"/>
                      <a:pt x="353" y="219"/>
                      <a:pt x="353" y="219"/>
                    </a:cubicBezTo>
                    <a:cubicBezTo>
                      <a:pt x="353" y="223"/>
                      <a:pt x="350" y="227"/>
                      <a:pt x="345" y="227"/>
                    </a:cubicBezTo>
                    <a:cubicBezTo>
                      <a:pt x="22" y="227"/>
                      <a:pt x="22" y="227"/>
                      <a:pt x="22" y="227"/>
                    </a:cubicBezTo>
                    <a:cubicBezTo>
                      <a:pt x="17" y="227"/>
                      <a:pt x="14" y="223"/>
                      <a:pt x="14" y="219"/>
                    </a:cubicBezTo>
                    <a:cubicBezTo>
                      <a:pt x="14" y="21"/>
                      <a:pt x="14" y="21"/>
                      <a:pt x="14" y="21"/>
                    </a:cubicBezTo>
                    <a:cubicBezTo>
                      <a:pt x="14" y="17"/>
                      <a:pt x="17" y="14"/>
                      <a:pt x="22" y="14"/>
                    </a:cubicBezTo>
                    <a:cubicBezTo>
                      <a:pt x="345" y="14"/>
                      <a:pt x="345" y="14"/>
                      <a:pt x="345" y="14"/>
                    </a:cubicBezTo>
                    <a:moveTo>
                      <a:pt x="345" y="0"/>
                    </a:moveTo>
                    <a:cubicBezTo>
                      <a:pt x="22" y="0"/>
                      <a:pt x="22" y="0"/>
                      <a:pt x="22" y="0"/>
                    </a:cubicBezTo>
                    <a:cubicBezTo>
                      <a:pt x="10" y="0"/>
                      <a:pt x="0" y="9"/>
                      <a:pt x="0" y="21"/>
                    </a:cubicBezTo>
                    <a:cubicBezTo>
                      <a:pt x="0" y="219"/>
                      <a:pt x="0" y="219"/>
                      <a:pt x="0" y="219"/>
                    </a:cubicBezTo>
                    <a:cubicBezTo>
                      <a:pt x="0" y="231"/>
                      <a:pt x="10" y="241"/>
                      <a:pt x="22" y="241"/>
                    </a:cubicBezTo>
                    <a:cubicBezTo>
                      <a:pt x="345" y="241"/>
                      <a:pt x="345" y="241"/>
                      <a:pt x="345" y="241"/>
                    </a:cubicBezTo>
                    <a:cubicBezTo>
                      <a:pt x="357" y="241"/>
                      <a:pt x="367" y="231"/>
                      <a:pt x="367" y="219"/>
                    </a:cubicBezTo>
                    <a:cubicBezTo>
                      <a:pt x="367" y="21"/>
                      <a:pt x="367" y="21"/>
                      <a:pt x="367" y="21"/>
                    </a:cubicBezTo>
                    <a:cubicBezTo>
                      <a:pt x="367" y="9"/>
                      <a:pt x="357" y="0"/>
                      <a:pt x="345" y="0"/>
                    </a:cubicBezTo>
                  </a:path>
                </a:pathLst>
              </a:custGeom>
              <a:solidFill>
                <a:srgbClr val="2A2E3E"/>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48" name="Freeform 53"/>
              <p:cNvSpPr/>
              <p:nvPr/>
            </p:nvSpPr>
            <p:spPr bwMode="auto">
              <a:xfrm>
                <a:off x="6063177" y="4737683"/>
                <a:ext cx="887197" cy="43237"/>
              </a:xfrm>
              <a:custGeom>
                <a:gdLst>
                  <a:gd fmla="*/ 887197 w 451" name="T0"/>
                  <a:gd fmla="*/ 43237 h 22" name="T1"/>
                  <a:gd fmla="*/ 887197 w 451" name="T2"/>
                  <a:gd fmla="*/ 27514 h 22" name="T3"/>
                  <a:gd fmla="*/ 861624 w 451" name="T4"/>
                  <a:gd fmla="*/ 0 h 22" name="T5"/>
                  <a:gd fmla="*/ 25573 w 451" name="T6"/>
                  <a:gd fmla="*/ 0 h 22" name="T7"/>
                  <a:gd fmla="*/ 0 w 451" name="T8"/>
                  <a:gd fmla="*/ 27514 h 22" name="T9"/>
                  <a:gd fmla="*/ 0 w 451" name="T10"/>
                  <a:gd fmla="*/ 43237 h 22" name="T11"/>
                  <a:gd fmla="*/ 887197 w 451" name="T12"/>
                  <a:gd fmla="*/ 43237 h 22"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22" w="451">
                    <a:moveTo>
                      <a:pt x="451" y="22"/>
                    </a:moveTo>
                    <a:cubicBezTo>
                      <a:pt x="451" y="14"/>
                      <a:pt x="451" y="14"/>
                      <a:pt x="451" y="14"/>
                    </a:cubicBezTo>
                    <a:cubicBezTo>
                      <a:pt x="451" y="6"/>
                      <a:pt x="445" y="0"/>
                      <a:pt x="438" y="0"/>
                    </a:cubicBezTo>
                    <a:cubicBezTo>
                      <a:pt x="13" y="0"/>
                      <a:pt x="13" y="0"/>
                      <a:pt x="13" y="0"/>
                    </a:cubicBezTo>
                    <a:cubicBezTo>
                      <a:pt x="6" y="0"/>
                      <a:pt x="0" y="6"/>
                      <a:pt x="0" y="14"/>
                    </a:cubicBezTo>
                    <a:cubicBezTo>
                      <a:pt x="0" y="22"/>
                      <a:pt x="0" y="22"/>
                      <a:pt x="0" y="22"/>
                    </a:cubicBezTo>
                    <a:lnTo>
                      <a:pt x="451" y="22"/>
                    </a:lnTo>
                    <a:close/>
                  </a:path>
                </a:pathLst>
              </a:custGeom>
              <a:solidFill>
                <a:srgbClr val="EAEAEA"/>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49" name="Rectangle 54"/>
              <p:cNvSpPr>
                <a:spLocks noChangeArrowheads="1"/>
              </p:cNvSpPr>
              <p:nvPr/>
            </p:nvSpPr>
            <p:spPr bwMode="auto">
              <a:xfrm>
                <a:off x="6063177" y="4765122"/>
                <a:ext cx="887197" cy="15798"/>
              </a:xfrm>
              <a:prstGeom prst="rect">
                <a:avLst/>
              </a:prstGeom>
              <a:solidFill>
                <a:srgbClr val="D6D6D6"/>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defTabSz="914400" eaLnBrk="1" fontAlgn="auto" hangingPunct="1" indent="0" latinLnBrk="0" lvl="0" marL="0" marR="0">
                  <a:lnSpc>
                    <a:spcPct val="100000"/>
                  </a:lnSpc>
                  <a:spcBef>
                    <a:spcPct val="0"/>
                  </a:spcBef>
                  <a:spcAft>
                    <a:spcPct val="0"/>
                  </a:spcAft>
                  <a:buClrTx/>
                  <a:buSzTx/>
                  <a:buFontTx/>
                  <a:buNone/>
                  <a:defRPr/>
                </a:pPr>
                <a:endParaRPr altLang="zh-CN" b="0" baseline="0" cap="none" i="0" kern="0" kumimoji="0" lang="zh-CN" noProof="0" normalizeH="0" spc="0" strike="noStrike" sz="1800" u="none">
                  <a:ln>
                    <a:noFill/>
                  </a:ln>
                  <a:solidFill>
                    <a:prstClr val="black"/>
                  </a:solidFill>
                  <a:effectLst/>
                  <a:uLnTx/>
                  <a:uFillTx/>
                  <a:latin charset="0" panose="020f0502020204030204" pitchFamily="34" typeface="Calibri"/>
                </a:endParaRPr>
              </a:p>
            </p:txBody>
          </p:sp>
          <p:sp>
            <p:nvSpPr>
              <p:cNvPr id="51" name="Rectangle 55"/>
              <p:cNvSpPr>
                <a:spLocks noChangeArrowheads="1"/>
              </p:cNvSpPr>
              <p:nvPr/>
            </p:nvSpPr>
            <p:spPr bwMode="auto">
              <a:xfrm>
                <a:off x="6258576" y="4753481"/>
                <a:ext cx="497229" cy="11641"/>
              </a:xfrm>
              <a:prstGeom prst="rect">
                <a:avLst/>
              </a:prstGeom>
              <a:solidFill>
                <a:srgbClr val="2A2E3E"/>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defTabSz="914400" eaLnBrk="1" fontAlgn="auto" hangingPunct="1" indent="0" latinLnBrk="0" lvl="0" marL="0" marR="0">
                  <a:lnSpc>
                    <a:spcPct val="100000"/>
                  </a:lnSpc>
                  <a:spcBef>
                    <a:spcPct val="0"/>
                  </a:spcBef>
                  <a:spcAft>
                    <a:spcPct val="0"/>
                  </a:spcAft>
                  <a:buClrTx/>
                  <a:buSzTx/>
                  <a:buFontTx/>
                  <a:buNone/>
                  <a:defRPr/>
                </a:pPr>
                <a:endParaRPr altLang="zh-CN" b="0" baseline="0" cap="none" i="0" kern="0" kumimoji="0" lang="zh-CN" noProof="0" normalizeH="0" spc="0" strike="noStrike" sz="1800" u="none">
                  <a:ln>
                    <a:noFill/>
                  </a:ln>
                  <a:solidFill>
                    <a:prstClr val="black"/>
                  </a:solidFill>
                  <a:effectLst/>
                  <a:uLnTx/>
                  <a:uFillTx/>
                  <a:latin charset="0" panose="020f0502020204030204" pitchFamily="34" typeface="Calibri"/>
                </a:endParaRPr>
              </a:p>
            </p:txBody>
          </p:sp>
          <p:sp>
            <p:nvSpPr>
              <p:cNvPr id="52" name="Freeform 56"/>
              <p:cNvSpPr/>
              <p:nvPr/>
            </p:nvSpPr>
            <p:spPr bwMode="auto">
              <a:xfrm>
                <a:off x="6173764" y="4292006"/>
                <a:ext cx="641077" cy="410755"/>
              </a:xfrm>
              <a:custGeom>
                <a:gdLst>
                  <a:gd fmla="*/ 641077 w 326" name="T0"/>
                  <a:gd fmla="*/ 0 h 209" name="T1"/>
                  <a:gd fmla="*/ 15732 w 326" name="T2"/>
                  <a:gd fmla="*/ 0 h 209" name="T3"/>
                  <a:gd fmla="*/ 0 w 326" name="T4"/>
                  <a:gd fmla="*/ 13757 h 209" name="T5"/>
                  <a:gd fmla="*/ 0 w 326" name="T6"/>
                  <a:gd fmla="*/ 402894 h 209" name="T7"/>
                  <a:gd fmla="*/ 1966 w 326" name="T8"/>
                  <a:gd fmla="*/ 410755 h 209" name="T9"/>
                  <a:gd fmla="*/ 641077 w 326" name="T10"/>
                  <a:gd fmla="*/ 0 h 209"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09" w="326">
                    <a:moveTo>
                      <a:pt x="326" y="0"/>
                    </a:moveTo>
                    <a:cubicBezTo>
                      <a:pt x="8" y="0"/>
                      <a:pt x="8" y="0"/>
                      <a:pt x="8" y="0"/>
                    </a:cubicBezTo>
                    <a:cubicBezTo>
                      <a:pt x="3" y="0"/>
                      <a:pt x="0" y="3"/>
                      <a:pt x="0" y="7"/>
                    </a:cubicBezTo>
                    <a:cubicBezTo>
                      <a:pt x="0" y="205"/>
                      <a:pt x="0" y="205"/>
                      <a:pt x="0" y="205"/>
                    </a:cubicBezTo>
                    <a:cubicBezTo>
                      <a:pt x="0" y="207"/>
                      <a:pt x="0" y="208"/>
                      <a:pt x="1" y="209"/>
                    </a:cubicBezTo>
                    <a:cubicBezTo>
                      <a:pt x="326" y="0"/>
                      <a:pt x="326" y="0"/>
                      <a:pt x="326" y="0"/>
                    </a:cubicBezTo>
                  </a:path>
                </a:pathLst>
              </a:custGeom>
              <a:solidFill>
                <a:srgbClr val="B2B2B2"/>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53" name="Freeform 57"/>
              <p:cNvSpPr/>
              <p:nvPr/>
            </p:nvSpPr>
            <p:spPr bwMode="auto">
              <a:xfrm>
                <a:off x="6159629" y="4277870"/>
                <a:ext cx="674336" cy="432373"/>
              </a:xfrm>
              <a:custGeom>
                <a:gdLst>
                  <a:gd fmla="*/ 664506 w 343" name="T0"/>
                  <a:gd fmla="*/ 0 h 220" name="T1"/>
                  <a:gd fmla="*/ 29490 w 343" name="T2"/>
                  <a:gd fmla="*/ 0 h 220" name="T3"/>
                  <a:gd fmla="*/ 0 w 343" name="T4"/>
                  <a:gd fmla="*/ 27515 h 220" name="T5"/>
                  <a:gd fmla="*/ 0 w 343" name="T6"/>
                  <a:gd fmla="*/ 416650 h 220" name="T7"/>
                  <a:gd fmla="*/ 3932 w 343" name="T8"/>
                  <a:gd fmla="*/ 432373 h 220" name="T9"/>
                  <a:gd fmla="*/ 15728 w 343" name="T10"/>
                  <a:gd fmla="*/ 424512 h 220" name="T11"/>
                  <a:gd fmla="*/ 13762 w 343" name="T12"/>
                  <a:gd fmla="*/ 416650 h 220" name="T13"/>
                  <a:gd fmla="*/ 13762 w 343" name="T14"/>
                  <a:gd fmla="*/ 27515 h 220" name="T15"/>
                  <a:gd fmla="*/ 29490 w 343" name="T16"/>
                  <a:gd fmla="*/ 13757 h 220" name="T17"/>
                  <a:gd fmla="*/ 654676 w 343" name="T18"/>
                  <a:gd fmla="*/ 13757 h 220" name="T19"/>
                  <a:gd fmla="*/ 674336 w 343" name="T20"/>
                  <a:gd fmla="*/ 0 h 220" name="T21"/>
                  <a:gd fmla="*/ 664506 w 343" name="T22"/>
                  <a:gd fmla="*/ 0 h 220"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b" l="0" r="r" t="0"/>
                <a:pathLst>
                  <a:path h="220" w="343">
                    <a:moveTo>
                      <a:pt x="338" y="0"/>
                    </a:moveTo>
                    <a:cubicBezTo>
                      <a:pt x="15" y="0"/>
                      <a:pt x="15" y="0"/>
                      <a:pt x="15" y="0"/>
                    </a:cubicBezTo>
                    <a:cubicBezTo>
                      <a:pt x="7" y="0"/>
                      <a:pt x="0" y="6"/>
                      <a:pt x="0" y="14"/>
                    </a:cubicBezTo>
                    <a:cubicBezTo>
                      <a:pt x="0" y="212"/>
                      <a:pt x="0" y="212"/>
                      <a:pt x="0" y="212"/>
                    </a:cubicBezTo>
                    <a:cubicBezTo>
                      <a:pt x="0" y="215"/>
                      <a:pt x="1" y="218"/>
                      <a:pt x="2" y="220"/>
                    </a:cubicBezTo>
                    <a:cubicBezTo>
                      <a:pt x="8" y="216"/>
                      <a:pt x="8" y="216"/>
                      <a:pt x="8" y="216"/>
                    </a:cubicBezTo>
                    <a:cubicBezTo>
                      <a:pt x="7" y="215"/>
                      <a:pt x="7" y="214"/>
                      <a:pt x="7" y="212"/>
                    </a:cubicBezTo>
                    <a:cubicBezTo>
                      <a:pt x="7" y="14"/>
                      <a:pt x="7" y="14"/>
                      <a:pt x="7" y="14"/>
                    </a:cubicBezTo>
                    <a:cubicBezTo>
                      <a:pt x="7" y="10"/>
                      <a:pt x="10" y="7"/>
                      <a:pt x="15" y="7"/>
                    </a:cubicBezTo>
                    <a:cubicBezTo>
                      <a:pt x="333" y="7"/>
                      <a:pt x="333" y="7"/>
                      <a:pt x="333" y="7"/>
                    </a:cubicBezTo>
                    <a:cubicBezTo>
                      <a:pt x="343" y="0"/>
                      <a:pt x="343" y="0"/>
                      <a:pt x="343" y="0"/>
                    </a:cubicBezTo>
                    <a:cubicBezTo>
                      <a:pt x="341" y="0"/>
                      <a:pt x="340" y="0"/>
                      <a:pt x="338" y="0"/>
                    </a:cubicBezTo>
                  </a:path>
                </a:pathLst>
              </a:custGeom>
              <a:solidFill>
                <a:srgbClr val="747781"/>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54" name="Oval 58"/>
              <p:cNvSpPr>
                <a:spLocks noChangeArrowheads="1"/>
              </p:cNvSpPr>
              <p:nvPr/>
            </p:nvSpPr>
            <p:spPr bwMode="auto">
              <a:xfrm>
                <a:off x="5953850" y="1880646"/>
                <a:ext cx="1105935" cy="1113006"/>
              </a:xfrm>
              <a:prstGeom prst="ellipse">
                <a:avLst/>
              </a:prstGeom>
              <a:solidFill>
                <a:srgbClr val="6C2B43">
                  <a:lumMod val="60000"/>
                  <a:lumOff val="40000"/>
                </a:srgbClr>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grpSp>
            <p:nvGrpSpPr>
              <p:cNvPr id="55" name="Group 54"/>
              <p:cNvGrpSpPr/>
              <p:nvPr/>
            </p:nvGrpSpPr>
            <p:grpSpPr>
              <a:xfrm>
                <a:off x="6113066" y="1956359"/>
                <a:ext cx="788250" cy="829823"/>
                <a:chOff x="6113066" y="1956359"/>
                <a:chExt cx="788250" cy="829823"/>
              </a:xfrm>
            </p:grpSpPr>
            <p:sp>
              <p:nvSpPr>
                <p:cNvPr id="106" name="Freeform 8"/>
                <p:cNvSpPr/>
                <p:nvPr/>
              </p:nvSpPr>
              <p:spPr bwMode="auto">
                <a:xfrm>
                  <a:off x="6512180" y="2457745"/>
                  <a:ext cx="24945" cy="29102"/>
                </a:xfrm>
                <a:custGeom>
                  <a:gdLst>
                    <a:gd fmla="*/ 0 w 30" name="T0"/>
                    <a:gd fmla="*/ 11641 h 35" name="T1"/>
                    <a:gd fmla="*/ 9147 w 30" name="T2"/>
                    <a:gd fmla="*/ 19124 h 35" name="T3"/>
                    <a:gd fmla="*/ 9147 w 30" name="T4"/>
                    <a:gd fmla="*/ 29102 h 35" name="T5"/>
                    <a:gd fmla="*/ 24945 w 30" name="T6"/>
                    <a:gd fmla="*/ 29102 h 35" name="T7"/>
                    <a:gd fmla="*/ 24945 w 30" name="T8"/>
                    <a:gd fmla="*/ 9978 h 35" name="T9"/>
                    <a:gd fmla="*/ 7484 w 30" name="T10"/>
                    <a:gd fmla="*/ 0 h 35" name="T11"/>
                    <a:gd fmla="*/ 0 w 30" name="T12"/>
                    <a:gd fmla="*/ 11641 h 35"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35" w="30">
                      <a:moveTo>
                        <a:pt x="0" y="14"/>
                      </a:moveTo>
                      <a:lnTo>
                        <a:pt x="11" y="23"/>
                      </a:lnTo>
                      <a:lnTo>
                        <a:pt x="11" y="35"/>
                      </a:lnTo>
                      <a:lnTo>
                        <a:pt x="30" y="35"/>
                      </a:lnTo>
                      <a:lnTo>
                        <a:pt x="30" y="12"/>
                      </a:lnTo>
                      <a:lnTo>
                        <a:pt x="9" y="0"/>
                      </a:lnTo>
                      <a:lnTo>
                        <a:pt x="0" y="14"/>
                      </a:lnTo>
                      <a:close/>
                    </a:path>
                  </a:pathLst>
                </a:custGeom>
                <a:solidFill>
                  <a:srgbClr val="FFFFFD"/>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107" name="Freeform 59"/>
                <p:cNvSpPr/>
                <p:nvPr/>
              </p:nvSpPr>
              <p:spPr bwMode="auto">
                <a:xfrm>
                  <a:off x="6395772" y="2420328"/>
                  <a:ext cx="222007" cy="170455"/>
                </a:xfrm>
                <a:custGeom>
                  <a:gdLst>
                    <a:gd fmla="*/ 188608 w 113" name="T0"/>
                    <a:gd fmla="*/ 0 h 87" name="T1"/>
                    <a:gd fmla="*/ 111986 w 113" name="T2"/>
                    <a:gd fmla="*/ 47022 h 87" name="T3"/>
                    <a:gd fmla="*/ 33399 w 113" name="T4"/>
                    <a:gd fmla="*/ 0 h 87" name="T5"/>
                    <a:gd fmla="*/ 0 w 113" name="T6"/>
                    <a:gd fmla="*/ 125392 h 87" name="T7"/>
                    <a:gd fmla="*/ 111986 w 113" name="T8"/>
                    <a:gd fmla="*/ 170455 h 87" name="T9"/>
                    <a:gd fmla="*/ 222007 w 113" name="T10"/>
                    <a:gd fmla="*/ 125392 h 87" name="T11"/>
                    <a:gd fmla="*/ 188608 w 113" name="T12"/>
                    <a:gd fmla="*/ 0 h 87"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87" w="113">
                      <a:moveTo>
                        <a:pt x="96" y="0"/>
                      </a:moveTo>
                      <a:cubicBezTo>
                        <a:pt x="57" y="24"/>
                        <a:pt x="57" y="24"/>
                        <a:pt x="57" y="24"/>
                      </a:cubicBezTo>
                      <a:cubicBezTo>
                        <a:pt x="17" y="0"/>
                        <a:pt x="17" y="0"/>
                        <a:pt x="17" y="0"/>
                      </a:cubicBezTo>
                      <a:cubicBezTo>
                        <a:pt x="19" y="21"/>
                        <a:pt x="0" y="64"/>
                        <a:pt x="0" y="64"/>
                      </a:cubicBezTo>
                      <a:cubicBezTo>
                        <a:pt x="57" y="87"/>
                        <a:pt x="57" y="87"/>
                        <a:pt x="57" y="87"/>
                      </a:cubicBezTo>
                      <a:cubicBezTo>
                        <a:pt x="113" y="64"/>
                        <a:pt x="113" y="64"/>
                        <a:pt x="113" y="64"/>
                      </a:cubicBezTo>
                      <a:cubicBezTo>
                        <a:pt x="113" y="64"/>
                        <a:pt x="94" y="21"/>
                        <a:pt x="96" y="0"/>
                      </a:cubicBezTo>
                      <a:close/>
                    </a:path>
                  </a:pathLst>
                </a:custGeom>
                <a:solidFill>
                  <a:srgbClr val="EFCBAB"/>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108" name="Freeform 60"/>
                <p:cNvSpPr/>
                <p:nvPr/>
              </p:nvSpPr>
              <p:spPr bwMode="auto">
                <a:xfrm>
                  <a:off x="6113066" y="2538399"/>
                  <a:ext cx="788250" cy="247783"/>
                </a:xfrm>
                <a:custGeom>
                  <a:gdLst>
                    <a:gd fmla="*/ 788250 w 401" name="T0"/>
                    <a:gd fmla="*/ 247783 h 126" name="T1"/>
                    <a:gd fmla="*/ 746970 w 401" name="T2"/>
                    <a:gd fmla="*/ 62929 h 126" name="T3"/>
                    <a:gd fmla="*/ 630993 w 401" name="T4"/>
                    <a:gd fmla="*/ 29498 h 126" name="T5"/>
                    <a:gd fmla="*/ 630993 w 401" name="T6"/>
                    <a:gd fmla="*/ 29498 h 126" name="T7"/>
                    <a:gd fmla="*/ 630993 w 401" name="T8"/>
                    <a:gd fmla="*/ 29498 h 126" name="T9"/>
                    <a:gd fmla="*/ 560228 w 401" name="T10"/>
                    <a:gd fmla="*/ 23598 h 126" name="T11"/>
                    <a:gd fmla="*/ 538605 w 401" name="T12"/>
                    <a:gd fmla="*/ 13766 h 126" name="T13"/>
                    <a:gd fmla="*/ 511085 w 401" name="T14"/>
                    <a:gd fmla="*/ 0 h 126" name="T15"/>
                    <a:gd fmla="*/ 395108 w 401" name="T16"/>
                    <a:gd fmla="*/ 37364 h 126" name="T17"/>
                    <a:gd fmla="*/ 395108 w 401" name="T18"/>
                    <a:gd fmla="*/ 37364 h 126" name="T19"/>
                    <a:gd fmla="*/ 277165 w 401" name="T20"/>
                    <a:gd fmla="*/ 0 h 126" name="T21"/>
                    <a:gd fmla="*/ 249645 w 401" name="T22"/>
                    <a:gd fmla="*/ 13766 h 126" name="T23"/>
                    <a:gd fmla="*/ 228022 w 401" name="T24"/>
                    <a:gd fmla="*/ 23598 h 126" name="T25"/>
                    <a:gd fmla="*/ 157257 w 401" name="T26"/>
                    <a:gd fmla="*/ 29498 h 126" name="T27"/>
                    <a:gd fmla="*/ 157257 w 401" name="T28"/>
                    <a:gd fmla="*/ 29498 h 126" name="T29"/>
                    <a:gd fmla="*/ 157257 w 401" name="T30"/>
                    <a:gd fmla="*/ 29498 h 126" name="T31"/>
                    <a:gd fmla="*/ 41280 w 401" name="T32"/>
                    <a:gd fmla="*/ 62929 h 126" name="T33"/>
                    <a:gd fmla="*/ 0 w 401" name="T34"/>
                    <a:gd fmla="*/ 247783 h 126" name="T35"/>
                    <a:gd fmla="*/ 788250 w 401" name="T36"/>
                    <a:gd fmla="*/ 247783 h 12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b="b" l="0" r="r" t="0"/>
                  <a:pathLst>
                    <a:path h="125" w="401">
                      <a:moveTo>
                        <a:pt x="401" y="126"/>
                      </a:moveTo>
                      <a:cubicBezTo>
                        <a:pt x="400" y="97"/>
                        <a:pt x="396" y="44"/>
                        <a:pt x="380" y="32"/>
                      </a:cubicBezTo>
                      <a:cubicBezTo>
                        <a:pt x="368" y="22"/>
                        <a:pt x="342" y="18"/>
                        <a:pt x="321" y="15"/>
                      </a:cubicBezTo>
                      <a:cubicBezTo>
                        <a:pt x="321" y="15"/>
                        <a:pt x="321" y="15"/>
                        <a:pt x="321" y="15"/>
                      </a:cubicBezTo>
                      <a:cubicBezTo>
                        <a:pt x="321" y="15"/>
                        <a:pt x="321" y="15"/>
                        <a:pt x="321" y="15"/>
                      </a:cubicBezTo>
                      <a:cubicBezTo>
                        <a:pt x="301" y="13"/>
                        <a:pt x="285" y="12"/>
                        <a:pt x="285" y="12"/>
                      </a:cubicBezTo>
                      <a:cubicBezTo>
                        <a:pt x="274" y="7"/>
                        <a:pt x="274" y="7"/>
                        <a:pt x="274" y="7"/>
                      </a:cubicBezTo>
                      <a:cubicBezTo>
                        <a:pt x="260" y="0"/>
                        <a:pt x="260" y="0"/>
                        <a:pt x="260" y="0"/>
                      </a:cubicBezTo>
                      <a:cubicBezTo>
                        <a:pt x="201" y="19"/>
                        <a:pt x="201" y="19"/>
                        <a:pt x="201" y="19"/>
                      </a:cubicBezTo>
                      <a:cubicBezTo>
                        <a:pt x="201" y="19"/>
                        <a:pt x="201" y="19"/>
                        <a:pt x="201" y="19"/>
                      </a:cubicBezTo>
                      <a:cubicBezTo>
                        <a:pt x="141" y="0"/>
                        <a:pt x="141" y="0"/>
                        <a:pt x="141" y="0"/>
                      </a:cubicBezTo>
                      <a:cubicBezTo>
                        <a:pt x="127" y="7"/>
                        <a:pt x="127" y="7"/>
                        <a:pt x="127" y="7"/>
                      </a:cubicBezTo>
                      <a:cubicBezTo>
                        <a:pt x="116" y="12"/>
                        <a:pt x="116" y="12"/>
                        <a:pt x="116" y="12"/>
                      </a:cubicBezTo>
                      <a:cubicBezTo>
                        <a:pt x="116" y="12"/>
                        <a:pt x="100" y="13"/>
                        <a:pt x="80" y="15"/>
                      </a:cubicBezTo>
                      <a:cubicBezTo>
                        <a:pt x="80" y="15"/>
                        <a:pt x="80" y="15"/>
                        <a:pt x="80" y="15"/>
                      </a:cubicBezTo>
                      <a:cubicBezTo>
                        <a:pt x="80" y="15"/>
                        <a:pt x="80" y="15"/>
                        <a:pt x="80" y="15"/>
                      </a:cubicBezTo>
                      <a:cubicBezTo>
                        <a:pt x="59" y="18"/>
                        <a:pt x="33" y="22"/>
                        <a:pt x="21" y="32"/>
                      </a:cubicBezTo>
                      <a:cubicBezTo>
                        <a:pt x="6" y="44"/>
                        <a:pt x="1" y="97"/>
                        <a:pt x="0" y="126"/>
                      </a:cubicBezTo>
                      <a:lnTo>
                        <a:pt x="401" y="126"/>
                      </a:lnTo>
                      <a:close/>
                    </a:path>
                  </a:pathLst>
                </a:custGeom>
                <a:solidFill>
                  <a:srgbClr val="2D2D2D"/>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109" name="Freeform 61"/>
                <p:cNvSpPr/>
                <p:nvPr/>
              </p:nvSpPr>
              <p:spPr bwMode="auto">
                <a:xfrm>
                  <a:off x="6320938" y="2168388"/>
                  <a:ext cx="371675" cy="310976"/>
                </a:xfrm>
                <a:custGeom>
                  <a:gdLst>
                    <a:gd fmla="*/ 186821 w 189" name="T0"/>
                    <a:gd fmla="*/ 0 h 158" name="T1"/>
                    <a:gd fmla="*/ 57029 w 189" name="T2"/>
                    <a:gd fmla="*/ 0 h 158" name="T3"/>
                    <a:gd fmla="*/ 5900 w 189" name="T4"/>
                    <a:gd fmla="*/ 59046 h 158" name="T5"/>
                    <a:gd fmla="*/ 33431 w 189" name="T6"/>
                    <a:gd fmla="*/ 179106 h 158" name="T7"/>
                    <a:gd fmla="*/ 165189 w 189" name="T8"/>
                    <a:gd fmla="*/ 303103 h 158" name="T9"/>
                    <a:gd fmla="*/ 208453 w 189" name="T10"/>
                    <a:gd fmla="*/ 303103 h 158" name="T11"/>
                    <a:gd fmla="*/ 338244 w 189" name="T12"/>
                    <a:gd fmla="*/ 179106 h 158" name="T13"/>
                    <a:gd fmla="*/ 365775 w 189" name="T14"/>
                    <a:gd fmla="*/ 59046 h 158" name="T15"/>
                    <a:gd fmla="*/ 316612 w 189" name="T16"/>
                    <a:gd fmla="*/ 0 h 158" name="T17"/>
                    <a:gd fmla="*/ 186821 w 189" name="T18"/>
                    <a:gd fmla="*/ 0 h 158"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158" w="189">
                      <a:moveTo>
                        <a:pt x="95" y="0"/>
                      </a:moveTo>
                      <a:cubicBezTo>
                        <a:pt x="29" y="0"/>
                        <a:pt x="29" y="0"/>
                        <a:pt x="29" y="0"/>
                      </a:cubicBezTo>
                      <a:cubicBezTo>
                        <a:pt x="12" y="0"/>
                        <a:pt x="0" y="14"/>
                        <a:pt x="3" y="30"/>
                      </a:cubicBezTo>
                      <a:cubicBezTo>
                        <a:pt x="7" y="51"/>
                        <a:pt x="12" y="77"/>
                        <a:pt x="17" y="91"/>
                      </a:cubicBezTo>
                      <a:cubicBezTo>
                        <a:pt x="24" y="108"/>
                        <a:pt x="59" y="143"/>
                        <a:pt x="84" y="154"/>
                      </a:cubicBezTo>
                      <a:cubicBezTo>
                        <a:pt x="90" y="158"/>
                        <a:pt x="99" y="158"/>
                        <a:pt x="106" y="154"/>
                      </a:cubicBezTo>
                      <a:cubicBezTo>
                        <a:pt x="130" y="143"/>
                        <a:pt x="165" y="108"/>
                        <a:pt x="172" y="91"/>
                      </a:cubicBezTo>
                      <a:cubicBezTo>
                        <a:pt x="177" y="77"/>
                        <a:pt x="182" y="51"/>
                        <a:pt x="186" y="30"/>
                      </a:cubicBezTo>
                      <a:cubicBezTo>
                        <a:pt x="189" y="14"/>
                        <a:pt x="177" y="0"/>
                        <a:pt x="161" y="0"/>
                      </a:cubicBezTo>
                      <a:lnTo>
                        <a:pt x="95" y="0"/>
                      </a:lnTo>
                      <a:close/>
                    </a:path>
                  </a:pathLst>
                </a:custGeom>
                <a:solidFill>
                  <a:srgbClr val="F4D3B0"/>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110" name="Freeform 62"/>
                <p:cNvSpPr/>
                <p:nvPr/>
              </p:nvSpPr>
              <p:spPr bwMode="auto">
                <a:xfrm>
                  <a:off x="6508022" y="2168388"/>
                  <a:ext cx="178770" cy="155488"/>
                </a:xfrm>
                <a:custGeom>
                  <a:gdLst>
                    <a:gd fmla="*/ 0 w 91" name="T0"/>
                    <a:gd fmla="*/ 0 h 79" name="T1"/>
                    <a:gd fmla="*/ 153231 w 91" name="T2"/>
                    <a:gd fmla="*/ 35428 h 79" name="T3"/>
                    <a:gd fmla="*/ 153231 w 91" name="T4"/>
                    <a:gd fmla="*/ 153520 h 79" name="T5"/>
                    <a:gd fmla="*/ 170912 w 91" name="T6"/>
                    <a:gd fmla="*/ 129901 h 79" name="T7"/>
                    <a:gd fmla="*/ 178770 w 91" name="T8"/>
                    <a:gd fmla="*/ 45269 h 79" name="T9"/>
                    <a:gd fmla="*/ 178770 w 91" name="T10"/>
                    <a:gd fmla="*/ 0 h 79" name="T11"/>
                    <a:gd fmla="*/ 0 w 91" name="T12"/>
                    <a:gd fmla="*/ 0 h 79"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79" w="91">
                      <a:moveTo>
                        <a:pt x="0" y="0"/>
                      </a:moveTo>
                      <a:cubicBezTo>
                        <a:pt x="27" y="0"/>
                        <a:pt x="66" y="13"/>
                        <a:pt x="78" y="18"/>
                      </a:cubicBezTo>
                      <a:cubicBezTo>
                        <a:pt x="89" y="24"/>
                        <a:pt x="76" y="79"/>
                        <a:pt x="78" y="78"/>
                      </a:cubicBezTo>
                      <a:cubicBezTo>
                        <a:pt x="80" y="78"/>
                        <a:pt x="83" y="69"/>
                        <a:pt x="87" y="66"/>
                      </a:cubicBezTo>
                      <a:cubicBezTo>
                        <a:pt x="90" y="63"/>
                        <a:pt x="91" y="23"/>
                        <a:pt x="91" y="23"/>
                      </a:cubicBezTo>
                      <a:cubicBezTo>
                        <a:pt x="91" y="0"/>
                        <a:pt x="91" y="0"/>
                        <a:pt x="91" y="0"/>
                      </a:cubicBezTo>
                      <a:lnTo>
                        <a:pt x="0" y="0"/>
                      </a:lnTo>
                      <a:close/>
                    </a:path>
                  </a:pathLst>
                </a:custGeom>
                <a:solidFill>
                  <a:srgbClr val="55260E"/>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111" name="Freeform 63"/>
                <p:cNvSpPr/>
                <p:nvPr/>
              </p:nvSpPr>
              <p:spPr bwMode="auto">
                <a:xfrm>
                  <a:off x="6429031" y="2420328"/>
                  <a:ext cx="155488" cy="66519"/>
                </a:xfrm>
                <a:custGeom>
                  <a:gdLst>
                    <a:gd fmla="*/ 155488 w 79" name="T0"/>
                    <a:gd fmla="*/ 21521 h 34" name="T1"/>
                    <a:gd fmla="*/ 155488 w 79" name="T2"/>
                    <a:gd fmla="*/ 0 h 34" name="T3"/>
                    <a:gd fmla="*/ 78728 w 79" name="T4"/>
                    <a:gd fmla="*/ 46955 h 34" name="T5"/>
                    <a:gd fmla="*/ 0 w 79" name="T6"/>
                    <a:gd fmla="*/ 0 h 34" name="T7"/>
                    <a:gd fmla="*/ 0 w 79" name="T8"/>
                    <a:gd fmla="*/ 21521 h 34" name="T9"/>
                    <a:gd fmla="*/ 57078 w 79" name="T10"/>
                    <a:gd fmla="*/ 58693 h 34" name="T11"/>
                    <a:gd fmla="*/ 100378 w 79" name="T12"/>
                    <a:gd fmla="*/ 58693 h 34" name="T13"/>
                    <a:gd fmla="*/ 155488 w 79" name="T14"/>
                    <a:gd fmla="*/ 21521 h 34"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34" w="79">
                      <a:moveTo>
                        <a:pt x="79" y="11"/>
                      </a:moveTo>
                      <a:cubicBezTo>
                        <a:pt x="79" y="7"/>
                        <a:pt x="79" y="3"/>
                        <a:pt x="79" y="0"/>
                      </a:cubicBezTo>
                      <a:cubicBezTo>
                        <a:pt x="40" y="24"/>
                        <a:pt x="40" y="24"/>
                        <a:pt x="40" y="24"/>
                      </a:cubicBezTo>
                      <a:cubicBezTo>
                        <a:pt x="0" y="0"/>
                        <a:pt x="0" y="0"/>
                        <a:pt x="0" y="0"/>
                      </a:cubicBezTo>
                      <a:cubicBezTo>
                        <a:pt x="0" y="3"/>
                        <a:pt x="0" y="7"/>
                        <a:pt x="0" y="11"/>
                      </a:cubicBezTo>
                      <a:cubicBezTo>
                        <a:pt x="10" y="19"/>
                        <a:pt x="20" y="26"/>
                        <a:pt x="29" y="30"/>
                      </a:cubicBezTo>
                      <a:cubicBezTo>
                        <a:pt x="35" y="34"/>
                        <a:pt x="44" y="34"/>
                        <a:pt x="51" y="30"/>
                      </a:cubicBezTo>
                      <a:cubicBezTo>
                        <a:pt x="59" y="26"/>
                        <a:pt x="69" y="19"/>
                        <a:pt x="79" y="11"/>
                      </a:cubicBezTo>
                      <a:close/>
                    </a:path>
                  </a:pathLst>
                </a:custGeom>
                <a:solidFill>
                  <a:srgbClr val="DDB699"/>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112" name="Freeform 64"/>
                <p:cNvSpPr/>
                <p:nvPr/>
              </p:nvSpPr>
              <p:spPr bwMode="auto">
                <a:xfrm>
                  <a:off x="6320938" y="2168388"/>
                  <a:ext cx="371675" cy="310976"/>
                </a:xfrm>
                <a:custGeom>
                  <a:gdLst>
                    <a:gd fmla="*/ 186821 w 189" name="T0"/>
                    <a:gd fmla="*/ 0 h 158" name="T1"/>
                    <a:gd fmla="*/ 57029 w 189" name="T2"/>
                    <a:gd fmla="*/ 0 h 158" name="T3"/>
                    <a:gd fmla="*/ 5900 w 189" name="T4"/>
                    <a:gd fmla="*/ 59046 h 158" name="T5"/>
                    <a:gd fmla="*/ 33431 w 189" name="T6"/>
                    <a:gd fmla="*/ 179106 h 158" name="T7"/>
                    <a:gd fmla="*/ 165189 w 189" name="T8"/>
                    <a:gd fmla="*/ 303103 h 158" name="T9"/>
                    <a:gd fmla="*/ 208453 w 189" name="T10"/>
                    <a:gd fmla="*/ 303103 h 158" name="T11"/>
                    <a:gd fmla="*/ 338244 w 189" name="T12"/>
                    <a:gd fmla="*/ 179106 h 158" name="T13"/>
                    <a:gd fmla="*/ 365775 w 189" name="T14"/>
                    <a:gd fmla="*/ 59046 h 158" name="T15"/>
                    <a:gd fmla="*/ 316612 w 189" name="T16"/>
                    <a:gd fmla="*/ 0 h 158" name="T17"/>
                    <a:gd fmla="*/ 186821 w 189" name="T18"/>
                    <a:gd fmla="*/ 0 h 158"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158" w="189">
                      <a:moveTo>
                        <a:pt x="95" y="0"/>
                      </a:moveTo>
                      <a:cubicBezTo>
                        <a:pt x="29" y="0"/>
                        <a:pt x="29" y="0"/>
                        <a:pt x="29" y="0"/>
                      </a:cubicBezTo>
                      <a:cubicBezTo>
                        <a:pt x="12" y="0"/>
                        <a:pt x="0" y="14"/>
                        <a:pt x="3" y="30"/>
                      </a:cubicBezTo>
                      <a:cubicBezTo>
                        <a:pt x="7" y="51"/>
                        <a:pt x="12" y="77"/>
                        <a:pt x="17" y="91"/>
                      </a:cubicBezTo>
                      <a:cubicBezTo>
                        <a:pt x="24" y="108"/>
                        <a:pt x="59" y="143"/>
                        <a:pt x="84" y="154"/>
                      </a:cubicBezTo>
                      <a:cubicBezTo>
                        <a:pt x="90" y="158"/>
                        <a:pt x="99" y="158"/>
                        <a:pt x="106" y="154"/>
                      </a:cubicBezTo>
                      <a:cubicBezTo>
                        <a:pt x="130" y="143"/>
                        <a:pt x="165" y="108"/>
                        <a:pt x="172" y="91"/>
                      </a:cubicBezTo>
                      <a:cubicBezTo>
                        <a:pt x="177" y="77"/>
                        <a:pt x="182" y="51"/>
                        <a:pt x="186" y="30"/>
                      </a:cubicBezTo>
                      <a:cubicBezTo>
                        <a:pt x="189" y="14"/>
                        <a:pt x="177" y="0"/>
                        <a:pt x="161" y="0"/>
                      </a:cubicBezTo>
                      <a:lnTo>
                        <a:pt x="95" y="0"/>
                      </a:lnTo>
                      <a:close/>
                    </a:path>
                  </a:pathLst>
                </a:custGeom>
                <a:solidFill>
                  <a:srgbClr val="F4D3B0"/>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113" name="Freeform 65"/>
                <p:cNvSpPr/>
                <p:nvPr/>
              </p:nvSpPr>
              <p:spPr bwMode="auto">
                <a:xfrm>
                  <a:off x="6508022" y="2168388"/>
                  <a:ext cx="178770" cy="155488"/>
                </a:xfrm>
                <a:custGeom>
                  <a:gdLst>
                    <a:gd fmla="*/ 0 w 91" name="T0"/>
                    <a:gd fmla="*/ 0 h 79" name="T1"/>
                    <a:gd fmla="*/ 153231 w 91" name="T2"/>
                    <a:gd fmla="*/ 35428 h 79" name="T3"/>
                    <a:gd fmla="*/ 153231 w 91" name="T4"/>
                    <a:gd fmla="*/ 153520 h 79" name="T5"/>
                    <a:gd fmla="*/ 170912 w 91" name="T6"/>
                    <a:gd fmla="*/ 129901 h 79" name="T7"/>
                    <a:gd fmla="*/ 178770 w 91" name="T8"/>
                    <a:gd fmla="*/ 45269 h 79" name="T9"/>
                    <a:gd fmla="*/ 178770 w 91" name="T10"/>
                    <a:gd fmla="*/ 0 h 79" name="T11"/>
                    <a:gd fmla="*/ 0 w 91" name="T12"/>
                    <a:gd fmla="*/ 0 h 79"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79" w="91">
                      <a:moveTo>
                        <a:pt x="0" y="0"/>
                      </a:moveTo>
                      <a:cubicBezTo>
                        <a:pt x="27" y="0"/>
                        <a:pt x="66" y="13"/>
                        <a:pt x="78" y="18"/>
                      </a:cubicBezTo>
                      <a:cubicBezTo>
                        <a:pt x="89" y="24"/>
                        <a:pt x="76" y="79"/>
                        <a:pt x="78" y="78"/>
                      </a:cubicBezTo>
                      <a:cubicBezTo>
                        <a:pt x="80" y="78"/>
                        <a:pt x="83" y="69"/>
                        <a:pt x="87" y="66"/>
                      </a:cubicBezTo>
                      <a:cubicBezTo>
                        <a:pt x="90" y="63"/>
                        <a:pt x="91" y="23"/>
                        <a:pt x="91" y="23"/>
                      </a:cubicBezTo>
                      <a:cubicBezTo>
                        <a:pt x="91" y="0"/>
                        <a:pt x="91" y="0"/>
                        <a:pt x="91" y="0"/>
                      </a:cubicBezTo>
                      <a:lnTo>
                        <a:pt x="0" y="0"/>
                      </a:lnTo>
                      <a:close/>
                    </a:path>
                  </a:pathLst>
                </a:custGeom>
                <a:solidFill>
                  <a:srgbClr val="55260E"/>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114" name="Freeform 66"/>
                <p:cNvSpPr/>
                <p:nvPr/>
              </p:nvSpPr>
              <p:spPr bwMode="auto">
                <a:xfrm>
                  <a:off x="6512180" y="2166725"/>
                  <a:ext cx="5820" cy="0"/>
                </a:xfrm>
                <a:custGeom>
                  <a:gdLst>
                    <a:gd fmla="*/ 0 w 3" name="T0"/>
                    <a:gd fmla="*/ 5820 w 3" name="T1"/>
                    <a:gd fmla="*/ 0 w 3" name="T2"/>
                    <a:gd fmla="*/ 0 60000 65536" name="T3"/>
                    <a:gd fmla="*/ 0 60000 65536" name="T4"/>
                    <a:gd fmla="*/ 0 60000 65536" name="T5"/>
                  </a:gdLst>
                  <a:cxnLst>
                    <a:cxn ang="T3">
                      <a:pos x="T0" y="0"/>
                    </a:cxn>
                    <a:cxn ang="T4">
                      <a:pos x="T1" y="0"/>
                    </a:cxn>
                    <a:cxn ang="T5">
                      <a:pos x="T2" y="0"/>
                    </a:cxn>
                  </a:cxnLst>
                  <a:rect b="b" l="0" r="r" t="0"/>
                  <a:pathLst>
                    <a:path w="3">
                      <a:moveTo>
                        <a:pt x="0" y="0"/>
                      </a:moveTo>
                      <a:cubicBezTo>
                        <a:pt x="3" y="0"/>
                        <a:pt x="3" y="0"/>
                        <a:pt x="3" y="0"/>
                      </a:cubicBezTo>
                      <a:cubicBezTo>
                        <a:pt x="2" y="0"/>
                        <a:pt x="1" y="0"/>
                        <a:pt x="0" y="0"/>
                      </a:cubicBezTo>
                      <a:close/>
                    </a:path>
                  </a:pathLst>
                </a:custGeom>
                <a:solidFill>
                  <a:srgbClr val="55260E"/>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115" name="Freeform 67"/>
                <p:cNvSpPr/>
                <p:nvPr/>
              </p:nvSpPr>
              <p:spPr bwMode="auto">
                <a:xfrm>
                  <a:off x="6518000" y="2166725"/>
                  <a:ext cx="135532" cy="47395"/>
                </a:xfrm>
                <a:custGeom>
                  <a:gdLst>
                    <a:gd fmla="*/ 135532 w 69" name="T0"/>
                    <a:gd fmla="*/ 47395 h 24" name="T1"/>
                    <a:gd fmla="*/ 125711 w 69" name="T2"/>
                    <a:gd fmla="*/ 27647 h 24" name="T3"/>
                    <a:gd fmla="*/ 41249 w 69" name="T4"/>
                    <a:gd fmla="*/ 0 h 24" name="T5"/>
                    <a:gd fmla="*/ 0 w 69" name="T6"/>
                    <a:gd fmla="*/ 0 h 24" name="T7"/>
                    <a:gd fmla="*/ 68748 w 69" name="T8"/>
                    <a:gd fmla="*/ 13824 h 24" name="T9"/>
                    <a:gd fmla="*/ 135532 w 69" name="T10"/>
                    <a:gd fmla="*/ 47395 h 24"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4" w="69">
                      <a:moveTo>
                        <a:pt x="69" y="24"/>
                      </a:moveTo>
                      <a:cubicBezTo>
                        <a:pt x="64" y="14"/>
                        <a:pt x="64" y="14"/>
                        <a:pt x="64" y="14"/>
                      </a:cubicBezTo>
                      <a:cubicBezTo>
                        <a:pt x="21" y="0"/>
                        <a:pt x="21" y="0"/>
                        <a:pt x="21" y="0"/>
                      </a:cubicBezTo>
                      <a:cubicBezTo>
                        <a:pt x="0" y="0"/>
                        <a:pt x="0" y="0"/>
                        <a:pt x="0" y="0"/>
                      </a:cubicBezTo>
                      <a:cubicBezTo>
                        <a:pt x="11" y="0"/>
                        <a:pt x="23" y="2"/>
                        <a:pt x="35" y="7"/>
                      </a:cubicBezTo>
                      <a:cubicBezTo>
                        <a:pt x="62" y="18"/>
                        <a:pt x="69" y="24"/>
                        <a:pt x="69" y="24"/>
                      </a:cubicBezTo>
                      <a:close/>
                    </a:path>
                  </a:pathLst>
                </a:custGeom>
                <a:solidFill>
                  <a:srgbClr val="55260E"/>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116" name="Freeform 68"/>
                <p:cNvSpPr/>
                <p:nvPr/>
              </p:nvSpPr>
              <p:spPr bwMode="auto">
                <a:xfrm>
                  <a:off x="6323432" y="1956359"/>
                  <a:ext cx="375001" cy="367517"/>
                </a:xfrm>
                <a:custGeom>
                  <a:gdLst>
                    <a:gd fmla="*/ 286650 w 191" name="T0"/>
                    <a:gd fmla="*/ 58960 h 187" name="T1"/>
                    <a:gd fmla="*/ 243456 w 191" name="T2"/>
                    <a:gd fmla="*/ 9827 h 187" name="T3"/>
                    <a:gd fmla="*/ 243456 w 191" name="T4"/>
                    <a:gd fmla="*/ 37341 h 187" name="T5"/>
                    <a:gd fmla="*/ 184555 w 191" name="T6"/>
                    <a:gd fmla="*/ 27515 h 187" name="T7"/>
                    <a:gd fmla="*/ 184555 w 191" name="T8"/>
                    <a:gd fmla="*/ 0 h 187" name="T9"/>
                    <a:gd fmla="*/ 139398 w 191" name="T10"/>
                    <a:gd fmla="*/ 21619 h 187" name="T11"/>
                    <a:gd fmla="*/ 139398 w 191" name="T12"/>
                    <a:gd fmla="*/ 0 h 187" name="T13"/>
                    <a:gd fmla="*/ 96204 w 191" name="T14"/>
                    <a:gd fmla="*/ 60925 h 187" name="T15"/>
                    <a:gd fmla="*/ 3927 w 191" name="T16"/>
                    <a:gd fmla="*/ 212256 h 187" name="T17"/>
                    <a:gd fmla="*/ 3927 w 191" name="T18"/>
                    <a:gd fmla="*/ 257458 h 187" name="T19"/>
                    <a:gd fmla="*/ 11780 w 191" name="T20"/>
                    <a:gd fmla="*/ 341968 h 187" name="T21"/>
                    <a:gd fmla="*/ 29450 w 191" name="T22"/>
                    <a:gd fmla="*/ 365552 h 187" name="T23"/>
                    <a:gd fmla="*/ 29450 w 191" name="T24"/>
                    <a:gd fmla="*/ 247632 h 187" name="T25"/>
                    <a:gd fmla="*/ 155105 w 191" name="T26"/>
                    <a:gd fmla="*/ 237805 h 187" name="T27"/>
                    <a:gd fmla="*/ 117801 w 191" name="T28"/>
                    <a:gd fmla="*/ 222082 h 187" name="T29"/>
                    <a:gd fmla="*/ 314137 w 191" name="T30"/>
                    <a:gd fmla="*/ 224048 h 187" name="T31"/>
                    <a:gd fmla="*/ 363221 w 191" name="T32"/>
                    <a:gd fmla="*/ 212256 h 187" name="T33"/>
                    <a:gd fmla="*/ 286650 w 191" name="T34"/>
                    <a:gd fmla="*/ 58960 h 187"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b="b" l="0" r="r" t="0"/>
                  <a:pathLst>
                    <a:path h="187" w="191">
                      <a:moveTo>
                        <a:pt x="146" y="30"/>
                      </a:moveTo>
                      <a:cubicBezTo>
                        <a:pt x="138" y="22"/>
                        <a:pt x="124" y="5"/>
                        <a:pt x="124" y="5"/>
                      </a:cubicBezTo>
                      <a:cubicBezTo>
                        <a:pt x="124" y="5"/>
                        <a:pt x="131" y="16"/>
                        <a:pt x="124" y="19"/>
                      </a:cubicBezTo>
                      <a:cubicBezTo>
                        <a:pt x="116" y="22"/>
                        <a:pt x="94" y="14"/>
                        <a:pt x="94" y="14"/>
                      </a:cubicBezTo>
                      <a:cubicBezTo>
                        <a:pt x="94" y="0"/>
                        <a:pt x="94" y="0"/>
                        <a:pt x="94" y="0"/>
                      </a:cubicBezTo>
                      <a:cubicBezTo>
                        <a:pt x="83" y="0"/>
                        <a:pt x="74" y="11"/>
                        <a:pt x="71" y="11"/>
                      </a:cubicBezTo>
                      <a:cubicBezTo>
                        <a:pt x="69" y="11"/>
                        <a:pt x="71" y="0"/>
                        <a:pt x="71" y="0"/>
                      </a:cubicBezTo>
                      <a:cubicBezTo>
                        <a:pt x="69" y="15"/>
                        <a:pt x="49" y="31"/>
                        <a:pt x="49" y="31"/>
                      </a:cubicBezTo>
                      <a:cubicBezTo>
                        <a:pt x="0" y="47"/>
                        <a:pt x="2" y="108"/>
                        <a:pt x="2" y="108"/>
                      </a:cubicBezTo>
                      <a:cubicBezTo>
                        <a:pt x="2" y="131"/>
                        <a:pt x="2" y="131"/>
                        <a:pt x="2" y="131"/>
                      </a:cubicBezTo>
                      <a:cubicBezTo>
                        <a:pt x="2" y="131"/>
                        <a:pt x="3" y="171"/>
                        <a:pt x="6" y="174"/>
                      </a:cubicBezTo>
                      <a:cubicBezTo>
                        <a:pt x="10" y="177"/>
                        <a:pt x="13" y="186"/>
                        <a:pt x="15" y="186"/>
                      </a:cubicBezTo>
                      <a:cubicBezTo>
                        <a:pt x="17" y="187"/>
                        <a:pt x="4" y="132"/>
                        <a:pt x="15" y="126"/>
                      </a:cubicBezTo>
                      <a:cubicBezTo>
                        <a:pt x="15" y="126"/>
                        <a:pt x="66" y="124"/>
                        <a:pt x="79" y="121"/>
                      </a:cubicBezTo>
                      <a:cubicBezTo>
                        <a:pt x="79" y="121"/>
                        <a:pt x="63" y="116"/>
                        <a:pt x="60" y="113"/>
                      </a:cubicBezTo>
                      <a:cubicBezTo>
                        <a:pt x="93" y="108"/>
                        <a:pt x="160" y="114"/>
                        <a:pt x="160" y="114"/>
                      </a:cubicBezTo>
                      <a:cubicBezTo>
                        <a:pt x="185" y="108"/>
                        <a:pt x="185" y="108"/>
                        <a:pt x="185" y="108"/>
                      </a:cubicBezTo>
                      <a:cubicBezTo>
                        <a:pt x="191" y="51"/>
                        <a:pt x="154" y="39"/>
                        <a:pt x="146" y="30"/>
                      </a:cubicBezTo>
                      <a:close/>
                    </a:path>
                  </a:pathLst>
                </a:custGeom>
                <a:solidFill>
                  <a:srgbClr val="55260E"/>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117" name="Freeform 69"/>
                <p:cNvSpPr/>
                <p:nvPr/>
              </p:nvSpPr>
              <p:spPr bwMode="auto">
                <a:xfrm>
                  <a:off x="6316780" y="2215782"/>
                  <a:ext cx="28271" cy="102273"/>
                </a:xfrm>
                <a:custGeom>
                  <a:gdLst>
                    <a:gd fmla="*/ 14136 w 14" name="T0"/>
                    <a:gd fmla="*/ 33435 h 52" name="T1"/>
                    <a:gd fmla="*/ 0 w 14" name="T2"/>
                    <a:gd fmla="*/ 37369 h 52" name="T3"/>
                    <a:gd fmla="*/ 28271 w 14" name="T4"/>
                    <a:gd fmla="*/ 102273 h 52" name="T5"/>
                    <a:gd fmla="*/ 14136 w 14" name="T6"/>
                    <a:gd fmla="*/ 33435 h 52"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52" w="14">
                      <a:moveTo>
                        <a:pt x="7" y="17"/>
                      </a:moveTo>
                      <a:cubicBezTo>
                        <a:pt x="7" y="17"/>
                        <a:pt x="0" y="0"/>
                        <a:pt x="0" y="19"/>
                      </a:cubicBezTo>
                      <a:cubicBezTo>
                        <a:pt x="0" y="37"/>
                        <a:pt x="14" y="52"/>
                        <a:pt x="14" y="52"/>
                      </a:cubicBezTo>
                      <a:lnTo>
                        <a:pt x="7" y="17"/>
                      </a:lnTo>
                      <a:close/>
                    </a:path>
                  </a:pathLst>
                </a:custGeom>
                <a:solidFill>
                  <a:srgbClr val="F4D3B0"/>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118" name="Freeform 70"/>
                <p:cNvSpPr/>
                <p:nvPr/>
              </p:nvSpPr>
              <p:spPr bwMode="auto">
                <a:xfrm>
                  <a:off x="6669331" y="2215782"/>
                  <a:ext cx="27439" cy="102273"/>
                </a:xfrm>
                <a:custGeom>
                  <a:gdLst>
                    <a:gd fmla="*/ 13720 w 14" name="T0"/>
                    <a:gd fmla="*/ 33435 h 52" name="T1"/>
                    <a:gd fmla="*/ 27439 w 14" name="T2"/>
                    <a:gd fmla="*/ 37369 h 52" name="T3"/>
                    <a:gd fmla="*/ 0 w 14" name="T4"/>
                    <a:gd fmla="*/ 102273 h 52" name="T5"/>
                    <a:gd fmla="*/ 13720 w 14" name="T6"/>
                    <a:gd fmla="*/ 33435 h 52"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52" w="14">
                      <a:moveTo>
                        <a:pt x="7" y="17"/>
                      </a:moveTo>
                      <a:cubicBezTo>
                        <a:pt x="7" y="17"/>
                        <a:pt x="14" y="0"/>
                        <a:pt x="14" y="19"/>
                      </a:cubicBezTo>
                      <a:cubicBezTo>
                        <a:pt x="14" y="37"/>
                        <a:pt x="0" y="52"/>
                        <a:pt x="0" y="52"/>
                      </a:cubicBezTo>
                      <a:lnTo>
                        <a:pt x="7" y="17"/>
                      </a:lnTo>
                      <a:close/>
                    </a:path>
                  </a:pathLst>
                </a:custGeom>
                <a:solidFill>
                  <a:srgbClr val="F4D3B0"/>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grpSp>
          <p:grpSp>
            <p:nvGrpSpPr>
              <p:cNvPr id="56" name="Group 55"/>
              <p:cNvGrpSpPr/>
              <p:nvPr/>
            </p:nvGrpSpPr>
            <p:grpSpPr>
              <a:xfrm>
                <a:off x="5391335" y="5117672"/>
                <a:ext cx="740855" cy="540467"/>
                <a:chOff x="5391335" y="5117672"/>
                <a:chExt cx="740855" cy="540467"/>
              </a:xfrm>
            </p:grpSpPr>
            <p:sp>
              <p:nvSpPr>
                <p:cNvPr id="103" name="Freeform 71"/>
                <p:cNvSpPr/>
                <p:nvPr/>
              </p:nvSpPr>
              <p:spPr bwMode="auto">
                <a:xfrm>
                  <a:off x="5764673" y="5117672"/>
                  <a:ext cx="367517" cy="357539"/>
                </a:xfrm>
                <a:custGeom>
                  <a:gdLst>
                    <a:gd fmla="*/ 204394 w 187" name="T0"/>
                    <a:gd fmla="*/ 7858 h 182" name="T1"/>
                    <a:gd fmla="*/ 159192 w 187" name="T2"/>
                    <a:gd fmla="*/ 33397 h 182" name="T3"/>
                    <a:gd fmla="*/ 125781 w 187" name="T4"/>
                    <a:gd fmla="*/ 115906 h 182" name="T5"/>
                    <a:gd fmla="*/ 39307 w 187" name="T6"/>
                    <a:gd fmla="*/ 141444 h 182" name="T7"/>
                    <a:gd fmla="*/ 11792 w 187" name="T8"/>
                    <a:gd fmla="*/ 184663 h 182" name="T9"/>
                    <a:gd fmla="*/ 33411 w 187" name="T10"/>
                    <a:gd fmla="*/ 290746 h 182" name="T11"/>
                    <a:gd fmla="*/ 58960 w 187" name="T12"/>
                    <a:gd fmla="*/ 310391 h 182" name="T13"/>
                    <a:gd fmla="*/ 316418 w 187" name="T14"/>
                    <a:gd fmla="*/ 324143 h 182" name="T15"/>
                    <a:gd fmla="*/ 326245 w 187" name="T16"/>
                    <a:gd fmla="*/ 66793 h 182" name="T17"/>
                    <a:gd fmla="*/ 306592 w 187" name="T18"/>
                    <a:gd fmla="*/ 39290 h 182" name="T19"/>
                    <a:gd fmla="*/ 204394 w 187" name="T20"/>
                    <a:gd fmla="*/ 7858 h 182"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b" l="0" r="r" t="0"/>
                  <a:pathLst>
                    <a:path h="182" w="187">
                      <a:moveTo>
                        <a:pt x="104" y="4"/>
                      </a:moveTo>
                      <a:cubicBezTo>
                        <a:pt x="96" y="6"/>
                        <a:pt x="88" y="10"/>
                        <a:pt x="81" y="17"/>
                      </a:cubicBezTo>
                      <a:cubicBezTo>
                        <a:pt x="69" y="28"/>
                        <a:pt x="63" y="43"/>
                        <a:pt x="64" y="59"/>
                      </a:cubicBezTo>
                      <a:cubicBezTo>
                        <a:pt x="48" y="57"/>
                        <a:pt x="32" y="61"/>
                        <a:pt x="20" y="72"/>
                      </a:cubicBezTo>
                      <a:cubicBezTo>
                        <a:pt x="13" y="78"/>
                        <a:pt x="9" y="86"/>
                        <a:pt x="6" y="94"/>
                      </a:cubicBezTo>
                      <a:cubicBezTo>
                        <a:pt x="0" y="112"/>
                        <a:pt x="3" y="133"/>
                        <a:pt x="17" y="148"/>
                      </a:cubicBezTo>
                      <a:cubicBezTo>
                        <a:pt x="21" y="152"/>
                        <a:pt x="25" y="155"/>
                        <a:pt x="30" y="158"/>
                      </a:cubicBezTo>
                      <a:cubicBezTo>
                        <a:pt x="65" y="182"/>
                        <a:pt x="161" y="165"/>
                        <a:pt x="161" y="165"/>
                      </a:cubicBezTo>
                      <a:cubicBezTo>
                        <a:pt x="161" y="165"/>
                        <a:pt x="187" y="70"/>
                        <a:pt x="166" y="34"/>
                      </a:cubicBezTo>
                      <a:cubicBezTo>
                        <a:pt x="163" y="29"/>
                        <a:pt x="160" y="24"/>
                        <a:pt x="156" y="20"/>
                      </a:cubicBezTo>
                      <a:cubicBezTo>
                        <a:pt x="143" y="5"/>
                        <a:pt x="123" y="0"/>
                        <a:pt x="104" y="4"/>
                      </a:cubicBezTo>
                      <a:close/>
                    </a:path>
                  </a:pathLst>
                </a:custGeom>
                <a:solidFill>
                  <a:srgbClr val="FFFFFD"/>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104" name="Freeform 72"/>
                <p:cNvSpPr/>
                <p:nvPr/>
              </p:nvSpPr>
              <p:spPr bwMode="auto">
                <a:xfrm>
                  <a:off x="5391335" y="5250710"/>
                  <a:ext cx="223670" cy="218681"/>
                </a:xfrm>
                <a:custGeom>
                  <a:gdLst>
                    <a:gd fmla="*/ 125569 w 114" name="T0"/>
                    <a:gd fmla="*/ 5910 h 111" name="T1"/>
                    <a:gd fmla="*/ 96139 w 114" name="T2"/>
                    <a:gd fmla="*/ 19701 h 111" name="T3"/>
                    <a:gd fmla="*/ 76519 w 114" name="T4"/>
                    <a:gd fmla="*/ 70924 h 111" name="T5"/>
                    <a:gd fmla="*/ 23544 w 114" name="T6"/>
                    <a:gd fmla="*/ 86684 h 111" name="T7"/>
                    <a:gd fmla="*/ 5886 w 114" name="T8"/>
                    <a:gd fmla="*/ 114266 h 111" name="T9"/>
                    <a:gd fmla="*/ 19620 w 114" name="T10"/>
                    <a:gd fmla="*/ 177309 h 111" name="T11"/>
                    <a:gd fmla="*/ 35316 w 114" name="T12"/>
                    <a:gd fmla="*/ 191100 h 111" name="T13"/>
                    <a:gd fmla="*/ 192278 w 114" name="T14"/>
                    <a:gd fmla="*/ 198980 h 111" name="T15"/>
                    <a:gd fmla="*/ 198164 w 114" name="T16"/>
                    <a:gd fmla="*/ 41372 h 111" name="T17"/>
                    <a:gd fmla="*/ 186392 w 114" name="T18"/>
                    <a:gd fmla="*/ 23641 h 111" name="T19"/>
                    <a:gd fmla="*/ 125569 w 114" name="T20"/>
                    <a:gd fmla="*/ 5910 h 111"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b" l="0" r="r" t="0"/>
                  <a:pathLst>
                    <a:path h="110" w="114">
                      <a:moveTo>
                        <a:pt x="64" y="3"/>
                      </a:moveTo>
                      <a:cubicBezTo>
                        <a:pt x="58" y="4"/>
                        <a:pt x="53" y="6"/>
                        <a:pt x="49" y="10"/>
                      </a:cubicBezTo>
                      <a:cubicBezTo>
                        <a:pt x="42" y="17"/>
                        <a:pt x="38" y="26"/>
                        <a:pt x="39" y="36"/>
                      </a:cubicBezTo>
                      <a:cubicBezTo>
                        <a:pt x="29" y="35"/>
                        <a:pt x="20" y="37"/>
                        <a:pt x="12" y="44"/>
                      </a:cubicBezTo>
                      <a:cubicBezTo>
                        <a:pt x="8" y="48"/>
                        <a:pt x="5" y="53"/>
                        <a:pt x="3" y="58"/>
                      </a:cubicBezTo>
                      <a:cubicBezTo>
                        <a:pt x="0" y="69"/>
                        <a:pt x="2" y="81"/>
                        <a:pt x="10" y="90"/>
                      </a:cubicBezTo>
                      <a:cubicBezTo>
                        <a:pt x="13" y="93"/>
                        <a:pt x="15" y="95"/>
                        <a:pt x="18" y="97"/>
                      </a:cubicBezTo>
                      <a:cubicBezTo>
                        <a:pt x="39" y="111"/>
                        <a:pt x="98" y="101"/>
                        <a:pt x="98" y="101"/>
                      </a:cubicBezTo>
                      <a:cubicBezTo>
                        <a:pt x="98" y="101"/>
                        <a:pt x="114" y="43"/>
                        <a:pt x="101" y="21"/>
                      </a:cubicBezTo>
                      <a:cubicBezTo>
                        <a:pt x="99" y="18"/>
                        <a:pt x="98" y="15"/>
                        <a:pt x="95" y="12"/>
                      </a:cubicBezTo>
                      <a:cubicBezTo>
                        <a:pt x="87" y="3"/>
                        <a:pt x="75" y="0"/>
                        <a:pt x="64" y="3"/>
                      </a:cubicBezTo>
                      <a:close/>
                    </a:path>
                  </a:pathLst>
                </a:custGeom>
                <a:solidFill>
                  <a:srgbClr val="FFFFFD"/>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105" name="Freeform 73"/>
                <p:cNvSpPr/>
                <p:nvPr/>
              </p:nvSpPr>
              <p:spPr bwMode="auto">
                <a:xfrm>
                  <a:off x="5627477" y="5550046"/>
                  <a:ext cx="109756" cy="108093"/>
                </a:xfrm>
                <a:custGeom>
                  <a:gdLst>
                    <a:gd fmla="*/ 62718 w 56" name="T0"/>
                    <a:gd fmla="*/ 1965 h 55" name="T1"/>
                    <a:gd fmla="*/ 48998 w 56" name="T2"/>
                    <a:gd fmla="*/ 9827 h 55" name="T3"/>
                    <a:gd fmla="*/ 39199 w 56" name="T4"/>
                    <a:gd fmla="*/ 35376 h 55" name="T5"/>
                    <a:gd fmla="*/ 11760 w 56" name="T6"/>
                    <a:gd fmla="*/ 43237 h 55" name="T7"/>
                    <a:gd fmla="*/ 3920 w 56" name="T8"/>
                    <a:gd fmla="*/ 55029 h 55" name="T9"/>
                    <a:gd fmla="*/ 11760 w 56" name="T10"/>
                    <a:gd fmla="*/ 86474 h 55" name="T11"/>
                    <a:gd fmla="*/ 17639 w 56" name="T12"/>
                    <a:gd fmla="*/ 92370 h 55" name="T13"/>
                    <a:gd fmla="*/ 96037 w 56" name="T14"/>
                    <a:gd fmla="*/ 96301 h 55" name="T15"/>
                    <a:gd fmla="*/ 97996 w 56" name="T16"/>
                    <a:gd fmla="*/ 19653 h 55" name="T17"/>
                    <a:gd fmla="*/ 92117 w 56" name="T18"/>
                    <a:gd fmla="*/ 11792 h 55" name="T19"/>
                    <a:gd fmla="*/ 62718 w 56" name="T20"/>
                    <a:gd fmla="*/ 1965 h 55"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b" l="0" r="r" t="0"/>
                  <a:pathLst>
                    <a:path h="55" w="56">
                      <a:moveTo>
                        <a:pt x="32" y="1"/>
                      </a:moveTo>
                      <a:cubicBezTo>
                        <a:pt x="29" y="2"/>
                        <a:pt x="27" y="3"/>
                        <a:pt x="25" y="5"/>
                      </a:cubicBezTo>
                      <a:cubicBezTo>
                        <a:pt x="21" y="8"/>
                        <a:pt x="19" y="13"/>
                        <a:pt x="20" y="18"/>
                      </a:cubicBezTo>
                      <a:cubicBezTo>
                        <a:pt x="15" y="17"/>
                        <a:pt x="10" y="18"/>
                        <a:pt x="6" y="22"/>
                      </a:cubicBezTo>
                      <a:cubicBezTo>
                        <a:pt x="4" y="24"/>
                        <a:pt x="3" y="26"/>
                        <a:pt x="2" y="28"/>
                      </a:cubicBezTo>
                      <a:cubicBezTo>
                        <a:pt x="0" y="34"/>
                        <a:pt x="1" y="40"/>
                        <a:pt x="6" y="44"/>
                      </a:cubicBezTo>
                      <a:cubicBezTo>
                        <a:pt x="7" y="46"/>
                        <a:pt x="8" y="47"/>
                        <a:pt x="9" y="47"/>
                      </a:cubicBezTo>
                      <a:cubicBezTo>
                        <a:pt x="20" y="55"/>
                        <a:pt x="49" y="49"/>
                        <a:pt x="49" y="49"/>
                      </a:cubicBezTo>
                      <a:cubicBezTo>
                        <a:pt x="49" y="49"/>
                        <a:pt x="56" y="21"/>
                        <a:pt x="50" y="10"/>
                      </a:cubicBezTo>
                      <a:cubicBezTo>
                        <a:pt x="49" y="9"/>
                        <a:pt x="49" y="7"/>
                        <a:pt x="47" y="6"/>
                      </a:cubicBezTo>
                      <a:cubicBezTo>
                        <a:pt x="43" y="2"/>
                        <a:pt x="37" y="0"/>
                        <a:pt x="32" y="1"/>
                      </a:cubicBezTo>
                      <a:close/>
                    </a:path>
                  </a:pathLst>
                </a:custGeom>
                <a:solidFill>
                  <a:srgbClr val="FFFFFD"/>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grpSp>
          <p:sp>
            <p:nvSpPr>
              <p:cNvPr id="57" name="Freeform 74"/>
              <p:cNvSpPr/>
              <p:nvPr/>
            </p:nvSpPr>
            <p:spPr bwMode="auto">
              <a:xfrm>
                <a:off x="4316222" y="1203031"/>
                <a:ext cx="370843" cy="320954"/>
              </a:xfrm>
              <a:custGeom>
                <a:gdLst>
                  <a:gd fmla="*/ 315903 w 189" name="T0"/>
                  <a:gd fmla="*/ 13783 h 163" name="T1"/>
                  <a:gd fmla="*/ 264888 w 189" name="T2"/>
                  <a:gd fmla="*/ 0 h 163" name="T3"/>
                  <a:gd fmla="*/ 184440 w 189" name="T4"/>
                  <a:gd fmla="*/ 37412 h 163" name="T5"/>
                  <a:gd fmla="*/ 103993 w 189" name="T6"/>
                  <a:gd fmla="*/ 0 h 163" name="T7"/>
                  <a:gd fmla="*/ 52978 w 189" name="T8"/>
                  <a:gd fmla="*/ 13783 h 163" name="T9"/>
                  <a:gd fmla="*/ 0 w 189" name="T10"/>
                  <a:gd fmla="*/ 104359 h 163" name="T11"/>
                  <a:gd fmla="*/ 3924 w 189" name="T12"/>
                  <a:gd fmla="*/ 137833 h 163" name="T13"/>
                  <a:gd fmla="*/ 184440 w 189" name="T14"/>
                  <a:gd fmla="*/ 320954 h 163" name="T15"/>
                  <a:gd fmla="*/ 364957 w 189" name="T16"/>
                  <a:gd fmla="*/ 137833 h 163" name="T17"/>
                  <a:gd fmla="*/ 370843 w 189" name="T18"/>
                  <a:gd fmla="*/ 104359 h 163" name="T19"/>
                  <a:gd fmla="*/ 315903 w 189" name="T20"/>
                  <a:gd fmla="*/ 13783 h 163"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b" l="0" r="r" t="0"/>
                <a:pathLst>
                  <a:path h="163" w="189">
                    <a:moveTo>
                      <a:pt x="161" y="7"/>
                    </a:moveTo>
                    <a:cubicBezTo>
                      <a:pt x="153" y="2"/>
                      <a:pt x="145" y="0"/>
                      <a:pt x="135" y="0"/>
                    </a:cubicBezTo>
                    <a:cubicBezTo>
                      <a:pt x="119" y="0"/>
                      <a:pt x="104" y="7"/>
                      <a:pt x="94" y="19"/>
                    </a:cubicBezTo>
                    <a:cubicBezTo>
                      <a:pt x="84" y="7"/>
                      <a:pt x="69" y="0"/>
                      <a:pt x="53" y="0"/>
                    </a:cubicBezTo>
                    <a:cubicBezTo>
                      <a:pt x="44" y="0"/>
                      <a:pt x="35" y="2"/>
                      <a:pt x="27" y="7"/>
                    </a:cubicBezTo>
                    <a:cubicBezTo>
                      <a:pt x="11" y="16"/>
                      <a:pt x="0" y="33"/>
                      <a:pt x="0" y="53"/>
                    </a:cubicBezTo>
                    <a:cubicBezTo>
                      <a:pt x="0" y="59"/>
                      <a:pt x="0" y="65"/>
                      <a:pt x="2" y="70"/>
                    </a:cubicBezTo>
                    <a:cubicBezTo>
                      <a:pt x="11" y="111"/>
                      <a:pt x="94" y="163"/>
                      <a:pt x="94" y="163"/>
                    </a:cubicBezTo>
                    <a:cubicBezTo>
                      <a:pt x="94" y="163"/>
                      <a:pt x="177" y="111"/>
                      <a:pt x="186" y="70"/>
                    </a:cubicBezTo>
                    <a:cubicBezTo>
                      <a:pt x="188" y="65"/>
                      <a:pt x="189" y="59"/>
                      <a:pt x="189" y="53"/>
                    </a:cubicBezTo>
                    <a:cubicBezTo>
                      <a:pt x="189" y="33"/>
                      <a:pt x="177" y="16"/>
                      <a:pt x="161" y="7"/>
                    </a:cubicBezTo>
                    <a:close/>
                  </a:path>
                </a:pathLst>
              </a:custGeom>
              <a:solidFill>
                <a:srgbClr val="FFFFFD"/>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58" name="Freeform 75"/>
              <p:cNvSpPr/>
              <p:nvPr/>
            </p:nvSpPr>
            <p:spPr bwMode="auto">
              <a:xfrm>
                <a:off x="3902973" y="1388453"/>
                <a:ext cx="226164" cy="196231"/>
              </a:xfrm>
              <a:custGeom>
                <a:gdLst>
                  <a:gd fmla="*/ 192731 w 115" name="T0"/>
                  <a:gd fmla="*/ 7849 h 100" name="T1"/>
                  <a:gd fmla="*/ 161265 w 115" name="T2"/>
                  <a:gd fmla="*/ 0 h 100" name="T3"/>
                  <a:gd fmla="*/ 112099 w 115" name="T4"/>
                  <a:gd fmla="*/ 23548 h 100" name="T5"/>
                  <a:gd fmla="*/ 62933 w 115" name="T6"/>
                  <a:gd fmla="*/ 0 h 100" name="T7"/>
                  <a:gd fmla="*/ 31466 w 115" name="T8"/>
                  <a:gd fmla="*/ 7849 h 100" name="T9"/>
                  <a:gd fmla="*/ 0 w 115" name="T10"/>
                  <a:gd fmla="*/ 64756 h 100" name="T11"/>
                  <a:gd fmla="*/ 1967 w 115" name="T12"/>
                  <a:gd fmla="*/ 84379 h 100" name="T13"/>
                  <a:gd fmla="*/ 112099 w 115" name="T14"/>
                  <a:gd fmla="*/ 196231 h 100" name="T15"/>
                  <a:gd fmla="*/ 222231 w 115" name="T16"/>
                  <a:gd fmla="*/ 84379 h 100" name="T17"/>
                  <a:gd fmla="*/ 226164 w 115" name="T18"/>
                  <a:gd fmla="*/ 64756 h 100" name="T19"/>
                  <a:gd fmla="*/ 192731 w 115" name="T20"/>
                  <a:gd fmla="*/ 7849 h 100"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b" l="0" r="r" t="0"/>
                <a:pathLst>
                  <a:path h="100" w="115">
                    <a:moveTo>
                      <a:pt x="98" y="4"/>
                    </a:moveTo>
                    <a:cubicBezTo>
                      <a:pt x="93" y="2"/>
                      <a:pt x="88" y="0"/>
                      <a:pt x="82" y="0"/>
                    </a:cubicBezTo>
                    <a:cubicBezTo>
                      <a:pt x="72" y="0"/>
                      <a:pt x="63" y="5"/>
                      <a:pt x="57" y="12"/>
                    </a:cubicBezTo>
                    <a:cubicBezTo>
                      <a:pt x="51" y="5"/>
                      <a:pt x="42" y="0"/>
                      <a:pt x="32" y="0"/>
                    </a:cubicBezTo>
                    <a:cubicBezTo>
                      <a:pt x="26" y="0"/>
                      <a:pt x="21" y="2"/>
                      <a:pt x="16" y="4"/>
                    </a:cubicBezTo>
                    <a:cubicBezTo>
                      <a:pt x="6" y="10"/>
                      <a:pt x="0" y="21"/>
                      <a:pt x="0" y="33"/>
                    </a:cubicBezTo>
                    <a:cubicBezTo>
                      <a:pt x="0" y="37"/>
                      <a:pt x="0" y="40"/>
                      <a:pt x="1" y="43"/>
                    </a:cubicBezTo>
                    <a:cubicBezTo>
                      <a:pt x="7" y="68"/>
                      <a:pt x="57" y="100"/>
                      <a:pt x="57" y="100"/>
                    </a:cubicBezTo>
                    <a:cubicBezTo>
                      <a:pt x="57" y="100"/>
                      <a:pt x="108" y="68"/>
                      <a:pt x="113" y="43"/>
                    </a:cubicBezTo>
                    <a:cubicBezTo>
                      <a:pt x="114" y="40"/>
                      <a:pt x="115" y="37"/>
                      <a:pt x="115" y="33"/>
                    </a:cubicBezTo>
                    <a:cubicBezTo>
                      <a:pt x="115" y="21"/>
                      <a:pt x="108" y="10"/>
                      <a:pt x="98" y="4"/>
                    </a:cubicBezTo>
                    <a:close/>
                  </a:path>
                </a:pathLst>
              </a:custGeom>
              <a:solidFill>
                <a:srgbClr val="FFFFFD"/>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59" name="Freeform 76"/>
              <p:cNvSpPr/>
              <p:nvPr/>
            </p:nvSpPr>
            <p:spPr bwMode="auto">
              <a:xfrm>
                <a:off x="4074260" y="1153973"/>
                <a:ext cx="109756" cy="96452"/>
              </a:xfrm>
              <a:custGeom>
                <a:gdLst>
                  <a:gd fmla="*/ 94077 w 56" name="T0"/>
                  <a:gd fmla="*/ 3937 h 49" name="T1"/>
                  <a:gd fmla="*/ 78397 w 56" name="T2"/>
                  <a:gd fmla="*/ 0 h 49" name="T3"/>
                  <a:gd fmla="*/ 54878 w 56" name="T4"/>
                  <a:gd fmla="*/ 11810 h 49" name="T5"/>
                  <a:gd fmla="*/ 31359 w 56" name="T6"/>
                  <a:gd fmla="*/ 0 h 49" name="T7"/>
                  <a:gd fmla="*/ 15679 w 56" name="T8"/>
                  <a:gd fmla="*/ 3937 h 49" name="T9"/>
                  <a:gd fmla="*/ 0 w 56" name="T10"/>
                  <a:gd fmla="*/ 31495 h 49" name="T11"/>
                  <a:gd fmla="*/ 0 w 56" name="T12"/>
                  <a:gd fmla="*/ 41337 h 49" name="T13"/>
                  <a:gd fmla="*/ 54878 w 56" name="T14"/>
                  <a:gd fmla="*/ 96452 h 49" name="T15"/>
                  <a:gd fmla="*/ 109756 w 56" name="T16"/>
                  <a:gd fmla="*/ 41337 h 49" name="T17"/>
                  <a:gd fmla="*/ 109756 w 56" name="T18"/>
                  <a:gd fmla="*/ 31495 h 49" name="T19"/>
                  <a:gd fmla="*/ 94077 w 56" name="T20"/>
                  <a:gd fmla="*/ 3937 h 49"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b" l="0" r="r" t="0"/>
                <a:pathLst>
                  <a:path h="49" w="56">
                    <a:moveTo>
                      <a:pt x="48" y="2"/>
                    </a:moveTo>
                    <a:cubicBezTo>
                      <a:pt x="46" y="1"/>
                      <a:pt x="43" y="0"/>
                      <a:pt x="40" y="0"/>
                    </a:cubicBezTo>
                    <a:cubicBezTo>
                      <a:pt x="35" y="0"/>
                      <a:pt x="31" y="3"/>
                      <a:pt x="28" y="6"/>
                    </a:cubicBezTo>
                    <a:cubicBezTo>
                      <a:pt x="25" y="3"/>
                      <a:pt x="21" y="0"/>
                      <a:pt x="16" y="0"/>
                    </a:cubicBezTo>
                    <a:cubicBezTo>
                      <a:pt x="13" y="0"/>
                      <a:pt x="10" y="1"/>
                      <a:pt x="8" y="2"/>
                    </a:cubicBezTo>
                    <a:cubicBezTo>
                      <a:pt x="3" y="5"/>
                      <a:pt x="0" y="10"/>
                      <a:pt x="0" y="16"/>
                    </a:cubicBezTo>
                    <a:cubicBezTo>
                      <a:pt x="0" y="18"/>
                      <a:pt x="0" y="20"/>
                      <a:pt x="0" y="21"/>
                    </a:cubicBezTo>
                    <a:cubicBezTo>
                      <a:pt x="3" y="34"/>
                      <a:pt x="28" y="49"/>
                      <a:pt x="28" y="49"/>
                    </a:cubicBezTo>
                    <a:cubicBezTo>
                      <a:pt x="28" y="49"/>
                      <a:pt x="53" y="34"/>
                      <a:pt x="56" y="21"/>
                    </a:cubicBezTo>
                    <a:cubicBezTo>
                      <a:pt x="56" y="20"/>
                      <a:pt x="56" y="18"/>
                      <a:pt x="56" y="16"/>
                    </a:cubicBezTo>
                    <a:cubicBezTo>
                      <a:pt x="56" y="10"/>
                      <a:pt x="53" y="5"/>
                      <a:pt x="48" y="2"/>
                    </a:cubicBezTo>
                    <a:close/>
                  </a:path>
                </a:pathLst>
              </a:custGeom>
              <a:solidFill>
                <a:srgbClr val="FFFFFD"/>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60" name="Oval 77"/>
              <p:cNvSpPr>
                <a:spLocks noChangeArrowheads="1"/>
              </p:cNvSpPr>
              <p:nvPr/>
            </p:nvSpPr>
            <p:spPr bwMode="auto">
              <a:xfrm>
                <a:off x="4863790" y="1198025"/>
                <a:ext cx="800789" cy="800800"/>
              </a:xfrm>
              <a:prstGeom prst="ellipse">
                <a:avLst/>
              </a:prstGeom>
              <a:solidFill>
                <a:srgbClr val="6C2B43">
                  <a:lumMod val="60000"/>
                  <a:lumOff val="40000"/>
                </a:srgbClr>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61" name="Oval 78"/>
              <p:cNvSpPr>
                <a:spLocks noChangeArrowheads="1"/>
              </p:cNvSpPr>
              <p:nvPr/>
            </p:nvSpPr>
            <p:spPr bwMode="auto">
              <a:xfrm>
                <a:off x="4999705" y="1335238"/>
                <a:ext cx="528826" cy="526331"/>
              </a:xfrm>
              <a:prstGeom prst="ellipse">
                <a:avLst/>
              </a:prstGeom>
              <a:solidFill>
                <a:srgbClr val="2A2E3E"/>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defTabSz="914400" eaLnBrk="1" fontAlgn="auto" hangingPunct="1" indent="0" latinLnBrk="0" lvl="0" marL="0" marR="0">
                  <a:lnSpc>
                    <a:spcPct val="100000"/>
                  </a:lnSpc>
                  <a:spcBef>
                    <a:spcPct val="0"/>
                  </a:spcBef>
                  <a:spcAft>
                    <a:spcPct val="0"/>
                  </a:spcAft>
                  <a:buClrTx/>
                  <a:buSzTx/>
                  <a:buFontTx/>
                  <a:buNone/>
                  <a:defRPr/>
                </a:pPr>
                <a:endParaRPr altLang="zh-CN" b="0" baseline="0" cap="none" i="0" kern="0" kumimoji="0" lang="zh-CN" noProof="0" normalizeH="0" spc="0" strike="noStrike" sz="1800" u="none">
                  <a:ln>
                    <a:noFill/>
                  </a:ln>
                  <a:solidFill>
                    <a:prstClr val="black"/>
                  </a:solidFill>
                  <a:effectLst/>
                  <a:uLnTx/>
                  <a:uFillTx/>
                  <a:latin charset="0" panose="020f0502020204030204" pitchFamily="34" typeface="Calibri"/>
                </a:endParaRPr>
              </a:p>
            </p:txBody>
          </p:sp>
          <p:sp>
            <p:nvSpPr>
              <p:cNvPr id="62" name="Oval 79"/>
              <p:cNvSpPr>
                <a:spLocks noChangeArrowheads="1"/>
              </p:cNvSpPr>
              <p:nvPr/>
            </p:nvSpPr>
            <p:spPr bwMode="auto">
              <a:xfrm>
                <a:off x="5041279" y="1374318"/>
                <a:ext cx="448172" cy="448172"/>
              </a:xfrm>
              <a:prstGeom prst="ellipse">
                <a:avLst/>
              </a:prstGeom>
              <a:solidFill>
                <a:srgbClr val="EAEAEA"/>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defTabSz="914400" eaLnBrk="1" fontAlgn="auto" hangingPunct="1" indent="0" latinLnBrk="0" lvl="0" marL="0" marR="0">
                  <a:lnSpc>
                    <a:spcPct val="100000"/>
                  </a:lnSpc>
                  <a:spcBef>
                    <a:spcPct val="0"/>
                  </a:spcBef>
                  <a:spcAft>
                    <a:spcPct val="0"/>
                  </a:spcAft>
                  <a:buClrTx/>
                  <a:buSzTx/>
                  <a:buFontTx/>
                  <a:buNone/>
                  <a:defRPr/>
                </a:pPr>
                <a:endParaRPr altLang="zh-CN" b="0" baseline="0" cap="none" i="0" kern="0" kumimoji="0" lang="zh-CN" noProof="0" normalizeH="0" spc="0" strike="noStrike" sz="1800" u="none">
                  <a:ln>
                    <a:noFill/>
                  </a:ln>
                  <a:solidFill>
                    <a:prstClr val="black"/>
                  </a:solidFill>
                  <a:effectLst/>
                  <a:uLnTx/>
                  <a:uFillTx/>
                  <a:latin charset="0" panose="020f0502020204030204" pitchFamily="34" typeface="Calibri"/>
                </a:endParaRPr>
              </a:p>
            </p:txBody>
          </p:sp>
          <p:sp>
            <p:nvSpPr>
              <p:cNvPr id="63" name="Freeform 80"/>
              <p:cNvSpPr/>
              <p:nvPr/>
            </p:nvSpPr>
            <p:spPr bwMode="auto">
              <a:xfrm>
                <a:off x="5259129" y="1388453"/>
                <a:ext cx="12472" cy="36585"/>
              </a:xfrm>
              <a:custGeom>
                <a:gdLst>
                  <a:gd fmla="*/ 6236 w 6" name="T0"/>
                  <a:gd fmla="*/ 36585 h 19" name="T1"/>
                  <a:gd fmla="*/ 6236 w 6" name="T2"/>
                  <a:gd fmla="*/ 36585 h 19" name="T3"/>
                  <a:gd fmla="*/ 12472 w 6" name="T4"/>
                  <a:gd fmla="*/ 30808 h 19" name="T5"/>
                  <a:gd fmla="*/ 12472 w 6" name="T6"/>
                  <a:gd fmla="*/ 5777 h 19" name="T7"/>
                  <a:gd fmla="*/ 6236 w 6" name="T8"/>
                  <a:gd fmla="*/ 0 h 19" name="T9"/>
                  <a:gd fmla="*/ 0 w 6" name="T10"/>
                  <a:gd fmla="*/ 5777 h 19" name="T11"/>
                  <a:gd fmla="*/ 0 w 6" name="T12"/>
                  <a:gd fmla="*/ 30808 h 19" name="T13"/>
                  <a:gd fmla="*/ 6236 w 6" name="T14"/>
                  <a:gd fmla="*/ 36585 h 19"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19" w="6">
                    <a:moveTo>
                      <a:pt x="3" y="19"/>
                    </a:moveTo>
                    <a:cubicBezTo>
                      <a:pt x="3" y="19"/>
                      <a:pt x="3" y="19"/>
                      <a:pt x="3" y="19"/>
                    </a:cubicBezTo>
                    <a:cubicBezTo>
                      <a:pt x="4" y="19"/>
                      <a:pt x="6" y="17"/>
                      <a:pt x="6" y="16"/>
                    </a:cubicBezTo>
                    <a:cubicBezTo>
                      <a:pt x="6" y="3"/>
                      <a:pt x="6" y="3"/>
                      <a:pt x="6" y="3"/>
                    </a:cubicBezTo>
                    <a:cubicBezTo>
                      <a:pt x="6" y="2"/>
                      <a:pt x="4" y="0"/>
                      <a:pt x="3" y="0"/>
                    </a:cubicBezTo>
                    <a:cubicBezTo>
                      <a:pt x="1" y="0"/>
                      <a:pt x="0" y="2"/>
                      <a:pt x="0" y="3"/>
                    </a:cubicBezTo>
                    <a:cubicBezTo>
                      <a:pt x="0" y="16"/>
                      <a:pt x="0" y="16"/>
                      <a:pt x="0" y="16"/>
                    </a:cubicBezTo>
                    <a:cubicBezTo>
                      <a:pt x="0" y="17"/>
                      <a:pt x="1" y="19"/>
                      <a:pt x="3" y="19"/>
                    </a:cubicBezTo>
                    <a:close/>
                  </a:path>
                </a:pathLst>
              </a:custGeom>
              <a:solidFill>
                <a:srgbClr val="2A2E3E"/>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64" name="Freeform 81"/>
              <p:cNvSpPr/>
              <p:nvPr/>
            </p:nvSpPr>
            <p:spPr bwMode="auto">
              <a:xfrm>
                <a:off x="5318164" y="1400094"/>
                <a:ext cx="24113" cy="37417"/>
              </a:xfrm>
              <a:custGeom>
                <a:gdLst>
                  <a:gd fmla="*/ 6028 w 12" name="T0"/>
                  <a:gd fmla="*/ 35448 h 19" name="T1"/>
                  <a:gd fmla="*/ 6028 w 12" name="T2"/>
                  <a:gd fmla="*/ 35448 h 19" name="T3"/>
                  <a:gd fmla="*/ 14066 w 12" name="T4"/>
                  <a:gd fmla="*/ 31509 h 19" name="T5"/>
                  <a:gd fmla="*/ 22104 w 12" name="T6"/>
                  <a:gd fmla="*/ 9847 h 19" name="T7"/>
                  <a:gd fmla="*/ 18085 w 12" name="T8"/>
                  <a:gd fmla="*/ 1969 h 19" name="T9"/>
                  <a:gd fmla="*/ 10047 w 12" name="T10"/>
                  <a:gd fmla="*/ 5908 h 19" name="T11"/>
                  <a:gd fmla="*/ 2009 w 12" name="T12"/>
                  <a:gd fmla="*/ 27570 h 19" name="T13"/>
                  <a:gd fmla="*/ 6028 w 12" name="T14"/>
                  <a:gd fmla="*/ 35448 h 19"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19" w="12">
                    <a:moveTo>
                      <a:pt x="3" y="18"/>
                    </a:moveTo>
                    <a:cubicBezTo>
                      <a:pt x="3" y="18"/>
                      <a:pt x="3" y="18"/>
                      <a:pt x="3" y="18"/>
                    </a:cubicBezTo>
                    <a:cubicBezTo>
                      <a:pt x="4" y="19"/>
                      <a:pt x="6" y="18"/>
                      <a:pt x="7" y="16"/>
                    </a:cubicBezTo>
                    <a:cubicBezTo>
                      <a:pt x="11" y="5"/>
                      <a:pt x="11" y="5"/>
                      <a:pt x="11" y="5"/>
                    </a:cubicBezTo>
                    <a:cubicBezTo>
                      <a:pt x="12" y="3"/>
                      <a:pt x="11" y="1"/>
                      <a:pt x="9" y="1"/>
                    </a:cubicBezTo>
                    <a:cubicBezTo>
                      <a:pt x="8" y="0"/>
                      <a:pt x="6" y="1"/>
                      <a:pt x="5" y="3"/>
                    </a:cubicBezTo>
                    <a:cubicBezTo>
                      <a:pt x="1" y="14"/>
                      <a:pt x="1" y="14"/>
                      <a:pt x="1" y="14"/>
                    </a:cubicBezTo>
                    <a:cubicBezTo>
                      <a:pt x="0" y="16"/>
                      <a:pt x="1" y="18"/>
                      <a:pt x="3" y="18"/>
                    </a:cubicBezTo>
                    <a:close/>
                  </a:path>
                </a:pathLst>
              </a:custGeom>
              <a:solidFill>
                <a:srgbClr val="2A2E3E"/>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65" name="Freeform 82"/>
              <p:cNvSpPr/>
              <p:nvPr/>
            </p:nvSpPr>
            <p:spPr bwMode="auto">
              <a:xfrm>
                <a:off x="5373874" y="1435016"/>
                <a:ext cx="29102" cy="33259"/>
              </a:xfrm>
              <a:custGeom>
                <a:gdLst>
                  <a:gd fmla="*/ 1940 w 15" name="T0"/>
                  <a:gd fmla="*/ 29346 h 17" name="T1"/>
                  <a:gd fmla="*/ 1940 w 15" name="T2"/>
                  <a:gd fmla="*/ 29346 h 17" name="T3"/>
                  <a:gd fmla="*/ 11641 w 15" name="T4"/>
                  <a:gd fmla="*/ 29346 h 17" name="T5"/>
                  <a:gd fmla="*/ 27162 w 15" name="T6"/>
                  <a:gd fmla="*/ 11738 h 17" name="T7"/>
                  <a:gd fmla="*/ 25222 w 15" name="T8"/>
                  <a:gd fmla="*/ 1956 h 17" name="T9"/>
                  <a:gd fmla="*/ 17461 w 15" name="T10"/>
                  <a:gd fmla="*/ 3913 h 17" name="T11"/>
                  <a:gd fmla="*/ 1940 w 15" name="T12"/>
                  <a:gd fmla="*/ 21521 h 17" name="T13"/>
                  <a:gd fmla="*/ 1940 w 15" name="T14"/>
                  <a:gd fmla="*/ 29346 h 17"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17" w="15">
                    <a:moveTo>
                      <a:pt x="1" y="15"/>
                    </a:moveTo>
                    <a:cubicBezTo>
                      <a:pt x="1" y="15"/>
                      <a:pt x="1" y="15"/>
                      <a:pt x="1" y="15"/>
                    </a:cubicBezTo>
                    <a:cubicBezTo>
                      <a:pt x="3" y="17"/>
                      <a:pt x="5" y="16"/>
                      <a:pt x="6" y="15"/>
                    </a:cubicBezTo>
                    <a:cubicBezTo>
                      <a:pt x="14" y="6"/>
                      <a:pt x="14" y="6"/>
                      <a:pt x="14" y="6"/>
                    </a:cubicBezTo>
                    <a:cubicBezTo>
                      <a:pt x="15" y="4"/>
                      <a:pt x="15" y="2"/>
                      <a:pt x="13" y="1"/>
                    </a:cubicBezTo>
                    <a:cubicBezTo>
                      <a:pt x="12" y="0"/>
                      <a:pt x="10" y="0"/>
                      <a:pt x="9" y="2"/>
                    </a:cubicBezTo>
                    <a:cubicBezTo>
                      <a:pt x="1" y="11"/>
                      <a:pt x="1" y="11"/>
                      <a:pt x="1" y="11"/>
                    </a:cubicBezTo>
                    <a:cubicBezTo>
                      <a:pt x="0" y="12"/>
                      <a:pt x="0" y="14"/>
                      <a:pt x="1" y="15"/>
                    </a:cubicBezTo>
                    <a:close/>
                  </a:path>
                </a:pathLst>
              </a:custGeom>
              <a:solidFill>
                <a:srgbClr val="2A2E3E"/>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66" name="Freeform 83"/>
              <p:cNvSpPr/>
              <p:nvPr/>
            </p:nvSpPr>
            <p:spPr bwMode="auto">
              <a:xfrm>
                <a:off x="5412954" y="1489894"/>
                <a:ext cx="34922" cy="25776"/>
              </a:xfrm>
              <a:custGeom>
                <a:gdLst>
                  <a:gd fmla="*/ 1940 w 18" name="T0"/>
                  <a:gd fmla="*/ 21810 h 13" name="T1"/>
                  <a:gd fmla="*/ 1940 w 18" name="T2"/>
                  <a:gd fmla="*/ 21810 h 13" name="T3"/>
                  <a:gd fmla="*/ 9701 w 18" name="T4"/>
                  <a:gd fmla="*/ 23793 h 13" name="T5"/>
                  <a:gd fmla="*/ 31042 w 18" name="T6"/>
                  <a:gd fmla="*/ 11897 h 13" name="T7"/>
                  <a:gd fmla="*/ 32982 w 18" name="T8"/>
                  <a:gd fmla="*/ 3966 h 13" name="T9"/>
                  <a:gd fmla="*/ 25221 w 18" name="T10"/>
                  <a:gd fmla="*/ 1983 h 13" name="T11"/>
                  <a:gd fmla="*/ 3880 w 18" name="T12"/>
                  <a:gd fmla="*/ 13879 h 13" name="T13"/>
                  <a:gd fmla="*/ 1940 w 18" name="T14"/>
                  <a:gd fmla="*/ 21810 h 13"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13" w="18">
                    <a:moveTo>
                      <a:pt x="1" y="11"/>
                    </a:moveTo>
                    <a:cubicBezTo>
                      <a:pt x="1" y="11"/>
                      <a:pt x="1" y="11"/>
                      <a:pt x="1" y="11"/>
                    </a:cubicBezTo>
                    <a:cubicBezTo>
                      <a:pt x="2" y="12"/>
                      <a:pt x="4" y="13"/>
                      <a:pt x="5" y="12"/>
                    </a:cubicBezTo>
                    <a:cubicBezTo>
                      <a:pt x="16" y="6"/>
                      <a:pt x="16" y="6"/>
                      <a:pt x="16" y="6"/>
                    </a:cubicBezTo>
                    <a:cubicBezTo>
                      <a:pt x="17" y="5"/>
                      <a:pt x="18" y="3"/>
                      <a:pt x="17" y="2"/>
                    </a:cubicBezTo>
                    <a:cubicBezTo>
                      <a:pt x="16" y="0"/>
                      <a:pt x="14" y="0"/>
                      <a:pt x="13" y="1"/>
                    </a:cubicBezTo>
                    <a:cubicBezTo>
                      <a:pt x="2" y="7"/>
                      <a:pt x="2" y="7"/>
                      <a:pt x="2" y="7"/>
                    </a:cubicBezTo>
                    <a:cubicBezTo>
                      <a:pt x="1" y="8"/>
                      <a:pt x="0" y="10"/>
                      <a:pt x="1" y="11"/>
                    </a:cubicBezTo>
                    <a:close/>
                  </a:path>
                </a:pathLst>
              </a:custGeom>
              <a:solidFill>
                <a:srgbClr val="2A2E3E"/>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67" name="Freeform 84"/>
              <p:cNvSpPr/>
              <p:nvPr/>
            </p:nvSpPr>
            <p:spPr bwMode="auto">
              <a:xfrm>
                <a:off x="5434572" y="1557245"/>
                <a:ext cx="37417" cy="15798"/>
              </a:xfrm>
              <a:custGeom>
                <a:gdLst>
                  <a:gd fmla="*/ 0 w 19" name="T0"/>
                  <a:gd fmla="*/ 11849 h 8" name="T1"/>
                  <a:gd fmla="*/ 0 w 19" name="T2"/>
                  <a:gd fmla="*/ 11849 h 8" name="T3"/>
                  <a:gd fmla="*/ 7877 w 19" name="T4"/>
                  <a:gd fmla="*/ 15798 h 8" name="T5"/>
                  <a:gd fmla="*/ 31509 w 19" name="T6"/>
                  <a:gd fmla="*/ 11849 h 8" name="T7"/>
                  <a:gd fmla="*/ 37417 w 19" name="T8"/>
                  <a:gd fmla="*/ 5924 h 8" name="T9"/>
                  <a:gd fmla="*/ 29540 w 19" name="T10"/>
                  <a:gd fmla="*/ 0 h 8" name="T11"/>
                  <a:gd fmla="*/ 5908 w 19" name="T12"/>
                  <a:gd fmla="*/ 3950 h 8" name="T13"/>
                  <a:gd fmla="*/ 0 w 19" name="T14"/>
                  <a:gd fmla="*/ 11849 h 8"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8" w="19">
                    <a:moveTo>
                      <a:pt x="0" y="6"/>
                    </a:moveTo>
                    <a:cubicBezTo>
                      <a:pt x="0" y="6"/>
                      <a:pt x="0" y="6"/>
                      <a:pt x="0" y="6"/>
                    </a:cubicBezTo>
                    <a:cubicBezTo>
                      <a:pt x="1" y="7"/>
                      <a:pt x="2" y="8"/>
                      <a:pt x="4" y="8"/>
                    </a:cubicBezTo>
                    <a:cubicBezTo>
                      <a:pt x="16" y="6"/>
                      <a:pt x="16" y="6"/>
                      <a:pt x="16" y="6"/>
                    </a:cubicBezTo>
                    <a:cubicBezTo>
                      <a:pt x="18" y="6"/>
                      <a:pt x="19" y="4"/>
                      <a:pt x="19" y="3"/>
                    </a:cubicBezTo>
                    <a:cubicBezTo>
                      <a:pt x="19" y="1"/>
                      <a:pt x="17" y="0"/>
                      <a:pt x="15" y="0"/>
                    </a:cubicBezTo>
                    <a:cubicBezTo>
                      <a:pt x="3" y="2"/>
                      <a:pt x="3" y="2"/>
                      <a:pt x="3" y="2"/>
                    </a:cubicBezTo>
                    <a:cubicBezTo>
                      <a:pt x="1" y="3"/>
                      <a:pt x="0" y="4"/>
                      <a:pt x="0" y="6"/>
                    </a:cubicBezTo>
                    <a:close/>
                  </a:path>
                </a:pathLst>
              </a:custGeom>
              <a:solidFill>
                <a:srgbClr val="2A2E3E"/>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68" name="Freeform 85"/>
              <p:cNvSpPr/>
              <p:nvPr/>
            </p:nvSpPr>
            <p:spPr bwMode="auto">
              <a:xfrm>
                <a:off x="5434572" y="1623764"/>
                <a:ext cx="37417" cy="15798"/>
              </a:xfrm>
              <a:custGeom>
                <a:gdLst>
                  <a:gd fmla="*/ 0 w 19" name="T0"/>
                  <a:gd fmla="*/ 3950 h 8" name="T1"/>
                  <a:gd fmla="*/ 0 w 19" name="T2"/>
                  <a:gd fmla="*/ 3950 h 8" name="T3"/>
                  <a:gd fmla="*/ 5908 w 19" name="T4"/>
                  <a:gd fmla="*/ 11849 h 8" name="T5"/>
                  <a:gd fmla="*/ 29540 w 19" name="T6"/>
                  <a:gd fmla="*/ 15798 h 8" name="T7"/>
                  <a:gd fmla="*/ 37417 w 19" name="T8"/>
                  <a:gd fmla="*/ 11849 h 8" name="T9"/>
                  <a:gd fmla="*/ 31509 w 19" name="T10"/>
                  <a:gd fmla="*/ 3950 h 8" name="T11"/>
                  <a:gd fmla="*/ 7877 w 19" name="T12"/>
                  <a:gd fmla="*/ 0 h 8" name="T13"/>
                  <a:gd fmla="*/ 0 w 19" name="T14"/>
                  <a:gd fmla="*/ 3950 h 8"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8" w="19">
                    <a:moveTo>
                      <a:pt x="0" y="2"/>
                    </a:moveTo>
                    <a:cubicBezTo>
                      <a:pt x="0" y="2"/>
                      <a:pt x="0" y="2"/>
                      <a:pt x="0" y="2"/>
                    </a:cubicBezTo>
                    <a:cubicBezTo>
                      <a:pt x="0" y="4"/>
                      <a:pt x="1" y="6"/>
                      <a:pt x="3" y="6"/>
                    </a:cubicBezTo>
                    <a:cubicBezTo>
                      <a:pt x="15" y="8"/>
                      <a:pt x="15" y="8"/>
                      <a:pt x="15" y="8"/>
                    </a:cubicBezTo>
                    <a:cubicBezTo>
                      <a:pt x="17" y="8"/>
                      <a:pt x="19" y="7"/>
                      <a:pt x="19" y="6"/>
                    </a:cubicBezTo>
                    <a:cubicBezTo>
                      <a:pt x="19" y="4"/>
                      <a:pt x="18" y="2"/>
                      <a:pt x="16" y="2"/>
                    </a:cubicBezTo>
                    <a:cubicBezTo>
                      <a:pt x="4" y="0"/>
                      <a:pt x="4" y="0"/>
                      <a:pt x="4" y="0"/>
                    </a:cubicBezTo>
                    <a:cubicBezTo>
                      <a:pt x="2" y="0"/>
                      <a:pt x="1" y="1"/>
                      <a:pt x="0" y="2"/>
                    </a:cubicBezTo>
                    <a:close/>
                  </a:path>
                </a:pathLst>
              </a:custGeom>
              <a:solidFill>
                <a:srgbClr val="2A2E3E"/>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69" name="Freeform 86"/>
              <p:cNvSpPr/>
              <p:nvPr/>
            </p:nvSpPr>
            <p:spPr bwMode="auto">
              <a:xfrm>
                <a:off x="5412954" y="1681136"/>
                <a:ext cx="34922" cy="25776"/>
              </a:xfrm>
              <a:custGeom>
                <a:gdLst>
                  <a:gd fmla="*/ 1940 w 18" name="T0"/>
                  <a:gd fmla="*/ 3966 h 13" name="T1"/>
                  <a:gd fmla="*/ 1940 w 18" name="T2"/>
                  <a:gd fmla="*/ 3966 h 13" name="T3"/>
                  <a:gd fmla="*/ 3880 w 18" name="T4"/>
                  <a:gd fmla="*/ 11897 h 13" name="T5"/>
                  <a:gd fmla="*/ 25221 w 18" name="T6"/>
                  <a:gd fmla="*/ 25776 h 13" name="T7"/>
                  <a:gd fmla="*/ 32982 w 18" name="T8"/>
                  <a:gd fmla="*/ 21810 h 13" name="T9"/>
                  <a:gd fmla="*/ 31042 w 18" name="T10"/>
                  <a:gd fmla="*/ 13879 h 13" name="T11"/>
                  <a:gd fmla="*/ 9701 w 18" name="T12"/>
                  <a:gd fmla="*/ 1983 h 13" name="T13"/>
                  <a:gd fmla="*/ 1940 w 18" name="T14"/>
                  <a:gd fmla="*/ 3966 h 13"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13" w="18">
                    <a:moveTo>
                      <a:pt x="1" y="2"/>
                    </a:moveTo>
                    <a:cubicBezTo>
                      <a:pt x="1" y="2"/>
                      <a:pt x="1" y="2"/>
                      <a:pt x="1" y="2"/>
                    </a:cubicBezTo>
                    <a:cubicBezTo>
                      <a:pt x="0" y="4"/>
                      <a:pt x="1" y="5"/>
                      <a:pt x="2" y="6"/>
                    </a:cubicBezTo>
                    <a:cubicBezTo>
                      <a:pt x="13" y="13"/>
                      <a:pt x="13" y="13"/>
                      <a:pt x="13" y="13"/>
                    </a:cubicBezTo>
                    <a:cubicBezTo>
                      <a:pt x="14" y="13"/>
                      <a:pt x="16" y="13"/>
                      <a:pt x="17" y="11"/>
                    </a:cubicBezTo>
                    <a:cubicBezTo>
                      <a:pt x="18" y="10"/>
                      <a:pt x="17" y="8"/>
                      <a:pt x="16" y="7"/>
                    </a:cubicBezTo>
                    <a:cubicBezTo>
                      <a:pt x="5" y="1"/>
                      <a:pt x="5" y="1"/>
                      <a:pt x="5" y="1"/>
                    </a:cubicBezTo>
                    <a:cubicBezTo>
                      <a:pt x="4" y="0"/>
                      <a:pt x="2" y="1"/>
                      <a:pt x="1" y="2"/>
                    </a:cubicBezTo>
                    <a:close/>
                  </a:path>
                </a:pathLst>
              </a:custGeom>
              <a:solidFill>
                <a:srgbClr val="2A2E3E"/>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70" name="Freeform 87"/>
              <p:cNvSpPr/>
              <p:nvPr/>
            </p:nvSpPr>
            <p:spPr bwMode="auto">
              <a:xfrm>
                <a:off x="5373874" y="1730194"/>
                <a:ext cx="29102" cy="31597"/>
              </a:xfrm>
              <a:custGeom>
                <a:gdLst>
                  <a:gd fmla="*/ 1940 w 15" name="T0"/>
                  <a:gd fmla="*/ 1975 h 16" name="T1"/>
                  <a:gd fmla="*/ 1940 w 15" name="T2"/>
                  <a:gd fmla="*/ 1975 h 16" name="T3"/>
                  <a:gd fmla="*/ 1940 w 15" name="T4"/>
                  <a:gd fmla="*/ 9874 h 16" name="T5"/>
                  <a:gd fmla="*/ 17461 w 15" name="T6"/>
                  <a:gd fmla="*/ 27647 h 16" name="T7"/>
                  <a:gd fmla="*/ 25222 w 15" name="T8"/>
                  <a:gd fmla="*/ 29622 h 16" name="T9"/>
                  <a:gd fmla="*/ 27162 w 15" name="T10"/>
                  <a:gd fmla="*/ 21723 h 16" name="T11"/>
                  <a:gd fmla="*/ 11641 w 15" name="T12"/>
                  <a:gd fmla="*/ 1975 h 16" name="T13"/>
                  <a:gd fmla="*/ 1940 w 15" name="T14"/>
                  <a:gd fmla="*/ 1975 h 16"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16" w="15">
                    <a:moveTo>
                      <a:pt x="1" y="1"/>
                    </a:moveTo>
                    <a:cubicBezTo>
                      <a:pt x="1" y="1"/>
                      <a:pt x="1" y="1"/>
                      <a:pt x="1" y="1"/>
                    </a:cubicBezTo>
                    <a:cubicBezTo>
                      <a:pt x="0" y="2"/>
                      <a:pt x="0" y="4"/>
                      <a:pt x="1" y="5"/>
                    </a:cubicBezTo>
                    <a:cubicBezTo>
                      <a:pt x="9" y="14"/>
                      <a:pt x="9" y="14"/>
                      <a:pt x="9" y="14"/>
                    </a:cubicBezTo>
                    <a:cubicBezTo>
                      <a:pt x="10" y="16"/>
                      <a:pt x="12" y="16"/>
                      <a:pt x="13" y="15"/>
                    </a:cubicBezTo>
                    <a:cubicBezTo>
                      <a:pt x="15" y="14"/>
                      <a:pt x="15" y="12"/>
                      <a:pt x="14" y="11"/>
                    </a:cubicBezTo>
                    <a:cubicBezTo>
                      <a:pt x="6" y="1"/>
                      <a:pt x="6" y="1"/>
                      <a:pt x="6" y="1"/>
                    </a:cubicBezTo>
                    <a:cubicBezTo>
                      <a:pt x="5" y="0"/>
                      <a:pt x="3" y="0"/>
                      <a:pt x="1" y="1"/>
                    </a:cubicBezTo>
                    <a:close/>
                  </a:path>
                </a:pathLst>
              </a:custGeom>
              <a:solidFill>
                <a:srgbClr val="2A2E3E"/>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71" name="Freeform 88"/>
              <p:cNvSpPr/>
              <p:nvPr/>
            </p:nvSpPr>
            <p:spPr bwMode="auto">
              <a:xfrm>
                <a:off x="5318164" y="1759296"/>
                <a:ext cx="24113" cy="37417"/>
              </a:xfrm>
              <a:custGeom>
                <a:gdLst>
                  <a:gd fmla="*/ 6028 w 12" name="T0"/>
                  <a:gd fmla="*/ 1969 h 19" name="T1"/>
                  <a:gd fmla="*/ 6028 w 12" name="T2"/>
                  <a:gd fmla="*/ 1969 h 19" name="T3"/>
                  <a:gd fmla="*/ 2009 w 12" name="T4"/>
                  <a:gd fmla="*/ 9847 h 19" name="T5"/>
                  <a:gd fmla="*/ 10047 w 12" name="T6"/>
                  <a:gd fmla="*/ 33478 h 19" name="T7"/>
                  <a:gd fmla="*/ 18085 w 12" name="T8"/>
                  <a:gd fmla="*/ 35448 h 19" name="T9"/>
                  <a:gd fmla="*/ 22104 w 12" name="T10"/>
                  <a:gd fmla="*/ 29540 h 19" name="T11"/>
                  <a:gd fmla="*/ 14066 w 12" name="T12"/>
                  <a:gd fmla="*/ 5908 h 19" name="T13"/>
                  <a:gd fmla="*/ 6028 w 12" name="T14"/>
                  <a:gd fmla="*/ 1969 h 19"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19" w="12">
                    <a:moveTo>
                      <a:pt x="3" y="1"/>
                    </a:moveTo>
                    <a:cubicBezTo>
                      <a:pt x="3" y="1"/>
                      <a:pt x="3" y="1"/>
                      <a:pt x="3" y="1"/>
                    </a:cubicBezTo>
                    <a:cubicBezTo>
                      <a:pt x="1" y="2"/>
                      <a:pt x="0" y="3"/>
                      <a:pt x="1" y="5"/>
                    </a:cubicBezTo>
                    <a:cubicBezTo>
                      <a:pt x="5" y="17"/>
                      <a:pt x="5" y="17"/>
                      <a:pt x="5" y="17"/>
                    </a:cubicBezTo>
                    <a:cubicBezTo>
                      <a:pt x="6" y="18"/>
                      <a:pt x="8" y="19"/>
                      <a:pt x="9" y="18"/>
                    </a:cubicBezTo>
                    <a:cubicBezTo>
                      <a:pt x="11" y="18"/>
                      <a:pt x="12" y="16"/>
                      <a:pt x="11" y="15"/>
                    </a:cubicBezTo>
                    <a:cubicBezTo>
                      <a:pt x="7" y="3"/>
                      <a:pt x="7" y="3"/>
                      <a:pt x="7" y="3"/>
                    </a:cubicBezTo>
                    <a:cubicBezTo>
                      <a:pt x="6" y="1"/>
                      <a:pt x="4" y="0"/>
                      <a:pt x="3" y="1"/>
                    </a:cubicBezTo>
                    <a:close/>
                  </a:path>
                </a:pathLst>
              </a:custGeom>
              <a:solidFill>
                <a:srgbClr val="2A2E3E"/>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72" name="Freeform 89"/>
              <p:cNvSpPr/>
              <p:nvPr/>
            </p:nvSpPr>
            <p:spPr bwMode="auto">
              <a:xfrm>
                <a:off x="5259129" y="1771768"/>
                <a:ext cx="12472" cy="36585"/>
              </a:xfrm>
              <a:custGeom>
                <a:gdLst>
                  <a:gd fmla="*/ 6236 w 6" name="T0"/>
                  <a:gd fmla="*/ 0 h 19" name="T1"/>
                  <a:gd fmla="*/ 6236 w 6" name="T2"/>
                  <a:gd fmla="*/ 0 h 19" name="T3"/>
                  <a:gd fmla="*/ 0 w 6" name="T4"/>
                  <a:gd fmla="*/ 5777 h 19" name="T5"/>
                  <a:gd fmla="*/ 0 w 6" name="T6"/>
                  <a:gd fmla="*/ 30808 h 19" name="T7"/>
                  <a:gd fmla="*/ 6236 w 6" name="T8"/>
                  <a:gd fmla="*/ 36585 h 19" name="T9"/>
                  <a:gd fmla="*/ 12472 w 6" name="T10"/>
                  <a:gd fmla="*/ 30808 h 19" name="T11"/>
                  <a:gd fmla="*/ 12472 w 6" name="T12"/>
                  <a:gd fmla="*/ 5777 h 19" name="T13"/>
                  <a:gd fmla="*/ 6236 w 6" name="T14"/>
                  <a:gd fmla="*/ 0 h 19"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19" w="6">
                    <a:moveTo>
                      <a:pt x="3" y="0"/>
                    </a:moveTo>
                    <a:cubicBezTo>
                      <a:pt x="3" y="0"/>
                      <a:pt x="3" y="0"/>
                      <a:pt x="3" y="0"/>
                    </a:cubicBezTo>
                    <a:cubicBezTo>
                      <a:pt x="1" y="0"/>
                      <a:pt x="0" y="2"/>
                      <a:pt x="0" y="3"/>
                    </a:cubicBezTo>
                    <a:cubicBezTo>
                      <a:pt x="0" y="16"/>
                      <a:pt x="0" y="16"/>
                      <a:pt x="0" y="16"/>
                    </a:cubicBezTo>
                    <a:cubicBezTo>
                      <a:pt x="0" y="17"/>
                      <a:pt x="1" y="19"/>
                      <a:pt x="3" y="19"/>
                    </a:cubicBezTo>
                    <a:cubicBezTo>
                      <a:pt x="4" y="19"/>
                      <a:pt x="6" y="17"/>
                      <a:pt x="6" y="16"/>
                    </a:cubicBezTo>
                    <a:cubicBezTo>
                      <a:pt x="6" y="3"/>
                      <a:pt x="6" y="3"/>
                      <a:pt x="6" y="3"/>
                    </a:cubicBezTo>
                    <a:cubicBezTo>
                      <a:pt x="6" y="2"/>
                      <a:pt x="4" y="0"/>
                      <a:pt x="3" y="0"/>
                    </a:cubicBezTo>
                    <a:close/>
                  </a:path>
                </a:pathLst>
              </a:custGeom>
              <a:solidFill>
                <a:srgbClr val="2A2E3E"/>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73" name="Freeform 90"/>
              <p:cNvSpPr/>
              <p:nvPr/>
            </p:nvSpPr>
            <p:spPr bwMode="auto">
              <a:xfrm>
                <a:off x="5188452" y="1759296"/>
                <a:ext cx="21619" cy="37417"/>
              </a:xfrm>
              <a:custGeom>
                <a:gdLst>
                  <a:gd fmla="*/ 15723 w 11" name="T0"/>
                  <a:gd fmla="*/ 1969 h 19" name="T1"/>
                  <a:gd fmla="*/ 15723 w 11" name="T2"/>
                  <a:gd fmla="*/ 1969 h 19" name="T3"/>
                  <a:gd fmla="*/ 9827 w 11" name="T4"/>
                  <a:gd fmla="*/ 5908 h 19" name="T5"/>
                  <a:gd fmla="*/ 0 w 11" name="T6"/>
                  <a:gd fmla="*/ 29540 h 19" name="T7"/>
                  <a:gd fmla="*/ 3931 w 11" name="T8"/>
                  <a:gd fmla="*/ 35448 h 19" name="T9"/>
                  <a:gd fmla="*/ 11792 w 11" name="T10"/>
                  <a:gd fmla="*/ 33478 h 19" name="T11"/>
                  <a:gd fmla="*/ 19654 w 11" name="T12"/>
                  <a:gd fmla="*/ 9847 h 19" name="T13"/>
                  <a:gd fmla="*/ 15723 w 11" name="T14"/>
                  <a:gd fmla="*/ 1969 h 19"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19" w="11">
                    <a:moveTo>
                      <a:pt x="8" y="1"/>
                    </a:moveTo>
                    <a:cubicBezTo>
                      <a:pt x="8" y="1"/>
                      <a:pt x="8" y="1"/>
                      <a:pt x="8" y="1"/>
                    </a:cubicBezTo>
                    <a:cubicBezTo>
                      <a:pt x="7" y="0"/>
                      <a:pt x="5" y="1"/>
                      <a:pt x="5" y="3"/>
                    </a:cubicBezTo>
                    <a:cubicBezTo>
                      <a:pt x="0" y="15"/>
                      <a:pt x="0" y="15"/>
                      <a:pt x="0" y="15"/>
                    </a:cubicBezTo>
                    <a:cubicBezTo>
                      <a:pt x="0" y="16"/>
                      <a:pt x="1" y="18"/>
                      <a:pt x="2" y="18"/>
                    </a:cubicBezTo>
                    <a:cubicBezTo>
                      <a:pt x="4" y="19"/>
                      <a:pt x="5" y="18"/>
                      <a:pt x="6" y="17"/>
                    </a:cubicBezTo>
                    <a:cubicBezTo>
                      <a:pt x="10" y="5"/>
                      <a:pt x="10" y="5"/>
                      <a:pt x="10" y="5"/>
                    </a:cubicBezTo>
                    <a:cubicBezTo>
                      <a:pt x="11" y="3"/>
                      <a:pt x="10" y="2"/>
                      <a:pt x="8" y="1"/>
                    </a:cubicBezTo>
                    <a:close/>
                  </a:path>
                </a:pathLst>
              </a:custGeom>
              <a:solidFill>
                <a:srgbClr val="2A2E3E"/>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74" name="Freeform 91"/>
              <p:cNvSpPr/>
              <p:nvPr/>
            </p:nvSpPr>
            <p:spPr bwMode="auto">
              <a:xfrm>
                <a:off x="5127754" y="1730194"/>
                <a:ext cx="27439" cy="31597"/>
              </a:xfrm>
              <a:custGeom>
                <a:gdLst>
                  <a:gd fmla="*/ 25479 w 14" name="T0"/>
                  <a:gd fmla="*/ 1975 h 16" name="T1"/>
                  <a:gd fmla="*/ 25479 w 14" name="T2"/>
                  <a:gd fmla="*/ 1975 h 16" name="T3"/>
                  <a:gd fmla="*/ 17639 w 14" name="T4"/>
                  <a:gd fmla="*/ 1975 h 16" name="T5"/>
                  <a:gd fmla="*/ 1960 w 14" name="T6"/>
                  <a:gd fmla="*/ 21723 h 16" name="T7"/>
                  <a:gd fmla="*/ 1960 w 14" name="T8"/>
                  <a:gd fmla="*/ 29622 h 16" name="T9"/>
                  <a:gd fmla="*/ 9800 w 14" name="T10"/>
                  <a:gd fmla="*/ 27647 h 16" name="T11"/>
                  <a:gd fmla="*/ 25479 w 14" name="T12"/>
                  <a:gd fmla="*/ 9874 h 16" name="T13"/>
                  <a:gd fmla="*/ 25479 w 14" name="T14"/>
                  <a:gd fmla="*/ 1975 h 16"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16" w="14">
                    <a:moveTo>
                      <a:pt x="13" y="1"/>
                    </a:moveTo>
                    <a:cubicBezTo>
                      <a:pt x="13" y="1"/>
                      <a:pt x="13" y="1"/>
                      <a:pt x="13" y="1"/>
                    </a:cubicBezTo>
                    <a:cubicBezTo>
                      <a:pt x="12" y="0"/>
                      <a:pt x="10" y="0"/>
                      <a:pt x="9" y="1"/>
                    </a:cubicBezTo>
                    <a:cubicBezTo>
                      <a:pt x="1" y="11"/>
                      <a:pt x="1" y="11"/>
                      <a:pt x="1" y="11"/>
                    </a:cubicBezTo>
                    <a:cubicBezTo>
                      <a:pt x="0" y="12"/>
                      <a:pt x="0" y="14"/>
                      <a:pt x="1" y="15"/>
                    </a:cubicBezTo>
                    <a:cubicBezTo>
                      <a:pt x="2" y="16"/>
                      <a:pt x="4" y="16"/>
                      <a:pt x="5" y="14"/>
                    </a:cubicBezTo>
                    <a:cubicBezTo>
                      <a:pt x="13" y="5"/>
                      <a:pt x="13" y="5"/>
                      <a:pt x="13" y="5"/>
                    </a:cubicBezTo>
                    <a:cubicBezTo>
                      <a:pt x="14" y="4"/>
                      <a:pt x="14" y="2"/>
                      <a:pt x="13" y="1"/>
                    </a:cubicBezTo>
                    <a:close/>
                  </a:path>
                </a:pathLst>
              </a:custGeom>
              <a:solidFill>
                <a:srgbClr val="2A2E3E"/>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75" name="Freeform 92"/>
              <p:cNvSpPr/>
              <p:nvPr/>
            </p:nvSpPr>
            <p:spPr bwMode="auto">
              <a:xfrm>
                <a:off x="5080359" y="1681136"/>
                <a:ext cx="35754" cy="25776"/>
              </a:xfrm>
              <a:custGeom>
                <a:gdLst>
                  <a:gd fmla="*/ 33768 w 18" name="T0"/>
                  <a:gd fmla="*/ 3966 h 13" name="T1"/>
                  <a:gd fmla="*/ 33768 w 18" name="T2"/>
                  <a:gd fmla="*/ 3966 h 13" name="T3"/>
                  <a:gd fmla="*/ 25822 w 18" name="T4"/>
                  <a:gd fmla="*/ 1983 h 13" name="T5"/>
                  <a:gd fmla="*/ 3973 w 18" name="T6"/>
                  <a:gd fmla="*/ 13879 h 13" name="T7"/>
                  <a:gd fmla="*/ 1986 w 18" name="T8"/>
                  <a:gd fmla="*/ 21810 h 13" name="T9"/>
                  <a:gd fmla="*/ 9932 w 18" name="T10"/>
                  <a:gd fmla="*/ 25776 h 13" name="T11"/>
                  <a:gd fmla="*/ 31781 w 18" name="T12"/>
                  <a:gd fmla="*/ 11897 h 13" name="T13"/>
                  <a:gd fmla="*/ 33768 w 18" name="T14"/>
                  <a:gd fmla="*/ 3966 h 13"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13" w="18">
                    <a:moveTo>
                      <a:pt x="17" y="2"/>
                    </a:moveTo>
                    <a:cubicBezTo>
                      <a:pt x="17" y="2"/>
                      <a:pt x="17" y="2"/>
                      <a:pt x="17" y="2"/>
                    </a:cubicBezTo>
                    <a:cubicBezTo>
                      <a:pt x="16" y="1"/>
                      <a:pt x="15" y="0"/>
                      <a:pt x="13" y="1"/>
                    </a:cubicBezTo>
                    <a:cubicBezTo>
                      <a:pt x="2" y="7"/>
                      <a:pt x="2" y="7"/>
                      <a:pt x="2" y="7"/>
                    </a:cubicBezTo>
                    <a:cubicBezTo>
                      <a:pt x="1" y="8"/>
                      <a:pt x="0" y="10"/>
                      <a:pt x="1" y="11"/>
                    </a:cubicBezTo>
                    <a:cubicBezTo>
                      <a:pt x="2" y="13"/>
                      <a:pt x="4" y="13"/>
                      <a:pt x="5" y="13"/>
                    </a:cubicBezTo>
                    <a:cubicBezTo>
                      <a:pt x="16" y="6"/>
                      <a:pt x="16" y="6"/>
                      <a:pt x="16" y="6"/>
                    </a:cubicBezTo>
                    <a:cubicBezTo>
                      <a:pt x="18" y="5"/>
                      <a:pt x="18" y="4"/>
                      <a:pt x="17" y="2"/>
                    </a:cubicBezTo>
                    <a:close/>
                  </a:path>
                </a:pathLst>
              </a:custGeom>
              <a:solidFill>
                <a:srgbClr val="2A2E3E"/>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76" name="Freeform 93"/>
              <p:cNvSpPr/>
              <p:nvPr/>
            </p:nvSpPr>
            <p:spPr bwMode="auto">
              <a:xfrm>
                <a:off x="5057077" y="1623764"/>
                <a:ext cx="37417" cy="15798"/>
              </a:xfrm>
              <a:custGeom>
                <a:gdLst>
                  <a:gd fmla="*/ 37417 w 19" name="T0"/>
                  <a:gd fmla="*/ 3950 h 8" name="T1"/>
                  <a:gd fmla="*/ 37417 w 19" name="T2"/>
                  <a:gd fmla="*/ 3950 h 8" name="T3"/>
                  <a:gd fmla="*/ 29540 w 19" name="T4"/>
                  <a:gd fmla="*/ 0 h 8" name="T5"/>
                  <a:gd fmla="*/ 5908 w 19" name="T6"/>
                  <a:gd fmla="*/ 3950 h 8" name="T7"/>
                  <a:gd fmla="*/ 0 w 19" name="T8"/>
                  <a:gd fmla="*/ 11849 h 8" name="T9"/>
                  <a:gd fmla="*/ 7877 w 19" name="T10"/>
                  <a:gd fmla="*/ 15798 h 8" name="T11"/>
                  <a:gd fmla="*/ 31509 w 19" name="T12"/>
                  <a:gd fmla="*/ 11849 h 8" name="T13"/>
                  <a:gd fmla="*/ 37417 w 19" name="T14"/>
                  <a:gd fmla="*/ 3950 h 8"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8" w="19">
                    <a:moveTo>
                      <a:pt x="19" y="2"/>
                    </a:moveTo>
                    <a:cubicBezTo>
                      <a:pt x="19" y="2"/>
                      <a:pt x="19" y="2"/>
                      <a:pt x="19" y="2"/>
                    </a:cubicBezTo>
                    <a:cubicBezTo>
                      <a:pt x="18" y="1"/>
                      <a:pt x="17" y="0"/>
                      <a:pt x="15" y="0"/>
                    </a:cubicBezTo>
                    <a:cubicBezTo>
                      <a:pt x="3" y="2"/>
                      <a:pt x="3" y="2"/>
                      <a:pt x="3" y="2"/>
                    </a:cubicBezTo>
                    <a:cubicBezTo>
                      <a:pt x="1" y="2"/>
                      <a:pt x="0" y="4"/>
                      <a:pt x="0" y="6"/>
                    </a:cubicBezTo>
                    <a:cubicBezTo>
                      <a:pt x="1" y="7"/>
                      <a:pt x="2" y="8"/>
                      <a:pt x="4" y="8"/>
                    </a:cubicBezTo>
                    <a:cubicBezTo>
                      <a:pt x="16" y="6"/>
                      <a:pt x="16" y="6"/>
                      <a:pt x="16" y="6"/>
                    </a:cubicBezTo>
                    <a:cubicBezTo>
                      <a:pt x="18" y="6"/>
                      <a:pt x="19" y="4"/>
                      <a:pt x="19" y="2"/>
                    </a:cubicBezTo>
                    <a:close/>
                  </a:path>
                </a:pathLst>
              </a:custGeom>
              <a:solidFill>
                <a:srgbClr val="2A2E3E"/>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77" name="Freeform 94"/>
              <p:cNvSpPr/>
              <p:nvPr/>
            </p:nvSpPr>
            <p:spPr bwMode="auto">
              <a:xfrm>
                <a:off x="5057077" y="1557245"/>
                <a:ext cx="37417" cy="15798"/>
              </a:xfrm>
              <a:custGeom>
                <a:gdLst>
                  <a:gd fmla="*/ 37417 w 19" name="T0"/>
                  <a:gd fmla="*/ 11849 h 8" name="T1"/>
                  <a:gd fmla="*/ 37417 w 19" name="T2"/>
                  <a:gd fmla="*/ 11849 h 8" name="T3"/>
                  <a:gd fmla="*/ 31509 w 19" name="T4"/>
                  <a:gd fmla="*/ 3950 h 8" name="T5"/>
                  <a:gd fmla="*/ 7877 w 19" name="T6"/>
                  <a:gd fmla="*/ 0 h 8" name="T7"/>
                  <a:gd fmla="*/ 0 w 19" name="T8"/>
                  <a:gd fmla="*/ 5924 h 8" name="T9"/>
                  <a:gd fmla="*/ 5908 w 19" name="T10"/>
                  <a:gd fmla="*/ 11849 h 8" name="T11"/>
                  <a:gd fmla="*/ 29540 w 19" name="T12"/>
                  <a:gd fmla="*/ 15798 h 8" name="T13"/>
                  <a:gd fmla="*/ 37417 w 19" name="T14"/>
                  <a:gd fmla="*/ 11849 h 8"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8" w="19">
                    <a:moveTo>
                      <a:pt x="19" y="6"/>
                    </a:moveTo>
                    <a:cubicBezTo>
                      <a:pt x="19" y="6"/>
                      <a:pt x="19" y="6"/>
                      <a:pt x="19" y="6"/>
                    </a:cubicBezTo>
                    <a:cubicBezTo>
                      <a:pt x="19" y="4"/>
                      <a:pt x="18" y="3"/>
                      <a:pt x="16" y="2"/>
                    </a:cubicBezTo>
                    <a:cubicBezTo>
                      <a:pt x="4" y="0"/>
                      <a:pt x="4" y="0"/>
                      <a:pt x="4" y="0"/>
                    </a:cubicBezTo>
                    <a:cubicBezTo>
                      <a:pt x="2" y="0"/>
                      <a:pt x="1" y="1"/>
                      <a:pt x="0" y="3"/>
                    </a:cubicBezTo>
                    <a:cubicBezTo>
                      <a:pt x="0" y="4"/>
                      <a:pt x="1" y="6"/>
                      <a:pt x="3" y="6"/>
                    </a:cubicBezTo>
                    <a:cubicBezTo>
                      <a:pt x="15" y="8"/>
                      <a:pt x="15" y="8"/>
                      <a:pt x="15" y="8"/>
                    </a:cubicBezTo>
                    <a:cubicBezTo>
                      <a:pt x="17" y="8"/>
                      <a:pt x="18" y="7"/>
                      <a:pt x="19" y="6"/>
                    </a:cubicBezTo>
                    <a:close/>
                  </a:path>
                </a:pathLst>
              </a:custGeom>
              <a:solidFill>
                <a:srgbClr val="2A2E3E"/>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78" name="Freeform 95"/>
              <p:cNvSpPr/>
              <p:nvPr/>
            </p:nvSpPr>
            <p:spPr bwMode="auto">
              <a:xfrm>
                <a:off x="5080359" y="1489894"/>
                <a:ext cx="35754" cy="25776"/>
              </a:xfrm>
              <a:custGeom>
                <a:gdLst>
                  <a:gd fmla="*/ 33768 w 18" name="T0"/>
                  <a:gd fmla="*/ 21810 h 13" name="T1"/>
                  <a:gd fmla="*/ 33768 w 18" name="T2"/>
                  <a:gd fmla="*/ 21810 h 13" name="T3"/>
                  <a:gd fmla="*/ 31781 w 18" name="T4"/>
                  <a:gd fmla="*/ 13879 h 13" name="T5"/>
                  <a:gd fmla="*/ 9932 w 18" name="T6"/>
                  <a:gd fmla="*/ 1983 h 13" name="T7"/>
                  <a:gd fmla="*/ 1986 w 18" name="T8"/>
                  <a:gd fmla="*/ 3966 h 13" name="T9"/>
                  <a:gd fmla="*/ 3973 w 18" name="T10"/>
                  <a:gd fmla="*/ 11897 h 13" name="T11"/>
                  <a:gd fmla="*/ 25822 w 18" name="T12"/>
                  <a:gd fmla="*/ 23793 h 13" name="T13"/>
                  <a:gd fmla="*/ 33768 w 18" name="T14"/>
                  <a:gd fmla="*/ 21810 h 13"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13" w="18">
                    <a:moveTo>
                      <a:pt x="17" y="11"/>
                    </a:moveTo>
                    <a:cubicBezTo>
                      <a:pt x="17" y="11"/>
                      <a:pt x="17" y="11"/>
                      <a:pt x="17" y="11"/>
                    </a:cubicBezTo>
                    <a:cubicBezTo>
                      <a:pt x="18" y="10"/>
                      <a:pt x="18" y="8"/>
                      <a:pt x="16" y="7"/>
                    </a:cubicBezTo>
                    <a:cubicBezTo>
                      <a:pt x="5" y="1"/>
                      <a:pt x="5" y="1"/>
                      <a:pt x="5" y="1"/>
                    </a:cubicBezTo>
                    <a:cubicBezTo>
                      <a:pt x="4" y="0"/>
                      <a:pt x="2" y="0"/>
                      <a:pt x="1" y="2"/>
                    </a:cubicBezTo>
                    <a:cubicBezTo>
                      <a:pt x="0" y="3"/>
                      <a:pt x="1" y="5"/>
                      <a:pt x="2" y="6"/>
                    </a:cubicBezTo>
                    <a:cubicBezTo>
                      <a:pt x="13" y="12"/>
                      <a:pt x="13" y="12"/>
                      <a:pt x="13" y="12"/>
                    </a:cubicBezTo>
                    <a:cubicBezTo>
                      <a:pt x="15" y="13"/>
                      <a:pt x="16" y="12"/>
                      <a:pt x="17" y="11"/>
                    </a:cubicBezTo>
                    <a:close/>
                  </a:path>
                </a:pathLst>
              </a:custGeom>
              <a:solidFill>
                <a:srgbClr val="2A2E3E"/>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79" name="Freeform 96"/>
              <p:cNvSpPr/>
              <p:nvPr/>
            </p:nvSpPr>
            <p:spPr bwMode="auto">
              <a:xfrm>
                <a:off x="5127754" y="1435016"/>
                <a:ext cx="27439" cy="33259"/>
              </a:xfrm>
              <a:custGeom>
                <a:gdLst>
                  <a:gd fmla="*/ 25479 w 14" name="T0"/>
                  <a:gd fmla="*/ 29346 h 17" name="T1"/>
                  <a:gd fmla="*/ 25479 w 14" name="T2"/>
                  <a:gd fmla="*/ 29346 h 17" name="T3"/>
                  <a:gd fmla="*/ 25479 w 14" name="T4"/>
                  <a:gd fmla="*/ 21521 h 17" name="T5"/>
                  <a:gd fmla="*/ 9800 w 14" name="T6"/>
                  <a:gd fmla="*/ 3913 h 17" name="T7"/>
                  <a:gd fmla="*/ 1960 w 14" name="T8"/>
                  <a:gd fmla="*/ 1956 h 17" name="T9"/>
                  <a:gd fmla="*/ 1960 w 14" name="T10"/>
                  <a:gd fmla="*/ 11738 h 17" name="T11"/>
                  <a:gd fmla="*/ 17639 w 14" name="T12"/>
                  <a:gd fmla="*/ 29346 h 17" name="T13"/>
                  <a:gd fmla="*/ 25479 w 14" name="T14"/>
                  <a:gd fmla="*/ 29346 h 17"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17" w="14">
                    <a:moveTo>
                      <a:pt x="13" y="15"/>
                    </a:moveTo>
                    <a:cubicBezTo>
                      <a:pt x="13" y="15"/>
                      <a:pt x="13" y="15"/>
                      <a:pt x="13" y="15"/>
                    </a:cubicBezTo>
                    <a:cubicBezTo>
                      <a:pt x="14" y="14"/>
                      <a:pt x="14" y="12"/>
                      <a:pt x="13" y="11"/>
                    </a:cubicBezTo>
                    <a:cubicBezTo>
                      <a:pt x="5" y="2"/>
                      <a:pt x="5" y="2"/>
                      <a:pt x="5" y="2"/>
                    </a:cubicBezTo>
                    <a:cubicBezTo>
                      <a:pt x="4" y="0"/>
                      <a:pt x="2" y="0"/>
                      <a:pt x="1" y="1"/>
                    </a:cubicBezTo>
                    <a:cubicBezTo>
                      <a:pt x="0" y="2"/>
                      <a:pt x="0" y="4"/>
                      <a:pt x="1" y="6"/>
                    </a:cubicBezTo>
                    <a:cubicBezTo>
                      <a:pt x="9" y="15"/>
                      <a:pt x="9" y="15"/>
                      <a:pt x="9" y="15"/>
                    </a:cubicBezTo>
                    <a:cubicBezTo>
                      <a:pt x="10" y="16"/>
                      <a:pt x="12" y="17"/>
                      <a:pt x="13" y="15"/>
                    </a:cubicBezTo>
                    <a:close/>
                  </a:path>
                </a:pathLst>
              </a:custGeom>
              <a:solidFill>
                <a:srgbClr val="2A2E3E"/>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80" name="Freeform 97"/>
              <p:cNvSpPr/>
              <p:nvPr/>
            </p:nvSpPr>
            <p:spPr bwMode="auto">
              <a:xfrm>
                <a:off x="5188452" y="1400094"/>
                <a:ext cx="21619" cy="37417"/>
              </a:xfrm>
              <a:custGeom>
                <a:gdLst>
                  <a:gd fmla="*/ 15723 w 11" name="T0"/>
                  <a:gd fmla="*/ 35448 h 19" name="T1"/>
                  <a:gd fmla="*/ 15723 w 11" name="T2"/>
                  <a:gd fmla="*/ 35448 h 19" name="T3"/>
                  <a:gd fmla="*/ 19654 w 11" name="T4"/>
                  <a:gd fmla="*/ 27570 h 19" name="T5"/>
                  <a:gd fmla="*/ 11792 w 11" name="T6"/>
                  <a:gd fmla="*/ 5908 h 19" name="T7"/>
                  <a:gd fmla="*/ 3931 w 11" name="T8"/>
                  <a:gd fmla="*/ 1969 h 19" name="T9"/>
                  <a:gd fmla="*/ 0 w 11" name="T10"/>
                  <a:gd fmla="*/ 9847 h 19" name="T11"/>
                  <a:gd fmla="*/ 9827 w 11" name="T12"/>
                  <a:gd fmla="*/ 31509 h 19" name="T13"/>
                  <a:gd fmla="*/ 15723 w 11" name="T14"/>
                  <a:gd fmla="*/ 35448 h 19"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19" w="11">
                    <a:moveTo>
                      <a:pt x="8" y="18"/>
                    </a:moveTo>
                    <a:cubicBezTo>
                      <a:pt x="8" y="18"/>
                      <a:pt x="8" y="18"/>
                      <a:pt x="8" y="18"/>
                    </a:cubicBezTo>
                    <a:cubicBezTo>
                      <a:pt x="10" y="18"/>
                      <a:pt x="11" y="16"/>
                      <a:pt x="10" y="14"/>
                    </a:cubicBezTo>
                    <a:cubicBezTo>
                      <a:pt x="6" y="3"/>
                      <a:pt x="6" y="3"/>
                      <a:pt x="6" y="3"/>
                    </a:cubicBezTo>
                    <a:cubicBezTo>
                      <a:pt x="5" y="1"/>
                      <a:pt x="4" y="0"/>
                      <a:pt x="2" y="1"/>
                    </a:cubicBezTo>
                    <a:cubicBezTo>
                      <a:pt x="1" y="1"/>
                      <a:pt x="0" y="3"/>
                      <a:pt x="0" y="5"/>
                    </a:cubicBezTo>
                    <a:cubicBezTo>
                      <a:pt x="5" y="16"/>
                      <a:pt x="5" y="16"/>
                      <a:pt x="5" y="16"/>
                    </a:cubicBezTo>
                    <a:cubicBezTo>
                      <a:pt x="5" y="18"/>
                      <a:pt x="7" y="19"/>
                      <a:pt x="8" y="18"/>
                    </a:cubicBezTo>
                    <a:close/>
                  </a:path>
                </a:pathLst>
              </a:custGeom>
              <a:solidFill>
                <a:srgbClr val="2A2E3E"/>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81" name="Freeform 98"/>
              <p:cNvSpPr/>
              <p:nvPr/>
            </p:nvSpPr>
            <p:spPr bwMode="auto">
              <a:xfrm>
                <a:off x="5161013" y="1592167"/>
                <a:ext cx="110588" cy="120566"/>
              </a:xfrm>
              <a:custGeom>
                <a:gdLst>
                  <a:gd fmla="*/ 1975 w 56" name="T0"/>
                  <a:gd fmla="*/ 118590 h 61" name="T1"/>
                  <a:gd fmla="*/ 1975 w 56" name="T2"/>
                  <a:gd fmla="*/ 118590 h 61" name="T3"/>
                  <a:gd fmla="*/ 13824 w 56" name="T4"/>
                  <a:gd fmla="*/ 118590 h 61" name="T5"/>
                  <a:gd fmla="*/ 108613 w 56" name="T6"/>
                  <a:gd fmla="*/ 13835 h 61" name="T7"/>
                  <a:gd fmla="*/ 106638 w 56" name="T8"/>
                  <a:gd fmla="*/ 3953 h 61" name="T9"/>
                  <a:gd fmla="*/ 96765 w 56" name="T10"/>
                  <a:gd fmla="*/ 3953 h 61" name="T11"/>
                  <a:gd fmla="*/ 1975 w 56" name="T12"/>
                  <a:gd fmla="*/ 106731 h 61" name="T13"/>
                  <a:gd fmla="*/ 1975 w 56" name="T14"/>
                  <a:gd fmla="*/ 118590 h 61"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61" w="56">
                    <a:moveTo>
                      <a:pt x="1" y="60"/>
                    </a:moveTo>
                    <a:cubicBezTo>
                      <a:pt x="1" y="60"/>
                      <a:pt x="1" y="60"/>
                      <a:pt x="1" y="60"/>
                    </a:cubicBezTo>
                    <a:cubicBezTo>
                      <a:pt x="3" y="61"/>
                      <a:pt x="5" y="61"/>
                      <a:pt x="7" y="60"/>
                    </a:cubicBezTo>
                    <a:cubicBezTo>
                      <a:pt x="55" y="7"/>
                      <a:pt x="55" y="7"/>
                      <a:pt x="55" y="7"/>
                    </a:cubicBezTo>
                    <a:cubicBezTo>
                      <a:pt x="56" y="6"/>
                      <a:pt x="56" y="3"/>
                      <a:pt x="54" y="2"/>
                    </a:cubicBezTo>
                    <a:cubicBezTo>
                      <a:pt x="53" y="0"/>
                      <a:pt x="50" y="0"/>
                      <a:pt x="49" y="2"/>
                    </a:cubicBezTo>
                    <a:cubicBezTo>
                      <a:pt x="1" y="54"/>
                      <a:pt x="1" y="54"/>
                      <a:pt x="1" y="54"/>
                    </a:cubicBezTo>
                    <a:cubicBezTo>
                      <a:pt x="0" y="56"/>
                      <a:pt x="0" y="58"/>
                      <a:pt x="1" y="60"/>
                    </a:cubicBezTo>
                    <a:close/>
                  </a:path>
                </a:pathLst>
              </a:custGeom>
              <a:solidFill>
                <a:srgbClr val="8D95B1"/>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82" name="Rectangle 99"/>
              <p:cNvSpPr>
                <a:spLocks noChangeArrowheads="1"/>
              </p:cNvSpPr>
              <p:nvPr/>
            </p:nvSpPr>
            <p:spPr bwMode="auto">
              <a:xfrm>
                <a:off x="5106135" y="1596325"/>
                <a:ext cx="159646" cy="4157"/>
              </a:xfrm>
              <a:prstGeom prst="rect">
                <a:avLst/>
              </a:prstGeom>
              <a:solidFill>
                <a:srgbClr val="EE293E"/>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defTabSz="914400" eaLnBrk="1" fontAlgn="auto" hangingPunct="1" indent="0" latinLnBrk="0" lvl="0" marL="0" marR="0">
                  <a:lnSpc>
                    <a:spcPct val="100000"/>
                  </a:lnSpc>
                  <a:spcBef>
                    <a:spcPct val="0"/>
                  </a:spcBef>
                  <a:spcAft>
                    <a:spcPct val="0"/>
                  </a:spcAft>
                  <a:buClrTx/>
                  <a:buSzTx/>
                  <a:buFontTx/>
                  <a:buNone/>
                  <a:defRPr/>
                </a:pPr>
                <a:endParaRPr altLang="zh-CN" b="0" baseline="0" cap="none" i="0" kern="0" kumimoji="0" lang="zh-CN" noProof="0" normalizeH="0" spc="0" strike="noStrike" sz="1800" u="none">
                  <a:ln>
                    <a:noFill/>
                  </a:ln>
                  <a:solidFill>
                    <a:prstClr val="black"/>
                  </a:solidFill>
                  <a:effectLst/>
                  <a:uLnTx/>
                  <a:uFillTx/>
                  <a:latin charset="0" panose="020f0502020204030204" pitchFamily="34" typeface="Calibri"/>
                </a:endParaRPr>
              </a:p>
            </p:txBody>
          </p:sp>
          <p:sp>
            <p:nvSpPr>
              <p:cNvPr id="83" name="Oval 100"/>
              <p:cNvSpPr>
                <a:spLocks noChangeArrowheads="1"/>
              </p:cNvSpPr>
              <p:nvPr/>
            </p:nvSpPr>
            <p:spPr bwMode="auto">
              <a:xfrm>
                <a:off x="5245825" y="1580526"/>
                <a:ext cx="37417" cy="35754"/>
              </a:xfrm>
              <a:prstGeom prst="ellipse">
                <a:avLst/>
              </a:prstGeom>
              <a:solidFill>
                <a:srgbClr val="2A2E3E"/>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defTabSz="914400" eaLnBrk="1" fontAlgn="auto" hangingPunct="1" indent="0" latinLnBrk="0" lvl="0" marL="0" marR="0">
                  <a:lnSpc>
                    <a:spcPct val="100000"/>
                  </a:lnSpc>
                  <a:spcBef>
                    <a:spcPct val="0"/>
                  </a:spcBef>
                  <a:spcAft>
                    <a:spcPct val="0"/>
                  </a:spcAft>
                  <a:buClrTx/>
                  <a:buSzTx/>
                  <a:buFontTx/>
                  <a:buNone/>
                  <a:defRPr/>
                </a:pPr>
                <a:endParaRPr altLang="zh-CN" b="0" baseline="0" cap="none" i="0" kern="0" kumimoji="0" lang="zh-CN" noProof="0" normalizeH="0" spc="0" strike="noStrike" sz="1800" u="none">
                  <a:ln>
                    <a:noFill/>
                  </a:ln>
                  <a:solidFill>
                    <a:prstClr val="black"/>
                  </a:solidFill>
                  <a:effectLst/>
                  <a:uLnTx/>
                  <a:uFillTx/>
                  <a:latin charset="0" panose="020f0502020204030204" pitchFamily="34" typeface="Calibri"/>
                </a:endParaRPr>
              </a:p>
            </p:txBody>
          </p:sp>
          <p:sp>
            <p:nvSpPr>
              <p:cNvPr id="84" name="Freeform 101"/>
              <p:cNvSpPr/>
              <p:nvPr/>
            </p:nvSpPr>
            <p:spPr bwMode="auto">
              <a:xfrm>
                <a:off x="5251645" y="1468276"/>
                <a:ext cx="25776" cy="128049"/>
              </a:xfrm>
              <a:custGeom>
                <a:gdLst>
                  <a:gd fmla="*/ 11897 w 13" name="T0"/>
                  <a:gd fmla="*/ 128049 h 65" name="T1"/>
                  <a:gd fmla="*/ 13879 w 13" name="T2"/>
                  <a:gd fmla="*/ 128049 h 65" name="T3"/>
                  <a:gd fmla="*/ 25776 w 13" name="T4"/>
                  <a:gd fmla="*/ 116229 h 65" name="T5"/>
                  <a:gd fmla="*/ 25776 w 13" name="T6"/>
                  <a:gd fmla="*/ 11820 h 65" name="T7"/>
                  <a:gd fmla="*/ 13879 w 13" name="T8"/>
                  <a:gd fmla="*/ 0 h 65" name="T9"/>
                  <a:gd fmla="*/ 11897 w 13" name="T10"/>
                  <a:gd fmla="*/ 0 h 65" name="T11"/>
                  <a:gd fmla="*/ 0 w 13" name="T12"/>
                  <a:gd fmla="*/ 11820 h 65" name="T13"/>
                  <a:gd fmla="*/ 0 w 13" name="T14"/>
                  <a:gd fmla="*/ 116229 h 65" name="T15"/>
                  <a:gd fmla="*/ 11897 w 13" name="T16"/>
                  <a:gd fmla="*/ 128049 h 65"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65" w="13">
                    <a:moveTo>
                      <a:pt x="6" y="65"/>
                    </a:moveTo>
                    <a:cubicBezTo>
                      <a:pt x="7" y="65"/>
                      <a:pt x="7" y="65"/>
                      <a:pt x="7" y="65"/>
                    </a:cubicBezTo>
                    <a:cubicBezTo>
                      <a:pt x="11" y="65"/>
                      <a:pt x="13" y="62"/>
                      <a:pt x="13" y="59"/>
                    </a:cubicBezTo>
                    <a:cubicBezTo>
                      <a:pt x="13" y="6"/>
                      <a:pt x="13" y="6"/>
                      <a:pt x="13" y="6"/>
                    </a:cubicBezTo>
                    <a:cubicBezTo>
                      <a:pt x="13" y="3"/>
                      <a:pt x="11" y="0"/>
                      <a:pt x="7" y="0"/>
                    </a:cubicBezTo>
                    <a:cubicBezTo>
                      <a:pt x="6" y="0"/>
                      <a:pt x="6" y="0"/>
                      <a:pt x="6" y="0"/>
                    </a:cubicBezTo>
                    <a:cubicBezTo>
                      <a:pt x="3" y="0"/>
                      <a:pt x="0" y="3"/>
                      <a:pt x="0" y="6"/>
                    </a:cubicBezTo>
                    <a:cubicBezTo>
                      <a:pt x="0" y="59"/>
                      <a:pt x="0" y="59"/>
                      <a:pt x="0" y="59"/>
                    </a:cubicBezTo>
                    <a:cubicBezTo>
                      <a:pt x="0" y="62"/>
                      <a:pt x="3" y="65"/>
                      <a:pt x="6" y="65"/>
                    </a:cubicBezTo>
                    <a:close/>
                  </a:path>
                </a:pathLst>
              </a:custGeom>
              <a:solidFill>
                <a:srgbClr val="2A2E3E"/>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85" name="Oval 102"/>
              <p:cNvSpPr>
                <a:spLocks noChangeArrowheads="1"/>
              </p:cNvSpPr>
              <p:nvPr/>
            </p:nvSpPr>
            <p:spPr bwMode="auto">
              <a:xfrm>
                <a:off x="6601184" y="866416"/>
                <a:ext cx="657916" cy="661455"/>
              </a:xfrm>
              <a:prstGeom prst="ellipse">
                <a:avLst/>
              </a:prstGeom>
              <a:solidFill>
                <a:srgbClr val="6C2B43">
                  <a:lumMod val="60000"/>
                  <a:lumOff val="40000"/>
                </a:srgbClr>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86" name="Oval 103"/>
              <p:cNvSpPr>
                <a:spLocks noChangeArrowheads="1"/>
              </p:cNvSpPr>
              <p:nvPr/>
            </p:nvSpPr>
            <p:spPr bwMode="auto">
              <a:xfrm>
                <a:off x="7410791" y="2573849"/>
                <a:ext cx="469185" cy="470956"/>
              </a:xfrm>
              <a:prstGeom prst="ellipse">
                <a:avLst/>
              </a:prstGeom>
              <a:solidFill>
                <a:srgbClr val="6C2B43">
                  <a:lumMod val="60000"/>
                  <a:lumOff val="40000"/>
                </a:srgbClr>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87" name="Oval 104"/>
              <p:cNvSpPr>
                <a:spLocks noChangeArrowheads="1"/>
              </p:cNvSpPr>
              <p:nvPr/>
            </p:nvSpPr>
            <p:spPr bwMode="auto">
              <a:xfrm>
                <a:off x="6246649" y="5537164"/>
                <a:ext cx="844885" cy="850189"/>
              </a:xfrm>
              <a:prstGeom prst="ellipse">
                <a:avLst/>
              </a:prstGeom>
              <a:solidFill>
                <a:srgbClr val="6C2B43">
                  <a:lumMod val="60000"/>
                  <a:lumOff val="40000"/>
                </a:srgbClr>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88" name="Oval 105"/>
              <p:cNvSpPr>
                <a:spLocks noChangeArrowheads="1"/>
              </p:cNvSpPr>
              <p:nvPr/>
            </p:nvSpPr>
            <p:spPr bwMode="auto">
              <a:xfrm>
                <a:off x="3590289" y="704139"/>
                <a:ext cx="384520" cy="388053"/>
              </a:xfrm>
              <a:prstGeom prst="ellipse">
                <a:avLst/>
              </a:prstGeom>
              <a:solidFill>
                <a:srgbClr val="6C2B43">
                  <a:lumMod val="60000"/>
                  <a:lumOff val="40000"/>
                </a:srgbClr>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89" name="Oval 106"/>
              <p:cNvSpPr>
                <a:spLocks noChangeArrowheads="1"/>
              </p:cNvSpPr>
              <p:nvPr/>
            </p:nvSpPr>
            <p:spPr bwMode="auto">
              <a:xfrm>
                <a:off x="3055842" y="1496121"/>
                <a:ext cx="770803" cy="772578"/>
              </a:xfrm>
              <a:prstGeom prst="ellipse">
                <a:avLst/>
              </a:prstGeom>
              <a:solidFill>
                <a:srgbClr val="6C2B43">
                  <a:lumMod val="60000"/>
                  <a:lumOff val="40000"/>
                </a:srgbClr>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black"/>
                  </a:solidFill>
                  <a:effectLst/>
                  <a:uLnTx/>
                  <a:uFillTx/>
                </a:endParaRPr>
              </a:p>
            </p:txBody>
          </p:sp>
          <p:sp>
            <p:nvSpPr>
              <p:cNvPr id="90" name="Freeform 125"/>
              <p:cNvSpPr/>
              <p:nvPr/>
            </p:nvSpPr>
            <p:spPr bwMode="auto">
              <a:xfrm>
                <a:off x="5979196" y="1364340"/>
                <a:ext cx="237805" cy="340078"/>
              </a:xfrm>
              <a:custGeom>
                <a:gdLst>
                  <a:gd fmla="*/ 58960 w 121" name="T0"/>
                  <a:gd fmla="*/ 281105 h 173" name="T1"/>
                  <a:gd fmla="*/ 0 w 121" name="T2"/>
                  <a:gd fmla="*/ 241790 h 173" name="T3"/>
                  <a:gd fmla="*/ 23584 w 121" name="T4"/>
                  <a:gd fmla="*/ 182816 h 173" name="T5"/>
                  <a:gd fmla="*/ 49133 w 121" name="T6"/>
                  <a:gd fmla="*/ 192645 h 173" name="T7"/>
                  <a:gd fmla="*/ 43237 w 121" name="T8"/>
                  <a:gd fmla="*/ 229995 h 173" name="T9"/>
                  <a:gd fmla="*/ 74683 w 121" name="T10"/>
                  <a:gd fmla="*/ 251618 h 173" name="T11"/>
                  <a:gd fmla="*/ 139538 w 121" name="T12"/>
                  <a:gd fmla="*/ 239824 h 173" name="T13"/>
                  <a:gd fmla="*/ 66821 w 121" name="T14"/>
                  <a:gd fmla="*/ 82562 h 173" name="T15"/>
                  <a:gd fmla="*/ 157226 w 121" name="T16"/>
                  <a:gd fmla="*/ 43247 h 173" name="T17"/>
                  <a:gd fmla="*/ 174914 w 121" name="T18"/>
                  <a:gd fmla="*/ 0 h 173" name="T19"/>
                  <a:gd fmla="*/ 202429 w 121" name="T20"/>
                  <a:gd fmla="*/ 11795 h 173" name="T21"/>
                  <a:gd fmla="*/ 184741 w 121" name="T22"/>
                  <a:gd fmla="*/ 53076 h 173" name="T23"/>
                  <a:gd fmla="*/ 237805 w 121" name="T24"/>
                  <a:gd fmla="*/ 92391 h 173" name="T25"/>
                  <a:gd fmla="*/ 212256 w 121" name="T26"/>
                  <a:gd fmla="*/ 147433 h 173" name="T27"/>
                  <a:gd fmla="*/ 190637 w 121" name="T28"/>
                  <a:gd fmla="*/ 137604 h 173" name="T29"/>
                  <a:gd fmla="*/ 194568 w 121" name="T30"/>
                  <a:gd fmla="*/ 100254 h 173" name="T31"/>
                  <a:gd fmla="*/ 163122 w 121" name="T32"/>
                  <a:gd fmla="*/ 78631 h 173" name="T33"/>
                  <a:gd fmla="*/ 106128 w 121" name="T34"/>
                  <a:gd fmla="*/ 92391 h 173" name="T35"/>
                  <a:gd fmla="*/ 180810 w 121" name="T36"/>
                  <a:gd fmla="*/ 247687 h 173" name="T37"/>
                  <a:gd fmla="*/ 86475 w 121" name="T38"/>
                  <a:gd fmla="*/ 290934 h 173" name="T39"/>
                  <a:gd fmla="*/ 66821 w 121" name="T40"/>
                  <a:gd fmla="*/ 340078 h 173" name="T41"/>
                  <a:gd fmla="*/ 39307 w 121" name="T42"/>
                  <a:gd fmla="*/ 328283 h 173" name="T43"/>
                  <a:gd fmla="*/ 58960 w 121" name="T44"/>
                  <a:gd fmla="*/ 281105 h 173"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b="b" l="0" r="r" t="0"/>
                <a:pathLst>
                  <a:path h="173" w="120">
                    <a:moveTo>
                      <a:pt x="30" y="143"/>
                    </a:moveTo>
                    <a:cubicBezTo>
                      <a:pt x="12" y="135"/>
                      <a:pt x="0" y="123"/>
                      <a:pt x="0" y="123"/>
                    </a:cubicBezTo>
                    <a:cubicBezTo>
                      <a:pt x="12" y="93"/>
                      <a:pt x="12" y="93"/>
                      <a:pt x="12" y="93"/>
                    </a:cubicBezTo>
                    <a:cubicBezTo>
                      <a:pt x="25" y="98"/>
                      <a:pt x="25" y="98"/>
                      <a:pt x="25" y="98"/>
                    </a:cubicBezTo>
                    <a:cubicBezTo>
                      <a:pt x="22" y="117"/>
                      <a:pt x="22" y="117"/>
                      <a:pt x="22" y="117"/>
                    </a:cubicBezTo>
                    <a:cubicBezTo>
                      <a:pt x="22" y="117"/>
                      <a:pt x="27" y="124"/>
                      <a:pt x="38" y="128"/>
                    </a:cubicBezTo>
                    <a:cubicBezTo>
                      <a:pt x="51" y="134"/>
                      <a:pt x="67" y="134"/>
                      <a:pt x="71" y="122"/>
                    </a:cubicBezTo>
                    <a:cubicBezTo>
                      <a:pt x="82" y="96"/>
                      <a:pt x="17" y="82"/>
                      <a:pt x="34" y="42"/>
                    </a:cubicBezTo>
                    <a:cubicBezTo>
                      <a:pt x="42" y="22"/>
                      <a:pt x="61" y="17"/>
                      <a:pt x="80" y="22"/>
                    </a:cubicBezTo>
                    <a:cubicBezTo>
                      <a:pt x="89" y="0"/>
                      <a:pt x="89" y="0"/>
                      <a:pt x="89" y="0"/>
                    </a:cubicBezTo>
                    <a:cubicBezTo>
                      <a:pt x="103" y="6"/>
                      <a:pt x="103" y="6"/>
                      <a:pt x="103" y="6"/>
                    </a:cubicBezTo>
                    <a:cubicBezTo>
                      <a:pt x="94" y="27"/>
                      <a:pt x="94" y="27"/>
                      <a:pt x="94" y="27"/>
                    </a:cubicBezTo>
                    <a:cubicBezTo>
                      <a:pt x="109" y="35"/>
                      <a:pt x="121" y="47"/>
                      <a:pt x="121" y="47"/>
                    </a:cubicBezTo>
                    <a:cubicBezTo>
                      <a:pt x="108" y="75"/>
                      <a:pt x="108" y="75"/>
                      <a:pt x="108" y="75"/>
                    </a:cubicBezTo>
                    <a:cubicBezTo>
                      <a:pt x="97" y="70"/>
                      <a:pt x="97" y="70"/>
                      <a:pt x="97" y="70"/>
                    </a:cubicBezTo>
                    <a:cubicBezTo>
                      <a:pt x="99" y="51"/>
                      <a:pt x="99" y="51"/>
                      <a:pt x="99" y="51"/>
                    </a:cubicBezTo>
                    <a:cubicBezTo>
                      <a:pt x="99" y="51"/>
                      <a:pt x="93" y="44"/>
                      <a:pt x="83" y="40"/>
                    </a:cubicBezTo>
                    <a:cubicBezTo>
                      <a:pt x="68" y="34"/>
                      <a:pt x="58" y="38"/>
                      <a:pt x="54" y="47"/>
                    </a:cubicBezTo>
                    <a:cubicBezTo>
                      <a:pt x="43" y="72"/>
                      <a:pt x="107" y="88"/>
                      <a:pt x="92" y="126"/>
                    </a:cubicBezTo>
                    <a:cubicBezTo>
                      <a:pt x="83" y="147"/>
                      <a:pt x="64" y="152"/>
                      <a:pt x="44" y="148"/>
                    </a:cubicBezTo>
                    <a:cubicBezTo>
                      <a:pt x="34" y="173"/>
                      <a:pt x="34" y="173"/>
                      <a:pt x="34" y="173"/>
                    </a:cubicBezTo>
                    <a:cubicBezTo>
                      <a:pt x="20" y="167"/>
                      <a:pt x="20" y="167"/>
                      <a:pt x="20" y="167"/>
                    </a:cubicBezTo>
                    <a:lnTo>
                      <a:pt x="30" y="143"/>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91" name="Freeform 126"/>
              <p:cNvSpPr/>
              <p:nvPr/>
            </p:nvSpPr>
            <p:spPr bwMode="auto">
              <a:xfrm>
                <a:off x="6212844" y="1643719"/>
                <a:ext cx="110588" cy="121397"/>
              </a:xfrm>
              <a:custGeom>
                <a:gdLst>
                  <a:gd fmla="*/ 19748 w 56" name="T0"/>
                  <a:gd fmla="*/ 97901 h 62" name="T1"/>
                  <a:gd fmla="*/ 0 w 56" name="T2"/>
                  <a:gd fmla="*/ 76363 h 62" name="T3"/>
                  <a:gd fmla="*/ 15798 w 56" name="T4"/>
                  <a:gd fmla="*/ 54824 h 62" name="T5"/>
                  <a:gd fmla="*/ 25672 w 56" name="T6"/>
                  <a:gd fmla="*/ 62657 h 62" name="T7"/>
                  <a:gd fmla="*/ 19748 w 56" name="T8"/>
                  <a:gd fmla="*/ 76363 h 62" name="T9"/>
                  <a:gd fmla="*/ 29622 w 56" name="T10"/>
                  <a:gd fmla="*/ 88111 h 62" name="T11"/>
                  <a:gd fmla="*/ 57269 w 56" name="T12"/>
                  <a:gd fmla="*/ 90069 h 62" name="T13"/>
                  <a:gd fmla="*/ 43445 w 56" name="T14"/>
                  <a:gd fmla="*/ 19580 h 62" name="T15"/>
                  <a:gd fmla="*/ 82941 w 56" name="T16"/>
                  <a:gd fmla="*/ 13706 h 62" name="T17"/>
                  <a:gd fmla="*/ 94790 w 56" name="T18"/>
                  <a:gd fmla="*/ 0 h 62" name="T19"/>
                  <a:gd fmla="*/ 104664 w 56" name="T20"/>
                  <a:gd fmla="*/ 5874 h 62" name="T21"/>
                  <a:gd fmla="*/ 92815 w 56" name="T22"/>
                  <a:gd fmla="*/ 21538 h 62" name="T23"/>
                  <a:gd fmla="*/ 110588 w 56" name="T24"/>
                  <a:gd fmla="*/ 41118 h 62" name="T25"/>
                  <a:gd fmla="*/ 94790 w 56" name="T26"/>
                  <a:gd fmla="*/ 60699 h 62" name="T27"/>
                  <a:gd fmla="*/ 86891 w 56" name="T28"/>
                  <a:gd fmla="*/ 54824 h 62" name="T29"/>
                  <a:gd fmla="*/ 92815 w 56" name="T30"/>
                  <a:gd fmla="*/ 41118 h 62" name="T31"/>
                  <a:gd fmla="*/ 82941 w 56" name="T32"/>
                  <a:gd fmla="*/ 29370 h 62" name="T33"/>
                  <a:gd fmla="*/ 57269 w 56" name="T34"/>
                  <a:gd fmla="*/ 27412 h 62" name="T35"/>
                  <a:gd fmla="*/ 71092 w 56" name="T36"/>
                  <a:gd fmla="*/ 95943 h 62" name="T37"/>
                  <a:gd fmla="*/ 29622 w 56" name="T38"/>
                  <a:gd fmla="*/ 103775 h 62" name="T39"/>
                  <a:gd fmla="*/ 15798 w 56" name="T40"/>
                  <a:gd fmla="*/ 121397 h 62" name="T41"/>
                  <a:gd fmla="*/ 7899 w 56" name="T42"/>
                  <a:gd fmla="*/ 113565 h 62" name="T43"/>
                  <a:gd fmla="*/ 19748 w 56" name="T44"/>
                  <a:gd fmla="*/ 97901 h 62"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b="b" l="0" r="r" t="0"/>
                <a:pathLst>
                  <a:path h="62" w="56">
                    <a:moveTo>
                      <a:pt x="10" y="50"/>
                    </a:moveTo>
                    <a:cubicBezTo>
                      <a:pt x="4" y="45"/>
                      <a:pt x="0" y="39"/>
                      <a:pt x="0" y="39"/>
                    </a:cubicBezTo>
                    <a:cubicBezTo>
                      <a:pt x="8" y="28"/>
                      <a:pt x="8" y="28"/>
                      <a:pt x="8" y="28"/>
                    </a:cubicBezTo>
                    <a:cubicBezTo>
                      <a:pt x="13" y="32"/>
                      <a:pt x="13" y="32"/>
                      <a:pt x="13" y="32"/>
                    </a:cubicBezTo>
                    <a:cubicBezTo>
                      <a:pt x="10" y="39"/>
                      <a:pt x="10" y="39"/>
                      <a:pt x="10" y="39"/>
                    </a:cubicBezTo>
                    <a:cubicBezTo>
                      <a:pt x="10" y="39"/>
                      <a:pt x="11" y="42"/>
                      <a:pt x="15" y="45"/>
                    </a:cubicBezTo>
                    <a:cubicBezTo>
                      <a:pt x="19" y="48"/>
                      <a:pt x="25" y="50"/>
                      <a:pt x="29" y="46"/>
                    </a:cubicBezTo>
                    <a:cubicBezTo>
                      <a:pt x="35" y="36"/>
                      <a:pt x="11" y="24"/>
                      <a:pt x="22" y="10"/>
                    </a:cubicBezTo>
                    <a:cubicBezTo>
                      <a:pt x="27" y="3"/>
                      <a:pt x="35" y="3"/>
                      <a:pt x="42" y="7"/>
                    </a:cubicBezTo>
                    <a:cubicBezTo>
                      <a:pt x="48" y="0"/>
                      <a:pt x="48" y="0"/>
                      <a:pt x="48" y="0"/>
                    </a:cubicBezTo>
                    <a:cubicBezTo>
                      <a:pt x="53" y="3"/>
                      <a:pt x="53" y="3"/>
                      <a:pt x="53" y="3"/>
                    </a:cubicBezTo>
                    <a:cubicBezTo>
                      <a:pt x="47" y="11"/>
                      <a:pt x="47" y="11"/>
                      <a:pt x="47" y="11"/>
                    </a:cubicBezTo>
                    <a:cubicBezTo>
                      <a:pt x="52" y="15"/>
                      <a:pt x="56" y="21"/>
                      <a:pt x="56" y="21"/>
                    </a:cubicBezTo>
                    <a:cubicBezTo>
                      <a:pt x="48" y="31"/>
                      <a:pt x="48" y="31"/>
                      <a:pt x="48" y="31"/>
                    </a:cubicBezTo>
                    <a:cubicBezTo>
                      <a:pt x="44" y="28"/>
                      <a:pt x="44" y="28"/>
                      <a:pt x="44" y="28"/>
                    </a:cubicBezTo>
                    <a:cubicBezTo>
                      <a:pt x="47" y="21"/>
                      <a:pt x="47" y="21"/>
                      <a:pt x="47" y="21"/>
                    </a:cubicBezTo>
                    <a:cubicBezTo>
                      <a:pt x="47" y="21"/>
                      <a:pt x="45" y="17"/>
                      <a:pt x="42" y="15"/>
                    </a:cubicBezTo>
                    <a:cubicBezTo>
                      <a:pt x="36" y="11"/>
                      <a:pt x="32" y="11"/>
                      <a:pt x="29" y="14"/>
                    </a:cubicBezTo>
                    <a:cubicBezTo>
                      <a:pt x="23" y="23"/>
                      <a:pt x="46" y="36"/>
                      <a:pt x="36" y="49"/>
                    </a:cubicBezTo>
                    <a:cubicBezTo>
                      <a:pt x="31" y="56"/>
                      <a:pt x="23" y="57"/>
                      <a:pt x="15" y="53"/>
                    </a:cubicBezTo>
                    <a:cubicBezTo>
                      <a:pt x="8" y="62"/>
                      <a:pt x="8" y="62"/>
                      <a:pt x="8" y="62"/>
                    </a:cubicBezTo>
                    <a:cubicBezTo>
                      <a:pt x="4" y="58"/>
                      <a:pt x="4" y="58"/>
                      <a:pt x="4" y="58"/>
                    </a:cubicBezTo>
                    <a:lnTo>
                      <a:pt x="10" y="50"/>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92" name="Freeform 127"/>
              <p:cNvSpPr/>
              <p:nvPr/>
            </p:nvSpPr>
            <p:spPr bwMode="auto">
              <a:xfrm>
                <a:off x="5800427" y="1456635"/>
                <a:ext cx="82317" cy="143847"/>
              </a:xfrm>
              <a:custGeom>
                <a:gdLst>
                  <a:gd fmla="*/ 47038 w 42" name="T0"/>
                  <a:gd fmla="*/ 122171 h 73" name="T1"/>
                  <a:gd fmla="*/ 17639 w 42" name="T2"/>
                  <a:gd fmla="*/ 122171 h 73" name="T3"/>
                  <a:gd fmla="*/ 11760 w 42" name="T4"/>
                  <a:gd fmla="*/ 98525 h 73" name="T5"/>
                  <a:gd fmla="*/ 23519 w 42" name="T6"/>
                  <a:gd fmla="*/ 94584 h 73" name="T7"/>
                  <a:gd fmla="*/ 29399 w 42" name="T8"/>
                  <a:gd fmla="*/ 108378 h 73" name="T9"/>
                  <a:gd fmla="*/ 45078 w 42" name="T10"/>
                  <a:gd fmla="*/ 108378 h 73" name="T11"/>
                  <a:gd fmla="*/ 64678 w 42" name="T12"/>
                  <a:gd fmla="*/ 90643 h 73" name="T13"/>
                  <a:gd fmla="*/ 3920 w 42" name="T14"/>
                  <a:gd fmla="*/ 53204 h 73" name="T15"/>
                  <a:gd fmla="*/ 25479 w 42" name="T16"/>
                  <a:gd fmla="*/ 21676 h 73" name="T17"/>
                  <a:gd fmla="*/ 21559 w 42" name="T18"/>
                  <a:gd fmla="*/ 1971 h 73" name="T19"/>
                  <a:gd fmla="*/ 33319 w 42" name="T20"/>
                  <a:gd fmla="*/ 0 h 73" name="T21"/>
                  <a:gd fmla="*/ 37239 w 42" name="T22"/>
                  <a:gd fmla="*/ 17735 h 73" name="T23"/>
                  <a:gd fmla="*/ 62718 w 42" name="T24"/>
                  <a:gd fmla="*/ 17735 h 73" name="T25"/>
                  <a:gd fmla="*/ 66638 w 42" name="T26"/>
                  <a:gd fmla="*/ 41381 h 73" name="T27"/>
                  <a:gd fmla="*/ 58798 w 42" name="T28"/>
                  <a:gd fmla="*/ 43351 h 73" name="T29"/>
                  <a:gd fmla="*/ 50958 w 42" name="T30"/>
                  <a:gd fmla="*/ 31528 h 73" name="T31"/>
                  <a:gd fmla="*/ 35279 w 42" name="T32"/>
                  <a:gd fmla="*/ 31528 h 73" name="T33"/>
                  <a:gd fmla="*/ 19599 w 42" name="T34"/>
                  <a:gd fmla="*/ 47292 h 73" name="T35"/>
                  <a:gd fmla="*/ 80357 w 42" name="T36"/>
                  <a:gd fmla="*/ 82761 h 73" name="T37"/>
                  <a:gd fmla="*/ 58798 w 42" name="T38"/>
                  <a:gd fmla="*/ 120201 h 73" name="T39"/>
                  <a:gd fmla="*/ 62718 w 42" name="T40"/>
                  <a:gd fmla="*/ 141876 h 73" name="T41"/>
                  <a:gd fmla="*/ 50958 w 42" name="T42"/>
                  <a:gd fmla="*/ 143847 h 73" name="T43"/>
                  <a:gd fmla="*/ 47038 w 42" name="T44"/>
                  <a:gd fmla="*/ 122171 h 73"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b="b" l="0" r="r" t="0"/>
                <a:pathLst>
                  <a:path h="73" w="42">
                    <a:moveTo>
                      <a:pt x="24" y="62"/>
                    </a:moveTo>
                    <a:cubicBezTo>
                      <a:pt x="16" y="64"/>
                      <a:pt x="9" y="62"/>
                      <a:pt x="9" y="62"/>
                    </a:cubicBezTo>
                    <a:cubicBezTo>
                      <a:pt x="6" y="50"/>
                      <a:pt x="6" y="50"/>
                      <a:pt x="6" y="50"/>
                    </a:cubicBezTo>
                    <a:cubicBezTo>
                      <a:pt x="12" y="48"/>
                      <a:pt x="12" y="48"/>
                      <a:pt x="12" y="48"/>
                    </a:cubicBezTo>
                    <a:cubicBezTo>
                      <a:pt x="15" y="55"/>
                      <a:pt x="15" y="55"/>
                      <a:pt x="15" y="55"/>
                    </a:cubicBezTo>
                    <a:cubicBezTo>
                      <a:pt x="15" y="55"/>
                      <a:pt x="18" y="56"/>
                      <a:pt x="23" y="55"/>
                    </a:cubicBezTo>
                    <a:cubicBezTo>
                      <a:pt x="29" y="54"/>
                      <a:pt x="34" y="51"/>
                      <a:pt x="33" y="46"/>
                    </a:cubicBezTo>
                    <a:cubicBezTo>
                      <a:pt x="31" y="35"/>
                      <a:pt x="6" y="45"/>
                      <a:pt x="2" y="27"/>
                    </a:cubicBezTo>
                    <a:cubicBezTo>
                      <a:pt x="0" y="19"/>
                      <a:pt x="6" y="13"/>
                      <a:pt x="13" y="11"/>
                    </a:cubicBezTo>
                    <a:cubicBezTo>
                      <a:pt x="11" y="1"/>
                      <a:pt x="11" y="1"/>
                      <a:pt x="11" y="1"/>
                    </a:cubicBezTo>
                    <a:cubicBezTo>
                      <a:pt x="17" y="0"/>
                      <a:pt x="17" y="0"/>
                      <a:pt x="17" y="0"/>
                    </a:cubicBezTo>
                    <a:cubicBezTo>
                      <a:pt x="19" y="9"/>
                      <a:pt x="19" y="9"/>
                      <a:pt x="19" y="9"/>
                    </a:cubicBezTo>
                    <a:cubicBezTo>
                      <a:pt x="26" y="8"/>
                      <a:pt x="32" y="9"/>
                      <a:pt x="32" y="9"/>
                    </a:cubicBezTo>
                    <a:cubicBezTo>
                      <a:pt x="34" y="21"/>
                      <a:pt x="34" y="21"/>
                      <a:pt x="34" y="21"/>
                    </a:cubicBezTo>
                    <a:cubicBezTo>
                      <a:pt x="30" y="22"/>
                      <a:pt x="30" y="22"/>
                      <a:pt x="30" y="22"/>
                    </a:cubicBezTo>
                    <a:cubicBezTo>
                      <a:pt x="26" y="16"/>
                      <a:pt x="26" y="16"/>
                      <a:pt x="26" y="16"/>
                    </a:cubicBezTo>
                    <a:cubicBezTo>
                      <a:pt x="26" y="16"/>
                      <a:pt x="22" y="15"/>
                      <a:pt x="18" y="16"/>
                    </a:cubicBezTo>
                    <a:cubicBezTo>
                      <a:pt x="12" y="17"/>
                      <a:pt x="9" y="21"/>
                      <a:pt x="10" y="24"/>
                    </a:cubicBezTo>
                    <a:cubicBezTo>
                      <a:pt x="12" y="36"/>
                      <a:pt x="37" y="26"/>
                      <a:pt x="41" y="42"/>
                    </a:cubicBezTo>
                    <a:cubicBezTo>
                      <a:pt x="42" y="51"/>
                      <a:pt x="37" y="57"/>
                      <a:pt x="30" y="61"/>
                    </a:cubicBezTo>
                    <a:cubicBezTo>
                      <a:pt x="32" y="72"/>
                      <a:pt x="32" y="72"/>
                      <a:pt x="32" y="72"/>
                    </a:cubicBezTo>
                    <a:cubicBezTo>
                      <a:pt x="26" y="73"/>
                      <a:pt x="26" y="73"/>
                      <a:pt x="26" y="73"/>
                    </a:cubicBezTo>
                    <a:lnTo>
                      <a:pt x="24" y="62"/>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grpSp>
            <p:nvGrpSpPr>
              <p:cNvPr id="93" name="Group 92"/>
              <p:cNvGrpSpPr/>
              <p:nvPr/>
            </p:nvGrpSpPr>
            <p:grpSpPr>
              <a:xfrm>
                <a:off x="6694275" y="3078866"/>
                <a:ext cx="433205" cy="432373"/>
                <a:chOff x="6694275" y="3078866"/>
                <a:chExt cx="433205" cy="432373"/>
              </a:xfrm>
            </p:grpSpPr>
            <p:sp>
              <p:nvSpPr>
                <p:cNvPr id="100" name="Freeform 128"/>
                <p:cNvSpPr/>
                <p:nvPr/>
              </p:nvSpPr>
              <p:spPr bwMode="auto">
                <a:xfrm>
                  <a:off x="6908799" y="3275097"/>
                  <a:ext cx="218681" cy="236142"/>
                </a:xfrm>
                <a:custGeom>
                  <a:gdLst>
                    <a:gd fmla="*/ 191100 w 111" name="T0"/>
                    <a:gd fmla="*/ 98393 h 120" name="T1"/>
                    <a:gd fmla="*/ 120176 w 111" name="T2"/>
                    <a:gd fmla="*/ 27550 h 120" name="T3"/>
                    <a:gd fmla="*/ 21671 w 111" name="T4"/>
                    <a:gd fmla="*/ 27550 h 120" name="T5"/>
                    <a:gd fmla="*/ 0 w 111" name="T6"/>
                    <a:gd fmla="*/ 49196 h 120" name="T7"/>
                    <a:gd fmla="*/ 0 w 111" name="T8"/>
                    <a:gd fmla="*/ 49196 h 120" name="T9"/>
                    <a:gd fmla="*/ 31522 w 111" name="T10"/>
                    <a:gd fmla="*/ 80682 h 120" name="T11"/>
                    <a:gd fmla="*/ 31522 w 111" name="T12"/>
                    <a:gd fmla="*/ 78714 h 120" name="T13"/>
                    <a:gd fmla="*/ 53193 w 111" name="T14"/>
                    <a:gd fmla="*/ 59036 h 120" name="T15"/>
                    <a:gd fmla="*/ 90625 w 111" name="T16"/>
                    <a:gd fmla="*/ 59036 h 120" name="T17"/>
                    <a:gd fmla="*/ 161548 w 111" name="T18"/>
                    <a:gd fmla="*/ 129878 h 120" name="T19"/>
                    <a:gd fmla="*/ 161548 w 111" name="T20"/>
                    <a:gd fmla="*/ 167267 h 120" name="T21"/>
                    <a:gd fmla="*/ 149728 w 111" name="T22"/>
                    <a:gd fmla="*/ 179074 h 120" name="T23"/>
                    <a:gd fmla="*/ 112296 w 111" name="T24"/>
                    <a:gd fmla="*/ 179074 h 120" name="T25"/>
                    <a:gd fmla="*/ 80774 w 111" name="T26"/>
                    <a:gd fmla="*/ 147589 h 120" name="T27"/>
                    <a:gd fmla="*/ 31522 w 111" name="T28"/>
                    <a:gd fmla="*/ 159396 h 120" name="T29"/>
                    <a:gd fmla="*/ 80774 w 111" name="T30"/>
                    <a:gd fmla="*/ 208592 h 120" name="T31"/>
                    <a:gd fmla="*/ 181249 w 111" name="T32"/>
                    <a:gd fmla="*/ 208592 h 120" name="T33"/>
                    <a:gd fmla="*/ 191100 w 111" name="T34"/>
                    <a:gd fmla="*/ 198753 h 120" name="T35"/>
                    <a:gd fmla="*/ 191100 w 111" name="T36"/>
                    <a:gd fmla="*/ 98393 h 120"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b="b" l="0" r="r" t="0"/>
                  <a:pathLst>
                    <a:path h="120" w="110">
                      <a:moveTo>
                        <a:pt x="97" y="50"/>
                      </a:moveTo>
                      <a:cubicBezTo>
                        <a:pt x="61" y="14"/>
                        <a:pt x="61" y="14"/>
                        <a:pt x="61" y="14"/>
                      </a:cubicBezTo>
                      <a:cubicBezTo>
                        <a:pt x="47" y="0"/>
                        <a:pt x="25" y="0"/>
                        <a:pt x="11" y="14"/>
                      </a:cubicBezTo>
                      <a:cubicBezTo>
                        <a:pt x="0" y="25"/>
                        <a:pt x="0" y="25"/>
                        <a:pt x="0" y="25"/>
                      </a:cubicBezTo>
                      <a:cubicBezTo>
                        <a:pt x="0" y="25"/>
                        <a:pt x="0" y="25"/>
                        <a:pt x="0" y="25"/>
                      </a:cubicBezTo>
                      <a:cubicBezTo>
                        <a:pt x="16" y="41"/>
                        <a:pt x="16" y="41"/>
                        <a:pt x="16" y="41"/>
                      </a:cubicBezTo>
                      <a:cubicBezTo>
                        <a:pt x="16" y="40"/>
                        <a:pt x="16" y="40"/>
                        <a:pt x="16" y="40"/>
                      </a:cubicBezTo>
                      <a:cubicBezTo>
                        <a:pt x="27" y="30"/>
                        <a:pt x="27" y="30"/>
                        <a:pt x="27" y="30"/>
                      </a:cubicBezTo>
                      <a:cubicBezTo>
                        <a:pt x="32" y="24"/>
                        <a:pt x="40" y="24"/>
                        <a:pt x="46" y="30"/>
                      </a:cubicBezTo>
                      <a:cubicBezTo>
                        <a:pt x="82" y="66"/>
                        <a:pt x="82" y="66"/>
                        <a:pt x="82" y="66"/>
                      </a:cubicBezTo>
                      <a:cubicBezTo>
                        <a:pt x="87" y="71"/>
                        <a:pt x="87" y="80"/>
                        <a:pt x="82" y="85"/>
                      </a:cubicBezTo>
                      <a:cubicBezTo>
                        <a:pt x="76" y="91"/>
                        <a:pt x="76" y="91"/>
                        <a:pt x="76" y="91"/>
                      </a:cubicBezTo>
                      <a:cubicBezTo>
                        <a:pt x="71" y="96"/>
                        <a:pt x="62" y="96"/>
                        <a:pt x="57" y="91"/>
                      </a:cubicBezTo>
                      <a:cubicBezTo>
                        <a:pt x="41" y="75"/>
                        <a:pt x="41" y="75"/>
                        <a:pt x="41" y="75"/>
                      </a:cubicBezTo>
                      <a:cubicBezTo>
                        <a:pt x="33" y="79"/>
                        <a:pt x="25" y="81"/>
                        <a:pt x="16" y="81"/>
                      </a:cubicBezTo>
                      <a:cubicBezTo>
                        <a:pt x="41" y="106"/>
                        <a:pt x="41" y="106"/>
                        <a:pt x="41" y="106"/>
                      </a:cubicBezTo>
                      <a:cubicBezTo>
                        <a:pt x="55" y="120"/>
                        <a:pt x="78" y="120"/>
                        <a:pt x="92" y="106"/>
                      </a:cubicBezTo>
                      <a:cubicBezTo>
                        <a:pt x="97" y="101"/>
                        <a:pt x="97" y="101"/>
                        <a:pt x="97" y="101"/>
                      </a:cubicBezTo>
                      <a:cubicBezTo>
                        <a:pt x="111" y="87"/>
                        <a:pt x="111" y="64"/>
                        <a:pt x="97" y="5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101" name="Freeform 129"/>
                <p:cNvSpPr/>
                <p:nvPr/>
              </p:nvSpPr>
              <p:spPr bwMode="auto">
                <a:xfrm>
                  <a:off x="6694275" y="3078866"/>
                  <a:ext cx="236142" cy="217850"/>
                </a:xfrm>
                <a:custGeom>
                  <a:gdLst>
                    <a:gd fmla="*/ 59036 w 120" name="T0"/>
                    <a:gd fmla="*/ 68691 h 111" name="T1"/>
                    <a:gd fmla="*/ 68875 w 120" name="T2"/>
                    <a:gd fmla="*/ 58878 h 111" name="T3"/>
                    <a:gd fmla="*/ 108232 w 120" name="T4"/>
                    <a:gd fmla="*/ 58878 h 111" name="T5"/>
                    <a:gd fmla="*/ 179074 w 120" name="T6"/>
                    <a:gd fmla="*/ 129532 h 111" name="T7"/>
                    <a:gd fmla="*/ 179074 w 120" name="T8"/>
                    <a:gd fmla="*/ 166822 h 111" name="T9"/>
                    <a:gd fmla="*/ 157428 w 120" name="T10"/>
                    <a:gd fmla="*/ 186448 h 111" name="T11"/>
                    <a:gd fmla="*/ 157428 w 120" name="T12"/>
                    <a:gd fmla="*/ 188411 h 111" name="T13"/>
                    <a:gd fmla="*/ 186946 w 120" name="T14"/>
                    <a:gd fmla="*/ 217850 h 111" name="T15"/>
                    <a:gd fmla="*/ 188914 w 120" name="T16"/>
                    <a:gd fmla="*/ 217850 h 111" name="T17"/>
                    <a:gd fmla="*/ 208592 w 120" name="T18"/>
                    <a:gd fmla="*/ 196261 h 111" name="T19"/>
                    <a:gd fmla="*/ 208592 w 120" name="T20"/>
                    <a:gd fmla="*/ 98131 h 111" name="T21"/>
                    <a:gd fmla="*/ 137750 w 120" name="T22"/>
                    <a:gd fmla="*/ 27477 h 111" name="T23"/>
                    <a:gd fmla="*/ 39357 w 120" name="T24"/>
                    <a:gd fmla="*/ 27477 h 111" name="T25"/>
                    <a:gd fmla="*/ 27550 w 120" name="T26"/>
                    <a:gd fmla="*/ 39252 h 111" name="T27"/>
                    <a:gd fmla="*/ 27550 w 120" name="T28"/>
                    <a:gd fmla="*/ 137383 h 111" name="T29"/>
                    <a:gd fmla="*/ 76746 w 120" name="T30"/>
                    <a:gd fmla="*/ 186448 h 111" name="T31"/>
                    <a:gd fmla="*/ 90521 w 120" name="T32"/>
                    <a:gd fmla="*/ 139345 h 111" name="T33"/>
                    <a:gd fmla="*/ 59036 w 120" name="T34"/>
                    <a:gd fmla="*/ 107944 h 111" name="T35"/>
                    <a:gd fmla="*/ 59036 w 120" name="T36"/>
                    <a:gd fmla="*/ 68691 h 111"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b="b" l="0" r="r" t="0"/>
                  <a:pathLst>
                    <a:path h="110" w="120">
                      <a:moveTo>
                        <a:pt x="30" y="35"/>
                      </a:moveTo>
                      <a:cubicBezTo>
                        <a:pt x="35" y="30"/>
                        <a:pt x="35" y="30"/>
                        <a:pt x="35" y="30"/>
                      </a:cubicBezTo>
                      <a:cubicBezTo>
                        <a:pt x="41" y="24"/>
                        <a:pt x="49" y="24"/>
                        <a:pt x="55" y="30"/>
                      </a:cubicBezTo>
                      <a:cubicBezTo>
                        <a:pt x="91" y="66"/>
                        <a:pt x="91" y="66"/>
                        <a:pt x="91" y="66"/>
                      </a:cubicBezTo>
                      <a:cubicBezTo>
                        <a:pt x="96" y="71"/>
                        <a:pt x="96" y="80"/>
                        <a:pt x="91" y="85"/>
                      </a:cubicBezTo>
                      <a:cubicBezTo>
                        <a:pt x="80" y="95"/>
                        <a:pt x="80" y="95"/>
                        <a:pt x="80" y="95"/>
                      </a:cubicBezTo>
                      <a:cubicBezTo>
                        <a:pt x="80" y="96"/>
                        <a:pt x="80" y="96"/>
                        <a:pt x="80" y="96"/>
                      </a:cubicBezTo>
                      <a:cubicBezTo>
                        <a:pt x="95" y="111"/>
                        <a:pt x="95" y="111"/>
                        <a:pt x="95" y="111"/>
                      </a:cubicBezTo>
                      <a:cubicBezTo>
                        <a:pt x="96" y="111"/>
                        <a:pt x="96" y="111"/>
                        <a:pt x="96" y="111"/>
                      </a:cubicBezTo>
                      <a:cubicBezTo>
                        <a:pt x="106" y="100"/>
                        <a:pt x="106" y="100"/>
                        <a:pt x="106" y="100"/>
                      </a:cubicBezTo>
                      <a:cubicBezTo>
                        <a:pt x="120" y="87"/>
                        <a:pt x="120" y="64"/>
                        <a:pt x="106" y="50"/>
                      </a:cubicBezTo>
                      <a:cubicBezTo>
                        <a:pt x="70" y="14"/>
                        <a:pt x="70" y="14"/>
                        <a:pt x="70" y="14"/>
                      </a:cubicBezTo>
                      <a:cubicBezTo>
                        <a:pt x="56" y="0"/>
                        <a:pt x="34" y="0"/>
                        <a:pt x="20" y="14"/>
                      </a:cubicBezTo>
                      <a:cubicBezTo>
                        <a:pt x="14" y="20"/>
                        <a:pt x="14" y="20"/>
                        <a:pt x="14" y="20"/>
                      </a:cubicBezTo>
                      <a:cubicBezTo>
                        <a:pt x="0" y="34"/>
                        <a:pt x="0" y="56"/>
                        <a:pt x="14" y="70"/>
                      </a:cubicBezTo>
                      <a:cubicBezTo>
                        <a:pt x="39" y="95"/>
                        <a:pt x="39" y="95"/>
                        <a:pt x="39" y="95"/>
                      </a:cubicBezTo>
                      <a:cubicBezTo>
                        <a:pt x="39" y="87"/>
                        <a:pt x="41" y="78"/>
                        <a:pt x="46" y="71"/>
                      </a:cubicBezTo>
                      <a:cubicBezTo>
                        <a:pt x="30" y="55"/>
                        <a:pt x="30" y="55"/>
                        <a:pt x="30" y="55"/>
                      </a:cubicBezTo>
                      <a:cubicBezTo>
                        <a:pt x="24" y="49"/>
                        <a:pt x="24" y="41"/>
                        <a:pt x="30" y="35"/>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102" name="Freeform 130"/>
                <p:cNvSpPr/>
                <p:nvPr/>
              </p:nvSpPr>
              <p:spPr bwMode="auto">
                <a:xfrm>
                  <a:off x="6784907" y="3198600"/>
                  <a:ext cx="220344" cy="222007"/>
                </a:xfrm>
                <a:custGeom>
                  <a:gdLst>
                    <a:gd fmla="*/ 220344 w 112" name="T0"/>
                    <a:gd fmla="*/ 172890 h 113" name="T1"/>
                    <a:gd fmla="*/ 188866 w 112" name="T2"/>
                    <a:gd fmla="*/ 141456 h 113" name="T3"/>
                    <a:gd fmla="*/ 167225 w 112" name="T4"/>
                    <a:gd fmla="*/ 163067 h 113" name="T5"/>
                    <a:gd fmla="*/ 129846 w 112" name="T6"/>
                    <a:gd fmla="*/ 163067 h 113" name="T7"/>
                    <a:gd fmla="*/ 59021 w 112" name="T8"/>
                    <a:gd fmla="*/ 92339 h 113" name="T9"/>
                    <a:gd fmla="*/ 59021 w 112" name="T10"/>
                    <a:gd fmla="*/ 55011 h 113" name="T11"/>
                    <a:gd fmla="*/ 82629 w 112" name="T12"/>
                    <a:gd fmla="*/ 29470 h 113" name="T13"/>
                    <a:gd fmla="*/ 53119 w 112" name="T14"/>
                    <a:gd fmla="*/ 0 h 113" name="T15"/>
                    <a:gd fmla="*/ 27543 w 112" name="T16"/>
                    <a:gd fmla="*/ 23576 h 113" name="T17"/>
                    <a:gd fmla="*/ 27543 w 112" name="T18"/>
                    <a:gd fmla="*/ 123774 h 113" name="T19"/>
                    <a:gd fmla="*/ 98368 w 112" name="T20"/>
                    <a:gd fmla="*/ 194502 h 113" name="T21"/>
                    <a:gd fmla="*/ 198703 w 112" name="T22"/>
                    <a:gd fmla="*/ 194502 h 113" name="T23"/>
                    <a:gd fmla="*/ 220344 w 112" name="T24"/>
                    <a:gd fmla="*/ 172890 h 113"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b="b" l="0" r="r" t="0"/>
                  <a:pathLst>
                    <a:path h="113" w="112">
                      <a:moveTo>
                        <a:pt x="112" y="88"/>
                      </a:moveTo>
                      <a:cubicBezTo>
                        <a:pt x="96" y="72"/>
                        <a:pt x="96" y="72"/>
                        <a:pt x="96" y="72"/>
                      </a:cubicBezTo>
                      <a:cubicBezTo>
                        <a:pt x="85" y="83"/>
                        <a:pt x="85" y="83"/>
                        <a:pt x="85" y="83"/>
                      </a:cubicBezTo>
                      <a:cubicBezTo>
                        <a:pt x="80" y="88"/>
                        <a:pt x="71" y="88"/>
                        <a:pt x="66" y="83"/>
                      </a:cubicBezTo>
                      <a:cubicBezTo>
                        <a:pt x="30" y="47"/>
                        <a:pt x="30" y="47"/>
                        <a:pt x="30" y="47"/>
                      </a:cubicBezTo>
                      <a:cubicBezTo>
                        <a:pt x="25" y="42"/>
                        <a:pt x="25" y="33"/>
                        <a:pt x="30" y="28"/>
                      </a:cubicBezTo>
                      <a:cubicBezTo>
                        <a:pt x="42" y="15"/>
                        <a:pt x="42" y="15"/>
                        <a:pt x="42" y="15"/>
                      </a:cubicBezTo>
                      <a:cubicBezTo>
                        <a:pt x="27" y="0"/>
                        <a:pt x="27" y="0"/>
                        <a:pt x="27" y="0"/>
                      </a:cubicBezTo>
                      <a:cubicBezTo>
                        <a:pt x="14" y="12"/>
                        <a:pt x="14" y="12"/>
                        <a:pt x="14" y="12"/>
                      </a:cubicBezTo>
                      <a:cubicBezTo>
                        <a:pt x="0" y="26"/>
                        <a:pt x="0" y="49"/>
                        <a:pt x="14" y="63"/>
                      </a:cubicBezTo>
                      <a:cubicBezTo>
                        <a:pt x="50" y="99"/>
                        <a:pt x="50" y="99"/>
                        <a:pt x="50" y="99"/>
                      </a:cubicBezTo>
                      <a:cubicBezTo>
                        <a:pt x="64" y="113"/>
                        <a:pt x="87" y="113"/>
                        <a:pt x="101" y="99"/>
                      </a:cubicBezTo>
                      <a:lnTo>
                        <a:pt x="112" y="88"/>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grpSp>
          <p:sp>
            <p:nvSpPr>
              <p:cNvPr id="94" name="Freeform 131"/>
              <p:cNvSpPr>
                <a:spLocks noEditPoints="1"/>
              </p:cNvSpPr>
              <p:nvPr/>
            </p:nvSpPr>
            <p:spPr bwMode="auto">
              <a:xfrm>
                <a:off x="3666831" y="780636"/>
                <a:ext cx="234479" cy="233648"/>
              </a:xfrm>
              <a:custGeom>
                <a:gdLst>
                  <a:gd fmla="*/ 232509 w 119" name="T0"/>
                  <a:gd fmla="*/ 104062 h 119" name="T1"/>
                  <a:gd fmla="*/ 218716 w 119" name="T2"/>
                  <a:gd fmla="*/ 98171 h 119" name="T3"/>
                  <a:gd fmla="*/ 202952 w 119" name="T4"/>
                  <a:gd fmla="*/ 58903 h 119" name="T5"/>
                  <a:gd fmla="*/ 208864 w 119" name="T6"/>
                  <a:gd fmla="*/ 45159 h 119" name="T7"/>
                  <a:gd fmla="*/ 208864 w 119" name="T8"/>
                  <a:gd fmla="*/ 43195 h 119" name="T9"/>
                  <a:gd fmla="*/ 199012 w 119" name="T10"/>
                  <a:gd fmla="*/ 35342 h 119" name="T11"/>
                  <a:gd fmla="*/ 191130 w 119" name="T12"/>
                  <a:gd fmla="*/ 27488 h 119" name="T13"/>
                  <a:gd fmla="*/ 189160 w 119" name="T14"/>
                  <a:gd fmla="*/ 25525 h 119" name="T15"/>
                  <a:gd fmla="*/ 175367 w 119" name="T16"/>
                  <a:gd fmla="*/ 31415 h 119" name="T17"/>
                  <a:gd fmla="*/ 135958 w 119" name="T18"/>
                  <a:gd fmla="*/ 15707 h 119" name="T19"/>
                  <a:gd fmla="*/ 130047 w 119" name="T20"/>
                  <a:gd fmla="*/ 1963 h 119" name="T21"/>
                  <a:gd fmla="*/ 130047 w 119" name="T22"/>
                  <a:gd fmla="*/ 0 h 119" name="T23"/>
                  <a:gd fmla="*/ 116254 w 119" name="T24"/>
                  <a:gd fmla="*/ 0 h 119" name="T25"/>
                  <a:gd fmla="*/ 104432 w 119" name="T26"/>
                  <a:gd fmla="*/ 0 h 119" name="T27"/>
                  <a:gd fmla="*/ 102461 w 119" name="T28"/>
                  <a:gd fmla="*/ 1963 h 119" name="T29"/>
                  <a:gd fmla="*/ 96550 w 119" name="T30"/>
                  <a:gd fmla="*/ 15707 h 119" name="T31"/>
                  <a:gd fmla="*/ 57142 w 119" name="T32"/>
                  <a:gd fmla="*/ 31415 h 119" name="T33"/>
                  <a:gd fmla="*/ 43349 w 119" name="T34"/>
                  <a:gd fmla="*/ 25525 h 119" name="T35"/>
                  <a:gd fmla="*/ 43349 w 119" name="T36"/>
                  <a:gd fmla="*/ 25525 h 119" name="T37"/>
                  <a:gd fmla="*/ 33497 w 119" name="T38"/>
                  <a:gd fmla="*/ 35342 h 119" name="T39"/>
                  <a:gd fmla="*/ 25615 w 119" name="T40"/>
                  <a:gd fmla="*/ 43195 h 119" name="T41"/>
                  <a:gd fmla="*/ 25615 w 119" name="T42"/>
                  <a:gd fmla="*/ 45159 h 119" name="T43"/>
                  <a:gd fmla="*/ 29556 w 119" name="T44"/>
                  <a:gd fmla="*/ 58903 h 119" name="T45"/>
                  <a:gd fmla="*/ 13793 w 119" name="T46"/>
                  <a:gd fmla="*/ 98171 h 119" name="T47"/>
                  <a:gd fmla="*/ 0 w 119" name="T48"/>
                  <a:gd fmla="*/ 104062 h 119" name="T49"/>
                  <a:gd fmla="*/ 0 w 119" name="T50"/>
                  <a:gd fmla="*/ 104062 h 119" name="T51"/>
                  <a:gd fmla="*/ 0 w 119" name="T52"/>
                  <a:gd fmla="*/ 117806 h 119" name="T53"/>
                  <a:gd fmla="*/ 0 w 119" name="T54"/>
                  <a:gd fmla="*/ 129586 h 119" name="T55"/>
                  <a:gd fmla="*/ 0 w 119" name="T56"/>
                  <a:gd fmla="*/ 131550 h 119" name="T57"/>
                  <a:gd fmla="*/ 13793 w 119" name="T58"/>
                  <a:gd fmla="*/ 135477 h 119" name="T59"/>
                  <a:gd fmla="*/ 29556 w 119" name="T60"/>
                  <a:gd fmla="*/ 176709 h 119" name="T61"/>
                  <a:gd fmla="*/ 23645 w 119" name="T62"/>
                  <a:gd fmla="*/ 190453 h 119" name="T63"/>
                  <a:gd fmla="*/ 23645 w 119" name="T64"/>
                  <a:gd fmla="*/ 190453 h 119" name="T65"/>
                  <a:gd fmla="*/ 33497 w 119" name="T66"/>
                  <a:gd fmla="*/ 200270 h 119" name="T67"/>
                  <a:gd fmla="*/ 41379 w 119" name="T68"/>
                  <a:gd fmla="*/ 208123 h 119" name="T69"/>
                  <a:gd fmla="*/ 43349 w 119" name="T70"/>
                  <a:gd fmla="*/ 208123 h 119" name="T71"/>
                  <a:gd fmla="*/ 57142 w 119" name="T72"/>
                  <a:gd fmla="*/ 204197 h 119" name="T73"/>
                  <a:gd fmla="*/ 96550 w 119" name="T74"/>
                  <a:gd fmla="*/ 219904 h 119" name="T75"/>
                  <a:gd fmla="*/ 102461 w 119" name="T76"/>
                  <a:gd fmla="*/ 233648 h 119" name="T77"/>
                  <a:gd fmla="*/ 102461 w 119" name="T78"/>
                  <a:gd fmla="*/ 233648 h 119" name="T79"/>
                  <a:gd fmla="*/ 116254 w 119" name="T80"/>
                  <a:gd fmla="*/ 233648 h 119" name="T81"/>
                  <a:gd fmla="*/ 128077 w 119" name="T82"/>
                  <a:gd fmla="*/ 233648 h 119" name="T83"/>
                  <a:gd fmla="*/ 130047 w 119" name="T84"/>
                  <a:gd fmla="*/ 233648 h 119" name="T85"/>
                  <a:gd fmla="*/ 135958 w 119" name="T86"/>
                  <a:gd fmla="*/ 219904 h 119" name="T87"/>
                  <a:gd fmla="*/ 175367 w 119" name="T88"/>
                  <a:gd fmla="*/ 204197 h 119" name="T89"/>
                  <a:gd fmla="*/ 189160 w 119" name="T90"/>
                  <a:gd fmla="*/ 210087 h 119" name="T91"/>
                  <a:gd fmla="*/ 189160 w 119" name="T92"/>
                  <a:gd fmla="*/ 210087 h 119" name="T93"/>
                  <a:gd fmla="*/ 199012 w 119" name="T94"/>
                  <a:gd fmla="*/ 200270 h 119" name="T95"/>
                  <a:gd fmla="*/ 206893 w 119" name="T96"/>
                  <a:gd fmla="*/ 192416 h 119" name="T97"/>
                  <a:gd fmla="*/ 208864 w 119" name="T98"/>
                  <a:gd fmla="*/ 190453 h 119" name="T99"/>
                  <a:gd fmla="*/ 202952 w 119" name="T100"/>
                  <a:gd fmla="*/ 176709 h 119" name="T101"/>
                  <a:gd fmla="*/ 218716 w 119" name="T102"/>
                  <a:gd fmla="*/ 137440 h 119" name="T103"/>
                  <a:gd fmla="*/ 232509 w 119" name="T104"/>
                  <a:gd fmla="*/ 131550 h 119" name="T105"/>
                  <a:gd fmla="*/ 234479 w 119" name="T106"/>
                  <a:gd fmla="*/ 131550 h 119" name="T107"/>
                  <a:gd fmla="*/ 234479 w 119" name="T108"/>
                  <a:gd fmla="*/ 117806 h 119" name="T109"/>
                  <a:gd fmla="*/ 234479 w 119" name="T110"/>
                  <a:gd fmla="*/ 106025 h 119" name="T111"/>
                  <a:gd fmla="*/ 232509 w 119" name="T112"/>
                  <a:gd fmla="*/ 104062 h 119" name="T113"/>
                  <a:gd fmla="*/ 116254 w 119" name="T114"/>
                  <a:gd fmla="*/ 180635 h 119" name="T115"/>
                  <a:gd fmla="*/ 53201 w 119" name="T116"/>
                  <a:gd fmla="*/ 117806 h 119" name="T117"/>
                  <a:gd fmla="*/ 116254 w 119" name="T118"/>
                  <a:gd fmla="*/ 54976 h 119" name="T119"/>
                  <a:gd fmla="*/ 179307 w 119" name="T120"/>
                  <a:gd fmla="*/ 117806 h 119" name="T121"/>
                  <a:gd fmla="*/ 116254 w 119" name="T122"/>
                  <a:gd fmla="*/ 180635 h 119"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b="b" l="0" r="r" t="0"/>
                <a:pathLst>
                  <a:path h="119" w="119">
                    <a:moveTo>
                      <a:pt x="118" y="53"/>
                    </a:moveTo>
                    <a:cubicBezTo>
                      <a:pt x="111" y="50"/>
                      <a:pt x="111" y="50"/>
                      <a:pt x="111" y="50"/>
                    </a:cubicBezTo>
                    <a:cubicBezTo>
                      <a:pt x="110" y="43"/>
                      <a:pt x="107" y="36"/>
                      <a:pt x="103" y="30"/>
                    </a:cubicBezTo>
                    <a:cubicBezTo>
                      <a:pt x="106" y="23"/>
                      <a:pt x="106" y="23"/>
                      <a:pt x="106" y="23"/>
                    </a:cubicBezTo>
                    <a:cubicBezTo>
                      <a:pt x="106" y="22"/>
                      <a:pt x="106" y="22"/>
                      <a:pt x="106" y="22"/>
                    </a:cubicBezTo>
                    <a:cubicBezTo>
                      <a:pt x="101" y="18"/>
                      <a:pt x="101" y="18"/>
                      <a:pt x="101" y="18"/>
                    </a:cubicBezTo>
                    <a:cubicBezTo>
                      <a:pt x="97" y="14"/>
                      <a:pt x="97" y="14"/>
                      <a:pt x="97" y="14"/>
                    </a:cubicBezTo>
                    <a:cubicBezTo>
                      <a:pt x="96" y="13"/>
                      <a:pt x="96" y="13"/>
                      <a:pt x="96" y="13"/>
                    </a:cubicBezTo>
                    <a:cubicBezTo>
                      <a:pt x="89" y="16"/>
                      <a:pt x="89" y="16"/>
                      <a:pt x="89" y="16"/>
                    </a:cubicBezTo>
                    <a:cubicBezTo>
                      <a:pt x="83" y="12"/>
                      <a:pt x="76" y="9"/>
                      <a:pt x="69" y="8"/>
                    </a:cubicBezTo>
                    <a:cubicBezTo>
                      <a:pt x="66" y="1"/>
                      <a:pt x="66" y="1"/>
                      <a:pt x="66" y="1"/>
                    </a:cubicBezTo>
                    <a:cubicBezTo>
                      <a:pt x="66" y="0"/>
                      <a:pt x="66" y="0"/>
                      <a:pt x="66" y="0"/>
                    </a:cubicBezTo>
                    <a:cubicBezTo>
                      <a:pt x="59" y="0"/>
                      <a:pt x="59" y="0"/>
                      <a:pt x="59" y="0"/>
                    </a:cubicBezTo>
                    <a:cubicBezTo>
                      <a:pt x="53" y="0"/>
                      <a:pt x="53" y="0"/>
                      <a:pt x="53" y="0"/>
                    </a:cubicBezTo>
                    <a:cubicBezTo>
                      <a:pt x="52" y="1"/>
                      <a:pt x="52" y="1"/>
                      <a:pt x="52" y="1"/>
                    </a:cubicBezTo>
                    <a:cubicBezTo>
                      <a:pt x="49" y="8"/>
                      <a:pt x="49" y="8"/>
                      <a:pt x="49" y="8"/>
                    </a:cubicBezTo>
                    <a:cubicBezTo>
                      <a:pt x="42" y="9"/>
                      <a:pt x="35" y="12"/>
                      <a:pt x="29" y="16"/>
                    </a:cubicBezTo>
                    <a:cubicBezTo>
                      <a:pt x="22" y="13"/>
                      <a:pt x="22" y="13"/>
                      <a:pt x="22" y="13"/>
                    </a:cubicBezTo>
                    <a:cubicBezTo>
                      <a:pt x="22" y="13"/>
                      <a:pt x="22" y="13"/>
                      <a:pt x="22" y="13"/>
                    </a:cubicBezTo>
                    <a:cubicBezTo>
                      <a:pt x="17" y="18"/>
                      <a:pt x="17" y="18"/>
                      <a:pt x="17" y="18"/>
                    </a:cubicBezTo>
                    <a:cubicBezTo>
                      <a:pt x="13" y="22"/>
                      <a:pt x="13" y="22"/>
                      <a:pt x="13" y="22"/>
                    </a:cubicBezTo>
                    <a:cubicBezTo>
                      <a:pt x="13" y="23"/>
                      <a:pt x="13" y="23"/>
                      <a:pt x="13" y="23"/>
                    </a:cubicBezTo>
                    <a:cubicBezTo>
                      <a:pt x="15" y="30"/>
                      <a:pt x="15" y="30"/>
                      <a:pt x="15" y="30"/>
                    </a:cubicBezTo>
                    <a:cubicBezTo>
                      <a:pt x="11" y="36"/>
                      <a:pt x="8" y="42"/>
                      <a:pt x="7" y="50"/>
                    </a:cubicBezTo>
                    <a:cubicBezTo>
                      <a:pt x="0" y="53"/>
                      <a:pt x="0" y="53"/>
                      <a:pt x="0" y="53"/>
                    </a:cubicBezTo>
                    <a:cubicBezTo>
                      <a:pt x="0" y="53"/>
                      <a:pt x="0" y="53"/>
                      <a:pt x="0" y="53"/>
                    </a:cubicBezTo>
                    <a:cubicBezTo>
                      <a:pt x="0" y="60"/>
                      <a:pt x="0" y="60"/>
                      <a:pt x="0" y="60"/>
                    </a:cubicBezTo>
                    <a:cubicBezTo>
                      <a:pt x="0" y="66"/>
                      <a:pt x="0" y="66"/>
                      <a:pt x="0" y="66"/>
                    </a:cubicBezTo>
                    <a:cubicBezTo>
                      <a:pt x="0" y="67"/>
                      <a:pt x="0" y="67"/>
                      <a:pt x="0" y="67"/>
                    </a:cubicBezTo>
                    <a:cubicBezTo>
                      <a:pt x="7" y="69"/>
                      <a:pt x="7" y="69"/>
                      <a:pt x="7" y="69"/>
                    </a:cubicBezTo>
                    <a:cubicBezTo>
                      <a:pt x="8" y="77"/>
                      <a:pt x="11" y="84"/>
                      <a:pt x="15" y="90"/>
                    </a:cubicBezTo>
                    <a:cubicBezTo>
                      <a:pt x="12" y="97"/>
                      <a:pt x="12" y="97"/>
                      <a:pt x="12" y="97"/>
                    </a:cubicBezTo>
                    <a:cubicBezTo>
                      <a:pt x="12" y="97"/>
                      <a:pt x="12" y="97"/>
                      <a:pt x="12" y="97"/>
                    </a:cubicBezTo>
                    <a:cubicBezTo>
                      <a:pt x="17" y="102"/>
                      <a:pt x="17" y="102"/>
                      <a:pt x="17" y="102"/>
                    </a:cubicBezTo>
                    <a:cubicBezTo>
                      <a:pt x="21" y="106"/>
                      <a:pt x="21" y="106"/>
                      <a:pt x="21" y="106"/>
                    </a:cubicBezTo>
                    <a:cubicBezTo>
                      <a:pt x="22" y="106"/>
                      <a:pt x="22" y="106"/>
                      <a:pt x="22" y="106"/>
                    </a:cubicBezTo>
                    <a:cubicBezTo>
                      <a:pt x="29" y="104"/>
                      <a:pt x="29" y="104"/>
                      <a:pt x="29" y="104"/>
                    </a:cubicBezTo>
                    <a:cubicBezTo>
                      <a:pt x="35" y="108"/>
                      <a:pt x="42" y="111"/>
                      <a:pt x="49" y="112"/>
                    </a:cubicBezTo>
                    <a:cubicBezTo>
                      <a:pt x="52" y="119"/>
                      <a:pt x="52" y="119"/>
                      <a:pt x="52" y="119"/>
                    </a:cubicBezTo>
                    <a:cubicBezTo>
                      <a:pt x="52" y="119"/>
                      <a:pt x="52" y="119"/>
                      <a:pt x="52" y="119"/>
                    </a:cubicBezTo>
                    <a:cubicBezTo>
                      <a:pt x="59" y="119"/>
                      <a:pt x="59" y="119"/>
                      <a:pt x="59" y="119"/>
                    </a:cubicBezTo>
                    <a:cubicBezTo>
                      <a:pt x="65" y="119"/>
                      <a:pt x="65" y="119"/>
                      <a:pt x="65" y="119"/>
                    </a:cubicBezTo>
                    <a:cubicBezTo>
                      <a:pt x="66" y="119"/>
                      <a:pt x="66" y="119"/>
                      <a:pt x="66" y="119"/>
                    </a:cubicBezTo>
                    <a:cubicBezTo>
                      <a:pt x="69" y="112"/>
                      <a:pt x="69" y="112"/>
                      <a:pt x="69" y="112"/>
                    </a:cubicBezTo>
                    <a:cubicBezTo>
                      <a:pt x="76" y="111"/>
                      <a:pt x="83" y="108"/>
                      <a:pt x="89" y="104"/>
                    </a:cubicBezTo>
                    <a:cubicBezTo>
                      <a:pt x="96" y="107"/>
                      <a:pt x="96" y="107"/>
                      <a:pt x="96" y="107"/>
                    </a:cubicBezTo>
                    <a:cubicBezTo>
                      <a:pt x="96" y="107"/>
                      <a:pt x="96" y="107"/>
                      <a:pt x="96" y="107"/>
                    </a:cubicBezTo>
                    <a:cubicBezTo>
                      <a:pt x="101" y="102"/>
                      <a:pt x="101" y="102"/>
                      <a:pt x="101" y="102"/>
                    </a:cubicBezTo>
                    <a:cubicBezTo>
                      <a:pt x="105" y="98"/>
                      <a:pt x="105" y="98"/>
                      <a:pt x="105" y="98"/>
                    </a:cubicBezTo>
                    <a:cubicBezTo>
                      <a:pt x="106" y="97"/>
                      <a:pt x="106" y="97"/>
                      <a:pt x="106" y="97"/>
                    </a:cubicBezTo>
                    <a:cubicBezTo>
                      <a:pt x="103" y="90"/>
                      <a:pt x="103" y="90"/>
                      <a:pt x="103" y="90"/>
                    </a:cubicBezTo>
                    <a:cubicBezTo>
                      <a:pt x="107" y="84"/>
                      <a:pt x="110" y="77"/>
                      <a:pt x="111" y="70"/>
                    </a:cubicBezTo>
                    <a:cubicBezTo>
                      <a:pt x="118" y="67"/>
                      <a:pt x="118" y="67"/>
                      <a:pt x="118" y="67"/>
                    </a:cubicBezTo>
                    <a:cubicBezTo>
                      <a:pt x="119" y="67"/>
                      <a:pt x="119" y="67"/>
                      <a:pt x="119" y="67"/>
                    </a:cubicBezTo>
                    <a:cubicBezTo>
                      <a:pt x="119" y="60"/>
                      <a:pt x="119" y="60"/>
                      <a:pt x="119" y="60"/>
                    </a:cubicBezTo>
                    <a:cubicBezTo>
                      <a:pt x="119" y="54"/>
                      <a:pt x="119" y="54"/>
                      <a:pt x="119" y="54"/>
                    </a:cubicBezTo>
                    <a:lnTo>
                      <a:pt x="118" y="53"/>
                    </a:lnTo>
                    <a:close/>
                    <a:moveTo>
                      <a:pt x="59" y="92"/>
                    </a:moveTo>
                    <a:cubicBezTo>
                      <a:pt x="41" y="92"/>
                      <a:pt x="27" y="78"/>
                      <a:pt x="27" y="60"/>
                    </a:cubicBezTo>
                    <a:cubicBezTo>
                      <a:pt x="27" y="42"/>
                      <a:pt x="41" y="28"/>
                      <a:pt x="59" y="28"/>
                    </a:cubicBezTo>
                    <a:cubicBezTo>
                      <a:pt x="77" y="28"/>
                      <a:pt x="91" y="42"/>
                      <a:pt x="91" y="60"/>
                    </a:cubicBezTo>
                    <a:cubicBezTo>
                      <a:pt x="91" y="78"/>
                      <a:pt x="77" y="92"/>
                      <a:pt x="59" y="92"/>
                    </a:cubicBezTo>
                    <a:close/>
                  </a:path>
                </a:pathLst>
              </a:custGeom>
              <a:solidFill>
                <a:srgbClr val="F3F8F3"/>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95" name="Freeform 132"/>
              <p:cNvSpPr>
                <a:spLocks noEditPoints="1"/>
              </p:cNvSpPr>
              <p:nvPr/>
            </p:nvSpPr>
            <p:spPr bwMode="auto">
              <a:xfrm>
                <a:off x="6777424" y="976867"/>
                <a:ext cx="302661" cy="440688"/>
              </a:xfrm>
              <a:custGeom>
                <a:gdLst>
                  <a:gd fmla="*/ 294800 w 154" name="T0"/>
                  <a:gd fmla="*/ 422982 h 224" name="T1"/>
                  <a:gd fmla="*/ 300696 w 154" name="T2"/>
                  <a:gd fmla="*/ 421014 h 224" name="T3"/>
                  <a:gd fmla="*/ 302661 w 154" name="T4"/>
                  <a:gd fmla="*/ 415112 h 224" name="T5"/>
                  <a:gd fmla="*/ 186706 w 154" name="T6"/>
                  <a:gd fmla="*/ 165258 h 224" name="T7"/>
                  <a:gd fmla="*/ 206360 w 154" name="T8"/>
                  <a:gd fmla="*/ 123944 h 224" name="T9"/>
                  <a:gd fmla="*/ 169018 w 154" name="T10"/>
                  <a:gd fmla="*/ 72792 h 224" name="T11"/>
                  <a:gd fmla="*/ 169018 w 154" name="T12"/>
                  <a:gd fmla="*/ 21641 h 224" name="T13"/>
                  <a:gd fmla="*/ 161157 w 154" name="T14"/>
                  <a:gd fmla="*/ 15739 h 224" name="T15"/>
                  <a:gd fmla="*/ 157226 w 154" name="T16"/>
                  <a:gd fmla="*/ 15739 h 224" name="T17"/>
                  <a:gd fmla="*/ 157226 w 154" name="T18"/>
                  <a:gd fmla="*/ 5902 h 224" name="T19"/>
                  <a:gd fmla="*/ 151331 w 154" name="T20"/>
                  <a:gd fmla="*/ 0 h 224" name="T21"/>
                  <a:gd fmla="*/ 145435 w 154" name="T22"/>
                  <a:gd fmla="*/ 5902 h 224" name="T23"/>
                  <a:gd fmla="*/ 145435 w 154" name="T24"/>
                  <a:gd fmla="*/ 15739 h 224" name="T25"/>
                  <a:gd fmla="*/ 141504 w 154" name="T26"/>
                  <a:gd fmla="*/ 15739 h 224" name="T27"/>
                  <a:gd fmla="*/ 133643 w 154" name="T28"/>
                  <a:gd fmla="*/ 21641 h 224" name="T29"/>
                  <a:gd fmla="*/ 133643 w 154" name="T30"/>
                  <a:gd fmla="*/ 72792 h 224" name="T31"/>
                  <a:gd fmla="*/ 96301 w 154" name="T32"/>
                  <a:gd fmla="*/ 123944 h 224" name="T33"/>
                  <a:gd fmla="*/ 115955 w 154" name="T34"/>
                  <a:gd fmla="*/ 165258 h 224" name="T35"/>
                  <a:gd fmla="*/ 0 w 154" name="T36"/>
                  <a:gd fmla="*/ 415112 h 224" name="T37"/>
                  <a:gd fmla="*/ 3931 w 154" name="T38"/>
                  <a:gd fmla="*/ 421014 h 224" name="T39"/>
                  <a:gd fmla="*/ 7861 w 154" name="T40"/>
                  <a:gd fmla="*/ 422982 h 224" name="T41"/>
                  <a:gd fmla="*/ 0 w 154" name="T42"/>
                  <a:gd fmla="*/ 440688 h 224" name="T43"/>
                  <a:gd fmla="*/ 9827 w 154" name="T44"/>
                  <a:gd fmla="*/ 424949 h 224" name="T45"/>
                  <a:gd fmla="*/ 15723 w 154" name="T46"/>
                  <a:gd fmla="*/ 426917 h 224" name="T47"/>
                  <a:gd fmla="*/ 21619 w 154" name="T48"/>
                  <a:gd fmla="*/ 424949 h 224" name="T49"/>
                  <a:gd fmla="*/ 92371 w 154" name="T50"/>
                  <a:gd fmla="*/ 267561 h 224" name="T51"/>
                  <a:gd fmla="*/ 151331 w 154" name="T52"/>
                  <a:gd fmla="*/ 285267 h 224" name="T53"/>
                  <a:gd fmla="*/ 210290 w 154" name="T54"/>
                  <a:gd fmla="*/ 267561 h 224" name="T55"/>
                  <a:gd fmla="*/ 281042 w 154" name="T56"/>
                  <a:gd fmla="*/ 424949 h 224" name="T57"/>
                  <a:gd fmla="*/ 286938 w 154" name="T58"/>
                  <a:gd fmla="*/ 426917 h 224" name="T59"/>
                  <a:gd fmla="*/ 292834 w 154" name="T60"/>
                  <a:gd fmla="*/ 424949 h 224" name="T61"/>
                  <a:gd fmla="*/ 302661 w 154" name="T62"/>
                  <a:gd fmla="*/ 440688 h 224" name="T63"/>
                  <a:gd fmla="*/ 294800 w 154" name="T64"/>
                  <a:gd fmla="*/ 422982 h 224" name="T65"/>
                  <a:gd fmla="*/ 151331 w 154" name="T66"/>
                  <a:gd fmla="*/ 90498 h 224" name="T67"/>
                  <a:gd fmla="*/ 184741 w 154" name="T68"/>
                  <a:gd fmla="*/ 123944 h 224" name="T69"/>
                  <a:gd fmla="*/ 151331 w 154" name="T70"/>
                  <a:gd fmla="*/ 157389 h 224" name="T71"/>
                  <a:gd fmla="*/ 117920 w 154" name="T72"/>
                  <a:gd fmla="*/ 123944 h 224" name="T73"/>
                  <a:gd fmla="*/ 151331 w 154" name="T74"/>
                  <a:gd fmla="*/ 90498 h 224" name="T75"/>
                  <a:gd fmla="*/ 151331 w 154" name="T76"/>
                  <a:gd fmla="*/ 269528 h 224" name="T77"/>
                  <a:gd fmla="*/ 100232 w 154" name="T78"/>
                  <a:gd fmla="*/ 253789 h 224" name="T79"/>
                  <a:gd fmla="*/ 135608 w 154" name="T80"/>
                  <a:gd fmla="*/ 177062 h 224" name="T81"/>
                  <a:gd fmla="*/ 151331 w 154" name="T82"/>
                  <a:gd fmla="*/ 179030 h 224" name="T83"/>
                  <a:gd fmla="*/ 167053 w 154" name="T84"/>
                  <a:gd fmla="*/ 177062 h 224" name="T85"/>
                  <a:gd fmla="*/ 202429 w 154" name="T86"/>
                  <a:gd fmla="*/ 253789 h 224" name="T87"/>
                  <a:gd fmla="*/ 151331 w 154" name="T88"/>
                  <a:gd fmla="*/ 269528 h 224"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b="b" l="0" r="r" t="0"/>
                <a:pathLst>
                  <a:path h="224" w="154">
                    <a:moveTo>
                      <a:pt x="150" y="215"/>
                    </a:moveTo>
                    <a:cubicBezTo>
                      <a:pt x="153" y="214"/>
                      <a:pt x="153" y="214"/>
                      <a:pt x="153" y="214"/>
                    </a:cubicBezTo>
                    <a:cubicBezTo>
                      <a:pt x="154" y="213"/>
                      <a:pt x="154" y="212"/>
                      <a:pt x="154" y="211"/>
                    </a:cubicBezTo>
                    <a:cubicBezTo>
                      <a:pt x="95" y="84"/>
                      <a:pt x="95" y="84"/>
                      <a:pt x="95" y="84"/>
                    </a:cubicBezTo>
                    <a:cubicBezTo>
                      <a:pt x="101" y="79"/>
                      <a:pt x="105" y="72"/>
                      <a:pt x="105" y="63"/>
                    </a:cubicBezTo>
                    <a:cubicBezTo>
                      <a:pt x="105" y="51"/>
                      <a:pt x="97" y="41"/>
                      <a:pt x="86" y="37"/>
                    </a:cubicBezTo>
                    <a:cubicBezTo>
                      <a:pt x="86" y="11"/>
                      <a:pt x="86" y="11"/>
                      <a:pt x="86" y="11"/>
                    </a:cubicBezTo>
                    <a:cubicBezTo>
                      <a:pt x="86" y="9"/>
                      <a:pt x="84" y="8"/>
                      <a:pt x="82" y="8"/>
                    </a:cubicBezTo>
                    <a:cubicBezTo>
                      <a:pt x="80" y="8"/>
                      <a:pt x="80" y="8"/>
                      <a:pt x="80" y="8"/>
                    </a:cubicBezTo>
                    <a:cubicBezTo>
                      <a:pt x="80" y="3"/>
                      <a:pt x="80" y="3"/>
                      <a:pt x="80" y="3"/>
                    </a:cubicBezTo>
                    <a:cubicBezTo>
                      <a:pt x="80" y="1"/>
                      <a:pt x="79" y="0"/>
                      <a:pt x="77" y="0"/>
                    </a:cubicBezTo>
                    <a:cubicBezTo>
                      <a:pt x="75" y="0"/>
                      <a:pt x="74" y="1"/>
                      <a:pt x="74" y="3"/>
                    </a:cubicBezTo>
                    <a:cubicBezTo>
                      <a:pt x="74" y="8"/>
                      <a:pt x="74" y="8"/>
                      <a:pt x="74" y="8"/>
                    </a:cubicBezTo>
                    <a:cubicBezTo>
                      <a:pt x="72" y="8"/>
                      <a:pt x="72" y="8"/>
                      <a:pt x="72" y="8"/>
                    </a:cubicBezTo>
                    <a:cubicBezTo>
                      <a:pt x="70" y="8"/>
                      <a:pt x="68" y="9"/>
                      <a:pt x="68" y="11"/>
                    </a:cubicBezTo>
                    <a:cubicBezTo>
                      <a:pt x="68" y="37"/>
                      <a:pt x="68" y="37"/>
                      <a:pt x="68" y="37"/>
                    </a:cubicBezTo>
                    <a:cubicBezTo>
                      <a:pt x="57" y="41"/>
                      <a:pt x="49" y="51"/>
                      <a:pt x="49" y="63"/>
                    </a:cubicBezTo>
                    <a:cubicBezTo>
                      <a:pt x="49" y="72"/>
                      <a:pt x="53" y="79"/>
                      <a:pt x="59" y="84"/>
                    </a:cubicBezTo>
                    <a:cubicBezTo>
                      <a:pt x="0" y="211"/>
                      <a:pt x="0" y="211"/>
                      <a:pt x="0" y="211"/>
                    </a:cubicBezTo>
                    <a:cubicBezTo>
                      <a:pt x="0" y="212"/>
                      <a:pt x="0" y="213"/>
                      <a:pt x="2" y="214"/>
                    </a:cubicBezTo>
                    <a:cubicBezTo>
                      <a:pt x="4" y="215"/>
                      <a:pt x="4" y="215"/>
                      <a:pt x="4" y="215"/>
                    </a:cubicBezTo>
                    <a:cubicBezTo>
                      <a:pt x="0" y="224"/>
                      <a:pt x="0" y="224"/>
                      <a:pt x="0" y="224"/>
                    </a:cubicBezTo>
                    <a:cubicBezTo>
                      <a:pt x="5" y="216"/>
                      <a:pt x="5" y="216"/>
                      <a:pt x="5" y="216"/>
                    </a:cubicBezTo>
                    <a:cubicBezTo>
                      <a:pt x="8" y="217"/>
                      <a:pt x="8" y="217"/>
                      <a:pt x="8" y="217"/>
                    </a:cubicBezTo>
                    <a:cubicBezTo>
                      <a:pt x="9" y="217"/>
                      <a:pt x="10" y="217"/>
                      <a:pt x="11" y="216"/>
                    </a:cubicBezTo>
                    <a:cubicBezTo>
                      <a:pt x="47" y="136"/>
                      <a:pt x="47" y="136"/>
                      <a:pt x="47" y="136"/>
                    </a:cubicBezTo>
                    <a:cubicBezTo>
                      <a:pt x="56" y="142"/>
                      <a:pt x="66" y="145"/>
                      <a:pt x="77" y="145"/>
                    </a:cubicBezTo>
                    <a:cubicBezTo>
                      <a:pt x="88" y="145"/>
                      <a:pt x="98" y="142"/>
                      <a:pt x="107" y="136"/>
                    </a:cubicBezTo>
                    <a:cubicBezTo>
                      <a:pt x="143" y="216"/>
                      <a:pt x="143" y="216"/>
                      <a:pt x="143" y="216"/>
                    </a:cubicBezTo>
                    <a:cubicBezTo>
                      <a:pt x="144" y="217"/>
                      <a:pt x="145" y="217"/>
                      <a:pt x="146" y="217"/>
                    </a:cubicBezTo>
                    <a:cubicBezTo>
                      <a:pt x="149" y="216"/>
                      <a:pt x="149" y="216"/>
                      <a:pt x="149" y="216"/>
                    </a:cubicBezTo>
                    <a:cubicBezTo>
                      <a:pt x="154" y="224"/>
                      <a:pt x="154" y="224"/>
                      <a:pt x="154" y="224"/>
                    </a:cubicBezTo>
                    <a:lnTo>
                      <a:pt x="150" y="215"/>
                    </a:lnTo>
                    <a:close/>
                    <a:moveTo>
                      <a:pt x="77" y="46"/>
                    </a:moveTo>
                    <a:cubicBezTo>
                      <a:pt x="86" y="46"/>
                      <a:pt x="94" y="54"/>
                      <a:pt x="94" y="63"/>
                    </a:cubicBezTo>
                    <a:cubicBezTo>
                      <a:pt x="94" y="73"/>
                      <a:pt x="86" y="80"/>
                      <a:pt x="77" y="80"/>
                    </a:cubicBezTo>
                    <a:cubicBezTo>
                      <a:pt x="68" y="80"/>
                      <a:pt x="60" y="73"/>
                      <a:pt x="60" y="63"/>
                    </a:cubicBezTo>
                    <a:cubicBezTo>
                      <a:pt x="60" y="54"/>
                      <a:pt x="68" y="46"/>
                      <a:pt x="77" y="46"/>
                    </a:cubicBezTo>
                    <a:close/>
                    <a:moveTo>
                      <a:pt x="77" y="137"/>
                    </a:moveTo>
                    <a:cubicBezTo>
                      <a:pt x="67" y="137"/>
                      <a:pt x="58" y="134"/>
                      <a:pt x="51" y="129"/>
                    </a:cubicBezTo>
                    <a:cubicBezTo>
                      <a:pt x="69" y="90"/>
                      <a:pt x="69" y="90"/>
                      <a:pt x="69" y="90"/>
                    </a:cubicBezTo>
                    <a:cubicBezTo>
                      <a:pt x="71" y="90"/>
                      <a:pt x="74" y="91"/>
                      <a:pt x="77" y="91"/>
                    </a:cubicBezTo>
                    <a:cubicBezTo>
                      <a:pt x="80" y="91"/>
                      <a:pt x="83" y="90"/>
                      <a:pt x="85" y="90"/>
                    </a:cubicBezTo>
                    <a:cubicBezTo>
                      <a:pt x="103" y="129"/>
                      <a:pt x="103" y="129"/>
                      <a:pt x="103" y="129"/>
                    </a:cubicBezTo>
                    <a:cubicBezTo>
                      <a:pt x="96" y="134"/>
                      <a:pt x="87" y="137"/>
                      <a:pt x="77" y="13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96" name="Freeform 133"/>
              <p:cNvSpPr>
                <a:spLocks noEditPoints="1"/>
              </p:cNvSpPr>
              <p:nvPr/>
            </p:nvSpPr>
            <p:spPr bwMode="auto">
              <a:xfrm>
                <a:off x="7561516" y="2614896"/>
                <a:ext cx="218681" cy="379158"/>
              </a:xfrm>
              <a:custGeom>
                <a:gdLst>
                  <a:gd fmla="*/ 200950 w 111" name="T0"/>
                  <a:gd fmla="*/ 125731 h 193" name="T1"/>
                  <a:gd fmla="*/ 151698 w 111" name="T2"/>
                  <a:gd fmla="*/ 15716 h 193" name="T3"/>
                  <a:gd fmla="*/ 41372 w 111" name="T4"/>
                  <a:gd fmla="*/ 64830 h 193" name="T5"/>
                  <a:gd fmla="*/ 82744 w 111" name="T6"/>
                  <a:gd fmla="*/ 170916 h 193" name="T7"/>
                  <a:gd fmla="*/ 63043 w 111" name="T8"/>
                  <a:gd fmla="*/ 225923 h 193" name="T9"/>
                  <a:gd fmla="*/ 61073 w 111" name="T10"/>
                  <a:gd fmla="*/ 225923 h 193" name="T11"/>
                  <a:gd fmla="*/ 51223 w 111" name="T12"/>
                  <a:gd fmla="*/ 229852 h 193" name="T13"/>
                  <a:gd fmla="*/ 1970 w 111" name="T14"/>
                  <a:gd fmla="*/ 359513 h 193" name="T15"/>
                  <a:gd fmla="*/ 5910 w 111" name="T16"/>
                  <a:gd fmla="*/ 369335 h 193" name="T17"/>
                  <a:gd fmla="*/ 25611 w 111" name="T18"/>
                  <a:gd fmla="*/ 377193 h 193" name="T19"/>
                  <a:gd fmla="*/ 35462 w 111" name="T20"/>
                  <a:gd fmla="*/ 373264 h 193" name="T21"/>
                  <a:gd fmla="*/ 84714 w 111" name="T22"/>
                  <a:gd fmla="*/ 243604 h 193" name="T23"/>
                  <a:gd fmla="*/ 80774 w 111" name="T24"/>
                  <a:gd fmla="*/ 233781 h 193" name="T25"/>
                  <a:gd fmla="*/ 78804 w 111" name="T26"/>
                  <a:gd fmla="*/ 231817 h 193" name="T27"/>
                  <a:gd fmla="*/ 98505 w 111" name="T28"/>
                  <a:gd fmla="*/ 178774 h 193" name="T29"/>
                  <a:gd fmla="*/ 200950 w 111" name="T30"/>
                  <a:gd fmla="*/ 125731 h 193" name="T31"/>
                  <a:gd fmla="*/ 59103 w 111" name="T32"/>
                  <a:gd fmla="*/ 72688 h 193" name="T33"/>
                  <a:gd fmla="*/ 145787 w 111" name="T34"/>
                  <a:gd fmla="*/ 33397 h 193" name="T35"/>
                  <a:gd fmla="*/ 183219 w 111" name="T36"/>
                  <a:gd fmla="*/ 119838 h 193" name="T37"/>
                  <a:gd fmla="*/ 98505 w 111" name="T38"/>
                  <a:gd fmla="*/ 157164 h 193" name="T39"/>
                  <a:gd fmla="*/ 59103 w 111" name="T40"/>
                  <a:gd fmla="*/ 72688 h 193"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b="b" l="0" r="r" t="0"/>
                <a:pathLst>
                  <a:path h="193" w="110">
                    <a:moveTo>
                      <a:pt x="102" y="64"/>
                    </a:moveTo>
                    <a:cubicBezTo>
                      <a:pt x="111" y="42"/>
                      <a:pt x="99" y="17"/>
                      <a:pt x="77" y="8"/>
                    </a:cubicBezTo>
                    <a:cubicBezTo>
                      <a:pt x="54" y="0"/>
                      <a:pt x="30" y="11"/>
                      <a:pt x="21" y="33"/>
                    </a:cubicBezTo>
                    <a:cubicBezTo>
                      <a:pt x="13" y="54"/>
                      <a:pt x="23" y="78"/>
                      <a:pt x="42" y="87"/>
                    </a:cubicBezTo>
                    <a:cubicBezTo>
                      <a:pt x="32" y="115"/>
                      <a:pt x="32" y="115"/>
                      <a:pt x="32" y="115"/>
                    </a:cubicBezTo>
                    <a:cubicBezTo>
                      <a:pt x="31" y="115"/>
                      <a:pt x="31" y="115"/>
                      <a:pt x="31" y="115"/>
                    </a:cubicBezTo>
                    <a:cubicBezTo>
                      <a:pt x="29" y="114"/>
                      <a:pt x="26" y="115"/>
                      <a:pt x="26" y="117"/>
                    </a:cubicBezTo>
                    <a:cubicBezTo>
                      <a:pt x="1" y="183"/>
                      <a:pt x="1" y="183"/>
                      <a:pt x="1" y="183"/>
                    </a:cubicBezTo>
                    <a:cubicBezTo>
                      <a:pt x="0" y="185"/>
                      <a:pt x="1" y="188"/>
                      <a:pt x="3" y="188"/>
                    </a:cubicBezTo>
                    <a:cubicBezTo>
                      <a:pt x="13" y="192"/>
                      <a:pt x="13" y="192"/>
                      <a:pt x="13" y="192"/>
                    </a:cubicBezTo>
                    <a:cubicBezTo>
                      <a:pt x="15" y="193"/>
                      <a:pt x="17" y="192"/>
                      <a:pt x="18" y="190"/>
                    </a:cubicBezTo>
                    <a:cubicBezTo>
                      <a:pt x="43" y="124"/>
                      <a:pt x="43" y="124"/>
                      <a:pt x="43" y="124"/>
                    </a:cubicBezTo>
                    <a:cubicBezTo>
                      <a:pt x="44" y="122"/>
                      <a:pt x="43" y="120"/>
                      <a:pt x="41" y="119"/>
                    </a:cubicBezTo>
                    <a:cubicBezTo>
                      <a:pt x="40" y="118"/>
                      <a:pt x="40" y="118"/>
                      <a:pt x="40" y="118"/>
                    </a:cubicBezTo>
                    <a:cubicBezTo>
                      <a:pt x="50" y="91"/>
                      <a:pt x="50" y="91"/>
                      <a:pt x="50" y="91"/>
                    </a:cubicBezTo>
                    <a:cubicBezTo>
                      <a:pt x="72" y="96"/>
                      <a:pt x="94" y="85"/>
                      <a:pt x="102" y="64"/>
                    </a:cubicBezTo>
                    <a:close/>
                    <a:moveTo>
                      <a:pt x="30" y="37"/>
                    </a:moveTo>
                    <a:cubicBezTo>
                      <a:pt x="36" y="19"/>
                      <a:pt x="56" y="10"/>
                      <a:pt x="74" y="17"/>
                    </a:cubicBezTo>
                    <a:cubicBezTo>
                      <a:pt x="91" y="24"/>
                      <a:pt x="100" y="43"/>
                      <a:pt x="93" y="61"/>
                    </a:cubicBezTo>
                    <a:cubicBezTo>
                      <a:pt x="87" y="78"/>
                      <a:pt x="67" y="87"/>
                      <a:pt x="50" y="80"/>
                    </a:cubicBezTo>
                    <a:cubicBezTo>
                      <a:pt x="32" y="74"/>
                      <a:pt x="23" y="54"/>
                      <a:pt x="30" y="3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grpSp>
            <p:nvGrpSpPr>
              <p:cNvPr id="97" name="Group 96"/>
              <p:cNvGrpSpPr/>
              <p:nvPr/>
            </p:nvGrpSpPr>
            <p:grpSpPr>
              <a:xfrm>
                <a:off x="6329253" y="5728815"/>
                <a:ext cx="560422" cy="467296"/>
                <a:chOff x="6329253" y="5728815"/>
                <a:chExt cx="560422" cy="467296"/>
              </a:xfrm>
            </p:grpSpPr>
            <p:sp>
              <p:nvSpPr>
                <p:cNvPr id="98" name="Freeform 134"/>
                <p:cNvSpPr/>
                <p:nvPr/>
              </p:nvSpPr>
              <p:spPr bwMode="auto">
                <a:xfrm>
                  <a:off x="6329253" y="5728815"/>
                  <a:ext cx="560422" cy="442351"/>
                </a:xfrm>
                <a:custGeom>
                  <a:gdLst>
                    <a:gd fmla="*/ 0 w 674" name="T0"/>
                    <a:gd fmla="*/ 275222 h 532" name="T1"/>
                    <a:gd fmla="*/ 560422 w 674" name="T2"/>
                    <a:gd fmla="*/ 0 h 532" name="T3"/>
                    <a:gd fmla="*/ 271065 w 674" name="T4"/>
                    <a:gd fmla="*/ 442351 h 532" name="T5"/>
                    <a:gd fmla="*/ 194568 w 674" name="T6"/>
                    <a:gd fmla="*/ 294346 h 532" name="T7"/>
                    <a:gd fmla="*/ 523005 w 674" name="T8"/>
                    <a:gd fmla="*/ 29102 h 532" name="T9"/>
                    <a:gd fmla="*/ 178770 w 674" name="T10"/>
                    <a:gd fmla="*/ 279380 h 532" name="T11"/>
                    <a:gd fmla="*/ 0 w 674" name="T12"/>
                    <a:gd fmla="*/ 275222 h 532"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532" w="674">
                      <a:moveTo>
                        <a:pt x="0" y="331"/>
                      </a:moveTo>
                      <a:lnTo>
                        <a:pt x="674" y="0"/>
                      </a:lnTo>
                      <a:lnTo>
                        <a:pt x="326" y="532"/>
                      </a:lnTo>
                      <a:lnTo>
                        <a:pt x="234" y="354"/>
                      </a:lnTo>
                      <a:lnTo>
                        <a:pt x="629" y="35"/>
                      </a:lnTo>
                      <a:lnTo>
                        <a:pt x="215" y="336"/>
                      </a:lnTo>
                      <a:lnTo>
                        <a:pt x="0" y="331"/>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99" name="Freeform 135"/>
                <p:cNvSpPr/>
                <p:nvPr/>
              </p:nvSpPr>
              <p:spPr bwMode="auto">
                <a:xfrm>
                  <a:off x="6499707" y="6038960"/>
                  <a:ext cx="57373" cy="157151"/>
                </a:xfrm>
                <a:custGeom>
                  <a:gdLst>
                    <a:gd fmla="*/ 0 w 29" name="T0"/>
                    <a:gd fmla="*/ 3929 h 80" name="T1"/>
                    <a:gd fmla="*/ 35611 w 29" name="T2"/>
                    <a:gd fmla="*/ 149293 h 80" name="T3"/>
                    <a:gd fmla="*/ 57373 w 29" name="T4"/>
                    <a:gd fmla="*/ 66789 h 80" name="T5"/>
                    <a:gd fmla="*/ 19784 w 29" name="T6"/>
                    <a:gd fmla="*/ 0 h 80" name="T7"/>
                    <a:gd fmla="*/ 0 w 29" name="T8"/>
                    <a:gd fmla="*/ 3929 h 8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80" w="28">
                      <a:moveTo>
                        <a:pt x="0" y="2"/>
                      </a:moveTo>
                      <a:cubicBezTo>
                        <a:pt x="0" y="2"/>
                        <a:pt x="18" y="80"/>
                        <a:pt x="18" y="76"/>
                      </a:cubicBezTo>
                      <a:cubicBezTo>
                        <a:pt x="18" y="71"/>
                        <a:pt x="29" y="34"/>
                        <a:pt x="29" y="34"/>
                      </a:cubicBezTo>
                      <a:cubicBezTo>
                        <a:pt x="10" y="0"/>
                        <a:pt x="10" y="0"/>
                        <a:pt x="10" y="0"/>
                      </a:cubicBezTo>
                      <a:lnTo>
                        <a:pt x="0" y="2"/>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grpSp>
        </p:grpSp>
        <p:sp>
          <p:nvSpPr>
            <p:cNvPr id="8" name="Rectangle 8"/>
            <p:cNvSpPr>
              <a:spLocks noChangeArrowheads="1"/>
            </p:cNvSpPr>
            <p:nvPr/>
          </p:nvSpPr>
          <p:spPr bwMode="auto">
            <a:xfrm>
              <a:off x="1497959" y="1777407"/>
              <a:ext cx="821249" cy="106114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defTabSz="914400" eaLnBrk="1" fontAlgn="auto" hangingPunct="1" indent="0" latinLnBrk="0" lvl="0" marL="0" marR="0">
                <a:lnSpc>
                  <a:spcPct val="100000"/>
                </a:lnSpc>
                <a:spcBef>
                  <a:spcPct val="0"/>
                </a:spcBef>
                <a:spcAft>
                  <a:spcPct val="0"/>
                </a:spcAft>
                <a:buClrTx/>
                <a:buSzTx/>
                <a:buFontTx/>
                <a:buNone/>
                <a:defRPr/>
              </a:pPr>
              <a:r>
                <a:rPr altLang="zh-CN" b="0" baseline="0" cap="none" i="0" kern="0" kumimoji="0" lang="id-ID" noProof="0" normalizeH="0" spc="0" strike="noStrike" sz="4100" u="none">
                  <a:ln>
                    <a:noFill/>
                  </a:ln>
                  <a:solidFill>
                    <a:prstClr val="white"/>
                  </a:solidFill>
                  <a:effectLst/>
                  <a:uLnTx/>
                  <a:uFillTx/>
                  <a:latin charset="0" pitchFamily="50" typeface="Modern Pictograms"/>
                </a:rPr>
                <a:t>w</a:t>
              </a:r>
            </a:p>
          </p:txBody>
        </p:sp>
        <p:sp>
          <p:nvSpPr>
            <p:cNvPr id="9" name="Rectangle 9"/>
            <p:cNvSpPr>
              <a:spLocks noChangeArrowheads="1"/>
            </p:cNvSpPr>
            <p:nvPr/>
          </p:nvSpPr>
          <p:spPr bwMode="auto">
            <a:xfrm>
              <a:off x="2911784" y="5568001"/>
              <a:ext cx="513163" cy="74506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defTabSz="914400" eaLnBrk="1" fontAlgn="auto" hangingPunct="1" indent="0" latinLnBrk="0" lvl="0" marL="0" marR="0">
                <a:lnSpc>
                  <a:spcPct val="100000"/>
                </a:lnSpc>
                <a:spcBef>
                  <a:spcPct val="0"/>
                </a:spcBef>
                <a:spcAft>
                  <a:spcPct val="0"/>
                </a:spcAft>
                <a:buClrTx/>
                <a:buSzTx/>
                <a:buFontTx/>
                <a:buNone/>
                <a:defRPr/>
              </a:pPr>
              <a:r>
                <a:rPr altLang="zh-CN" b="0" baseline="0" cap="none" i="0" kern="0" kumimoji="0" lang="id-ID" noProof="0" normalizeH="0" spc="0" strike="noStrike" sz="2700" u="none">
                  <a:ln>
                    <a:noFill/>
                  </a:ln>
                  <a:solidFill>
                    <a:prstClr val="white"/>
                  </a:solidFill>
                  <a:effectLst/>
                  <a:uLnTx/>
                  <a:uFillTx/>
                  <a:latin charset="0" pitchFamily="50" typeface="Modern Pictograms"/>
                </a:rPr>
                <a:t>a</a:t>
              </a:r>
            </a:p>
          </p:txBody>
        </p:sp>
      </p:grpSp>
      <p:grpSp>
        <p:nvGrpSpPr>
          <p:cNvPr id="119" name="Group 118"/>
          <p:cNvGrpSpPr/>
          <p:nvPr/>
        </p:nvGrpSpPr>
        <p:grpSpPr>
          <a:xfrm>
            <a:off x="4521994" y="1059649"/>
            <a:ext cx="2193131" cy="3157175"/>
            <a:chOff x="529156" y="1965820"/>
            <a:chExt cx="2924257" cy="4209414"/>
          </a:xfrm>
        </p:grpSpPr>
        <p:grpSp>
          <p:nvGrpSpPr>
            <p:cNvPr id="120" name="Group 119"/>
            <p:cNvGrpSpPr/>
            <p:nvPr/>
          </p:nvGrpSpPr>
          <p:grpSpPr>
            <a:xfrm>
              <a:off x="529156" y="2337282"/>
              <a:ext cx="2924257" cy="3837952"/>
              <a:chOff x="529156" y="2337282"/>
              <a:chExt cx="2924257" cy="3837952"/>
            </a:xfrm>
          </p:grpSpPr>
          <p:sp>
            <p:nvSpPr>
              <p:cNvPr id="122" name="Rectangle 121"/>
              <p:cNvSpPr/>
              <p:nvPr/>
            </p:nvSpPr>
            <p:spPr>
              <a:xfrm>
                <a:off x="529156" y="2337282"/>
                <a:ext cx="2924257" cy="2637441"/>
              </a:xfrm>
              <a:prstGeom prst="rect">
                <a:avLst/>
              </a:prstGeom>
            </p:spPr>
            <p:txBody>
              <a:bodyPr>
                <a:spAutoFit/>
              </a:bodyPr>
              <a:lstStyle/>
              <a:p>
                <a:pPr algn="just" defTabSz="914400" eaLnBrk="1" fontAlgn="auto" hangingPunct="1" indent="0" latinLnBrk="0" lvl="0" marL="0" marR="0">
                  <a:lnSpc>
                    <a:spcPts val="1238"/>
                  </a:lnSpc>
                  <a:spcBef>
                    <a:spcPct val="0"/>
                  </a:spcBef>
                  <a:spcAft>
                    <a:spcPts val="1125"/>
                  </a:spcAft>
                  <a:buClrTx/>
                  <a:buSzTx/>
                  <a:buFontTx/>
                  <a:buNone/>
                  <a:defRPr/>
                </a:pPr>
                <a:r>
                  <a:rPr b="0" baseline="0" cap="none" i="0" kern="0" kumimoji="0" lang="en-US" noProof="0" normalizeH="0" spc="0" strike="noStrike" sz="900" u="none">
                    <a:ln>
                      <a:noFill/>
                    </a:ln>
                    <a:solidFill>
                      <a:srgbClr val="0B1527"/>
                    </a:solidFill>
                    <a:effectLst/>
                    <a:uLnTx/>
                    <a:uFillTx/>
                    <a:ea charset="0" panose="02020603050405020304" pitchFamily="18" typeface="Times New Roman"/>
                  </a:rPr>
                  <a:t>Lorem ipsum dolor sit amet, consectetur adipiscing elit. Nam viverra euismod odio, gravida pellentesque urna varius vitae. Sed dui lorem, adipiscing in adipiscing et, interdum nec metus. Mauris ultricies, justo eu convallis placerat, felis enim ornare nisi, vitae mattis nulla ante id dui. Ut lectus purus, commodo et tincidunt vel, interdum sed lectus. Vestibulum adipiscing tempor nisi id elementu sadips ipsums dolores uns fugiats gravida nam elit vols nulla dolores amet untras sitsers.</a:t>
                </a:r>
              </a:p>
            </p:txBody>
          </p:sp>
          <p:sp>
            <p:nvSpPr>
              <p:cNvPr id="123" name="TextBox 122"/>
              <p:cNvSpPr txBox="1"/>
              <p:nvPr/>
            </p:nvSpPr>
            <p:spPr>
              <a:xfrm>
                <a:off x="1573760" y="5096257"/>
                <a:ext cx="1763762" cy="1097240"/>
              </a:xfrm>
              <a:prstGeom prst="rect">
                <a:avLst/>
              </a:prstGeom>
              <a:noFill/>
            </p:spPr>
            <p:txBody>
              <a:bodyPr>
                <a:spAutoFit/>
              </a:bodyPr>
              <a:lstStyle/>
              <a:p>
                <a:pPr algn="just" defTabSz="914400" eaLnBrk="1" fontAlgn="auto" hangingPunct="1" indent="0" latinLnBrk="0" lvl="0" marL="0" marR="0">
                  <a:lnSpc>
                    <a:spcPct val="150000"/>
                  </a:lnSpc>
                  <a:spcBef>
                    <a:spcPct val="0"/>
                  </a:spcBef>
                  <a:spcAft>
                    <a:spcPct val="0"/>
                  </a:spcAft>
                  <a:buClrTx/>
                  <a:buSzTx/>
                  <a:buFontTx/>
                  <a:buNone/>
                  <a:defRPr/>
                </a:pPr>
                <a:r>
                  <a:rPr b="0" baseline="0" cap="none" i="0" kern="0" kumimoji="0" lang="id-ID" noProof="0" normalizeH="0" spc="0" strike="noStrike" sz="800" u="none">
                    <a:ln>
                      <a:noFill/>
                    </a:ln>
                    <a:solidFill>
                      <a:srgbClr val="0B1527"/>
                    </a:solidFill>
                    <a:effectLst/>
                    <a:uLnTx/>
                    <a:uFillTx/>
                    <a:latin charset="-122" panose="020b0503020204020204" pitchFamily="34" typeface="微软雅黑"/>
                    <a:ea charset="-122" panose="020b0503020204020204" pitchFamily="34" typeface="微软雅黑"/>
                  </a:rPr>
                  <a:t>Of shopping carts are abandoned right before the transaction its completed. </a:t>
                </a:r>
              </a:p>
            </p:txBody>
          </p:sp>
          <p:sp>
            <p:nvSpPr>
              <p:cNvPr id="124" name="TextBox 123"/>
              <p:cNvSpPr txBox="1"/>
              <p:nvPr/>
            </p:nvSpPr>
            <p:spPr>
              <a:xfrm>
                <a:off x="535506" y="5154992"/>
                <a:ext cx="1130755" cy="731493"/>
              </a:xfrm>
              <a:prstGeom prst="rect">
                <a:avLst/>
              </a:prstGeom>
              <a:noFill/>
            </p:spPr>
            <p:txBody>
              <a:bodyPr wrap="none">
                <a:spAutoFit/>
              </a:bodyPr>
              <a:lstStyle/>
              <a:p>
                <a:pPr defTabSz="914400" eaLnBrk="1" fontAlgn="auto" hangingPunct="1" indent="0" latinLnBrk="0" lvl="0" marL="0" marR="0">
                  <a:lnSpc>
                    <a:spcPct val="100000"/>
                  </a:lnSpc>
                  <a:spcBef>
                    <a:spcPct val="0"/>
                  </a:spcBef>
                  <a:spcAft>
                    <a:spcPct val="0"/>
                  </a:spcAft>
                  <a:buClrTx/>
                  <a:buSzTx/>
                  <a:buFontTx/>
                  <a:buNone/>
                  <a:defRPr/>
                </a:pPr>
                <a:r>
                  <a:rPr b="1" baseline="0" cap="none" i="0" kern="0" kumimoji="0" lang="id-ID" noProof="0" normalizeH="0" spc="0" strike="noStrike" sz="3000" u="none">
                    <a:ln>
                      <a:noFill/>
                    </a:ln>
                    <a:solidFill>
                      <a:srgbClr val="0B1527"/>
                    </a:solidFill>
                    <a:effectLst/>
                    <a:uLnTx/>
                    <a:uFillTx/>
                  </a:rPr>
                  <a:t>68%</a:t>
                </a:r>
              </a:p>
            </p:txBody>
          </p:sp>
        </p:grpSp>
        <p:sp>
          <p:nvSpPr>
            <p:cNvPr id="121" name="TextBox 120"/>
            <p:cNvSpPr txBox="1"/>
            <p:nvPr/>
          </p:nvSpPr>
          <p:spPr>
            <a:xfrm>
              <a:off x="529156" y="1965820"/>
              <a:ext cx="1764789" cy="426705"/>
            </a:xfrm>
            <a:prstGeom prst="rect">
              <a:avLst/>
            </a:prstGeom>
            <a:noFill/>
          </p:spPr>
          <p:txBody>
            <a:bodyPr wrap="none">
              <a:spAutoFit/>
            </a:bodyPr>
            <a:lstStyle/>
            <a:p>
              <a:pPr defTabSz="914400" eaLnBrk="1" fontAlgn="auto" hangingPunct="1" indent="0" latinLnBrk="0" lvl="0" marL="0" marR="0">
                <a:lnSpc>
                  <a:spcPct val="100000"/>
                </a:lnSpc>
                <a:spcBef>
                  <a:spcPct val="0"/>
                </a:spcBef>
                <a:spcAft>
                  <a:spcPct val="0"/>
                </a:spcAft>
                <a:buClrTx/>
                <a:buSzTx/>
                <a:buFontTx/>
                <a:buNone/>
                <a:defRPr/>
              </a:pPr>
              <a:r>
                <a:rPr b="1" baseline="0" cap="none" i="0" kern="0" kumimoji="0" lang="id-ID" noProof="0" normalizeH="0" spc="0" strike="noStrike" sz="1500" u="none">
                  <a:ln>
                    <a:noFill/>
                  </a:ln>
                  <a:solidFill>
                    <a:srgbClr val="0B1527"/>
                  </a:solidFill>
                  <a:effectLst/>
                  <a:uLnTx/>
                  <a:uFillTx/>
                  <a:latin panose="020f0302020204030204" typeface="Calibri Light"/>
                </a:rPr>
                <a:t>Expert Analysis</a:t>
              </a:r>
            </a:p>
          </p:txBody>
        </p:sp>
      </p:grpSp>
      <p:sp>
        <p:nvSpPr>
          <p:cNvPr id="126" name="Freeform 125"/>
          <p:cNvSpPr>
            <a:spLocks noEditPoints="1"/>
          </p:cNvSpPr>
          <p:nvPr/>
        </p:nvSpPr>
        <p:spPr bwMode="auto">
          <a:xfrm>
            <a:off x="7013534" y="1367761"/>
            <a:ext cx="419100" cy="402431"/>
          </a:xfrm>
          <a:custGeom>
            <a:gdLst>
              <a:gd fmla="*/ 175 w 296" name="T0"/>
              <a:gd fmla="*/ 126 h 284" name="T1"/>
              <a:gd fmla="*/ 263 w 296" name="T2"/>
              <a:gd fmla="*/ 42 h 284" name="T3"/>
              <a:gd fmla="*/ 268 w 296" name="T4"/>
              <a:gd fmla="*/ 15 h 284" name="T5"/>
              <a:gd fmla="*/ 241 w 296" name="T6"/>
              <a:gd fmla="*/ 22 h 284" name="T7"/>
              <a:gd fmla="*/ 164 w 296" name="T8"/>
              <a:gd fmla="*/ 116 h 284" name="T9"/>
              <a:gd fmla="*/ 141 w 296" name="T10"/>
              <a:gd fmla="*/ 95 h 284" name="T11"/>
              <a:gd fmla="*/ 91 w 296" name="T12"/>
              <a:gd fmla="*/ 12 h 284" name="T13"/>
              <a:gd fmla="*/ 42 w 296" name="T14"/>
              <a:gd fmla="*/ 4 h 284" name="T15"/>
              <a:gd fmla="*/ 42 w 296" name="T16"/>
              <a:gd fmla="*/ 14 h 284" name="T17"/>
              <a:gd fmla="*/ 76 w 296" name="T18"/>
              <a:gd fmla="*/ 45 h 284" name="T19"/>
              <a:gd fmla="*/ 62 w 296" name="T20"/>
              <a:gd fmla="*/ 78 h 284" name="T21"/>
              <a:gd fmla="*/ 22 w 296" name="T22"/>
              <a:gd fmla="*/ 46 h 284" name="T23"/>
              <a:gd fmla="*/ 12 w 296" name="T24"/>
              <a:gd fmla="*/ 36 h 284" name="T25"/>
              <a:gd fmla="*/ 7 w 296" name="T26"/>
              <a:gd fmla="*/ 39 h 284" name="T27"/>
              <a:gd fmla="*/ 56 w 296" name="T28"/>
              <a:gd fmla="*/ 126 h 284" name="T29"/>
              <a:gd fmla="*/ 100 w 296" name="T30"/>
              <a:gd fmla="*/ 136 h 284" name="T31"/>
              <a:gd fmla="*/ 33 w 296" name="T32"/>
              <a:gd fmla="*/ 224 h 284" name="T33"/>
              <a:gd fmla="*/ 29 w 296" name="T34"/>
              <a:gd fmla="*/ 272 h 284" name="T35"/>
              <a:gd fmla="*/ 149 w 296" name="T36"/>
              <a:gd fmla="*/ 186 h 284" name="T37"/>
              <a:gd fmla="*/ 266 w 296" name="T38"/>
              <a:gd fmla="*/ 284 h 284" name="T39"/>
              <a:gd fmla="*/ 284 w 296" name="T40"/>
              <a:gd fmla="*/ 277 h 284" name="T41"/>
              <a:gd fmla="*/ 103 w 296" name="T42"/>
              <a:gd fmla="*/ 123 h 284" name="T43"/>
              <a:gd fmla="*/ 86 w 296" name="T44"/>
              <a:gd fmla="*/ 127 h 284" name="T45"/>
              <a:gd fmla="*/ 25 w 296" name="T46"/>
              <a:gd fmla="*/ 80 h 284" name="T47"/>
              <a:gd fmla="*/ 41 w 296" name="T48"/>
              <a:gd fmla="*/ 80 h 284" name="T49"/>
              <a:gd fmla="*/ 84 w 296" name="T50"/>
              <a:gd fmla="*/ 80 h 284" name="T51"/>
              <a:gd fmla="*/ 58 w 296" name="T52"/>
              <a:gd fmla="*/ 11 h 284" name="T53"/>
              <a:gd fmla="*/ 122 w 296" name="T54"/>
              <a:gd fmla="*/ 59 h 284" name="T55"/>
              <a:gd fmla="*/ 128 w 296" name="T56"/>
              <a:gd fmla="*/ 100 h 284" name="T57"/>
              <a:gd fmla="*/ 144 w 296" name="T58"/>
              <a:gd fmla="*/ 112 h 284" name="T59"/>
              <a:gd fmla="*/ 152 w 296" name="T60"/>
              <a:gd fmla="*/ 129 h 284" name="T61"/>
              <a:gd fmla="*/ 108 w 296" name="T62"/>
              <a:gd fmla="*/ 127 h 284" name="T63"/>
              <a:gd fmla="*/ 103 w 296" name="T64"/>
              <a:gd fmla="*/ 123 h 284" name="T65"/>
              <a:gd fmla="*/ 36 w 296" name="T66"/>
              <a:gd fmla="*/ 264 h 284" name="T67"/>
              <a:gd fmla="*/ 42 w 296" name="T68"/>
              <a:gd fmla="*/ 232 h 284" name="T69"/>
              <a:gd fmla="*/ 150 w 296" name="T70"/>
              <a:gd fmla="*/ 141 h 284" name="T71"/>
              <a:gd fmla="*/ 145 w 296" name="T72"/>
              <a:gd fmla="*/ 173 h 284" name="T73"/>
              <a:gd fmla="*/ 276 w 296" name="T74"/>
              <a:gd fmla="*/ 269 h 284" name="T75"/>
              <a:gd fmla="*/ 241 w 296" name="T76"/>
              <a:gd fmla="*/ 261 h 284" name="T77"/>
              <a:gd fmla="*/ 162 w 296" name="T78"/>
              <a:gd fmla="*/ 139 h 284" name="T79"/>
              <a:gd fmla="*/ 268 w 296" name="T80"/>
              <a:gd fmla="*/ 234 h 284"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284" w="296">
                <a:moveTo>
                  <a:pt x="276" y="226"/>
                </a:moveTo>
                <a:cubicBezTo>
                  <a:pt x="175" y="126"/>
                  <a:pt x="175" y="126"/>
                  <a:pt x="175" y="126"/>
                </a:cubicBezTo>
                <a:cubicBezTo>
                  <a:pt x="246" y="49"/>
                  <a:pt x="246" y="49"/>
                  <a:pt x="246" y="49"/>
                </a:cubicBezTo>
                <a:cubicBezTo>
                  <a:pt x="252" y="49"/>
                  <a:pt x="258" y="47"/>
                  <a:pt x="263" y="42"/>
                </a:cubicBezTo>
                <a:cubicBezTo>
                  <a:pt x="271" y="34"/>
                  <a:pt x="271" y="34"/>
                  <a:pt x="271" y="34"/>
                </a:cubicBezTo>
                <a:cubicBezTo>
                  <a:pt x="278" y="26"/>
                  <a:pt x="274" y="20"/>
                  <a:pt x="268" y="15"/>
                </a:cubicBezTo>
                <a:cubicBezTo>
                  <a:pt x="262" y="9"/>
                  <a:pt x="256" y="6"/>
                  <a:pt x="249" y="13"/>
                </a:cubicBezTo>
                <a:cubicBezTo>
                  <a:pt x="241" y="22"/>
                  <a:pt x="241" y="22"/>
                  <a:pt x="241" y="22"/>
                </a:cubicBezTo>
                <a:cubicBezTo>
                  <a:pt x="237" y="27"/>
                  <a:pt x="235" y="33"/>
                  <a:pt x="236" y="39"/>
                </a:cubicBezTo>
                <a:cubicBezTo>
                  <a:pt x="164" y="116"/>
                  <a:pt x="164" y="116"/>
                  <a:pt x="164" y="116"/>
                </a:cubicBezTo>
                <a:cubicBezTo>
                  <a:pt x="152" y="104"/>
                  <a:pt x="152" y="104"/>
                  <a:pt x="152" y="104"/>
                </a:cubicBezTo>
                <a:cubicBezTo>
                  <a:pt x="149" y="100"/>
                  <a:pt x="145" y="97"/>
                  <a:pt x="141" y="95"/>
                </a:cubicBezTo>
                <a:cubicBezTo>
                  <a:pt x="146" y="80"/>
                  <a:pt x="142" y="62"/>
                  <a:pt x="130" y="51"/>
                </a:cubicBezTo>
                <a:cubicBezTo>
                  <a:pt x="91" y="12"/>
                  <a:pt x="91" y="12"/>
                  <a:pt x="91" y="12"/>
                </a:cubicBezTo>
                <a:cubicBezTo>
                  <a:pt x="83" y="4"/>
                  <a:pt x="72" y="0"/>
                  <a:pt x="60" y="0"/>
                </a:cubicBezTo>
                <a:cubicBezTo>
                  <a:pt x="54" y="0"/>
                  <a:pt x="48" y="1"/>
                  <a:pt x="42" y="4"/>
                </a:cubicBezTo>
                <a:cubicBezTo>
                  <a:pt x="40" y="4"/>
                  <a:pt x="39" y="7"/>
                  <a:pt x="39" y="9"/>
                </a:cubicBezTo>
                <a:cubicBezTo>
                  <a:pt x="39" y="11"/>
                  <a:pt x="40" y="13"/>
                  <a:pt x="42" y="14"/>
                </a:cubicBezTo>
                <a:cubicBezTo>
                  <a:pt x="45" y="15"/>
                  <a:pt x="47" y="16"/>
                  <a:pt x="49" y="18"/>
                </a:cubicBezTo>
                <a:cubicBezTo>
                  <a:pt x="76" y="45"/>
                  <a:pt x="76" y="45"/>
                  <a:pt x="76" y="45"/>
                </a:cubicBezTo>
                <a:cubicBezTo>
                  <a:pt x="83" y="52"/>
                  <a:pt x="84" y="64"/>
                  <a:pt x="76" y="72"/>
                </a:cubicBezTo>
                <a:cubicBezTo>
                  <a:pt x="72" y="76"/>
                  <a:pt x="68" y="78"/>
                  <a:pt x="62" y="78"/>
                </a:cubicBezTo>
                <a:cubicBezTo>
                  <a:pt x="57" y="78"/>
                  <a:pt x="53" y="76"/>
                  <a:pt x="49" y="72"/>
                </a:cubicBezTo>
                <a:cubicBezTo>
                  <a:pt x="22" y="46"/>
                  <a:pt x="22" y="46"/>
                  <a:pt x="22" y="46"/>
                </a:cubicBezTo>
                <a:cubicBezTo>
                  <a:pt x="20" y="44"/>
                  <a:pt x="19" y="42"/>
                  <a:pt x="18" y="39"/>
                </a:cubicBezTo>
                <a:cubicBezTo>
                  <a:pt x="17" y="37"/>
                  <a:pt x="15" y="36"/>
                  <a:pt x="12" y="36"/>
                </a:cubicBezTo>
                <a:cubicBezTo>
                  <a:pt x="12" y="36"/>
                  <a:pt x="12" y="36"/>
                  <a:pt x="12" y="36"/>
                </a:cubicBezTo>
                <a:cubicBezTo>
                  <a:pt x="10" y="36"/>
                  <a:pt x="8" y="37"/>
                  <a:pt x="7" y="39"/>
                </a:cubicBezTo>
                <a:cubicBezTo>
                  <a:pt x="0" y="56"/>
                  <a:pt x="4" y="75"/>
                  <a:pt x="17" y="88"/>
                </a:cubicBezTo>
                <a:cubicBezTo>
                  <a:pt x="56" y="126"/>
                  <a:pt x="56" y="126"/>
                  <a:pt x="56" y="126"/>
                </a:cubicBezTo>
                <a:cubicBezTo>
                  <a:pt x="64" y="134"/>
                  <a:pt x="75" y="139"/>
                  <a:pt x="86" y="139"/>
                </a:cubicBezTo>
                <a:cubicBezTo>
                  <a:pt x="91" y="139"/>
                  <a:pt x="96" y="138"/>
                  <a:pt x="100" y="136"/>
                </a:cubicBezTo>
                <a:cubicBezTo>
                  <a:pt x="102" y="139"/>
                  <a:pt x="104" y="142"/>
                  <a:pt x="107" y="145"/>
                </a:cubicBezTo>
                <a:cubicBezTo>
                  <a:pt x="33" y="224"/>
                  <a:pt x="33" y="224"/>
                  <a:pt x="33" y="224"/>
                </a:cubicBezTo>
                <a:cubicBezTo>
                  <a:pt x="19" y="239"/>
                  <a:pt x="17" y="261"/>
                  <a:pt x="28" y="272"/>
                </a:cubicBezTo>
                <a:cubicBezTo>
                  <a:pt x="29" y="272"/>
                  <a:pt x="29" y="272"/>
                  <a:pt x="29" y="272"/>
                </a:cubicBezTo>
                <a:cubicBezTo>
                  <a:pt x="40" y="283"/>
                  <a:pt x="62" y="279"/>
                  <a:pt x="76" y="264"/>
                </a:cubicBezTo>
                <a:cubicBezTo>
                  <a:pt x="149" y="186"/>
                  <a:pt x="149" y="186"/>
                  <a:pt x="149" y="186"/>
                </a:cubicBezTo>
                <a:cubicBezTo>
                  <a:pt x="233" y="269"/>
                  <a:pt x="233" y="269"/>
                  <a:pt x="233" y="269"/>
                </a:cubicBezTo>
                <a:cubicBezTo>
                  <a:pt x="243" y="279"/>
                  <a:pt x="255" y="284"/>
                  <a:pt x="266" y="284"/>
                </a:cubicBezTo>
                <a:cubicBezTo>
                  <a:pt x="266" y="284"/>
                  <a:pt x="266" y="284"/>
                  <a:pt x="266" y="284"/>
                </a:cubicBezTo>
                <a:cubicBezTo>
                  <a:pt x="273" y="284"/>
                  <a:pt x="280" y="281"/>
                  <a:pt x="284" y="277"/>
                </a:cubicBezTo>
                <a:cubicBezTo>
                  <a:pt x="296" y="264"/>
                  <a:pt x="293" y="242"/>
                  <a:pt x="276" y="226"/>
                </a:cubicBezTo>
                <a:close/>
                <a:moveTo>
                  <a:pt x="103" y="123"/>
                </a:moveTo>
                <a:cubicBezTo>
                  <a:pt x="102" y="123"/>
                  <a:pt x="101" y="123"/>
                  <a:pt x="101" y="124"/>
                </a:cubicBezTo>
                <a:cubicBezTo>
                  <a:pt x="96" y="126"/>
                  <a:pt x="91" y="127"/>
                  <a:pt x="86" y="127"/>
                </a:cubicBezTo>
                <a:cubicBezTo>
                  <a:pt x="78" y="127"/>
                  <a:pt x="70" y="124"/>
                  <a:pt x="64" y="118"/>
                </a:cubicBezTo>
                <a:cubicBezTo>
                  <a:pt x="25" y="80"/>
                  <a:pt x="25" y="80"/>
                  <a:pt x="25" y="80"/>
                </a:cubicBezTo>
                <a:cubicBezTo>
                  <a:pt x="18" y="73"/>
                  <a:pt x="15" y="64"/>
                  <a:pt x="15" y="55"/>
                </a:cubicBezTo>
                <a:cubicBezTo>
                  <a:pt x="41" y="80"/>
                  <a:pt x="41" y="80"/>
                  <a:pt x="41" y="80"/>
                </a:cubicBezTo>
                <a:cubicBezTo>
                  <a:pt x="47" y="86"/>
                  <a:pt x="54" y="89"/>
                  <a:pt x="62" y="89"/>
                </a:cubicBezTo>
                <a:cubicBezTo>
                  <a:pt x="71" y="89"/>
                  <a:pt x="78" y="86"/>
                  <a:pt x="84" y="80"/>
                </a:cubicBezTo>
                <a:cubicBezTo>
                  <a:pt x="96" y="68"/>
                  <a:pt x="96" y="49"/>
                  <a:pt x="84" y="37"/>
                </a:cubicBezTo>
                <a:cubicBezTo>
                  <a:pt x="58" y="11"/>
                  <a:pt x="58" y="11"/>
                  <a:pt x="58" y="11"/>
                </a:cubicBezTo>
                <a:cubicBezTo>
                  <a:pt x="67" y="11"/>
                  <a:pt x="76" y="14"/>
                  <a:pt x="83" y="21"/>
                </a:cubicBezTo>
                <a:cubicBezTo>
                  <a:pt x="122" y="59"/>
                  <a:pt x="122" y="59"/>
                  <a:pt x="122" y="59"/>
                </a:cubicBezTo>
                <a:cubicBezTo>
                  <a:pt x="131" y="68"/>
                  <a:pt x="134" y="83"/>
                  <a:pt x="128" y="96"/>
                </a:cubicBezTo>
                <a:cubicBezTo>
                  <a:pt x="128" y="97"/>
                  <a:pt x="128" y="99"/>
                  <a:pt x="128" y="100"/>
                </a:cubicBezTo>
                <a:cubicBezTo>
                  <a:pt x="129" y="101"/>
                  <a:pt x="130" y="103"/>
                  <a:pt x="131" y="103"/>
                </a:cubicBezTo>
                <a:cubicBezTo>
                  <a:pt x="136" y="105"/>
                  <a:pt x="140" y="108"/>
                  <a:pt x="144" y="112"/>
                </a:cubicBezTo>
                <a:cubicBezTo>
                  <a:pt x="156" y="124"/>
                  <a:pt x="156" y="124"/>
                  <a:pt x="156" y="124"/>
                </a:cubicBezTo>
                <a:cubicBezTo>
                  <a:pt x="152" y="129"/>
                  <a:pt x="152" y="129"/>
                  <a:pt x="152" y="129"/>
                </a:cubicBezTo>
                <a:cubicBezTo>
                  <a:pt x="141" y="124"/>
                  <a:pt x="127" y="127"/>
                  <a:pt x="115" y="137"/>
                </a:cubicBezTo>
                <a:cubicBezTo>
                  <a:pt x="112" y="134"/>
                  <a:pt x="110" y="130"/>
                  <a:pt x="108" y="127"/>
                </a:cubicBezTo>
                <a:cubicBezTo>
                  <a:pt x="108" y="125"/>
                  <a:pt x="107" y="124"/>
                  <a:pt x="105" y="124"/>
                </a:cubicBezTo>
                <a:cubicBezTo>
                  <a:pt x="104" y="123"/>
                  <a:pt x="104" y="123"/>
                  <a:pt x="103" y="123"/>
                </a:cubicBezTo>
                <a:close/>
                <a:moveTo>
                  <a:pt x="68" y="256"/>
                </a:moveTo>
                <a:cubicBezTo>
                  <a:pt x="58" y="267"/>
                  <a:pt x="43" y="270"/>
                  <a:pt x="36" y="264"/>
                </a:cubicBezTo>
                <a:cubicBezTo>
                  <a:pt x="36" y="263"/>
                  <a:pt x="36" y="263"/>
                  <a:pt x="36" y="263"/>
                </a:cubicBezTo>
                <a:cubicBezTo>
                  <a:pt x="29" y="257"/>
                  <a:pt x="32" y="242"/>
                  <a:pt x="42" y="232"/>
                </a:cubicBezTo>
                <a:cubicBezTo>
                  <a:pt x="119" y="149"/>
                  <a:pt x="119" y="149"/>
                  <a:pt x="119" y="149"/>
                </a:cubicBezTo>
                <a:cubicBezTo>
                  <a:pt x="128" y="138"/>
                  <a:pt x="143" y="135"/>
                  <a:pt x="150" y="141"/>
                </a:cubicBezTo>
                <a:cubicBezTo>
                  <a:pt x="150" y="142"/>
                  <a:pt x="150" y="142"/>
                  <a:pt x="150" y="142"/>
                </a:cubicBezTo>
                <a:cubicBezTo>
                  <a:pt x="157" y="148"/>
                  <a:pt x="155" y="163"/>
                  <a:pt x="145" y="173"/>
                </a:cubicBezTo>
                <a:lnTo>
                  <a:pt x="68" y="256"/>
                </a:lnTo>
                <a:close/>
                <a:moveTo>
                  <a:pt x="276" y="269"/>
                </a:moveTo>
                <a:cubicBezTo>
                  <a:pt x="273" y="272"/>
                  <a:pt x="269" y="273"/>
                  <a:pt x="266" y="273"/>
                </a:cubicBezTo>
                <a:cubicBezTo>
                  <a:pt x="258" y="273"/>
                  <a:pt x="249" y="268"/>
                  <a:pt x="241" y="261"/>
                </a:cubicBezTo>
                <a:cubicBezTo>
                  <a:pt x="156" y="178"/>
                  <a:pt x="156" y="178"/>
                  <a:pt x="156" y="178"/>
                </a:cubicBezTo>
                <a:cubicBezTo>
                  <a:pt x="166" y="165"/>
                  <a:pt x="168" y="150"/>
                  <a:pt x="162" y="139"/>
                </a:cubicBezTo>
                <a:cubicBezTo>
                  <a:pt x="167" y="134"/>
                  <a:pt x="167" y="134"/>
                  <a:pt x="167" y="134"/>
                </a:cubicBezTo>
                <a:cubicBezTo>
                  <a:pt x="268" y="234"/>
                  <a:pt x="268" y="234"/>
                  <a:pt x="268" y="234"/>
                </a:cubicBezTo>
                <a:cubicBezTo>
                  <a:pt x="280" y="245"/>
                  <a:pt x="284" y="261"/>
                  <a:pt x="276" y="269"/>
                </a:cubicBezTo>
                <a:close/>
              </a:path>
            </a:pathLst>
          </a:custGeom>
          <a:solidFill>
            <a:srgbClr val="16294C"/>
          </a:solidFill>
          <a:ln>
            <a:solidFill>
              <a:srgbClr val="16294C"/>
            </a:solidFill>
          </a:ln>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white">
                  <a:lumMod val="75000"/>
                </a:prstClr>
              </a:solidFill>
              <a:effectLst/>
              <a:uLnTx/>
              <a:uFillTx/>
            </a:endParaRPr>
          </a:p>
        </p:txBody>
      </p:sp>
      <p:grpSp>
        <p:nvGrpSpPr>
          <p:cNvPr id="127" name="Group 126"/>
          <p:cNvGrpSpPr/>
          <p:nvPr/>
        </p:nvGrpSpPr>
        <p:grpSpPr>
          <a:xfrm>
            <a:off x="7019049" y="2082692"/>
            <a:ext cx="426177" cy="397607"/>
            <a:chOff x="4775200" y="5180013"/>
            <a:chExt cx="568325" cy="530225"/>
          </a:xfrm>
          <a:solidFill>
            <a:srgbClr val="16294C"/>
          </a:solidFill>
        </p:grpSpPr>
        <p:sp>
          <p:nvSpPr>
            <p:cNvPr id="136" name="Freeform 61"/>
            <p:cNvSpPr>
              <a:spLocks noEditPoints="1"/>
            </p:cNvSpPr>
            <p:nvPr/>
          </p:nvSpPr>
          <p:spPr bwMode="auto">
            <a:xfrm>
              <a:off x="4775200" y="5180013"/>
              <a:ext cx="568325" cy="530225"/>
            </a:xfrm>
            <a:custGeom>
              <a:gdLst>
                <a:gd fmla="*/ 215 w 301" name="T0"/>
                <a:gd fmla="*/ 0 h 281" name="T1"/>
                <a:gd fmla="*/ 129 w 301" name="T2"/>
                <a:gd fmla="*/ 86 h 281" name="T3"/>
                <a:gd fmla="*/ 134 w 301" name="T4"/>
                <a:gd fmla="*/ 115 h 281" name="T5"/>
                <a:gd fmla="*/ 1 w 301" name="T6"/>
                <a:gd fmla="*/ 248 h 281" name="T7"/>
                <a:gd fmla="*/ 0 w 301" name="T8"/>
                <a:gd fmla="*/ 252 h 281" name="T9"/>
                <a:gd fmla="*/ 1 w 301" name="T10"/>
                <a:gd fmla="*/ 275 h 281" name="T11"/>
                <a:gd fmla="*/ 7 w 301" name="T12"/>
                <a:gd fmla="*/ 281 h 281" name="T13"/>
                <a:gd fmla="*/ 7 w 301" name="T14"/>
                <a:gd fmla="*/ 281 h 281" name="T15"/>
                <a:gd fmla="*/ 55 w 301" name="T16"/>
                <a:gd fmla="*/ 279 h 281" name="T17"/>
                <a:gd fmla="*/ 60 w 301" name="T18"/>
                <a:gd fmla="*/ 275 h 281" name="T19"/>
                <a:gd fmla="*/ 66 w 301" name="T20"/>
                <a:gd fmla="*/ 255 h 281" name="T21"/>
                <a:gd fmla="*/ 87 w 301" name="T22"/>
                <a:gd fmla="*/ 250 h 281" name="T23"/>
                <a:gd fmla="*/ 92 w 301" name="T24"/>
                <a:gd fmla="*/ 246 h 281" name="T25"/>
                <a:gd fmla="*/ 95 w 301" name="T26"/>
                <a:gd fmla="*/ 227 h 281" name="T27"/>
                <a:gd fmla="*/ 115 w 301" name="T28"/>
                <a:gd fmla="*/ 222 h 281" name="T29"/>
                <a:gd fmla="*/ 120 w 301" name="T30"/>
                <a:gd fmla="*/ 217 h 281" name="T31"/>
                <a:gd fmla="*/ 121 w 301" name="T32"/>
                <a:gd fmla="*/ 196 h 281" name="T33"/>
                <a:gd fmla="*/ 137 w 301" name="T34"/>
                <a:gd fmla="*/ 195 h 281" name="T35"/>
                <a:gd fmla="*/ 142 w 301" name="T36"/>
                <a:gd fmla="*/ 190 h 281" name="T37"/>
                <a:gd fmla="*/ 147 w 301" name="T38"/>
                <a:gd fmla="*/ 170 h 281" name="T39"/>
                <a:gd fmla="*/ 149 w 301" name="T40"/>
                <a:gd fmla="*/ 170 h 281" name="T41"/>
                <a:gd fmla="*/ 174 w 301" name="T42"/>
                <a:gd fmla="*/ 162 h 281" name="T43"/>
                <a:gd fmla="*/ 215 w 301" name="T44"/>
                <a:gd fmla="*/ 172 h 281" name="T45"/>
                <a:gd fmla="*/ 301 w 301" name="T46"/>
                <a:gd fmla="*/ 86 h 281" name="T47"/>
                <a:gd fmla="*/ 215 w 301" name="T48"/>
                <a:gd fmla="*/ 0 h 281" name="T49"/>
                <a:gd fmla="*/ 215 w 301" name="T50"/>
                <a:gd fmla="*/ 160 h 281" name="T51"/>
                <a:gd fmla="*/ 177 w 301" name="T52"/>
                <a:gd fmla="*/ 150 h 281" name="T53"/>
                <a:gd fmla="*/ 171 w 301" name="T54"/>
                <a:gd fmla="*/ 150 h 281" name="T55"/>
                <a:gd fmla="*/ 149 w 301" name="T56"/>
                <a:gd fmla="*/ 158 h 281" name="T57"/>
                <a:gd fmla="*/ 144 w 301" name="T58"/>
                <a:gd fmla="*/ 158 h 281" name="T59"/>
                <a:gd fmla="*/ 144 w 301" name="T60"/>
                <a:gd fmla="*/ 158 h 281" name="T61"/>
                <a:gd fmla="*/ 140 w 301" name="T62"/>
                <a:gd fmla="*/ 158 h 281" name="T63"/>
                <a:gd fmla="*/ 137 w 301" name="T64"/>
                <a:gd fmla="*/ 162 h 281" name="T65"/>
                <a:gd fmla="*/ 132 w 301" name="T66"/>
                <a:gd fmla="*/ 184 h 281" name="T67"/>
                <a:gd fmla="*/ 115 w 301" name="T68"/>
                <a:gd fmla="*/ 186 h 281" name="T69"/>
                <a:gd fmla="*/ 110 w 301" name="T70"/>
                <a:gd fmla="*/ 191 h 281" name="T71"/>
                <a:gd fmla="*/ 108 w 301" name="T72"/>
                <a:gd fmla="*/ 212 h 281" name="T73"/>
                <a:gd fmla="*/ 89 w 301" name="T74"/>
                <a:gd fmla="*/ 217 h 281" name="T75"/>
                <a:gd fmla="*/ 85 w 301" name="T76"/>
                <a:gd fmla="*/ 221 h 281" name="T77"/>
                <a:gd fmla="*/ 81 w 301" name="T78"/>
                <a:gd fmla="*/ 240 h 281" name="T79"/>
                <a:gd fmla="*/ 60 w 301" name="T80"/>
                <a:gd fmla="*/ 244 h 281" name="T81"/>
                <a:gd fmla="*/ 55 w 301" name="T82"/>
                <a:gd fmla="*/ 248 h 281" name="T83"/>
                <a:gd fmla="*/ 50 w 301" name="T84"/>
                <a:gd fmla="*/ 268 h 281" name="T85"/>
                <a:gd fmla="*/ 12 w 301" name="T86"/>
                <a:gd fmla="*/ 269 h 281" name="T87"/>
                <a:gd fmla="*/ 11 w 301" name="T88"/>
                <a:gd fmla="*/ 254 h 281" name="T89"/>
                <a:gd fmla="*/ 145 w 301" name="T90"/>
                <a:gd fmla="*/ 120 h 281" name="T91"/>
                <a:gd fmla="*/ 146 w 301" name="T92"/>
                <a:gd fmla="*/ 114 h 281" name="T93"/>
                <a:gd fmla="*/ 141 w 301" name="T94"/>
                <a:gd fmla="*/ 86 h 281" name="T95"/>
                <a:gd fmla="*/ 215 w 301" name="T96"/>
                <a:gd fmla="*/ 12 h 281" name="T97"/>
                <a:gd fmla="*/ 289 w 301" name="T98"/>
                <a:gd fmla="*/ 86 h 281" name="T99"/>
                <a:gd fmla="*/ 215 w 301" name="T100"/>
                <a:gd fmla="*/ 160 h 281"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281" w="301">
                  <a:moveTo>
                    <a:pt x="215" y="0"/>
                  </a:moveTo>
                  <a:cubicBezTo>
                    <a:pt x="168" y="0"/>
                    <a:pt x="129" y="39"/>
                    <a:pt x="129" y="86"/>
                  </a:cubicBezTo>
                  <a:cubicBezTo>
                    <a:pt x="129" y="96"/>
                    <a:pt x="131" y="106"/>
                    <a:pt x="134" y="115"/>
                  </a:cubicBezTo>
                  <a:cubicBezTo>
                    <a:pt x="1" y="248"/>
                    <a:pt x="1" y="248"/>
                    <a:pt x="1" y="248"/>
                  </a:cubicBezTo>
                  <a:cubicBezTo>
                    <a:pt x="0" y="249"/>
                    <a:pt x="0" y="250"/>
                    <a:pt x="0" y="252"/>
                  </a:cubicBezTo>
                  <a:cubicBezTo>
                    <a:pt x="1" y="275"/>
                    <a:pt x="1" y="275"/>
                    <a:pt x="1" y="275"/>
                  </a:cubicBezTo>
                  <a:cubicBezTo>
                    <a:pt x="1" y="278"/>
                    <a:pt x="4" y="281"/>
                    <a:pt x="7" y="281"/>
                  </a:cubicBezTo>
                  <a:cubicBezTo>
                    <a:pt x="7" y="281"/>
                    <a:pt x="7" y="281"/>
                    <a:pt x="7" y="281"/>
                  </a:cubicBezTo>
                  <a:cubicBezTo>
                    <a:pt x="55" y="279"/>
                    <a:pt x="55" y="279"/>
                    <a:pt x="55" y="279"/>
                  </a:cubicBezTo>
                  <a:cubicBezTo>
                    <a:pt x="57" y="279"/>
                    <a:pt x="59" y="277"/>
                    <a:pt x="60" y="275"/>
                  </a:cubicBezTo>
                  <a:cubicBezTo>
                    <a:pt x="66" y="255"/>
                    <a:pt x="66" y="255"/>
                    <a:pt x="66" y="255"/>
                  </a:cubicBezTo>
                  <a:cubicBezTo>
                    <a:pt x="87" y="250"/>
                    <a:pt x="87" y="250"/>
                    <a:pt x="87" y="250"/>
                  </a:cubicBezTo>
                  <a:cubicBezTo>
                    <a:pt x="90" y="250"/>
                    <a:pt x="91" y="248"/>
                    <a:pt x="92" y="246"/>
                  </a:cubicBezTo>
                  <a:cubicBezTo>
                    <a:pt x="95" y="227"/>
                    <a:pt x="95" y="227"/>
                    <a:pt x="95" y="227"/>
                  </a:cubicBezTo>
                  <a:cubicBezTo>
                    <a:pt x="115" y="222"/>
                    <a:pt x="115" y="222"/>
                    <a:pt x="115" y="222"/>
                  </a:cubicBezTo>
                  <a:cubicBezTo>
                    <a:pt x="118" y="221"/>
                    <a:pt x="119" y="219"/>
                    <a:pt x="120" y="217"/>
                  </a:cubicBezTo>
                  <a:cubicBezTo>
                    <a:pt x="121" y="196"/>
                    <a:pt x="121" y="196"/>
                    <a:pt x="121" y="196"/>
                  </a:cubicBezTo>
                  <a:cubicBezTo>
                    <a:pt x="137" y="195"/>
                    <a:pt x="137" y="195"/>
                    <a:pt x="137" y="195"/>
                  </a:cubicBezTo>
                  <a:cubicBezTo>
                    <a:pt x="140" y="194"/>
                    <a:pt x="142" y="192"/>
                    <a:pt x="142" y="190"/>
                  </a:cubicBezTo>
                  <a:cubicBezTo>
                    <a:pt x="147" y="170"/>
                    <a:pt x="147" y="170"/>
                    <a:pt x="147" y="170"/>
                  </a:cubicBezTo>
                  <a:cubicBezTo>
                    <a:pt x="147" y="170"/>
                    <a:pt x="148" y="170"/>
                    <a:pt x="149" y="170"/>
                  </a:cubicBezTo>
                  <a:cubicBezTo>
                    <a:pt x="155" y="170"/>
                    <a:pt x="164" y="168"/>
                    <a:pt x="174" y="162"/>
                  </a:cubicBezTo>
                  <a:cubicBezTo>
                    <a:pt x="187" y="168"/>
                    <a:pt x="201" y="172"/>
                    <a:pt x="215" y="172"/>
                  </a:cubicBezTo>
                  <a:cubicBezTo>
                    <a:pt x="262" y="172"/>
                    <a:pt x="301" y="133"/>
                    <a:pt x="301" y="86"/>
                  </a:cubicBezTo>
                  <a:cubicBezTo>
                    <a:pt x="301" y="39"/>
                    <a:pt x="262" y="0"/>
                    <a:pt x="215" y="0"/>
                  </a:cubicBezTo>
                  <a:close/>
                  <a:moveTo>
                    <a:pt x="215" y="160"/>
                  </a:moveTo>
                  <a:cubicBezTo>
                    <a:pt x="202" y="160"/>
                    <a:pt x="188" y="157"/>
                    <a:pt x="177" y="150"/>
                  </a:cubicBezTo>
                  <a:cubicBezTo>
                    <a:pt x="175" y="149"/>
                    <a:pt x="173" y="149"/>
                    <a:pt x="171" y="150"/>
                  </a:cubicBezTo>
                  <a:cubicBezTo>
                    <a:pt x="161" y="157"/>
                    <a:pt x="154" y="158"/>
                    <a:pt x="149" y="158"/>
                  </a:cubicBezTo>
                  <a:cubicBezTo>
                    <a:pt x="146" y="158"/>
                    <a:pt x="144" y="158"/>
                    <a:pt x="144" y="158"/>
                  </a:cubicBezTo>
                  <a:cubicBezTo>
                    <a:pt x="144" y="158"/>
                    <a:pt x="144" y="158"/>
                    <a:pt x="144" y="158"/>
                  </a:cubicBezTo>
                  <a:cubicBezTo>
                    <a:pt x="143" y="157"/>
                    <a:pt x="141" y="157"/>
                    <a:pt x="140" y="158"/>
                  </a:cubicBezTo>
                  <a:cubicBezTo>
                    <a:pt x="138" y="158"/>
                    <a:pt x="137" y="160"/>
                    <a:pt x="137" y="162"/>
                  </a:cubicBezTo>
                  <a:cubicBezTo>
                    <a:pt x="132" y="184"/>
                    <a:pt x="132" y="184"/>
                    <a:pt x="132" y="184"/>
                  </a:cubicBezTo>
                  <a:cubicBezTo>
                    <a:pt x="115" y="186"/>
                    <a:pt x="115" y="186"/>
                    <a:pt x="115" y="186"/>
                  </a:cubicBezTo>
                  <a:cubicBezTo>
                    <a:pt x="112" y="186"/>
                    <a:pt x="110" y="188"/>
                    <a:pt x="110" y="191"/>
                  </a:cubicBezTo>
                  <a:cubicBezTo>
                    <a:pt x="108" y="212"/>
                    <a:pt x="108" y="212"/>
                    <a:pt x="108" y="212"/>
                  </a:cubicBezTo>
                  <a:cubicBezTo>
                    <a:pt x="89" y="217"/>
                    <a:pt x="89" y="217"/>
                    <a:pt x="89" y="217"/>
                  </a:cubicBezTo>
                  <a:cubicBezTo>
                    <a:pt x="87" y="217"/>
                    <a:pt x="85" y="219"/>
                    <a:pt x="85" y="221"/>
                  </a:cubicBezTo>
                  <a:cubicBezTo>
                    <a:pt x="81" y="240"/>
                    <a:pt x="81" y="240"/>
                    <a:pt x="81" y="240"/>
                  </a:cubicBezTo>
                  <a:cubicBezTo>
                    <a:pt x="60" y="244"/>
                    <a:pt x="60" y="244"/>
                    <a:pt x="60" y="244"/>
                  </a:cubicBezTo>
                  <a:cubicBezTo>
                    <a:pt x="58" y="244"/>
                    <a:pt x="56" y="246"/>
                    <a:pt x="55" y="248"/>
                  </a:cubicBezTo>
                  <a:cubicBezTo>
                    <a:pt x="50" y="268"/>
                    <a:pt x="50" y="268"/>
                    <a:pt x="50" y="268"/>
                  </a:cubicBezTo>
                  <a:cubicBezTo>
                    <a:pt x="12" y="269"/>
                    <a:pt x="12" y="269"/>
                    <a:pt x="12" y="269"/>
                  </a:cubicBezTo>
                  <a:cubicBezTo>
                    <a:pt x="11" y="254"/>
                    <a:pt x="11" y="254"/>
                    <a:pt x="11" y="254"/>
                  </a:cubicBezTo>
                  <a:cubicBezTo>
                    <a:pt x="145" y="120"/>
                    <a:pt x="145" y="120"/>
                    <a:pt x="145" y="120"/>
                  </a:cubicBezTo>
                  <a:cubicBezTo>
                    <a:pt x="147" y="119"/>
                    <a:pt x="147" y="116"/>
                    <a:pt x="146" y="114"/>
                  </a:cubicBezTo>
                  <a:cubicBezTo>
                    <a:pt x="142" y="105"/>
                    <a:pt x="141" y="96"/>
                    <a:pt x="141" y="86"/>
                  </a:cubicBezTo>
                  <a:cubicBezTo>
                    <a:pt x="141" y="45"/>
                    <a:pt x="174" y="12"/>
                    <a:pt x="215" y="12"/>
                  </a:cubicBezTo>
                  <a:cubicBezTo>
                    <a:pt x="256" y="12"/>
                    <a:pt x="289" y="45"/>
                    <a:pt x="289" y="86"/>
                  </a:cubicBezTo>
                  <a:cubicBezTo>
                    <a:pt x="289" y="127"/>
                    <a:pt x="256" y="160"/>
                    <a:pt x="215" y="160"/>
                  </a:cubicBezTo>
                  <a:close/>
                </a:path>
              </a:pathLst>
            </a:custGeom>
            <a:grpFill/>
            <a:ln w="9525">
              <a:solidFill>
                <a:srgbClr val="000000"/>
              </a:solidFill>
              <a:round/>
            </a:ln>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white">
                    <a:lumMod val="75000"/>
                  </a:prstClr>
                </a:solidFill>
                <a:effectLst/>
                <a:uLnTx/>
                <a:uFillTx/>
              </a:endParaRPr>
            </a:p>
          </p:txBody>
        </p:sp>
        <p:sp>
          <p:nvSpPr>
            <p:cNvPr id="137" name="Freeform 62"/>
            <p:cNvSpPr>
              <a:spLocks noEditPoints="1"/>
            </p:cNvSpPr>
            <p:nvPr/>
          </p:nvSpPr>
          <p:spPr bwMode="auto">
            <a:xfrm>
              <a:off x="5119688" y="5253038"/>
              <a:ext cx="96838" cy="98425"/>
            </a:xfrm>
            <a:custGeom>
              <a:gdLst>
                <a:gd fmla="*/ 26 w 52" name="T0"/>
                <a:gd fmla="*/ 0 h 52" name="T1"/>
                <a:gd fmla="*/ 0 w 52" name="T2"/>
                <a:gd fmla="*/ 26 h 52" name="T3"/>
                <a:gd fmla="*/ 26 w 52" name="T4"/>
                <a:gd fmla="*/ 52 h 52" name="T5"/>
                <a:gd fmla="*/ 52 w 52" name="T6"/>
                <a:gd fmla="*/ 26 h 52" name="T7"/>
                <a:gd fmla="*/ 26 w 52" name="T8"/>
                <a:gd fmla="*/ 0 h 52" name="T9"/>
                <a:gd fmla="*/ 26 w 52" name="T10"/>
                <a:gd fmla="*/ 42 h 52" name="T11"/>
                <a:gd fmla="*/ 10 w 52" name="T12"/>
                <a:gd fmla="*/ 26 h 52" name="T13"/>
                <a:gd fmla="*/ 26 w 52" name="T14"/>
                <a:gd fmla="*/ 10 h 52" name="T15"/>
                <a:gd fmla="*/ 42 w 52" name="T16"/>
                <a:gd fmla="*/ 26 h 52" name="T17"/>
                <a:gd fmla="*/ 26 w 52" name="T18"/>
                <a:gd fmla="*/ 42 h 5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52" w="52">
                  <a:moveTo>
                    <a:pt x="26" y="0"/>
                  </a:moveTo>
                  <a:cubicBezTo>
                    <a:pt x="12" y="0"/>
                    <a:pt x="0" y="11"/>
                    <a:pt x="0" y="26"/>
                  </a:cubicBezTo>
                  <a:cubicBezTo>
                    <a:pt x="0" y="40"/>
                    <a:pt x="12" y="52"/>
                    <a:pt x="26" y="52"/>
                  </a:cubicBezTo>
                  <a:cubicBezTo>
                    <a:pt x="40" y="52"/>
                    <a:pt x="52" y="40"/>
                    <a:pt x="52" y="26"/>
                  </a:cubicBezTo>
                  <a:cubicBezTo>
                    <a:pt x="52" y="11"/>
                    <a:pt x="40" y="0"/>
                    <a:pt x="26" y="0"/>
                  </a:cubicBezTo>
                  <a:close/>
                  <a:moveTo>
                    <a:pt x="26" y="42"/>
                  </a:moveTo>
                  <a:cubicBezTo>
                    <a:pt x="17" y="42"/>
                    <a:pt x="10" y="34"/>
                    <a:pt x="10" y="26"/>
                  </a:cubicBezTo>
                  <a:cubicBezTo>
                    <a:pt x="10" y="17"/>
                    <a:pt x="17" y="10"/>
                    <a:pt x="26" y="10"/>
                  </a:cubicBezTo>
                  <a:cubicBezTo>
                    <a:pt x="35" y="10"/>
                    <a:pt x="42" y="17"/>
                    <a:pt x="42" y="26"/>
                  </a:cubicBezTo>
                  <a:cubicBezTo>
                    <a:pt x="42" y="34"/>
                    <a:pt x="35" y="42"/>
                    <a:pt x="26" y="42"/>
                  </a:cubicBezTo>
                  <a:close/>
                </a:path>
              </a:pathLst>
            </a:custGeom>
            <a:grpFill/>
            <a:ln w="9525">
              <a:solidFill>
                <a:srgbClr val="000000"/>
              </a:solidFill>
              <a:round/>
            </a:ln>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white">
                    <a:lumMod val="75000"/>
                  </a:prstClr>
                </a:solidFill>
                <a:effectLst/>
                <a:uLnTx/>
                <a:uFillTx/>
              </a:endParaRPr>
            </a:p>
          </p:txBody>
        </p:sp>
      </p:grpSp>
      <p:sp>
        <p:nvSpPr>
          <p:cNvPr id="128" name="Freeform 159"/>
          <p:cNvSpPr>
            <a:spLocks noEditPoints="1"/>
          </p:cNvSpPr>
          <p:nvPr/>
        </p:nvSpPr>
        <p:spPr bwMode="auto">
          <a:xfrm>
            <a:off x="7039727" y="2822705"/>
            <a:ext cx="401241" cy="428625"/>
          </a:xfrm>
          <a:custGeom>
            <a:gdLst>
              <a:gd fmla="*/ 196 w 283" name="T0"/>
              <a:gd fmla="*/ 190 h 303" name="T1"/>
              <a:gd fmla="*/ 240 w 283" name="T2"/>
              <a:gd fmla="*/ 123 h 303" name="T3"/>
              <a:gd fmla="*/ 184 w 283" name="T4"/>
              <a:gd fmla="*/ 16 h 303" name="T5"/>
              <a:gd fmla="*/ 69 w 283" name="T6"/>
              <a:gd fmla="*/ 63 h 303" name="T7"/>
              <a:gd fmla="*/ 83 w 283" name="T8"/>
              <a:gd fmla="*/ 109 h 303" name="T9"/>
              <a:gd fmla="*/ 87 w 283" name="T10"/>
              <a:gd fmla="*/ 190 h 303" name="T11"/>
              <a:gd fmla="*/ 0 w 283" name="T12"/>
              <a:gd fmla="*/ 192 h 303" name="T13"/>
              <a:gd fmla="*/ 98 w 283" name="T14"/>
              <a:gd fmla="*/ 303 h 303" name="T15"/>
              <a:gd fmla="*/ 283 w 283" name="T16"/>
              <a:gd fmla="*/ 198 h 303" name="T17"/>
              <a:gd fmla="*/ 196 w 283" name="T18"/>
              <a:gd fmla="*/ 192 h 303" name="T19"/>
              <a:gd fmla="*/ 234 w 283" name="T20"/>
              <a:gd fmla="*/ 99 h 303" name="T21"/>
              <a:gd fmla="*/ 96 w 283" name="T22"/>
              <a:gd fmla="*/ 45 h 303" name="T23"/>
              <a:gd fmla="*/ 91 w 283" name="T24"/>
              <a:gd fmla="*/ 100 h 303" name="T25"/>
              <a:gd fmla="*/ 119 w 283" name="T26"/>
              <a:gd fmla="*/ 54 h 303" name="T27"/>
              <a:gd fmla="*/ 216 w 283" name="T28"/>
              <a:gd fmla="*/ 91 h 303" name="T29"/>
              <a:gd fmla="*/ 188 w 283" name="T30"/>
              <a:gd fmla="*/ 137 h 303" name="T31"/>
              <a:gd fmla="*/ 149 w 283" name="T32"/>
              <a:gd fmla="*/ 88 h 303" name="T33"/>
              <a:gd fmla="*/ 142 w 283" name="T34"/>
              <a:gd fmla="*/ 87 h 303" name="T35"/>
              <a:gd fmla="*/ 141 w 283" name="T36"/>
              <a:gd fmla="*/ 87 h 303" name="T37"/>
              <a:gd fmla="*/ 91 w 283" name="T38"/>
              <a:gd fmla="*/ 100 h 303" name="T39"/>
              <a:gd fmla="*/ 184 w 283" name="T40"/>
              <a:gd fmla="*/ 192 h 303" name="T41"/>
              <a:gd fmla="*/ 164 w 283" name="T42"/>
              <a:gd fmla="*/ 115 h 303" name="T43"/>
              <a:gd fmla="*/ 163 w 283" name="T44"/>
              <a:gd fmla="*/ 192 h 303" name="T45"/>
              <a:gd fmla="*/ 126 w 283" name="T46"/>
              <a:gd fmla="*/ 166 h 303" name="T47"/>
              <a:gd fmla="*/ 144 w 283" name="T48"/>
              <a:gd fmla="*/ 99 h 303" name="T49"/>
              <a:gd fmla="*/ 162 w 283" name="T50"/>
              <a:gd fmla="*/ 166 h 303" name="T51"/>
              <a:gd fmla="*/ 128 w 283" name="T52"/>
              <a:gd fmla="*/ 104 h 303" name="T53"/>
              <a:gd fmla="*/ 99 w 283" name="T54"/>
              <a:gd fmla="*/ 192 h 303" name="T55"/>
              <a:gd fmla="*/ 128 w 283" name="T56"/>
              <a:gd fmla="*/ 104 h 303" name="T57"/>
              <a:gd fmla="*/ 98 w 283" name="T58"/>
              <a:gd fmla="*/ 292 h 303" name="T59"/>
              <a:gd fmla="*/ 168 w 283" name="T60"/>
              <a:gd fmla="*/ 204 h 303" name="T61"/>
              <a:gd fmla="*/ 169 w 283" name="T62"/>
              <a:gd fmla="*/ 204 h 303" name="T63"/>
              <a:gd fmla="*/ 271 w 283" name="T64"/>
              <a:gd fmla="*/ 204 h 303"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303" w="283">
                <a:moveTo>
                  <a:pt x="196" y="192"/>
                </a:moveTo>
                <a:cubicBezTo>
                  <a:pt x="196" y="192"/>
                  <a:pt x="196" y="191"/>
                  <a:pt x="196" y="190"/>
                </a:cubicBezTo>
                <a:cubicBezTo>
                  <a:pt x="196" y="176"/>
                  <a:pt x="194" y="162"/>
                  <a:pt x="190" y="148"/>
                </a:cubicBezTo>
                <a:cubicBezTo>
                  <a:pt x="217" y="148"/>
                  <a:pt x="235" y="138"/>
                  <a:pt x="240" y="123"/>
                </a:cubicBezTo>
                <a:cubicBezTo>
                  <a:pt x="241" y="120"/>
                  <a:pt x="241" y="116"/>
                  <a:pt x="241" y="112"/>
                </a:cubicBezTo>
                <a:cubicBezTo>
                  <a:pt x="250" y="42"/>
                  <a:pt x="184" y="16"/>
                  <a:pt x="184" y="16"/>
                </a:cubicBezTo>
                <a:cubicBezTo>
                  <a:pt x="100" y="0"/>
                  <a:pt x="69" y="63"/>
                  <a:pt x="69" y="63"/>
                </a:cubicBezTo>
                <a:cubicBezTo>
                  <a:pt x="69" y="63"/>
                  <a:pt x="69" y="63"/>
                  <a:pt x="69" y="63"/>
                </a:cubicBezTo>
                <a:cubicBezTo>
                  <a:pt x="69" y="64"/>
                  <a:pt x="68" y="66"/>
                  <a:pt x="67" y="67"/>
                </a:cubicBezTo>
                <a:cubicBezTo>
                  <a:pt x="63" y="80"/>
                  <a:pt x="69" y="95"/>
                  <a:pt x="83" y="109"/>
                </a:cubicBezTo>
                <a:cubicBezTo>
                  <a:pt x="89" y="113"/>
                  <a:pt x="95" y="118"/>
                  <a:pt x="101" y="122"/>
                </a:cubicBezTo>
                <a:cubicBezTo>
                  <a:pt x="92" y="142"/>
                  <a:pt x="87" y="167"/>
                  <a:pt x="87" y="190"/>
                </a:cubicBezTo>
                <a:cubicBezTo>
                  <a:pt x="87" y="191"/>
                  <a:pt x="87" y="192"/>
                  <a:pt x="87" y="192"/>
                </a:cubicBezTo>
                <a:cubicBezTo>
                  <a:pt x="0" y="192"/>
                  <a:pt x="0" y="192"/>
                  <a:pt x="0" y="192"/>
                </a:cubicBezTo>
                <a:cubicBezTo>
                  <a:pt x="0" y="198"/>
                  <a:pt x="0" y="198"/>
                  <a:pt x="0" y="198"/>
                </a:cubicBezTo>
                <a:cubicBezTo>
                  <a:pt x="4" y="257"/>
                  <a:pt x="47" y="303"/>
                  <a:pt x="98" y="303"/>
                </a:cubicBezTo>
                <a:cubicBezTo>
                  <a:pt x="185" y="303"/>
                  <a:pt x="185" y="303"/>
                  <a:pt x="185" y="303"/>
                </a:cubicBezTo>
                <a:cubicBezTo>
                  <a:pt x="236" y="303"/>
                  <a:pt x="279" y="257"/>
                  <a:pt x="283" y="198"/>
                </a:cubicBezTo>
                <a:cubicBezTo>
                  <a:pt x="283" y="192"/>
                  <a:pt x="283" y="192"/>
                  <a:pt x="283" y="192"/>
                </a:cubicBezTo>
                <a:lnTo>
                  <a:pt x="196" y="192"/>
                </a:lnTo>
                <a:close/>
                <a:moveTo>
                  <a:pt x="182" y="27"/>
                </a:moveTo>
                <a:cubicBezTo>
                  <a:pt x="207" y="38"/>
                  <a:pt x="231" y="64"/>
                  <a:pt x="234" y="99"/>
                </a:cubicBezTo>
                <a:cubicBezTo>
                  <a:pt x="224" y="77"/>
                  <a:pt x="195" y="60"/>
                  <a:pt x="173" y="53"/>
                </a:cubicBezTo>
                <a:cubicBezTo>
                  <a:pt x="157" y="48"/>
                  <a:pt x="118" y="40"/>
                  <a:pt x="96" y="45"/>
                </a:cubicBezTo>
                <a:cubicBezTo>
                  <a:pt x="93" y="46"/>
                  <a:pt x="130" y="13"/>
                  <a:pt x="182" y="27"/>
                </a:cubicBezTo>
                <a:close/>
                <a:moveTo>
                  <a:pt x="91" y="100"/>
                </a:moveTo>
                <a:cubicBezTo>
                  <a:pt x="80" y="90"/>
                  <a:pt x="76" y="79"/>
                  <a:pt x="78" y="71"/>
                </a:cubicBezTo>
                <a:cubicBezTo>
                  <a:pt x="82" y="61"/>
                  <a:pt x="97" y="54"/>
                  <a:pt x="119" y="54"/>
                </a:cubicBezTo>
                <a:cubicBezTo>
                  <a:pt x="133" y="54"/>
                  <a:pt x="149" y="57"/>
                  <a:pt x="164" y="62"/>
                </a:cubicBezTo>
                <a:cubicBezTo>
                  <a:pt x="185" y="69"/>
                  <a:pt x="203" y="79"/>
                  <a:pt x="216" y="91"/>
                </a:cubicBezTo>
                <a:cubicBezTo>
                  <a:pt x="227" y="101"/>
                  <a:pt x="231" y="112"/>
                  <a:pt x="229" y="120"/>
                </a:cubicBezTo>
                <a:cubicBezTo>
                  <a:pt x="225" y="130"/>
                  <a:pt x="210" y="137"/>
                  <a:pt x="188" y="137"/>
                </a:cubicBezTo>
                <a:cubicBezTo>
                  <a:pt x="188" y="137"/>
                  <a:pt x="187" y="137"/>
                  <a:pt x="187" y="137"/>
                </a:cubicBezTo>
                <a:cubicBezTo>
                  <a:pt x="179" y="112"/>
                  <a:pt x="165" y="92"/>
                  <a:pt x="149" y="88"/>
                </a:cubicBezTo>
                <a:cubicBezTo>
                  <a:pt x="148" y="88"/>
                  <a:pt x="148" y="87"/>
                  <a:pt x="148" y="87"/>
                </a:cubicBezTo>
                <a:cubicBezTo>
                  <a:pt x="146" y="87"/>
                  <a:pt x="144" y="87"/>
                  <a:pt x="142" y="87"/>
                </a:cubicBezTo>
                <a:cubicBezTo>
                  <a:pt x="142" y="87"/>
                  <a:pt x="142" y="87"/>
                  <a:pt x="142" y="87"/>
                </a:cubicBezTo>
                <a:cubicBezTo>
                  <a:pt x="142" y="87"/>
                  <a:pt x="141" y="87"/>
                  <a:pt x="141" y="87"/>
                </a:cubicBezTo>
                <a:cubicBezTo>
                  <a:pt x="128" y="87"/>
                  <a:pt x="116" y="97"/>
                  <a:pt x="107" y="112"/>
                </a:cubicBezTo>
                <a:cubicBezTo>
                  <a:pt x="101" y="108"/>
                  <a:pt x="96" y="104"/>
                  <a:pt x="91" y="100"/>
                </a:cubicBezTo>
                <a:close/>
                <a:moveTo>
                  <a:pt x="184" y="190"/>
                </a:moveTo>
                <a:cubicBezTo>
                  <a:pt x="184" y="191"/>
                  <a:pt x="184" y="192"/>
                  <a:pt x="184" y="192"/>
                </a:cubicBezTo>
                <a:cubicBezTo>
                  <a:pt x="175" y="192"/>
                  <a:pt x="175" y="192"/>
                  <a:pt x="175" y="192"/>
                </a:cubicBezTo>
                <a:cubicBezTo>
                  <a:pt x="175" y="155"/>
                  <a:pt x="170" y="131"/>
                  <a:pt x="164" y="115"/>
                </a:cubicBezTo>
                <a:cubicBezTo>
                  <a:pt x="176" y="132"/>
                  <a:pt x="184" y="161"/>
                  <a:pt x="184" y="190"/>
                </a:cubicBezTo>
                <a:close/>
                <a:moveTo>
                  <a:pt x="163" y="192"/>
                </a:moveTo>
                <a:cubicBezTo>
                  <a:pt x="125" y="192"/>
                  <a:pt x="125" y="192"/>
                  <a:pt x="125" y="192"/>
                </a:cubicBezTo>
                <a:cubicBezTo>
                  <a:pt x="125" y="182"/>
                  <a:pt x="125" y="174"/>
                  <a:pt x="126" y="166"/>
                </a:cubicBezTo>
                <a:cubicBezTo>
                  <a:pt x="138" y="111"/>
                  <a:pt x="138" y="111"/>
                  <a:pt x="138" y="111"/>
                </a:cubicBezTo>
                <a:cubicBezTo>
                  <a:pt x="140" y="105"/>
                  <a:pt x="142" y="101"/>
                  <a:pt x="144" y="99"/>
                </a:cubicBezTo>
                <a:cubicBezTo>
                  <a:pt x="145" y="101"/>
                  <a:pt x="148" y="105"/>
                  <a:pt x="150" y="111"/>
                </a:cubicBezTo>
                <a:cubicBezTo>
                  <a:pt x="162" y="166"/>
                  <a:pt x="162" y="166"/>
                  <a:pt x="162" y="166"/>
                </a:cubicBezTo>
                <a:cubicBezTo>
                  <a:pt x="163" y="174"/>
                  <a:pt x="163" y="183"/>
                  <a:pt x="163" y="192"/>
                </a:cubicBezTo>
                <a:close/>
                <a:moveTo>
                  <a:pt x="128" y="104"/>
                </a:moveTo>
                <a:cubicBezTo>
                  <a:pt x="121" y="119"/>
                  <a:pt x="113" y="146"/>
                  <a:pt x="113" y="192"/>
                </a:cubicBezTo>
                <a:cubicBezTo>
                  <a:pt x="99" y="192"/>
                  <a:pt x="99" y="192"/>
                  <a:pt x="99" y="192"/>
                </a:cubicBezTo>
                <a:cubicBezTo>
                  <a:pt x="99" y="192"/>
                  <a:pt x="99" y="191"/>
                  <a:pt x="99" y="190"/>
                </a:cubicBezTo>
                <a:cubicBezTo>
                  <a:pt x="99" y="154"/>
                  <a:pt x="112" y="118"/>
                  <a:pt x="128" y="104"/>
                </a:cubicBezTo>
                <a:close/>
                <a:moveTo>
                  <a:pt x="185" y="292"/>
                </a:moveTo>
                <a:cubicBezTo>
                  <a:pt x="98" y="292"/>
                  <a:pt x="98" y="292"/>
                  <a:pt x="98" y="292"/>
                </a:cubicBezTo>
                <a:cubicBezTo>
                  <a:pt x="54" y="292"/>
                  <a:pt x="18" y="254"/>
                  <a:pt x="12" y="204"/>
                </a:cubicBezTo>
                <a:cubicBezTo>
                  <a:pt x="168" y="204"/>
                  <a:pt x="168" y="204"/>
                  <a:pt x="168" y="204"/>
                </a:cubicBezTo>
                <a:cubicBezTo>
                  <a:pt x="169" y="204"/>
                  <a:pt x="169" y="204"/>
                  <a:pt x="169" y="204"/>
                </a:cubicBezTo>
                <a:cubicBezTo>
                  <a:pt x="169" y="204"/>
                  <a:pt x="169" y="204"/>
                  <a:pt x="169" y="204"/>
                </a:cubicBezTo>
                <a:cubicBezTo>
                  <a:pt x="169" y="204"/>
                  <a:pt x="170" y="204"/>
                  <a:pt x="170" y="204"/>
                </a:cubicBezTo>
                <a:cubicBezTo>
                  <a:pt x="271" y="204"/>
                  <a:pt x="271" y="204"/>
                  <a:pt x="271" y="204"/>
                </a:cubicBezTo>
                <a:cubicBezTo>
                  <a:pt x="265" y="254"/>
                  <a:pt x="229" y="292"/>
                  <a:pt x="185" y="292"/>
                </a:cubicBezTo>
                <a:close/>
              </a:path>
            </a:pathLst>
          </a:custGeom>
          <a:solidFill>
            <a:srgbClr val="16294C"/>
          </a:solidFill>
          <a:ln>
            <a:solidFill>
              <a:srgbClr val="16294C"/>
            </a:solidFill>
          </a:ln>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white">
                  <a:lumMod val="75000"/>
                </a:prstClr>
              </a:solidFill>
              <a:effectLst/>
              <a:uLnTx/>
              <a:uFillTx/>
            </a:endParaRPr>
          </a:p>
        </p:txBody>
      </p:sp>
      <p:grpSp>
        <p:nvGrpSpPr>
          <p:cNvPr id="129" name="Group 128"/>
          <p:cNvGrpSpPr/>
          <p:nvPr/>
        </p:nvGrpSpPr>
        <p:grpSpPr>
          <a:xfrm>
            <a:off x="7084127" y="3491924"/>
            <a:ext cx="311895" cy="499984"/>
            <a:chOff x="8031163" y="1177925"/>
            <a:chExt cx="415925" cy="666750"/>
          </a:xfrm>
          <a:solidFill>
            <a:srgbClr val="16294C"/>
          </a:solidFill>
        </p:grpSpPr>
        <p:sp>
          <p:nvSpPr>
            <p:cNvPr id="134" name="Freeform 193"/>
            <p:cNvSpPr/>
            <p:nvPr/>
          </p:nvSpPr>
          <p:spPr bwMode="auto">
            <a:xfrm>
              <a:off x="8030702" y="1708116"/>
              <a:ext cx="115905" cy="136546"/>
            </a:xfrm>
            <a:custGeom>
              <a:gdLst>
                <a:gd fmla="*/ 35 w 62" name="T0"/>
                <a:gd fmla="*/ 0 h 72" name="T1"/>
                <a:gd fmla="*/ 26 w 62" name="T2"/>
                <a:gd fmla="*/ 16 h 72" name="T3"/>
                <a:gd fmla="*/ 20 w 62" name="T4"/>
                <a:gd fmla="*/ 63 h 72" name="T5"/>
                <a:gd fmla="*/ 52 w 62" name="T6"/>
                <a:gd fmla="*/ 61 h 72" name="T7"/>
                <a:gd fmla="*/ 44 w 62" name="T8"/>
                <a:gd fmla="*/ 17 h 72" name="T9"/>
                <a:gd fmla="*/ 35 w 62" name="T10"/>
                <a:gd fmla="*/ 0 h 72" name="T11"/>
              </a:gdLst>
              <a:cxnLst>
                <a:cxn ang="0">
                  <a:pos x="T0" y="T1"/>
                </a:cxn>
                <a:cxn ang="0">
                  <a:pos x="T2" y="T3"/>
                </a:cxn>
                <a:cxn ang="0">
                  <a:pos x="T4" y="T5"/>
                </a:cxn>
                <a:cxn ang="0">
                  <a:pos x="T6" y="T7"/>
                </a:cxn>
                <a:cxn ang="0">
                  <a:pos x="T8" y="T9"/>
                </a:cxn>
                <a:cxn ang="0">
                  <a:pos x="T10" y="T11"/>
                </a:cxn>
              </a:cxnLst>
              <a:rect b="b" l="0" r="r" t="0"/>
              <a:pathLst>
                <a:path h="72" w="62">
                  <a:moveTo>
                    <a:pt x="35" y="0"/>
                  </a:moveTo>
                  <a:cubicBezTo>
                    <a:pt x="35" y="0"/>
                    <a:pt x="31" y="10"/>
                    <a:pt x="26" y="16"/>
                  </a:cubicBezTo>
                  <a:cubicBezTo>
                    <a:pt x="21" y="22"/>
                    <a:pt x="0" y="45"/>
                    <a:pt x="20" y="63"/>
                  </a:cubicBezTo>
                  <a:cubicBezTo>
                    <a:pt x="30" y="72"/>
                    <a:pt x="45" y="71"/>
                    <a:pt x="52" y="61"/>
                  </a:cubicBezTo>
                  <a:cubicBezTo>
                    <a:pt x="60" y="52"/>
                    <a:pt x="62" y="36"/>
                    <a:pt x="44" y="17"/>
                  </a:cubicBezTo>
                  <a:cubicBezTo>
                    <a:pt x="38" y="10"/>
                    <a:pt x="35" y="0"/>
                    <a:pt x="35" y="0"/>
                  </a:cubicBezTo>
                  <a:close/>
                </a:path>
              </a:pathLst>
            </a:custGeom>
            <a:grpFill/>
            <a:ln w="9525">
              <a:solidFill>
                <a:srgbClr val="000000"/>
              </a:solidFill>
              <a:round/>
            </a:ln>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white">
                    <a:lumMod val="75000"/>
                  </a:prstClr>
                </a:solidFill>
                <a:effectLst/>
                <a:uLnTx/>
                <a:uFillTx/>
              </a:endParaRPr>
            </a:p>
          </p:txBody>
        </p:sp>
        <p:sp>
          <p:nvSpPr>
            <p:cNvPr id="135" name="Freeform 194"/>
            <p:cNvSpPr>
              <a:spLocks noEditPoints="1"/>
            </p:cNvSpPr>
            <p:nvPr/>
          </p:nvSpPr>
          <p:spPr bwMode="auto">
            <a:xfrm>
              <a:off x="8030702" y="1177808"/>
              <a:ext cx="415990" cy="503316"/>
            </a:xfrm>
            <a:custGeom>
              <a:gdLst>
                <a:gd fmla="*/ 206 w 220" name="T0"/>
                <a:gd fmla="*/ 86 h 266" name="T1"/>
                <a:gd fmla="*/ 158 w 220" name="T2"/>
                <a:gd fmla="*/ 86 h 266" name="T3"/>
                <a:gd fmla="*/ 126 w 220" name="T4"/>
                <a:gd fmla="*/ 55 h 266" name="T5"/>
                <a:gd fmla="*/ 126 w 220" name="T6"/>
                <a:gd fmla="*/ 49 h 266" name="T7"/>
                <a:gd fmla="*/ 137 w 220" name="T8"/>
                <a:gd fmla="*/ 49 h 266" name="T9"/>
                <a:gd fmla="*/ 156 w 220" name="T10"/>
                <a:gd fmla="*/ 30 h 266" name="T11"/>
                <a:gd fmla="*/ 137 w 220" name="T12"/>
                <a:gd fmla="*/ 11 h 266" name="T13"/>
                <a:gd fmla="*/ 125 w 220" name="T14"/>
                <a:gd fmla="*/ 11 h 266" name="T15"/>
                <a:gd fmla="*/ 109 w 220" name="T16"/>
                <a:gd fmla="*/ 0 h 266" name="T17"/>
                <a:gd fmla="*/ 93 w 220" name="T18"/>
                <a:gd fmla="*/ 11 h 266" name="T19"/>
                <a:gd fmla="*/ 81 w 220" name="T20"/>
                <a:gd fmla="*/ 11 h 266" name="T21"/>
                <a:gd fmla="*/ 62 w 220" name="T22"/>
                <a:gd fmla="*/ 30 h 266" name="T23"/>
                <a:gd fmla="*/ 81 w 220" name="T24"/>
                <a:gd fmla="*/ 49 h 266" name="T25"/>
                <a:gd fmla="*/ 92 w 220" name="T26"/>
                <a:gd fmla="*/ 49 h 266" name="T27"/>
                <a:gd fmla="*/ 92 w 220" name="T28"/>
                <a:gd fmla="*/ 55 h 266" name="T29"/>
                <a:gd fmla="*/ 58 w 220" name="T30"/>
                <a:gd fmla="*/ 92 h 266" name="T31"/>
                <a:gd fmla="*/ 0 w 220" name="T32"/>
                <a:gd fmla="*/ 160 h 266" name="T33"/>
                <a:gd fmla="*/ 0 w 220" name="T34"/>
                <a:gd fmla="*/ 167 h 266" name="T35"/>
                <a:gd fmla="*/ 0 w 220" name="T36"/>
                <a:gd fmla="*/ 246 h 266" name="T37"/>
                <a:gd fmla="*/ 20 w 220" name="T38"/>
                <a:gd fmla="*/ 266 h 266" name="T39"/>
                <a:gd fmla="*/ 50 w 220" name="T40"/>
                <a:gd fmla="*/ 266 h 266" name="T41"/>
                <a:gd fmla="*/ 70 w 220" name="T42"/>
                <a:gd fmla="*/ 246 h 266" name="T43"/>
                <a:gd fmla="*/ 70 w 220" name="T44"/>
                <a:gd fmla="*/ 190 h 266" name="T45"/>
                <a:gd fmla="*/ 70 w 220" name="T46"/>
                <a:gd fmla="*/ 189 h 266" name="T47"/>
                <a:gd fmla="*/ 102 w 220" name="T48"/>
                <a:gd fmla="*/ 177 h 266" name="T49"/>
                <a:gd fmla="*/ 206 w 220" name="T50"/>
                <a:gd fmla="*/ 177 h 266" name="T51"/>
                <a:gd fmla="*/ 220 w 220" name="T52"/>
                <a:gd fmla="*/ 157 h 266" name="T53"/>
                <a:gd fmla="*/ 220 w 220" name="T54"/>
                <a:gd fmla="*/ 105 h 266" name="T55"/>
                <a:gd fmla="*/ 206 w 220" name="T56"/>
                <a:gd fmla="*/ 86 h 266" name="T57"/>
                <a:gd fmla="*/ 82 w 220" name="T58"/>
                <a:gd fmla="*/ 39 h 266" name="T59"/>
                <a:gd fmla="*/ 72 w 220" name="T60"/>
                <a:gd fmla="*/ 30 h 266" name="T61"/>
                <a:gd fmla="*/ 82 w 220" name="T62"/>
                <a:gd fmla="*/ 20 h 266" name="T63"/>
                <a:gd fmla="*/ 136 w 220" name="T64"/>
                <a:gd fmla="*/ 20 h 266" name="T65"/>
                <a:gd fmla="*/ 146 w 220" name="T66"/>
                <a:gd fmla="*/ 30 h 266" name="T67"/>
                <a:gd fmla="*/ 136 w 220" name="T68"/>
                <a:gd fmla="*/ 39 h 266" name="T69"/>
                <a:gd fmla="*/ 82 w 220" name="T70"/>
                <a:gd fmla="*/ 39 h 266" name="T71"/>
                <a:gd fmla="*/ 100 w 220" name="T72"/>
                <a:gd fmla="*/ 67 h 266" name="T73"/>
                <a:gd fmla="*/ 106 w 220" name="T74"/>
                <a:gd fmla="*/ 65 h 266" name="T75"/>
                <a:gd fmla="*/ 106 w 220" name="T76"/>
                <a:gd fmla="*/ 49 h 266" name="T77"/>
                <a:gd fmla="*/ 113 w 220" name="T78"/>
                <a:gd fmla="*/ 49 h 266" name="T79"/>
                <a:gd fmla="*/ 113 w 220" name="T80"/>
                <a:gd fmla="*/ 65 h 266" name="T81"/>
                <a:gd fmla="*/ 118 w 220" name="T82"/>
                <a:gd fmla="*/ 67 h 266" name="T83"/>
                <a:gd fmla="*/ 146 w 220" name="T84"/>
                <a:gd fmla="*/ 92 h 266" name="T85"/>
                <a:gd fmla="*/ 108 w 220" name="T86"/>
                <a:gd fmla="*/ 96 h 266" name="T87"/>
                <a:gd fmla="*/ 72 w 220" name="T88"/>
                <a:gd fmla="*/ 93 h 266" name="T89"/>
                <a:gd fmla="*/ 100 w 220" name="T90"/>
                <a:gd fmla="*/ 67 h 266" name="T91"/>
                <a:gd fmla="*/ 206 w 220" name="T92"/>
                <a:gd fmla="*/ 157 h 266" name="T93"/>
                <a:gd fmla="*/ 205 w 220" name="T94"/>
                <a:gd fmla="*/ 163 h 266" name="T95"/>
                <a:gd fmla="*/ 102 w 220" name="T96"/>
                <a:gd fmla="*/ 163 h 266" name="T97"/>
                <a:gd fmla="*/ 57 w 220" name="T98"/>
                <a:gd fmla="*/ 182 h 266" name="T99"/>
                <a:gd fmla="*/ 56 w 220" name="T100"/>
                <a:gd fmla="*/ 183 h 266" name="T101"/>
                <a:gd fmla="*/ 56 w 220" name="T102"/>
                <a:gd fmla="*/ 246 h 266" name="T103"/>
                <a:gd fmla="*/ 50 w 220" name="T104"/>
                <a:gd fmla="*/ 253 h 266" name="T105"/>
                <a:gd fmla="*/ 20 w 220" name="T106"/>
                <a:gd fmla="*/ 253 h 266" name="T107"/>
                <a:gd fmla="*/ 14 w 220" name="T108"/>
                <a:gd fmla="*/ 246 h 266" name="T109"/>
                <a:gd fmla="*/ 14 w 220" name="T110"/>
                <a:gd fmla="*/ 160 h 266" name="T111"/>
                <a:gd fmla="*/ 66 w 220" name="T112"/>
                <a:gd fmla="*/ 104 h 266" name="T113"/>
                <a:gd fmla="*/ 67 w 220" name="T114"/>
                <a:gd fmla="*/ 103 h 266" name="T115"/>
                <a:gd fmla="*/ 110 w 220" name="T116"/>
                <a:gd fmla="*/ 108 h 266" name="T117"/>
                <a:gd fmla="*/ 159 w 220" name="T118"/>
                <a:gd fmla="*/ 99 h 266" name="T119"/>
                <a:gd fmla="*/ 205 w 220" name="T120"/>
                <a:gd fmla="*/ 99 h 266" name="T121"/>
                <a:gd fmla="*/ 206 w 220" name="T122"/>
                <a:gd fmla="*/ 105 h 266" name="T123"/>
                <a:gd fmla="*/ 206 w 220" name="T124"/>
                <a:gd fmla="*/ 157 h 266"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266" w="220">
                  <a:moveTo>
                    <a:pt x="206" y="86"/>
                  </a:moveTo>
                  <a:cubicBezTo>
                    <a:pt x="158" y="86"/>
                    <a:pt x="158" y="86"/>
                    <a:pt x="158" y="86"/>
                  </a:cubicBezTo>
                  <a:cubicBezTo>
                    <a:pt x="153" y="71"/>
                    <a:pt x="141" y="60"/>
                    <a:pt x="126" y="55"/>
                  </a:cubicBezTo>
                  <a:cubicBezTo>
                    <a:pt x="126" y="49"/>
                    <a:pt x="126" y="49"/>
                    <a:pt x="126" y="49"/>
                  </a:cubicBezTo>
                  <a:cubicBezTo>
                    <a:pt x="137" y="49"/>
                    <a:pt x="137" y="49"/>
                    <a:pt x="137" y="49"/>
                  </a:cubicBezTo>
                  <a:cubicBezTo>
                    <a:pt x="148" y="49"/>
                    <a:pt x="156" y="41"/>
                    <a:pt x="156" y="30"/>
                  </a:cubicBezTo>
                  <a:cubicBezTo>
                    <a:pt x="156" y="20"/>
                    <a:pt x="148" y="11"/>
                    <a:pt x="137" y="11"/>
                  </a:cubicBezTo>
                  <a:cubicBezTo>
                    <a:pt x="125" y="11"/>
                    <a:pt x="125" y="11"/>
                    <a:pt x="125" y="11"/>
                  </a:cubicBezTo>
                  <a:cubicBezTo>
                    <a:pt x="123" y="5"/>
                    <a:pt x="116" y="0"/>
                    <a:pt x="109" y="0"/>
                  </a:cubicBezTo>
                  <a:cubicBezTo>
                    <a:pt x="102" y="0"/>
                    <a:pt x="96" y="5"/>
                    <a:pt x="93" y="11"/>
                  </a:cubicBezTo>
                  <a:cubicBezTo>
                    <a:pt x="81" y="11"/>
                    <a:pt x="81" y="11"/>
                    <a:pt x="81" y="11"/>
                  </a:cubicBezTo>
                  <a:cubicBezTo>
                    <a:pt x="71" y="11"/>
                    <a:pt x="62" y="20"/>
                    <a:pt x="62" y="30"/>
                  </a:cubicBezTo>
                  <a:cubicBezTo>
                    <a:pt x="62" y="41"/>
                    <a:pt x="71" y="49"/>
                    <a:pt x="81" y="49"/>
                  </a:cubicBezTo>
                  <a:cubicBezTo>
                    <a:pt x="92" y="49"/>
                    <a:pt x="92" y="49"/>
                    <a:pt x="92" y="49"/>
                  </a:cubicBezTo>
                  <a:cubicBezTo>
                    <a:pt x="92" y="55"/>
                    <a:pt x="92" y="55"/>
                    <a:pt x="92" y="55"/>
                  </a:cubicBezTo>
                  <a:cubicBezTo>
                    <a:pt x="75" y="61"/>
                    <a:pt x="63" y="74"/>
                    <a:pt x="58" y="92"/>
                  </a:cubicBezTo>
                  <a:cubicBezTo>
                    <a:pt x="32" y="99"/>
                    <a:pt x="1" y="117"/>
                    <a:pt x="0" y="160"/>
                  </a:cubicBezTo>
                  <a:cubicBezTo>
                    <a:pt x="0" y="162"/>
                    <a:pt x="0" y="165"/>
                    <a:pt x="0" y="167"/>
                  </a:cubicBezTo>
                  <a:cubicBezTo>
                    <a:pt x="0" y="246"/>
                    <a:pt x="0" y="246"/>
                    <a:pt x="0" y="246"/>
                  </a:cubicBezTo>
                  <a:cubicBezTo>
                    <a:pt x="0" y="257"/>
                    <a:pt x="9" y="266"/>
                    <a:pt x="20" y="266"/>
                  </a:cubicBezTo>
                  <a:cubicBezTo>
                    <a:pt x="50" y="266"/>
                    <a:pt x="50" y="266"/>
                    <a:pt x="50" y="266"/>
                  </a:cubicBezTo>
                  <a:cubicBezTo>
                    <a:pt x="61" y="266"/>
                    <a:pt x="70" y="257"/>
                    <a:pt x="70" y="246"/>
                  </a:cubicBezTo>
                  <a:cubicBezTo>
                    <a:pt x="70" y="190"/>
                    <a:pt x="70" y="190"/>
                    <a:pt x="70" y="190"/>
                  </a:cubicBezTo>
                  <a:cubicBezTo>
                    <a:pt x="70" y="189"/>
                    <a:pt x="70" y="189"/>
                    <a:pt x="70" y="189"/>
                  </a:cubicBezTo>
                  <a:cubicBezTo>
                    <a:pt x="71" y="189"/>
                    <a:pt x="81" y="177"/>
                    <a:pt x="102" y="177"/>
                  </a:cubicBezTo>
                  <a:cubicBezTo>
                    <a:pt x="206" y="177"/>
                    <a:pt x="206" y="177"/>
                    <a:pt x="206" y="177"/>
                  </a:cubicBezTo>
                  <a:cubicBezTo>
                    <a:pt x="214" y="177"/>
                    <a:pt x="220" y="168"/>
                    <a:pt x="220" y="157"/>
                  </a:cubicBezTo>
                  <a:cubicBezTo>
                    <a:pt x="220" y="105"/>
                    <a:pt x="220" y="105"/>
                    <a:pt x="220" y="105"/>
                  </a:cubicBezTo>
                  <a:cubicBezTo>
                    <a:pt x="220" y="94"/>
                    <a:pt x="214" y="86"/>
                    <a:pt x="206" y="86"/>
                  </a:cubicBezTo>
                  <a:close/>
                  <a:moveTo>
                    <a:pt x="82" y="39"/>
                  </a:moveTo>
                  <a:cubicBezTo>
                    <a:pt x="77" y="39"/>
                    <a:pt x="72" y="35"/>
                    <a:pt x="72" y="30"/>
                  </a:cubicBezTo>
                  <a:cubicBezTo>
                    <a:pt x="72" y="24"/>
                    <a:pt x="77" y="20"/>
                    <a:pt x="82" y="20"/>
                  </a:cubicBezTo>
                  <a:cubicBezTo>
                    <a:pt x="136" y="20"/>
                    <a:pt x="136" y="20"/>
                    <a:pt x="136" y="20"/>
                  </a:cubicBezTo>
                  <a:cubicBezTo>
                    <a:pt x="142" y="20"/>
                    <a:pt x="146" y="24"/>
                    <a:pt x="146" y="30"/>
                  </a:cubicBezTo>
                  <a:cubicBezTo>
                    <a:pt x="146" y="35"/>
                    <a:pt x="142" y="39"/>
                    <a:pt x="136" y="39"/>
                  </a:cubicBezTo>
                  <a:lnTo>
                    <a:pt x="82" y="39"/>
                  </a:lnTo>
                  <a:close/>
                  <a:moveTo>
                    <a:pt x="100" y="67"/>
                  </a:moveTo>
                  <a:cubicBezTo>
                    <a:pt x="106" y="65"/>
                    <a:pt x="106" y="65"/>
                    <a:pt x="106" y="65"/>
                  </a:cubicBezTo>
                  <a:cubicBezTo>
                    <a:pt x="106" y="49"/>
                    <a:pt x="106" y="49"/>
                    <a:pt x="106" y="49"/>
                  </a:cubicBezTo>
                  <a:cubicBezTo>
                    <a:pt x="113" y="49"/>
                    <a:pt x="113" y="49"/>
                    <a:pt x="113" y="49"/>
                  </a:cubicBezTo>
                  <a:cubicBezTo>
                    <a:pt x="113" y="65"/>
                    <a:pt x="113" y="65"/>
                    <a:pt x="113" y="65"/>
                  </a:cubicBezTo>
                  <a:cubicBezTo>
                    <a:pt x="118" y="67"/>
                    <a:pt x="118" y="67"/>
                    <a:pt x="118" y="67"/>
                  </a:cubicBezTo>
                  <a:cubicBezTo>
                    <a:pt x="131" y="70"/>
                    <a:pt x="141" y="79"/>
                    <a:pt x="146" y="92"/>
                  </a:cubicBezTo>
                  <a:cubicBezTo>
                    <a:pt x="134" y="95"/>
                    <a:pt x="122" y="96"/>
                    <a:pt x="108" y="96"/>
                  </a:cubicBezTo>
                  <a:cubicBezTo>
                    <a:pt x="92" y="96"/>
                    <a:pt x="79" y="94"/>
                    <a:pt x="72" y="93"/>
                  </a:cubicBezTo>
                  <a:cubicBezTo>
                    <a:pt x="76" y="80"/>
                    <a:pt x="87" y="70"/>
                    <a:pt x="100" y="67"/>
                  </a:cubicBezTo>
                  <a:close/>
                  <a:moveTo>
                    <a:pt x="206" y="157"/>
                  </a:moveTo>
                  <a:cubicBezTo>
                    <a:pt x="206" y="160"/>
                    <a:pt x="205" y="162"/>
                    <a:pt x="205" y="163"/>
                  </a:cubicBezTo>
                  <a:cubicBezTo>
                    <a:pt x="102" y="163"/>
                    <a:pt x="102" y="163"/>
                    <a:pt x="102" y="163"/>
                  </a:cubicBezTo>
                  <a:cubicBezTo>
                    <a:pt x="73" y="163"/>
                    <a:pt x="58" y="181"/>
                    <a:pt x="57" y="182"/>
                  </a:cubicBezTo>
                  <a:cubicBezTo>
                    <a:pt x="56" y="183"/>
                    <a:pt x="56" y="183"/>
                    <a:pt x="56" y="183"/>
                  </a:cubicBezTo>
                  <a:cubicBezTo>
                    <a:pt x="56" y="246"/>
                    <a:pt x="56" y="246"/>
                    <a:pt x="56" y="246"/>
                  </a:cubicBezTo>
                  <a:cubicBezTo>
                    <a:pt x="56" y="250"/>
                    <a:pt x="54" y="253"/>
                    <a:pt x="50" y="253"/>
                  </a:cubicBezTo>
                  <a:cubicBezTo>
                    <a:pt x="20" y="253"/>
                    <a:pt x="20" y="253"/>
                    <a:pt x="20" y="253"/>
                  </a:cubicBezTo>
                  <a:cubicBezTo>
                    <a:pt x="17" y="253"/>
                    <a:pt x="14" y="250"/>
                    <a:pt x="14" y="246"/>
                  </a:cubicBezTo>
                  <a:cubicBezTo>
                    <a:pt x="14" y="217"/>
                    <a:pt x="14" y="162"/>
                    <a:pt x="14" y="160"/>
                  </a:cubicBezTo>
                  <a:cubicBezTo>
                    <a:pt x="15" y="131"/>
                    <a:pt x="32" y="112"/>
                    <a:pt x="66" y="104"/>
                  </a:cubicBezTo>
                  <a:cubicBezTo>
                    <a:pt x="67" y="103"/>
                    <a:pt x="67" y="103"/>
                    <a:pt x="67" y="103"/>
                  </a:cubicBezTo>
                  <a:cubicBezTo>
                    <a:pt x="82" y="106"/>
                    <a:pt x="97" y="108"/>
                    <a:pt x="110" y="108"/>
                  </a:cubicBezTo>
                  <a:cubicBezTo>
                    <a:pt x="138" y="108"/>
                    <a:pt x="155" y="101"/>
                    <a:pt x="159" y="99"/>
                  </a:cubicBezTo>
                  <a:cubicBezTo>
                    <a:pt x="205" y="99"/>
                    <a:pt x="205" y="99"/>
                    <a:pt x="205" y="99"/>
                  </a:cubicBezTo>
                  <a:cubicBezTo>
                    <a:pt x="205" y="100"/>
                    <a:pt x="206" y="102"/>
                    <a:pt x="206" y="105"/>
                  </a:cubicBezTo>
                  <a:lnTo>
                    <a:pt x="206" y="157"/>
                  </a:lnTo>
                  <a:close/>
                </a:path>
              </a:pathLst>
            </a:custGeom>
            <a:grpFill/>
            <a:ln w="9525">
              <a:solidFill>
                <a:srgbClr val="000000"/>
              </a:solidFill>
              <a:round/>
            </a:ln>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prstClr val="white">
                    <a:lumMod val="75000"/>
                  </a:prstClr>
                </a:solidFill>
                <a:effectLst/>
                <a:uLnTx/>
                <a:uFillTx/>
              </a:endParaRPr>
            </a:p>
          </p:txBody>
        </p:sp>
      </p:grpSp>
      <p:sp>
        <p:nvSpPr>
          <p:cNvPr id="130" name="Content Placeholder 2"/>
          <p:cNvSpPr txBox="1"/>
          <p:nvPr/>
        </p:nvSpPr>
        <p:spPr bwMode="auto">
          <a:xfrm>
            <a:off x="7544553" y="1311801"/>
            <a:ext cx="1448991" cy="636985"/>
          </a:xfrm>
          <a:prstGeom prst="rect">
            <a:avLst/>
          </a:prstGeom>
        </p:spPr>
        <p:txBody>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l"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id-ID" noProof="0" normalizeH="0" spc="0" strike="noStrike" sz="1400" u="none">
                <a:ln>
                  <a:noFill/>
                </a:ln>
                <a:solidFill>
                  <a:srgbClr val="0B1527"/>
                </a:solidFill>
                <a:effectLst/>
                <a:uLnTx/>
                <a:uFillTx/>
                <a:latin typeface="Calibri"/>
                <a:ea typeface="+mn-ea"/>
                <a:cs typeface="+mn-cs"/>
              </a:rPr>
              <a:t>Clever &amp; Intellegence</a:t>
            </a:r>
            <a:br>
              <a:rPr b="1" baseline="0" cap="none" i="0" kern="1200" kumimoji="0" lang="id-ID" noProof="0" normalizeH="0" spc="0" strike="noStrike" sz="1400" u="none">
                <a:ln>
                  <a:noFill/>
                </a:ln>
                <a:solidFill>
                  <a:srgbClr val="0B1527"/>
                </a:solidFill>
                <a:effectLst/>
                <a:uLnTx/>
                <a:uFillTx/>
                <a:latin typeface="Calibri"/>
                <a:ea typeface="+mn-ea"/>
                <a:cs typeface="+mn-cs"/>
              </a:rPr>
            </a:br>
            <a:r>
              <a:rPr b="1" baseline="0" cap="none" i="0" kern="1200" kumimoji="0" lang="id-ID" noProof="0" normalizeH="0" spc="0" strike="noStrike" sz="1400" u="none">
                <a:ln>
                  <a:noFill/>
                </a:ln>
                <a:solidFill>
                  <a:srgbClr val="0B1527"/>
                </a:solidFill>
                <a:effectLst/>
                <a:uLnTx/>
                <a:uFillTx/>
                <a:latin typeface="Calibri"/>
                <a:ea typeface="+mn-ea"/>
                <a:cs typeface="+mn-cs"/>
              </a:rPr>
              <a:t>Lorem ipsum dolor sit amet, consectetur adipiscing elit. </a:t>
            </a:r>
          </a:p>
        </p:txBody>
      </p:sp>
      <p:sp>
        <p:nvSpPr>
          <p:cNvPr id="131" name="Content Placeholder 2"/>
          <p:cNvSpPr txBox="1"/>
          <p:nvPr/>
        </p:nvSpPr>
        <p:spPr bwMode="auto">
          <a:xfrm>
            <a:off x="7544553" y="2044830"/>
            <a:ext cx="1448991" cy="636984"/>
          </a:xfrm>
          <a:prstGeom prst="rect">
            <a:avLst/>
          </a:prstGeom>
        </p:spPr>
        <p:txBody>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l"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id-ID" noProof="0" normalizeH="0" spc="0" strike="noStrike" sz="1400" u="none">
                <a:ln>
                  <a:noFill/>
                </a:ln>
                <a:solidFill>
                  <a:srgbClr val="0B1527"/>
                </a:solidFill>
                <a:effectLst/>
                <a:uLnTx/>
                <a:uFillTx/>
                <a:latin typeface="Calibri"/>
                <a:ea typeface="+mn-ea"/>
                <a:cs typeface="+mn-cs"/>
              </a:rPr>
              <a:t>Clever &amp; Intellegence</a:t>
            </a:r>
            <a:br>
              <a:rPr b="1" baseline="0" cap="none" i="0" kern="1200" kumimoji="0" lang="id-ID" noProof="0" normalizeH="0" spc="0" strike="noStrike" sz="1400" u="none">
                <a:ln>
                  <a:noFill/>
                </a:ln>
                <a:solidFill>
                  <a:srgbClr val="0B1527"/>
                </a:solidFill>
                <a:effectLst/>
                <a:uLnTx/>
                <a:uFillTx/>
                <a:latin typeface="Calibri"/>
                <a:ea typeface="+mn-ea"/>
                <a:cs typeface="+mn-cs"/>
              </a:rPr>
            </a:br>
            <a:r>
              <a:rPr b="1" baseline="0" cap="none" i="0" kern="1200" kumimoji="0" lang="id-ID" noProof="0" normalizeH="0" spc="0" strike="noStrike" sz="1400" u="none">
                <a:ln>
                  <a:noFill/>
                </a:ln>
                <a:solidFill>
                  <a:srgbClr val="0B1527"/>
                </a:solidFill>
                <a:effectLst/>
                <a:uLnTx/>
                <a:uFillTx/>
                <a:latin typeface="Calibri"/>
                <a:ea typeface="+mn-ea"/>
                <a:cs typeface="+mn-cs"/>
              </a:rPr>
              <a:t>Lorem ipsum dolor sit amet, consectetur adipiscing elit. </a:t>
            </a:r>
          </a:p>
        </p:txBody>
      </p:sp>
      <p:sp>
        <p:nvSpPr>
          <p:cNvPr id="132" name="Content Placeholder 2"/>
          <p:cNvSpPr txBox="1"/>
          <p:nvPr/>
        </p:nvSpPr>
        <p:spPr bwMode="auto">
          <a:xfrm>
            <a:off x="7543362" y="2777858"/>
            <a:ext cx="1448990" cy="635794"/>
          </a:xfrm>
          <a:prstGeom prst="rect">
            <a:avLst/>
          </a:prstGeom>
        </p:spPr>
        <p:txBody>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l"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id-ID" noProof="0" normalizeH="0" spc="0" strike="noStrike" sz="1400" u="none">
                <a:ln>
                  <a:noFill/>
                </a:ln>
                <a:solidFill>
                  <a:srgbClr val="0B1527"/>
                </a:solidFill>
                <a:effectLst/>
                <a:uLnTx/>
                <a:uFillTx/>
                <a:latin typeface="Calibri"/>
                <a:ea typeface="+mn-ea"/>
                <a:cs typeface="+mn-cs"/>
              </a:rPr>
              <a:t>Clever &amp; Intellegence</a:t>
            </a:r>
            <a:br>
              <a:rPr b="1" baseline="0" cap="none" i="0" kern="1200" kumimoji="0" lang="id-ID" noProof="0" normalizeH="0" spc="0" strike="noStrike" sz="1400" u="none">
                <a:ln>
                  <a:noFill/>
                </a:ln>
                <a:solidFill>
                  <a:srgbClr val="0B1527"/>
                </a:solidFill>
                <a:effectLst/>
                <a:uLnTx/>
                <a:uFillTx/>
                <a:latin typeface="Calibri"/>
                <a:ea typeface="+mn-ea"/>
                <a:cs typeface="+mn-cs"/>
              </a:rPr>
            </a:br>
            <a:r>
              <a:rPr b="1" baseline="0" cap="none" i="0" kern="1200" kumimoji="0" lang="id-ID" noProof="0" normalizeH="0" spc="0" strike="noStrike" sz="1400" u="none">
                <a:ln>
                  <a:noFill/>
                </a:ln>
                <a:solidFill>
                  <a:srgbClr val="0B1527"/>
                </a:solidFill>
                <a:effectLst/>
                <a:uLnTx/>
                <a:uFillTx/>
                <a:latin typeface="Calibri"/>
                <a:ea typeface="+mn-ea"/>
                <a:cs typeface="+mn-cs"/>
              </a:rPr>
              <a:t>Lorem ipsum dolor sit amet, consectetur adipiscing elit. </a:t>
            </a:r>
          </a:p>
        </p:txBody>
      </p:sp>
      <p:sp>
        <p:nvSpPr>
          <p:cNvPr id="133" name="Content Placeholder 2"/>
          <p:cNvSpPr txBox="1"/>
          <p:nvPr/>
        </p:nvSpPr>
        <p:spPr bwMode="auto">
          <a:xfrm>
            <a:off x="7558840" y="3509695"/>
            <a:ext cx="1448991" cy="636985"/>
          </a:xfrm>
          <a:prstGeom prst="rect">
            <a:avLst/>
          </a:prstGeom>
        </p:spPr>
        <p:txBody>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l"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id-ID" noProof="0" normalizeH="0" spc="0" strike="noStrike" sz="1400" u="none">
                <a:ln>
                  <a:noFill/>
                </a:ln>
                <a:solidFill>
                  <a:srgbClr val="0B1527"/>
                </a:solidFill>
                <a:effectLst/>
                <a:uLnTx/>
                <a:uFillTx/>
                <a:latin typeface="Calibri"/>
                <a:ea typeface="+mn-ea"/>
                <a:cs typeface="+mn-cs"/>
              </a:rPr>
              <a:t>Clever &amp; Intellegence</a:t>
            </a:r>
            <a:br>
              <a:rPr b="1" baseline="0" cap="none" i="0" kern="1200" kumimoji="0" lang="id-ID" noProof="0" normalizeH="0" spc="0" strike="noStrike" sz="1400" u="none">
                <a:ln>
                  <a:noFill/>
                </a:ln>
                <a:solidFill>
                  <a:srgbClr val="0B1527"/>
                </a:solidFill>
                <a:effectLst/>
                <a:uLnTx/>
                <a:uFillTx/>
                <a:latin typeface="Calibri"/>
                <a:ea typeface="+mn-ea"/>
                <a:cs typeface="+mn-cs"/>
              </a:rPr>
            </a:br>
            <a:r>
              <a:rPr b="1" baseline="0" cap="none" i="0" kern="1200" kumimoji="0" lang="id-ID" noProof="0" normalizeH="0" spc="0" strike="noStrike" sz="1400" u="none">
                <a:ln>
                  <a:noFill/>
                </a:ln>
                <a:solidFill>
                  <a:srgbClr val="0B1527"/>
                </a:solidFill>
                <a:effectLst/>
                <a:uLnTx/>
                <a:uFillTx/>
                <a:latin typeface="Calibri"/>
                <a:ea typeface="+mn-ea"/>
                <a:cs typeface="+mn-cs"/>
              </a:rPr>
              <a:t>Lorem ipsum dolor sit amet, consectetur adipiscing elit. </a:t>
            </a:r>
          </a:p>
        </p:txBody>
      </p:sp>
    </p:spTree>
    <p:custDataLst>
      <p:tags r:id="rId4"/>
    </p:custDataLst>
    <p:extLst>
      <p:ext uri="{BB962C8B-B14F-4D97-AF65-F5344CB8AC3E}">
        <p14:creationId val="902233078"/>
      </p:ext>
    </p:extLst>
  </p:cSld>
  <p:clrMapOvr>
    <a:masterClrMapping/>
  </p:clrMapOvr>
  <mc:AlternateContent>
    <mc:Choice Requires="p14">
      <p:transition p14:dur="1500" spd="slow">
        <p14:window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6" presetSubtype="21">
                                  <p:stCondLst>
                                    <p:cond delay="0"/>
                                  </p:stCondLst>
                                  <p:childTnLst>
                                    <p:set>
                                      <p:cBhvr>
                                        <p:cTn dur="1" fill="hold" id="6">
                                          <p:stCondLst>
                                            <p:cond delay="0"/>
                                          </p:stCondLst>
                                        </p:cTn>
                                        <p:tgtEl>
                                          <p:spTgt spid="6"/>
                                        </p:tgtEl>
                                        <p:attrNameLst>
                                          <p:attrName>style.visibility</p:attrName>
                                        </p:attrNameLst>
                                      </p:cBhvr>
                                      <p:to>
                                        <p:strVal val="visible"/>
                                      </p:to>
                                    </p:set>
                                    <p:animEffect filter="barn(inVertical)" transition="in">
                                      <p:cBhvr>
                                        <p:cTn dur="500" id="7"/>
                                        <p:tgtEl>
                                          <p:spTgt spid="6"/>
                                        </p:tgtEl>
                                      </p:cBhvr>
                                    </p:animEffect>
                                  </p:childTnLst>
                                </p:cTn>
                              </p:par>
                            </p:childTnLst>
                          </p:cTn>
                        </p:par>
                        <p:par>
                          <p:cTn fill="hold" id="8" nodeType="afterGroup">
                            <p:stCondLst>
                              <p:cond delay="500"/>
                            </p:stCondLst>
                            <p:childTnLst>
                              <p:par>
                                <p:cTn fill="hold" id="9" nodeType="afterEffect" presetClass="entr" presetID="22" presetSubtype="4">
                                  <p:stCondLst>
                                    <p:cond delay="0"/>
                                  </p:stCondLst>
                                  <p:childTnLst>
                                    <p:set>
                                      <p:cBhvr>
                                        <p:cTn dur="1" fill="hold" id="10">
                                          <p:stCondLst>
                                            <p:cond delay="0"/>
                                          </p:stCondLst>
                                        </p:cTn>
                                        <p:tgtEl>
                                          <p:spTgt spid="119"/>
                                        </p:tgtEl>
                                        <p:attrNameLst>
                                          <p:attrName>style.visibility</p:attrName>
                                        </p:attrNameLst>
                                      </p:cBhvr>
                                      <p:to>
                                        <p:strVal val="visible"/>
                                      </p:to>
                                    </p:set>
                                    <p:animEffect filter="wipe(down)" transition="in">
                                      <p:cBhvr>
                                        <p:cTn dur="500" id="11"/>
                                        <p:tgtEl>
                                          <p:spTgt spid="11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C:\Users\Administrator\Desktop\11111.tif" id="2050" name="Picture 2"/>
          <p:cNvPicPr>
            <a:picLocks noChangeArrowheads="1" noChangeAspect="1"/>
          </p:cNvPicPr>
          <p:nvPr/>
        </p:nvPicPr>
        <p:blipFill>
          <a:blip r:embed="rId2">
            <a:extLst>
              <a:ext uri="{28A0092B-C50C-407E-A947-70E740481C1C}">
                <a14:useLocalDpi val="0"/>
              </a:ext>
            </a:extLst>
          </a:blip>
          <a:stretch>
            <a:fillRect/>
          </a:stretch>
        </p:blipFill>
        <p:spPr bwMode="auto">
          <a:xfrm>
            <a:off x="0" y="0"/>
            <a:ext cx="9144000" cy="5143344"/>
          </a:xfrm>
          <a:prstGeom prst="rect">
            <a:avLst/>
          </a:prstGeom>
          <a:noFill/>
          <a:extLst>
            <a:ext uri="{909E8E84-426E-40DD-AFC4-6F175D3DCCD1}">
              <a14:hiddenFill>
                <a:solidFill>
                  <a:srgbClr val="FFFFFF"/>
                </a:solidFill>
              </a14:hiddenFill>
            </a:ext>
          </a:extLst>
        </p:spPr>
      </p:pic>
      <p:cxnSp>
        <p:nvCxnSpPr>
          <p:cNvPr id="3" name="直接连接符 2"/>
          <p:cNvCxnSpPr/>
          <p:nvPr/>
        </p:nvCxnSpPr>
        <p:spPr>
          <a:xfrm>
            <a:off x="395536" y="411510"/>
            <a:ext cx="8748464" cy="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 name="矩形 1"/>
          <p:cNvSpPr/>
          <p:nvPr/>
        </p:nvSpPr>
        <p:spPr>
          <a:xfrm>
            <a:off x="1848486" y="1995686"/>
            <a:ext cx="5447030" cy="1097280"/>
          </a:xfrm>
          <a:prstGeom prst="rect">
            <a:avLst/>
          </a:prstGeom>
        </p:spPr>
        <p:txBody>
          <a:bodyPr wrap="none">
            <a:spAutoFit/>
          </a:bodyPr>
          <a:lstStyle/>
          <a:p>
            <a:pPr algn="ctr"/>
            <a:r>
              <a:rPr altLang="zh-CN" b="1" kumimoji="1" lang="en-US" sz="6600">
                <a:solidFill>
                  <a:schemeClr val="bg1"/>
                </a:solidFill>
                <a:latin charset="0" typeface="Microsoft YaHei"/>
                <a:ea charset="0" typeface="Microsoft YaHei"/>
                <a:cs charset="0" typeface="Microsoft YaHei"/>
              </a:rPr>
              <a:t>THANK YOU!</a:t>
            </a:r>
          </a:p>
        </p:txBody>
      </p:sp>
    </p:spTree>
    <p:custDataLst>
      <p:tags r:id="rId3"/>
    </p:custDataLst>
    <p:extLst>
      <p:ext uri="{BB962C8B-B14F-4D97-AF65-F5344CB8AC3E}">
        <p14:creationId val="3481254391"/>
      </p:ext>
    </p:extLst>
  </p:cSld>
  <p:clrMapOvr>
    <a:masterClrMapping/>
  </p:clrMapOvr>
  <mc:AlternateContent>
    <mc:Choice Requires="p14">
      <p:transition p14:dur="1500" spd="slow">
        <p14:window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6" presetSubtype="0">
                                  <p:stCondLst>
                                    <p:cond delay="0"/>
                                  </p:stCondLst>
                                  <p:iterate type="lt">
                                    <p:tmPct val="10000"/>
                                  </p:iterate>
                                  <p:childTnLst>
                                    <p:set>
                                      <p:cBhvr>
                                        <p:cTn dur="1" fill="hold" id="6">
                                          <p:stCondLst>
                                            <p:cond delay="0"/>
                                          </p:stCondLst>
                                        </p:cTn>
                                        <p:tgtEl>
                                          <p:spTgt spid="2"/>
                                        </p:tgtEl>
                                        <p:attrNameLst>
                                          <p:attrName>style.visibility</p:attrName>
                                        </p:attrNameLst>
                                      </p:cBhvr>
                                      <p:to>
                                        <p:strVal val="visible"/>
                                      </p:to>
                                    </p:set>
                                    <p:anim by="(-#ppt_w*2)" calcmode="lin" valueType="num">
                                      <p:cBhvr rctx="PPT">
                                        <p:cTn autoRev="1" dur="500" fill="hold" id="7">
                                          <p:stCondLst>
                                            <p:cond delay="0"/>
                                          </p:stCondLst>
                                        </p:cTn>
                                        <p:tgtEl>
                                          <p:spTgt spid="2"/>
                                        </p:tgtEl>
                                        <p:attrNameLst>
                                          <p:attrName>ppt_w</p:attrName>
                                        </p:attrNameLst>
                                      </p:cBhvr>
                                    </p:anim>
                                    <p:anim by="(#ppt_w*0.50)" calcmode="lin" valueType="num">
                                      <p:cBhvr>
                                        <p:cTn autoRev="1" decel="50000" dur="500" fill="hold" id="8">
                                          <p:stCondLst>
                                            <p:cond delay="0"/>
                                          </p:stCondLst>
                                        </p:cTn>
                                        <p:tgtEl>
                                          <p:spTgt spid="2"/>
                                        </p:tgtEl>
                                        <p:attrNameLst>
                                          <p:attrName>ppt_x</p:attrName>
                                        </p:attrNameLst>
                                      </p:cBhvr>
                                    </p:anim>
                                    <p:anim calcmode="lin" from="(-#ppt_h/2)" to="(#ppt_y)" valueType="num">
                                      <p:cBhvr>
                                        <p:cTn dur="1000" fill="hold" id="9">
                                          <p:stCondLst>
                                            <p:cond delay="0"/>
                                          </p:stCondLst>
                                        </p:cTn>
                                        <p:tgtEl>
                                          <p:spTgt spid="2"/>
                                        </p:tgtEl>
                                        <p:attrNameLst>
                                          <p:attrName>ppt_y</p:attrName>
                                        </p:attrNameLst>
                                      </p:cBhvr>
                                    </p:anim>
                                    <p:animRot by="21600000">
                                      <p:cBhvr>
                                        <p:cTn dur="1000" fill="hold" id="10">
                                          <p:stCondLst>
                                            <p:cond delay="0"/>
                                          </p:stCondLst>
                                        </p:cTn>
                                        <p:tgtEl>
                                          <p:spTgt spid="2"/>
                                        </p:tgtEl>
                                        <p:attrNameLst>
                                          <p:attrName>r</p:attrName>
                                        </p:attrNameLst>
                                      </p:cBhvr>
                                    </p:animRo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C:\Users\Administrator\Desktop\11111.tif" id="2050" name="Picture 2"/>
          <p:cNvPicPr>
            <a:picLocks noChangeArrowheads="1" noChangeAspect="1"/>
          </p:cNvPicPr>
          <p:nvPr/>
        </p:nvPicPr>
        <p:blipFill>
          <a:blip r:embed="rId2">
            <a:extLst>
              <a:ext uri="{28A0092B-C50C-407E-A947-70E740481C1C}">
                <a14:useLocalDpi val="0"/>
              </a:ext>
            </a:extLst>
          </a:blip>
          <a:stretch>
            <a:fillRect/>
          </a:stretch>
        </p:blipFill>
        <p:spPr bwMode="auto">
          <a:xfrm>
            <a:off x="0" y="0"/>
            <a:ext cx="9144000" cy="5143344"/>
          </a:xfrm>
          <a:prstGeom prst="rect">
            <a:avLst/>
          </a:prstGeom>
          <a:noFill/>
          <a:extLst>
            <a:ext uri="{909E8E84-426E-40DD-AFC4-6F175D3DCCD1}">
              <a14:hiddenFill>
                <a:solidFill>
                  <a:srgbClr val="FFFFFF"/>
                </a:solidFill>
              </a14:hiddenFill>
            </a:ext>
          </a:extLst>
        </p:spPr>
      </p:pic>
      <p:cxnSp>
        <p:nvCxnSpPr>
          <p:cNvPr id="3" name="直接连接符 2"/>
          <p:cNvCxnSpPr/>
          <p:nvPr/>
        </p:nvCxnSpPr>
        <p:spPr>
          <a:xfrm>
            <a:off x="395536" y="411510"/>
            <a:ext cx="8748464" cy="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6" name="文本框 2"/>
          <p:cNvSpPr txBox="1"/>
          <p:nvPr/>
        </p:nvSpPr>
        <p:spPr>
          <a:xfrm>
            <a:off x="2676552" y="1711772"/>
            <a:ext cx="1417831" cy="1554418"/>
          </a:xfrm>
          <a:prstGeom prst="rect">
            <a:avLst/>
          </a:prstGeom>
          <a:noFill/>
        </p:spPr>
        <p:txBody>
          <a:bodyPr bIns="45689" lIns="91378" rIns="91378" rtlCol="0" tIns="45689" wrap="none">
            <a:spAutoFit/>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r>
              <a:rPr altLang="zh-CN" kumimoji="1" lang="en-US" sz="9600">
                <a:solidFill>
                  <a:schemeClr val="bg1"/>
                </a:solidFill>
                <a:ea charset="0" typeface="Microsoft YaHei"/>
                <a:cs charset="0" typeface="Microsoft YaHei"/>
              </a:rPr>
              <a:t>01</a:t>
            </a:r>
          </a:p>
        </p:txBody>
      </p:sp>
      <p:sp>
        <p:nvSpPr>
          <p:cNvPr id="31" name="文本框 8"/>
          <p:cNvSpPr txBox="1"/>
          <p:nvPr/>
        </p:nvSpPr>
        <p:spPr>
          <a:xfrm>
            <a:off x="4103239" y="2510661"/>
            <a:ext cx="2364218" cy="566866"/>
          </a:xfrm>
          <a:prstGeom prst="rect">
            <a:avLst/>
          </a:prstGeom>
          <a:noFill/>
        </p:spPr>
        <p:txBody>
          <a:bodyPr bIns="45689" lIns="91378" rIns="91378" rtlCol="0" tIns="45689" wrap="square">
            <a:spAutoFit/>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pPr>
              <a:lnSpc>
                <a:spcPct val="130000"/>
              </a:lnSpc>
            </a:pPr>
            <a:r>
              <a:rPr altLang="en-US" lang="zh-CN" sz="1200">
                <a:solidFill>
                  <a:schemeClr val="bg1">
                    <a:lumMod val="85000"/>
                  </a:schemeClr>
                </a:solidFill>
                <a:latin charset="0" typeface="微软雅黑"/>
                <a:ea charset="0" typeface="微软雅黑"/>
              </a:rPr>
              <a:t>点击此处添加文本内容，如关键词、部分简单介绍等。</a:t>
            </a:r>
          </a:p>
        </p:txBody>
      </p:sp>
      <p:sp>
        <p:nvSpPr>
          <p:cNvPr id="33" name="文本框 4"/>
          <p:cNvSpPr txBox="1"/>
          <p:nvPr/>
        </p:nvSpPr>
        <p:spPr>
          <a:xfrm>
            <a:off x="4103268" y="1931945"/>
            <a:ext cx="2011548" cy="640014"/>
          </a:xfrm>
          <a:prstGeom prst="rect">
            <a:avLst/>
          </a:prstGeom>
          <a:noFill/>
        </p:spPr>
        <p:txBody>
          <a:bodyPr bIns="45687" lIns="91374" rIns="91374" rtlCol="0" tIns="45687" wrap="none">
            <a:spAutoFit/>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r>
              <a:rPr altLang="en-US" lang="zh-CN" sz="3600">
                <a:solidFill>
                  <a:schemeClr val="bg1"/>
                </a:solidFill>
                <a:latin charset="-122" panose="020b0503020204020204" pitchFamily="34" typeface="微软雅黑"/>
                <a:ea charset="-122" panose="020b0503020204020204" pitchFamily="34" typeface="微软雅黑"/>
              </a:rPr>
              <a:t>选题背景</a:t>
            </a:r>
          </a:p>
        </p:txBody>
      </p:sp>
    </p:spTree>
    <p:custDataLst>
      <p:tags r:id="rId3"/>
    </p:custDataLst>
    <p:extLst>
      <p:ext uri="{BB962C8B-B14F-4D97-AF65-F5344CB8AC3E}">
        <p14:creationId val="1417505619"/>
      </p:ext>
    </p:extLst>
  </p:cSld>
  <p:clrMapOvr>
    <a:masterClrMapping/>
  </p:clrMapOvr>
  <mc:AlternateContent>
    <mc:Choice Requires="p14">
      <p:transition p14:dur="1500" spd="slow">
        <p14:window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26"/>
                                        </p:tgtEl>
                                        <p:attrNameLst>
                                          <p:attrName>style.visibility</p:attrName>
                                        </p:attrNameLst>
                                      </p:cBhvr>
                                      <p:to>
                                        <p:strVal val="visible"/>
                                      </p:to>
                                    </p:set>
                                    <p:anim calcmode="lin" valueType="num">
                                      <p:cBhvr>
                                        <p:cTn dur="500" fill="hold" id="7"/>
                                        <p:tgtEl>
                                          <p:spTgt spid="26"/>
                                        </p:tgtEl>
                                        <p:attrNameLst>
                                          <p:attrName>ppt_w</p:attrName>
                                        </p:attrNameLst>
                                      </p:cBhvr>
                                      <p:tavLst>
                                        <p:tav tm="0">
                                          <p:val>
                                            <p:fltVal val="0"/>
                                          </p:val>
                                        </p:tav>
                                        <p:tav tm="100000">
                                          <p:val>
                                            <p:strVal val="#ppt_w"/>
                                          </p:val>
                                        </p:tav>
                                      </p:tavLst>
                                    </p:anim>
                                    <p:anim calcmode="lin" valueType="num">
                                      <p:cBhvr>
                                        <p:cTn dur="500" fill="hold" id="8"/>
                                        <p:tgtEl>
                                          <p:spTgt spid="26"/>
                                        </p:tgtEl>
                                        <p:attrNameLst>
                                          <p:attrName>ppt_h</p:attrName>
                                        </p:attrNameLst>
                                      </p:cBhvr>
                                      <p:tavLst>
                                        <p:tav tm="0">
                                          <p:val>
                                            <p:fltVal val="0"/>
                                          </p:val>
                                        </p:tav>
                                        <p:tav tm="100000">
                                          <p:val>
                                            <p:strVal val="#ppt_h"/>
                                          </p:val>
                                        </p:tav>
                                      </p:tavLst>
                                    </p:anim>
                                    <p:animEffect filter="fade" transition="in">
                                      <p:cBhvr>
                                        <p:cTn dur="500" id="9"/>
                                        <p:tgtEl>
                                          <p:spTgt spid="26"/>
                                        </p:tgtEl>
                                      </p:cBhvr>
                                    </p:animEffect>
                                  </p:childTnLst>
                                </p:cTn>
                              </p:par>
                            </p:childTnLst>
                          </p:cTn>
                        </p:par>
                        <p:par>
                          <p:cTn fill="hold" id="10" nodeType="afterGroup">
                            <p:stCondLst>
                              <p:cond delay="500"/>
                            </p:stCondLst>
                            <p:childTnLst>
                              <p:par>
                                <p:cTn fill="hold" grpId="0" id="11" nodeType="afterEffect" presetClass="entr" presetID="56" presetSubtype="0">
                                  <p:stCondLst>
                                    <p:cond delay="0"/>
                                  </p:stCondLst>
                                  <p:iterate type="lt">
                                    <p:tmPct val="10000"/>
                                  </p:iterate>
                                  <p:childTnLst>
                                    <p:set>
                                      <p:cBhvr>
                                        <p:cTn dur="1" fill="hold" id="12">
                                          <p:stCondLst>
                                            <p:cond delay="0"/>
                                          </p:stCondLst>
                                        </p:cTn>
                                        <p:tgtEl>
                                          <p:spTgt spid="33"/>
                                        </p:tgtEl>
                                        <p:attrNameLst>
                                          <p:attrName>style.visibility</p:attrName>
                                        </p:attrNameLst>
                                      </p:cBhvr>
                                      <p:to>
                                        <p:strVal val="visible"/>
                                      </p:to>
                                    </p:set>
                                    <p:anim by="(-#ppt_w*2)" calcmode="lin" valueType="num">
                                      <p:cBhvr rctx="PPT">
                                        <p:cTn autoRev="1" dur="500" fill="hold" id="13">
                                          <p:stCondLst>
                                            <p:cond delay="0"/>
                                          </p:stCondLst>
                                        </p:cTn>
                                        <p:tgtEl>
                                          <p:spTgt spid="33"/>
                                        </p:tgtEl>
                                        <p:attrNameLst>
                                          <p:attrName>ppt_w</p:attrName>
                                        </p:attrNameLst>
                                      </p:cBhvr>
                                    </p:anim>
                                    <p:anim by="(#ppt_w*0.50)" calcmode="lin" valueType="num">
                                      <p:cBhvr>
                                        <p:cTn autoRev="1" decel="50000" dur="500" fill="hold" id="14">
                                          <p:stCondLst>
                                            <p:cond delay="0"/>
                                          </p:stCondLst>
                                        </p:cTn>
                                        <p:tgtEl>
                                          <p:spTgt spid="33"/>
                                        </p:tgtEl>
                                        <p:attrNameLst>
                                          <p:attrName>ppt_x</p:attrName>
                                        </p:attrNameLst>
                                      </p:cBhvr>
                                    </p:anim>
                                    <p:anim calcmode="lin" from="(-#ppt_h/2)" to="(#ppt_y)" valueType="num">
                                      <p:cBhvr>
                                        <p:cTn dur="1000" fill="hold" id="15">
                                          <p:stCondLst>
                                            <p:cond delay="0"/>
                                          </p:stCondLst>
                                        </p:cTn>
                                        <p:tgtEl>
                                          <p:spTgt spid="33"/>
                                        </p:tgtEl>
                                        <p:attrNameLst>
                                          <p:attrName>ppt_y</p:attrName>
                                        </p:attrNameLst>
                                      </p:cBhvr>
                                    </p:anim>
                                    <p:animRot by="21600000">
                                      <p:cBhvr>
                                        <p:cTn dur="1000" fill="hold" id="16">
                                          <p:stCondLst>
                                            <p:cond delay="0"/>
                                          </p:stCondLst>
                                        </p:cTn>
                                        <p:tgtEl>
                                          <p:spTgt spid="33"/>
                                        </p:tgtEl>
                                        <p:attrNameLst>
                                          <p:attrName>r</p:attrName>
                                        </p:attrNameLst>
                                      </p:cBhvr>
                                    </p:animRot>
                                  </p:childTnLst>
                                </p:cTn>
                              </p:par>
                            </p:childTnLst>
                          </p:cTn>
                        </p:par>
                        <p:par>
                          <p:cTn fill="hold" id="17" nodeType="afterGroup">
                            <p:stCondLst>
                              <p:cond delay="1500"/>
                            </p:stCondLst>
                            <p:childTnLst>
                              <p:par>
                                <p:cTn fill="hold" grpId="0" id="18" nodeType="afterEffect" presetClass="entr" presetID="56" presetSubtype="0">
                                  <p:stCondLst>
                                    <p:cond delay="0"/>
                                  </p:stCondLst>
                                  <p:iterate type="lt">
                                    <p:tmPct val="10000"/>
                                  </p:iterate>
                                  <p:childTnLst>
                                    <p:set>
                                      <p:cBhvr>
                                        <p:cTn dur="1" fill="hold" id="19">
                                          <p:stCondLst>
                                            <p:cond delay="0"/>
                                          </p:stCondLst>
                                        </p:cTn>
                                        <p:tgtEl>
                                          <p:spTgt spid="31"/>
                                        </p:tgtEl>
                                        <p:attrNameLst>
                                          <p:attrName>style.visibility</p:attrName>
                                        </p:attrNameLst>
                                      </p:cBhvr>
                                      <p:to>
                                        <p:strVal val="visible"/>
                                      </p:to>
                                    </p:set>
                                    <p:anim by="(-#ppt_w*2)" calcmode="lin" valueType="num">
                                      <p:cBhvr rctx="PPT">
                                        <p:cTn autoRev="1" dur="500" fill="hold" id="20">
                                          <p:stCondLst>
                                            <p:cond delay="0"/>
                                          </p:stCondLst>
                                        </p:cTn>
                                        <p:tgtEl>
                                          <p:spTgt spid="31"/>
                                        </p:tgtEl>
                                        <p:attrNameLst>
                                          <p:attrName>ppt_w</p:attrName>
                                        </p:attrNameLst>
                                      </p:cBhvr>
                                    </p:anim>
                                    <p:anim by="(#ppt_w*0.50)" calcmode="lin" valueType="num">
                                      <p:cBhvr>
                                        <p:cTn autoRev="1" decel="50000" dur="500" fill="hold" id="21">
                                          <p:stCondLst>
                                            <p:cond delay="0"/>
                                          </p:stCondLst>
                                        </p:cTn>
                                        <p:tgtEl>
                                          <p:spTgt spid="31"/>
                                        </p:tgtEl>
                                        <p:attrNameLst>
                                          <p:attrName>ppt_x</p:attrName>
                                        </p:attrNameLst>
                                      </p:cBhvr>
                                    </p:anim>
                                    <p:anim calcmode="lin" from="(-#ppt_h/2)" to="(#ppt_y)" valueType="num">
                                      <p:cBhvr>
                                        <p:cTn dur="1000" fill="hold" id="22">
                                          <p:stCondLst>
                                            <p:cond delay="0"/>
                                          </p:stCondLst>
                                        </p:cTn>
                                        <p:tgtEl>
                                          <p:spTgt spid="31"/>
                                        </p:tgtEl>
                                        <p:attrNameLst>
                                          <p:attrName>ppt_y</p:attrName>
                                        </p:attrNameLst>
                                      </p:cBhvr>
                                    </p:anim>
                                    <p:animRot by="21600000">
                                      <p:cBhvr>
                                        <p:cTn dur="1000" fill="hold" id="23">
                                          <p:stCondLst>
                                            <p:cond delay="0"/>
                                          </p:stCondLst>
                                        </p:cTn>
                                        <p:tgtEl>
                                          <p:spTgt spid="31"/>
                                        </p:tgtEl>
                                        <p:attrNameLst>
                                          <p:attrName>r</p:attrName>
                                        </p:attrNameLst>
                                      </p:cBhvr>
                                    </p:animRo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6"/>
      <p:bldP grpId="0" spid="31"/>
      <p:bldP grpId="0" spid="33"/>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C:\Users\Administrator\Desktop\11111.tif" id="2050" name="Picture 2"/>
          <p:cNvPicPr>
            <a:picLocks noChangeArrowheads="1" noChangeAspect="1"/>
          </p:cNvPicPr>
          <p:nvPr/>
        </p:nvPicPr>
        <p:blipFill>
          <a:blip r:embed="rId2">
            <a:extLst>
              <a:ext uri="{28A0092B-C50C-407E-A947-70E740481C1C}">
                <a14:useLocalDpi val="0"/>
              </a:ext>
            </a:extLst>
          </a:blip>
          <a:srcRect b="91703"/>
          <a:stretch>
            <a:fillRect/>
          </a:stretch>
        </p:blipFill>
        <p:spPr bwMode="auto">
          <a:xfrm>
            <a:off x="0" y="0"/>
            <a:ext cx="9144000" cy="426720"/>
          </a:xfrm>
          <a:prstGeom prst="rect">
            <a:avLst/>
          </a:prstGeom>
          <a:noFill/>
          <a:extLst>
            <a:ext uri="{909E8E84-426E-40DD-AFC4-6F175D3DCCD1}">
              <a14:hiddenFill>
                <a:solidFill>
                  <a:srgbClr val="FFFFFF"/>
                </a:solidFill>
              </a14:hiddenFill>
            </a:ext>
          </a:extLst>
        </p:spPr>
      </p:pic>
      <p:cxnSp>
        <p:nvCxnSpPr>
          <p:cNvPr id="3" name="直接连接符 2"/>
          <p:cNvCxnSpPr/>
          <p:nvPr/>
        </p:nvCxnSpPr>
        <p:spPr>
          <a:xfrm>
            <a:off x="395536" y="483518"/>
            <a:ext cx="8748464" cy="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 name="TextBox 68"/>
          <p:cNvSpPr txBox="1">
            <a:spLocks noChangeArrowheads="1"/>
          </p:cNvSpPr>
          <p:nvPr/>
        </p:nvSpPr>
        <p:spPr bwMode="auto">
          <a:xfrm>
            <a:off x="2613114" y="51472"/>
            <a:ext cx="3917776" cy="9448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686" lIns="91372" rIns="91372" tIns="45686" wrap="square">
            <a:spAutoFit/>
          </a:bodyPr>
          <a:lstStyle>
            <a:defPPr>
              <a:defRPr lang="en-US"/>
            </a:defPPr>
            <a:lvl1pPr algn="l" eaLnBrk="0" fontAlgn="base" hangingPunct="0" rtl="0">
              <a:spcBef>
                <a:spcPct val="0"/>
              </a:spcBef>
              <a:spcAft>
                <a:spcPct val="0"/>
              </a:spcAft>
              <a:defRPr kern="1200">
                <a:solidFill>
                  <a:schemeClr val="tx1"/>
                </a:solidFill>
                <a:latin charset="0" panose="020f0502020204030204" pitchFamily="34" typeface="Calibri"/>
                <a:ea typeface="+mn-ea"/>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typeface="+mn-ea"/>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typeface="+mn-ea"/>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typeface="+mn-ea"/>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typeface="+mn-ea"/>
                <a:cs typeface="+mn-cs"/>
              </a:defRPr>
            </a:lvl5pPr>
            <a:lvl6pPr algn="l" defTabSz="914400" eaLnBrk="1" hangingPunct="1" latinLnBrk="0" marL="2286000" rtl="0">
              <a:defRPr kern="1200">
                <a:solidFill>
                  <a:schemeClr val="tx1"/>
                </a:solidFill>
                <a:latin charset="0" panose="020f0502020204030204" pitchFamily="34" typeface="Calibri"/>
                <a:ea typeface="+mn-ea"/>
                <a:cs typeface="+mn-cs"/>
              </a:defRPr>
            </a:lvl6pPr>
            <a:lvl7pPr algn="l" defTabSz="914400" eaLnBrk="1" hangingPunct="1" latinLnBrk="0" marL="2743200" rtl="0">
              <a:defRPr kern="1200">
                <a:solidFill>
                  <a:schemeClr val="tx1"/>
                </a:solidFill>
                <a:latin charset="0" panose="020f0502020204030204" pitchFamily="34" typeface="Calibri"/>
                <a:ea typeface="+mn-ea"/>
                <a:cs typeface="+mn-cs"/>
              </a:defRPr>
            </a:lvl7pPr>
            <a:lvl8pPr algn="l" defTabSz="914400" eaLnBrk="1" hangingPunct="1" latinLnBrk="0" marL="3200400" rtl="0">
              <a:defRPr kern="1200">
                <a:solidFill>
                  <a:schemeClr val="tx1"/>
                </a:solidFill>
                <a:latin charset="0" panose="020f0502020204030204" pitchFamily="34" typeface="Calibri"/>
                <a:ea typeface="+mn-ea"/>
                <a:cs typeface="+mn-cs"/>
              </a:defRPr>
            </a:lvl8pPr>
            <a:lvl9pPr algn="l" defTabSz="914400" eaLnBrk="1" hangingPunct="1" latinLnBrk="0" marL="3657600" rtl="0">
              <a:defRPr kern="1200">
                <a:solidFill>
                  <a:schemeClr val="tx1"/>
                </a:solidFill>
                <a:latin charset="0" panose="020f0502020204030204" pitchFamily="34" typeface="Calibri"/>
                <a:ea typeface="+mn-ea"/>
                <a:cs typeface="+mn-cs"/>
              </a:defRPr>
            </a:lvl9pPr>
          </a:lstStyle>
          <a:p>
            <a:pPr algn="ctr" eaLnBrk="1" hangingPunct="1"/>
            <a:r>
              <a:rPr altLang="zh-CN" b="1" lang="id-ID" sz="2800">
                <a:solidFill>
                  <a:schemeClr val="bg1"/>
                </a:solidFill>
                <a:latin charset="0" pitchFamily="2" typeface="Roboto"/>
                <a:ea charset="0" pitchFamily="2" typeface="Roboto"/>
                <a:cs charset="0" pitchFamily="2" typeface="Roboto"/>
              </a:rPr>
              <a:t>Company Presentation Name</a:t>
            </a:r>
          </a:p>
        </p:txBody>
      </p:sp>
      <p:sp>
        <p:nvSpPr>
          <p:cNvPr id="50" name="Rectangle 5"/>
          <p:cNvSpPr/>
          <p:nvPr/>
        </p:nvSpPr>
        <p:spPr>
          <a:xfrm>
            <a:off x="0" y="5032773"/>
            <a:ext cx="9144000" cy="110728"/>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9" lIns="68529" rIns="68529" tIns="34289"/>
          <a:lstStyle/>
          <a:p>
            <a:pPr algn="ctr">
              <a:defRPr/>
            </a:pPr>
            <a:endParaRPr lang="en-US"/>
          </a:p>
        </p:txBody>
      </p:sp>
      <p:grpSp>
        <p:nvGrpSpPr>
          <p:cNvPr id="51" name="Group 4"/>
          <p:cNvGrpSpPr>
            <a:grpSpLocks noChangeAspect="1"/>
          </p:cNvGrpSpPr>
          <p:nvPr/>
        </p:nvGrpSpPr>
        <p:grpSpPr>
          <a:xfrm>
            <a:off x="491764" y="1409736"/>
            <a:ext cx="3298031" cy="3164681"/>
            <a:chOff x="1672" y="-2"/>
            <a:chExt cx="3733" cy="3581"/>
          </a:xfrm>
        </p:grpSpPr>
        <p:sp>
          <p:nvSpPr>
            <p:cNvPr id="52" name="Freeform 5"/>
            <p:cNvSpPr/>
            <p:nvPr/>
          </p:nvSpPr>
          <p:spPr bwMode="auto">
            <a:xfrm>
              <a:off x="3154" y="3311"/>
              <a:ext cx="811" cy="268"/>
            </a:xfrm>
            <a:custGeom>
              <a:gdLst>
                <a:gd fmla="*/ 466 w 466" name="T0"/>
                <a:gd fmla="*/ 0 h 154" name="T1"/>
                <a:gd fmla="*/ 233 w 466" name="T2"/>
                <a:gd fmla="*/ 154 h 154" name="T3"/>
                <a:gd fmla="*/ 0 w 466" name="T4"/>
                <a:gd fmla="*/ 0 h 154" name="T5"/>
                <a:gd fmla="*/ 466 w 466" name="T6"/>
                <a:gd fmla="*/ 0 h 154" name="T7"/>
              </a:gdLst>
              <a:cxnLst>
                <a:cxn ang="0">
                  <a:pos x="T0" y="T1"/>
                </a:cxn>
                <a:cxn ang="0">
                  <a:pos x="T2" y="T3"/>
                </a:cxn>
                <a:cxn ang="0">
                  <a:pos x="T4" y="T5"/>
                </a:cxn>
                <a:cxn ang="0">
                  <a:pos x="T6" y="T7"/>
                </a:cxn>
              </a:cxnLst>
              <a:rect b="b" l="0" r="r" t="0"/>
              <a:pathLst>
                <a:path h="154" w="466">
                  <a:moveTo>
                    <a:pt x="466" y="0"/>
                  </a:moveTo>
                  <a:cubicBezTo>
                    <a:pt x="466" y="85"/>
                    <a:pt x="362" y="154"/>
                    <a:pt x="233" y="154"/>
                  </a:cubicBezTo>
                  <a:cubicBezTo>
                    <a:pt x="104" y="154"/>
                    <a:pt x="0" y="85"/>
                    <a:pt x="0" y="0"/>
                  </a:cubicBezTo>
                  <a:cubicBezTo>
                    <a:pt x="230" y="0"/>
                    <a:pt x="227" y="0"/>
                    <a:pt x="466" y="0"/>
                  </a:cubicBezTo>
                  <a:close/>
                </a:path>
              </a:pathLst>
            </a:custGeom>
            <a:solidFill>
              <a:schemeClr val="accent3"/>
            </a:solidFill>
            <a:ln>
              <a:noFill/>
            </a:ln>
            <a:extLst>
              <a:ext uri="{91240B29-F687-4F45-9708-019B960494DF}">
                <a14:hiddenLine w="9525">
                  <a:solidFill>
                    <a:srgbClr val="000000"/>
                  </a:solidFill>
                  <a:round/>
                  <a:headEnd/>
                  <a:tailEnd/>
                </a14:hiddenLine>
              </a:ext>
            </a:extLst>
          </p:spPr>
          <p:txBody>
            <a:bodyPr/>
            <a:lstStyle/>
            <a:p>
              <a:pPr>
                <a:defRPr/>
              </a:pPr>
              <a:endParaRPr lang="en-US">
                <a:solidFill>
                  <a:prstClr val="black"/>
                </a:solidFill>
              </a:endParaRPr>
            </a:p>
          </p:txBody>
        </p:sp>
        <p:sp>
          <p:nvSpPr>
            <p:cNvPr id="53" name="Freeform 6"/>
            <p:cNvSpPr/>
            <p:nvPr/>
          </p:nvSpPr>
          <p:spPr bwMode="auto">
            <a:xfrm>
              <a:off x="4555" y="2365"/>
              <a:ext cx="599" cy="443"/>
            </a:xfrm>
            <a:custGeom>
              <a:gdLst>
                <a:gd fmla="*/ 493 w 344" name="T0"/>
                <a:gd fmla="*/ 443 h 254" name="T1"/>
                <a:gd fmla="*/ 444 w 344" name="T2"/>
                <a:gd fmla="*/ 429 h 254" name="T3"/>
                <a:gd fmla="*/ 57 w 344" name="T4"/>
                <a:gd fmla="*/ 185 h 254" name="T5"/>
                <a:gd fmla="*/ 28 w 344" name="T6"/>
                <a:gd fmla="*/ 56 h 254" name="T7"/>
                <a:gd fmla="*/ 155 w 344" name="T8"/>
                <a:gd fmla="*/ 28 h 254" name="T9"/>
                <a:gd fmla="*/ 543 w 344" name="T10"/>
                <a:gd fmla="*/ 272 h 254" name="T11"/>
                <a:gd fmla="*/ 571 w 344" name="T12"/>
                <a:gd fmla="*/ 399 h 254" name="T13"/>
                <a:gd fmla="*/ 493 w 344" name="T14"/>
                <a:gd fmla="*/ 443 h 254"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254" w="344">
                  <a:moveTo>
                    <a:pt x="283" y="254"/>
                  </a:moveTo>
                  <a:cubicBezTo>
                    <a:pt x="274" y="254"/>
                    <a:pt x="264" y="251"/>
                    <a:pt x="255" y="246"/>
                  </a:cubicBezTo>
                  <a:cubicBezTo>
                    <a:pt x="33" y="106"/>
                    <a:pt x="33" y="106"/>
                    <a:pt x="33" y="106"/>
                  </a:cubicBezTo>
                  <a:cubicBezTo>
                    <a:pt x="8" y="90"/>
                    <a:pt x="0" y="57"/>
                    <a:pt x="16" y="32"/>
                  </a:cubicBezTo>
                  <a:cubicBezTo>
                    <a:pt x="31" y="8"/>
                    <a:pt x="64" y="0"/>
                    <a:pt x="89" y="16"/>
                  </a:cubicBezTo>
                  <a:cubicBezTo>
                    <a:pt x="312" y="156"/>
                    <a:pt x="312" y="156"/>
                    <a:pt x="312" y="156"/>
                  </a:cubicBezTo>
                  <a:cubicBezTo>
                    <a:pt x="337" y="171"/>
                    <a:pt x="344" y="204"/>
                    <a:pt x="328" y="229"/>
                  </a:cubicBezTo>
                  <a:cubicBezTo>
                    <a:pt x="318" y="245"/>
                    <a:pt x="301" y="254"/>
                    <a:pt x="283" y="254"/>
                  </a:cubicBezTo>
                  <a:close/>
                </a:path>
              </a:pathLst>
            </a:custGeom>
            <a:solidFill>
              <a:schemeClr val="tx2"/>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a:solidFill>
                  <a:prstClr val="black"/>
                </a:solidFill>
              </a:endParaRPr>
            </a:p>
          </p:txBody>
        </p:sp>
        <p:sp>
          <p:nvSpPr>
            <p:cNvPr id="54" name="Freeform 7"/>
            <p:cNvSpPr/>
            <p:nvPr/>
          </p:nvSpPr>
          <p:spPr bwMode="auto">
            <a:xfrm>
              <a:off x="4753" y="1426"/>
              <a:ext cx="652" cy="286"/>
            </a:xfrm>
            <a:custGeom>
              <a:gdLst>
                <a:gd fmla="*/ 101 w 374" name="T0"/>
                <a:gd fmla="*/ 286 h 164" name="T1"/>
                <a:gd fmla="*/ 10 w 374" name="T2"/>
                <a:gd fmla="*/ 211 h 164" name="T3"/>
                <a:gd fmla="*/ 84 w 374" name="T4"/>
                <a:gd fmla="*/ 101 h 164" name="T5"/>
                <a:gd fmla="*/ 532 w 374" name="T6"/>
                <a:gd fmla="*/ 10 h 164" name="T7"/>
                <a:gd fmla="*/ 642 w 374" name="T8"/>
                <a:gd fmla="*/ 84 h 164" name="T9"/>
                <a:gd fmla="*/ 568 w 374" name="T10"/>
                <a:gd fmla="*/ 192 h 164" name="T11"/>
                <a:gd fmla="*/ 120 w 374" name="T12"/>
                <a:gd fmla="*/ 284 h 164" name="T13"/>
                <a:gd fmla="*/ 101 w 374" name="T14"/>
                <a:gd fmla="*/ 286 h 164"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164" w="374">
                  <a:moveTo>
                    <a:pt x="58" y="164"/>
                  </a:moveTo>
                  <a:cubicBezTo>
                    <a:pt x="33" y="164"/>
                    <a:pt x="11" y="146"/>
                    <a:pt x="6" y="121"/>
                  </a:cubicBezTo>
                  <a:cubicBezTo>
                    <a:pt x="0" y="92"/>
                    <a:pt x="19" y="64"/>
                    <a:pt x="48" y="58"/>
                  </a:cubicBezTo>
                  <a:cubicBezTo>
                    <a:pt x="305" y="6"/>
                    <a:pt x="305" y="6"/>
                    <a:pt x="305" y="6"/>
                  </a:cubicBezTo>
                  <a:cubicBezTo>
                    <a:pt x="334" y="0"/>
                    <a:pt x="362" y="19"/>
                    <a:pt x="368" y="48"/>
                  </a:cubicBezTo>
                  <a:cubicBezTo>
                    <a:pt x="374" y="76"/>
                    <a:pt x="355" y="104"/>
                    <a:pt x="326" y="110"/>
                  </a:cubicBezTo>
                  <a:cubicBezTo>
                    <a:pt x="69" y="163"/>
                    <a:pt x="69" y="163"/>
                    <a:pt x="69" y="163"/>
                  </a:cubicBezTo>
                  <a:cubicBezTo>
                    <a:pt x="65" y="163"/>
                    <a:pt x="62" y="164"/>
                    <a:pt x="58" y="164"/>
                  </a:cubicBezTo>
                  <a:close/>
                </a:path>
              </a:pathLst>
            </a:custGeom>
            <a:solidFill>
              <a:schemeClr val="tx2"/>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a:solidFill>
                  <a:prstClr val="black"/>
                </a:solidFill>
              </a:endParaRPr>
            </a:p>
          </p:txBody>
        </p:sp>
        <p:sp>
          <p:nvSpPr>
            <p:cNvPr id="55" name="Freeform 8"/>
            <p:cNvSpPr/>
            <p:nvPr/>
          </p:nvSpPr>
          <p:spPr bwMode="auto">
            <a:xfrm>
              <a:off x="4294" y="333"/>
              <a:ext cx="463" cy="578"/>
            </a:xfrm>
            <a:custGeom>
              <a:gdLst>
                <a:gd fmla="*/ 104 w 266" name="T0"/>
                <a:gd fmla="*/ 578 h 332" name="T1"/>
                <a:gd fmla="*/ 54 w 266" name="T2"/>
                <a:gd fmla="*/ 564 h 332" name="T3"/>
                <a:gd fmla="*/ 28 w 266" name="T4"/>
                <a:gd fmla="*/ 435 h 332" name="T5"/>
                <a:gd fmla="*/ 280 w 266" name="T6"/>
                <a:gd fmla="*/ 54 h 332" name="T7"/>
                <a:gd fmla="*/ 409 w 266" name="T8"/>
                <a:gd fmla="*/ 28 h 332" name="T9"/>
                <a:gd fmla="*/ 435 w 266" name="T10"/>
                <a:gd fmla="*/ 157 h 332" name="T11"/>
                <a:gd fmla="*/ 183 w 266" name="T12"/>
                <a:gd fmla="*/ 538 h 332" name="T13"/>
                <a:gd fmla="*/ 104 w 266" name="T14"/>
                <a:gd fmla="*/ 578 h 332"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332" w="266">
                  <a:moveTo>
                    <a:pt x="60" y="332"/>
                  </a:moveTo>
                  <a:cubicBezTo>
                    <a:pt x="50" y="332"/>
                    <a:pt x="40" y="330"/>
                    <a:pt x="31" y="324"/>
                  </a:cubicBezTo>
                  <a:cubicBezTo>
                    <a:pt x="6" y="307"/>
                    <a:pt x="0" y="274"/>
                    <a:pt x="16" y="250"/>
                  </a:cubicBezTo>
                  <a:cubicBezTo>
                    <a:pt x="161" y="31"/>
                    <a:pt x="161" y="31"/>
                    <a:pt x="161" y="31"/>
                  </a:cubicBezTo>
                  <a:cubicBezTo>
                    <a:pt x="178" y="6"/>
                    <a:pt x="211" y="0"/>
                    <a:pt x="235" y="16"/>
                  </a:cubicBezTo>
                  <a:cubicBezTo>
                    <a:pt x="260" y="32"/>
                    <a:pt x="266" y="65"/>
                    <a:pt x="250" y="90"/>
                  </a:cubicBezTo>
                  <a:cubicBezTo>
                    <a:pt x="105" y="309"/>
                    <a:pt x="105" y="309"/>
                    <a:pt x="105" y="309"/>
                  </a:cubicBezTo>
                  <a:cubicBezTo>
                    <a:pt x="94" y="324"/>
                    <a:pt x="77" y="332"/>
                    <a:pt x="60" y="332"/>
                  </a:cubicBezTo>
                  <a:close/>
                </a:path>
              </a:pathLst>
            </a:custGeom>
            <a:solidFill>
              <a:schemeClr val="tx2"/>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a:solidFill>
                  <a:prstClr val="black"/>
                </a:solidFill>
              </a:endParaRPr>
            </a:p>
          </p:txBody>
        </p:sp>
        <p:sp>
          <p:nvSpPr>
            <p:cNvPr id="56" name="Freeform 9"/>
            <p:cNvSpPr/>
            <p:nvPr/>
          </p:nvSpPr>
          <p:spPr bwMode="auto">
            <a:xfrm>
              <a:off x="3465" y="-2"/>
              <a:ext cx="189" cy="645"/>
            </a:xfrm>
            <a:custGeom>
              <a:gdLst>
                <a:gd fmla="*/ 97 w 109" name="T0"/>
                <a:gd fmla="*/ 645 h 370" name="T1"/>
                <a:gd fmla="*/ 3 w 109" name="T2"/>
                <a:gd fmla="*/ 553 h 370" name="T3"/>
                <a:gd fmla="*/ 0 w 109" name="T4"/>
                <a:gd fmla="*/ 94 h 370" name="T5"/>
                <a:gd fmla="*/ 92 w 109" name="T6"/>
                <a:gd fmla="*/ 0 h 370" name="T7"/>
                <a:gd fmla="*/ 184 w 109" name="T8"/>
                <a:gd fmla="*/ 92 h 370" name="T9"/>
                <a:gd fmla="*/ 189 w 109" name="T10"/>
                <a:gd fmla="*/ 551 h 370" name="T11"/>
                <a:gd fmla="*/ 97 w 109" name="T12"/>
                <a:gd fmla="*/ 645 h 370" name="T13"/>
                <a:gd fmla="*/ 97 w 109" name="T14"/>
                <a:gd fmla="*/ 645 h 370"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370" w="109">
                  <a:moveTo>
                    <a:pt x="56" y="370"/>
                  </a:moveTo>
                  <a:cubicBezTo>
                    <a:pt x="26" y="370"/>
                    <a:pt x="3" y="346"/>
                    <a:pt x="2" y="317"/>
                  </a:cubicBezTo>
                  <a:cubicBezTo>
                    <a:pt x="0" y="54"/>
                    <a:pt x="0" y="54"/>
                    <a:pt x="0" y="54"/>
                  </a:cubicBezTo>
                  <a:cubicBezTo>
                    <a:pt x="0" y="25"/>
                    <a:pt x="23" y="1"/>
                    <a:pt x="53" y="0"/>
                  </a:cubicBezTo>
                  <a:cubicBezTo>
                    <a:pt x="82" y="0"/>
                    <a:pt x="106" y="24"/>
                    <a:pt x="106" y="53"/>
                  </a:cubicBezTo>
                  <a:cubicBezTo>
                    <a:pt x="109" y="316"/>
                    <a:pt x="109" y="316"/>
                    <a:pt x="109" y="316"/>
                  </a:cubicBezTo>
                  <a:cubicBezTo>
                    <a:pt x="109" y="345"/>
                    <a:pt x="86" y="369"/>
                    <a:pt x="56" y="370"/>
                  </a:cubicBezTo>
                  <a:cubicBezTo>
                    <a:pt x="56" y="370"/>
                    <a:pt x="56" y="370"/>
                    <a:pt x="56" y="370"/>
                  </a:cubicBezTo>
                  <a:close/>
                </a:path>
              </a:pathLst>
            </a:custGeom>
            <a:solidFill>
              <a:schemeClr val="tx2"/>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a:solidFill>
                  <a:prstClr val="black"/>
                </a:solidFill>
              </a:endParaRPr>
            </a:p>
          </p:txBody>
        </p:sp>
        <p:sp>
          <p:nvSpPr>
            <p:cNvPr id="57" name="Freeform 10"/>
            <p:cNvSpPr/>
            <p:nvPr/>
          </p:nvSpPr>
          <p:spPr bwMode="auto">
            <a:xfrm>
              <a:off x="1923" y="2362"/>
              <a:ext cx="599" cy="442"/>
            </a:xfrm>
            <a:custGeom>
              <a:gdLst>
                <a:gd fmla="*/ 106 w 344" name="T0"/>
                <a:gd fmla="*/ 442 h 254" name="T1"/>
                <a:gd fmla="*/ 28 w 344" name="T2"/>
                <a:gd fmla="*/ 398 h 254" name="T3"/>
                <a:gd fmla="*/ 56 w 344" name="T4"/>
                <a:gd fmla="*/ 271 h 254" name="T5"/>
                <a:gd fmla="*/ 444 w 344" name="T6"/>
                <a:gd fmla="*/ 28 h 254" name="T7"/>
                <a:gd fmla="*/ 571 w 344" name="T8"/>
                <a:gd fmla="*/ 57 h 254" name="T9"/>
                <a:gd fmla="*/ 542 w 344" name="T10"/>
                <a:gd fmla="*/ 184 h 254" name="T11"/>
                <a:gd fmla="*/ 155 w 344" name="T12"/>
                <a:gd fmla="*/ 428 h 254" name="T13"/>
                <a:gd fmla="*/ 106 w 344" name="T14"/>
                <a:gd fmla="*/ 442 h 254"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254" w="344">
                  <a:moveTo>
                    <a:pt x="61" y="254"/>
                  </a:moveTo>
                  <a:cubicBezTo>
                    <a:pt x="43" y="254"/>
                    <a:pt x="26" y="245"/>
                    <a:pt x="16" y="229"/>
                  </a:cubicBezTo>
                  <a:cubicBezTo>
                    <a:pt x="0" y="204"/>
                    <a:pt x="7" y="172"/>
                    <a:pt x="32" y="156"/>
                  </a:cubicBezTo>
                  <a:cubicBezTo>
                    <a:pt x="255" y="16"/>
                    <a:pt x="255" y="16"/>
                    <a:pt x="255" y="16"/>
                  </a:cubicBezTo>
                  <a:cubicBezTo>
                    <a:pt x="280" y="0"/>
                    <a:pt x="312" y="8"/>
                    <a:pt x="328" y="33"/>
                  </a:cubicBezTo>
                  <a:cubicBezTo>
                    <a:pt x="344" y="58"/>
                    <a:pt x="336" y="90"/>
                    <a:pt x="311" y="106"/>
                  </a:cubicBezTo>
                  <a:cubicBezTo>
                    <a:pt x="89" y="246"/>
                    <a:pt x="89" y="246"/>
                    <a:pt x="89" y="246"/>
                  </a:cubicBezTo>
                  <a:cubicBezTo>
                    <a:pt x="80" y="252"/>
                    <a:pt x="70" y="254"/>
                    <a:pt x="61" y="254"/>
                  </a:cubicBezTo>
                  <a:close/>
                </a:path>
              </a:pathLst>
            </a:custGeom>
            <a:solidFill>
              <a:schemeClr val="tx2"/>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a:solidFill>
                  <a:prstClr val="black"/>
                </a:solidFill>
              </a:endParaRPr>
            </a:p>
          </p:txBody>
        </p:sp>
        <p:sp>
          <p:nvSpPr>
            <p:cNvPr id="58" name="Freeform 11"/>
            <p:cNvSpPr/>
            <p:nvPr/>
          </p:nvSpPr>
          <p:spPr bwMode="auto">
            <a:xfrm>
              <a:off x="1672" y="1425"/>
              <a:ext cx="652" cy="284"/>
            </a:xfrm>
            <a:custGeom>
              <a:gdLst>
                <a:gd fmla="*/ 551 w 374" name="T0"/>
                <a:gd fmla="*/ 284 h 163" name="T1"/>
                <a:gd fmla="*/ 532 w 374" name="T2"/>
                <a:gd fmla="*/ 282 h 163" name="T3"/>
                <a:gd fmla="*/ 84 w 374" name="T4"/>
                <a:gd fmla="*/ 192 h 163" name="T5"/>
                <a:gd fmla="*/ 10 w 374" name="T6"/>
                <a:gd fmla="*/ 82 h 163" name="T7"/>
                <a:gd fmla="*/ 120 w 374" name="T8"/>
                <a:gd fmla="*/ 9 h 163" name="T9"/>
                <a:gd fmla="*/ 568 w 374" name="T10"/>
                <a:gd fmla="*/ 101 h 163" name="T11"/>
                <a:gd fmla="*/ 642 w 374" name="T12"/>
                <a:gd fmla="*/ 209 h 163" name="T13"/>
                <a:gd fmla="*/ 551 w 374" name="T14"/>
                <a:gd fmla="*/ 284 h 163"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163" w="374">
                  <a:moveTo>
                    <a:pt x="316" y="163"/>
                  </a:moveTo>
                  <a:cubicBezTo>
                    <a:pt x="312" y="163"/>
                    <a:pt x="309" y="163"/>
                    <a:pt x="305" y="162"/>
                  </a:cubicBezTo>
                  <a:cubicBezTo>
                    <a:pt x="48" y="110"/>
                    <a:pt x="48" y="110"/>
                    <a:pt x="48" y="110"/>
                  </a:cubicBezTo>
                  <a:cubicBezTo>
                    <a:pt x="19" y="104"/>
                    <a:pt x="0" y="76"/>
                    <a:pt x="6" y="47"/>
                  </a:cubicBezTo>
                  <a:cubicBezTo>
                    <a:pt x="12" y="18"/>
                    <a:pt x="40" y="0"/>
                    <a:pt x="69" y="5"/>
                  </a:cubicBezTo>
                  <a:cubicBezTo>
                    <a:pt x="326" y="58"/>
                    <a:pt x="326" y="58"/>
                    <a:pt x="326" y="58"/>
                  </a:cubicBezTo>
                  <a:cubicBezTo>
                    <a:pt x="355" y="63"/>
                    <a:pt x="374" y="92"/>
                    <a:pt x="368" y="120"/>
                  </a:cubicBezTo>
                  <a:cubicBezTo>
                    <a:pt x="363" y="146"/>
                    <a:pt x="341" y="163"/>
                    <a:pt x="316" y="163"/>
                  </a:cubicBezTo>
                  <a:close/>
                </a:path>
              </a:pathLst>
            </a:custGeom>
            <a:solidFill>
              <a:schemeClr val="tx2"/>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a:solidFill>
                  <a:prstClr val="black"/>
                </a:solidFill>
              </a:endParaRPr>
            </a:p>
          </p:txBody>
        </p:sp>
        <p:sp>
          <p:nvSpPr>
            <p:cNvPr id="59" name="Freeform 12"/>
            <p:cNvSpPr/>
            <p:nvPr/>
          </p:nvSpPr>
          <p:spPr bwMode="auto">
            <a:xfrm>
              <a:off x="2320" y="329"/>
              <a:ext cx="464" cy="580"/>
            </a:xfrm>
            <a:custGeom>
              <a:gdLst>
                <a:gd fmla="*/ 359 w 266" name="T0"/>
                <a:gd fmla="*/ 580 h 333" name="T1"/>
                <a:gd fmla="*/ 281 w 266" name="T2"/>
                <a:gd fmla="*/ 538 h 333" name="T3"/>
                <a:gd fmla="*/ 28 w 266" name="T4"/>
                <a:gd fmla="*/ 157 h 333" name="T5"/>
                <a:gd fmla="*/ 54 w 266" name="T6"/>
                <a:gd fmla="*/ 28 h 333" name="T7"/>
                <a:gd fmla="*/ 183 w 266" name="T8"/>
                <a:gd fmla="*/ 54 h 333" name="T9"/>
                <a:gd fmla="*/ 436 w 266" name="T10"/>
                <a:gd fmla="*/ 435 h 333" name="T11"/>
                <a:gd fmla="*/ 410 w 266" name="T12"/>
                <a:gd fmla="*/ 564 h 333" name="T13"/>
                <a:gd fmla="*/ 359 w 266" name="T14"/>
                <a:gd fmla="*/ 580 h 333"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333" w="266">
                  <a:moveTo>
                    <a:pt x="206" y="333"/>
                  </a:moveTo>
                  <a:cubicBezTo>
                    <a:pt x="189" y="333"/>
                    <a:pt x="172" y="324"/>
                    <a:pt x="161" y="309"/>
                  </a:cubicBezTo>
                  <a:cubicBezTo>
                    <a:pt x="16" y="90"/>
                    <a:pt x="16" y="90"/>
                    <a:pt x="16" y="90"/>
                  </a:cubicBezTo>
                  <a:cubicBezTo>
                    <a:pt x="0" y="66"/>
                    <a:pt x="6" y="33"/>
                    <a:pt x="31" y="16"/>
                  </a:cubicBezTo>
                  <a:cubicBezTo>
                    <a:pt x="55" y="0"/>
                    <a:pt x="88" y="7"/>
                    <a:pt x="105" y="31"/>
                  </a:cubicBezTo>
                  <a:cubicBezTo>
                    <a:pt x="250" y="250"/>
                    <a:pt x="250" y="250"/>
                    <a:pt x="250" y="250"/>
                  </a:cubicBezTo>
                  <a:cubicBezTo>
                    <a:pt x="266" y="275"/>
                    <a:pt x="260" y="308"/>
                    <a:pt x="235" y="324"/>
                  </a:cubicBezTo>
                  <a:cubicBezTo>
                    <a:pt x="226" y="330"/>
                    <a:pt x="216" y="333"/>
                    <a:pt x="206" y="333"/>
                  </a:cubicBezTo>
                  <a:close/>
                </a:path>
              </a:pathLst>
            </a:custGeom>
            <a:solidFill>
              <a:schemeClr val="tx2"/>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a:solidFill>
                  <a:prstClr val="black"/>
                </a:solidFill>
              </a:endParaRPr>
            </a:p>
          </p:txBody>
        </p:sp>
        <p:sp>
          <p:nvSpPr>
            <p:cNvPr id="60" name="Freeform 13"/>
            <p:cNvSpPr>
              <a:spLocks noEditPoints="1"/>
            </p:cNvSpPr>
            <p:nvPr/>
          </p:nvSpPr>
          <p:spPr bwMode="auto">
            <a:xfrm>
              <a:off x="2498" y="817"/>
              <a:ext cx="2100" cy="2567"/>
            </a:xfrm>
            <a:custGeom>
              <a:gdLst>
                <a:gd fmla="*/ 1050 w 1206" name="T0"/>
                <a:gd fmla="*/ 0 h 1474" name="T1"/>
                <a:gd fmla="*/ 0 w 1206" name="T2"/>
                <a:gd fmla="*/ 1050 h 1474" name="T3"/>
                <a:gd fmla="*/ 165 w 1206" name="T4"/>
                <a:gd fmla="*/ 1616 h 1474" name="T5"/>
                <a:gd fmla="*/ 536 w 1206" name="T6"/>
                <a:gd fmla="*/ 1966 h 1474" name="T7"/>
                <a:gd fmla="*/ 536 w 1206" name="T8"/>
                <a:gd fmla="*/ 2314 h 1474" name="T9"/>
                <a:gd fmla="*/ 789 w 1206" name="T10"/>
                <a:gd fmla="*/ 2567 h 1474" name="T11"/>
                <a:gd fmla="*/ 1339 w 1206" name="T12"/>
                <a:gd fmla="*/ 2567 h 1474" name="T13"/>
                <a:gd fmla="*/ 1592 w 1206" name="T14"/>
                <a:gd fmla="*/ 2314 h 1474" name="T15"/>
                <a:gd fmla="*/ 1592 w 1206" name="T16"/>
                <a:gd fmla="*/ 1951 h 1474" name="T17"/>
                <a:gd fmla="*/ 2100 w 1206" name="T18"/>
                <a:gd fmla="*/ 1050 h 1474" name="T19"/>
                <a:gd fmla="*/ 1050 w 1206" name="T20"/>
                <a:gd fmla="*/ 0 h 1474" name="T21"/>
                <a:gd fmla="*/ 1440 w 1206" name="T22"/>
                <a:gd fmla="*/ 1797 h 1474" name="T23"/>
                <a:gd fmla="*/ 1384 w 1206" name="T24"/>
                <a:gd fmla="*/ 1890 h 1474" name="T25"/>
                <a:gd fmla="*/ 1384 w 1206" name="T26"/>
                <a:gd fmla="*/ 1973 h 1474" name="T27"/>
                <a:gd fmla="*/ 744 w 1206" name="T28"/>
                <a:gd fmla="*/ 1973 h 1474" name="T29"/>
                <a:gd fmla="*/ 744 w 1206" name="T30"/>
                <a:gd fmla="*/ 1903 h 1474" name="T31"/>
                <a:gd fmla="*/ 686 w 1206" name="T32"/>
                <a:gd fmla="*/ 1809 h 1474" name="T33"/>
                <a:gd fmla="*/ 207 w 1206" name="T34"/>
                <a:gd fmla="*/ 1050 h 1474" name="T35"/>
                <a:gd fmla="*/ 1050 w 1206" name="T36"/>
                <a:gd fmla="*/ 207 h 1474" name="T37"/>
                <a:gd fmla="*/ 1893 w 1206" name="T38"/>
                <a:gd fmla="*/ 1050 h 1474" name="T39"/>
                <a:gd fmla="*/ 1440 w 1206" name="T40"/>
                <a:gd fmla="*/ 1797 h 1474"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b="b" l="0" r="r" t="0"/>
              <a:pathLst>
                <a:path h="1474" w="1206">
                  <a:moveTo>
                    <a:pt x="603" y="0"/>
                  </a:moveTo>
                  <a:cubicBezTo>
                    <a:pt x="271" y="0"/>
                    <a:pt x="0" y="271"/>
                    <a:pt x="0" y="603"/>
                  </a:cubicBezTo>
                  <a:cubicBezTo>
                    <a:pt x="0" y="719"/>
                    <a:pt x="33" y="831"/>
                    <a:pt x="95" y="928"/>
                  </a:cubicBezTo>
                  <a:cubicBezTo>
                    <a:pt x="149" y="1012"/>
                    <a:pt x="222" y="1081"/>
                    <a:pt x="308" y="1129"/>
                  </a:cubicBezTo>
                  <a:cubicBezTo>
                    <a:pt x="308" y="1329"/>
                    <a:pt x="308" y="1329"/>
                    <a:pt x="308" y="1329"/>
                  </a:cubicBezTo>
                  <a:cubicBezTo>
                    <a:pt x="308" y="1409"/>
                    <a:pt x="373" y="1474"/>
                    <a:pt x="453" y="1474"/>
                  </a:cubicBezTo>
                  <a:cubicBezTo>
                    <a:pt x="769" y="1474"/>
                    <a:pt x="769" y="1474"/>
                    <a:pt x="769" y="1474"/>
                  </a:cubicBezTo>
                  <a:cubicBezTo>
                    <a:pt x="849" y="1474"/>
                    <a:pt x="914" y="1409"/>
                    <a:pt x="914" y="1329"/>
                  </a:cubicBezTo>
                  <a:cubicBezTo>
                    <a:pt x="914" y="1120"/>
                    <a:pt x="914" y="1120"/>
                    <a:pt x="914" y="1120"/>
                  </a:cubicBezTo>
                  <a:cubicBezTo>
                    <a:pt x="1095" y="1011"/>
                    <a:pt x="1206" y="816"/>
                    <a:pt x="1206" y="603"/>
                  </a:cubicBezTo>
                  <a:cubicBezTo>
                    <a:pt x="1206" y="271"/>
                    <a:pt x="936" y="0"/>
                    <a:pt x="603" y="0"/>
                  </a:cubicBezTo>
                  <a:close/>
                  <a:moveTo>
                    <a:pt x="827" y="1032"/>
                  </a:moveTo>
                  <a:cubicBezTo>
                    <a:pt x="807" y="1042"/>
                    <a:pt x="795" y="1063"/>
                    <a:pt x="795" y="1085"/>
                  </a:cubicBezTo>
                  <a:cubicBezTo>
                    <a:pt x="795" y="1133"/>
                    <a:pt x="795" y="1133"/>
                    <a:pt x="795" y="1133"/>
                  </a:cubicBezTo>
                  <a:cubicBezTo>
                    <a:pt x="427" y="1133"/>
                    <a:pt x="427" y="1133"/>
                    <a:pt x="427" y="1133"/>
                  </a:cubicBezTo>
                  <a:cubicBezTo>
                    <a:pt x="427" y="1093"/>
                    <a:pt x="427" y="1093"/>
                    <a:pt x="427" y="1093"/>
                  </a:cubicBezTo>
                  <a:cubicBezTo>
                    <a:pt x="427" y="1070"/>
                    <a:pt x="414" y="1049"/>
                    <a:pt x="394" y="1039"/>
                  </a:cubicBezTo>
                  <a:cubicBezTo>
                    <a:pt x="227" y="959"/>
                    <a:pt x="119" y="788"/>
                    <a:pt x="119" y="603"/>
                  </a:cubicBezTo>
                  <a:cubicBezTo>
                    <a:pt x="119" y="336"/>
                    <a:pt x="336" y="119"/>
                    <a:pt x="603" y="119"/>
                  </a:cubicBezTo>
                  <a:cubicBezTo>
                    <a:pt x="870" y="119"/>
                    <a:pt x="1087" y="336"/>
                    <a:pt x="1087" y="603"/>
                  </a:cubicBezTo>
                  <a:cubicBezTo>
                    <a:pt x="1087" y="784"/>
                    <a:pt x="987" y="948"/>
                    <a:pt x="827" y="1032"/>
                  </a:cubicBezTo>
                  <a:close/>
                </a:path>
              </a:pathLst>
            </a:custGeom>
            <a:solidFill>
              <a:srgbClr val="16294C"/>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a:solidFill>
                  <a:prstClr val="black"/>
                </a:solidFill>
              </a:endParaRPr>
            </a:p>
          </p:txBody>
        </p:sp>
        <p:sp>
          <p:nvSpPr>
            <p:cNvPr id="61" name="Oval 14"/>
            <p:cNvSpPr>
              <a:spLocks noChangeArrowheads="1"/>
            </p:cNvSpPr>
            <p:nvPr/>
          </p:nvSpPr>
          <p:spPr bwMode="auto">
            <a:xfrm>
              <a:off x="2907" y="1200"/>
              <a:ext cx="1343" cy="1343"/>
            </a:xfrm>
            <a:prstGeom prst="ellipse">
              <a:avLst/>
            </a:prstGeom>
            <a:solidFill>
              <a:srgbClr val="F05C42"/>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fontAlgn="base">
                <a:spcBef>
                  <a:spcPct val="0"/>
                </a:spcBef>
                <a:spcAft>
                  <a:spcPct val="0"/>
                </a:spcAft>
              </a:pPr>
              <a:endParaRPr altLang="zh-CN" lang="zh-CN">
                <a:solidFill>
                  <a:prstClr val="black"/>
                </a:solidFill>
              </a:endParaRPr>
            </a:p>
          </p:txBody>
        </p:sp>
        <p:sp>
          <p:nvSpPr>
            <p:cNvPr id="62" name="Oval 15"/>
            <p:cNvSpPr>
              <a:spLocks noChangeArrowheads="1"/>
            </p:cNvSpPr>
            <p:nvPr/>
          </p:nvSpPr>
          <p:spPr bwMode="auto">
            <a:xfrm>
              <a:off x="3040" y="1334"/>
              <a:ext cx="1076" cy="1075"/>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fontAlgn="base">
                <a:spcBef>
                  <a:spcPct val="0"/>
                </a:spcBef>
                <a:spcAft>
                  <a:spcPct val="0"/>
                </a:spcAft>
              </a:pPr>
              <a:endParaRPr altLang="zh-CN" lang="zh-CN">
                <a:solidFill>
                  <a:prstClr val="black"/>
                </a:solidFill>
              </a:endParaRPr>
            </a:p>
          </p:txBody>
        </p:sp>
        <p:sp>
          <p:nvSpPr>
            <p:cNvPr id="63" name="Oval 16"/>
            <p:cNvSpPr>
              <a:spLocks noChangeArrowheads="1"/>
            </p:cNvSpPr>
            <p:nvPr/>
          </p:nvSpPr>
          <p:spPr bwMode="auto">
            <a:xfrm>
              <a:off x="3155" y="1449"/>
              <a:ext cx="846" cy="846"/>
            </a:xfrm>
            <a:prstGeom prst="ellipse">
              <a:avLst/>
            </a:prstGeom>
            <a:solidFill>
              <a:srgbClr val="F05C42"/>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fontAlgn="base">
                <a:spcBef>
                  <a:spcPct val="0"/>
                </a:spcBef>
                <a:spcAft>
                  <a:spcPct val="0"/>
                </a:spcAft>
              </a:pPr>
              <a:endParaRPr altLang="zh-CN" lang="zh-CN">
                <a:solidFill>
                  <a:prstClr val="black"/>
                </a:solidFill>
              </a:endParaRPr>
            </a:p>
          </p:txBody>
        </p:sp>
        <p:sp>
          <p:nvSpPr>
            <p:cNvPr id="64" name="Oval 17"/>
            <p:cNvSpPr>
              <a:spLocks noChangeArrowheads="1"/>
            </p:cNvSpPr>
            <p:nvPr/>
          </p:nvSpPr>
          <p:spPr bwMode="auto">
            <a:xfrm>
              <a:off x="3280" y="1573"/>
              <a:ext cx="596" cy="597"/>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fontAlgn="base">
                <a:spcBef>
                  <a:spcPct val="0"/>
                </a:spcBef>
                <a:spcAft>
                  <a:spcPct val="0"/>
                </a:spcAft>
              </a:pPr>
              <a:endParaRPr altLang="zh-CN" lang="zh-CN">
                <a:solidFill>
                  <a:prstClr val="black"/>
                </a:solidFill>
              </a:endParaRPr>
            </a:p>
          </p:txBody>
        </p:sp>
        <p:sp>
          <p:nvSpPr>
            <p:cNvPr id="65" name="Oval 18"/>
            <p:cNvSpPr>
              <a:spLocks noChangeArrowheads="1"/>
            </p:cNvSpPr>
            <p:nvPr/>
          </p:nvSpPr>
          <p:spPr bwMode="auto">
            <a:xfrm>
              <a:off x="3391" y="1684"/>
              <a:ext cx="373" cy="375"/>
            </a:xfrm>
            <a:prstGeom prst="ellipse">
              <a:avLst/>
            </a:prstGeom>
            <a:solidFill>
              <a:srgbClr val="F05C42"/>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fontAlgn="base">
                <a:spcBef>
                  <a:spcPct val="0"/>
                </a:spcBef>
                <a:spcAft>
                  <a:spcPct val="0"/>
                </a:spcAft>
              </a:pPr>
              <a:endParaRPr altLang="zh-CN" lang="zh-CN">
                <a:solidFill>
                  <a:prstClr val="black"/>
                </a:solidFill>
              </a:endParaRPr>
            </a:p>
          </p:txBody>
        </p:sp>
        <p:sp>
          <p:nvSpPr>
            <p:cNvPr id="66" name="Oval 19"/>
            <p:cNvSpPr>
              <a:spLocks noChangeArrowheads="1"/>
            </p:cNvSpPr>
            <p:nvPr/>
          </p:nvSpPr>
          <p:spPr bwMode="auto">
            <a:xfrm>
              <a:off x="3508" y="1803"/>
              <a:ext cx="139" cy="139"/>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fontAlgn="base">
                <a:spcBef>
                  <a:spcPct val="0"/>
                </a:spcBef>
                <a:spcAft>
                  <a:spcPct val="0"/>
                </a:spcAft>
              </a:pPr>
              <a:endParaRPr altLang="zh-CN" lang="zh-CN">
                <a:solidFill>
                  <a:prstClr val="black"/>
                </a:solidFill>
              </a:endParaRPr>
            </a:p>
          </p:txBody>
        </p:sp>
        <p:sp>
          <p:nvSpPr>
            <p:cNvPr id="67" name="Freeform 20"/>
            <p:cNvSpPr/>
            <p:nvPr/>
          </p:nvSpPr>
          <p:spPr bwMode="auto">
            <a:xfrm>
              <a:off x="3578" y="1087"/>
              <a:ext cx="792" cy="794"/>
            </a:xfrm>
            <a:custGeom>
              <a:gdLst>
                <a:gd fmla="*/ 543 w 792" name="T0"/>
                <a:gd fmla="*/ 282 h 794" name="T1"/>
                <a:gd fmla="*/ 627 w 792" name="T2"/>
                <a:gd fmla="*/ 282 h 794" name="T3"/>
                <a:gd fmla="*/ 792 w 792" name="T4"/>
                <a:gd fmla="*/ 116 h 794" name="T5"/>
                <a:gd fmla="*/ 677 w 792" name="T6"/>
                <a:gd fmla="*/ 116 h 794" name="T7"/>
                <a:gd fmla="*/ 674 w 792" name="T8"/>
                <a:gd fmla="*/ 0 h 794" name="T9"/>
                <a:gd fmla="*/ 507 w 792" name="T10"/>
                <a:gd fmla="*/ 165 h 794" name="T11"/>
                <a:gd fmla="*/ 512 w 792" name="T12"/>
                <a:gd fmla="*/ 252 h 794" name="T13"/>
                <a:gd fmla="*/ 0 w 792" name="T14"/>
                <a:gd fmla="*/ 754 h 794" name="T15"/>
                <a:gd fmla="*/ 0 w 792" name="T16"/>
                <a:gd fmla="*/ 794 h 794" name="T17"/>
                <a:gd fmla="*/ 43 w 792" name="T18"/>
                <a:gd fmla="*/ 794 h 794" name="T19"/>
                <a:gd fmla="*/ 543 w 792" name="T20"/>
                <a:gd fmla="*/ 282 h 794"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b" l="0" r="r" t="0"/>
              <a:pathLst>
                <a:path h="794" w="792">
                  <a:moveTo>
                    <a:pt x="543" y="282"/>
                  </a:moveTo>
                  <a:lnTo>
                    <a:pt x="627" y="282"/>
                  </a:lnTo>
                  <a:lnTo>
                    <a:pt x="792" y="116"/>
                  </a:lnTo>
                  <a:lnTo>
                    <a:pt x="677" y="116"/>
                  </a:lnTo>
                  <a:lnTo>
                    <a:pt x="674" y="0"/>
                  </a:lnTo>
                  <a:lnTo>
                    <a:pt x="507" y="165"/>
                  </a:lnTo>
                  <a:lnTo>
                    <a:pt x="512" y="252"/>
                  </a:lnTo>
                  <a:lnTo>
                    <a:pt x="0" y="754"/>
                  </a:lnTo>
                  <a:lnTo>
                    <a:pt x="0" y="794"/>
                  </a:lnTo>
                  <a:lnTo>
                    <a:pt x="43" y="794"/>
                  </a:lnTo>
                  <a:lnTo>
                    <a:pt x="543" y="282"/>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a:solidFill>
                  <a:prstClr val="black"/>
                </a:solidFill>
              </a:endParaRPr>
            </a:p>
          </p:txBody>
        </p:sp>
        <p:sp>
          <p:nvSpPr>
            <p:cNvPr id="68" name="Freeform 21"/>
            <p:cNvSpPr/>
            <p:nvPr/>
          </p:nvSpPr>
          <p:spPr bwMode="auto">
            <a:xfrm>
              <a:off x="3578" y="1087"/>
              <a:ext cx="792" cy="794"/>
            </a:xfrm>
            <a:custGeom>
              <a:gdLst>
                <a:gd fmla="*/ 543 w 792" name="T0"/>
                <a:gd fmla="*/ 282 h 794" name="T1"/>
                <a:gd fmla="*/ 627 w 792" name="T2"/>
                <a:gd fmla="*/ 282 h 794" name="T3"/>
                <a:gd fmla="*/ 792 w 792" name="T4"/>
                <a:gd fmla="*/ 116 h 794" name="T5"/>
                <a:gd fmla="*/ 677 w 792" name="T6"/>
                <a:gd fmla="*/ 116 h 794" name="T7"/>
                <a:gd fmla="*/ 674 w 792" name="T8"/>
                <a:gd fmla="*/ 0 h 794" name="T9"/>
                <a:gd fmla="*/ 507 w 792" name="T10"/>
                <a:gd fmla="*/ 165 h 794" name="T11"/>
                <a:gd fmla="*/ 512 w 792" name="T12"/>
                <a:gd fmla="*/ 252 h 794" name="T13"/>
                <a:gd fmla="*/ 0 w 792" name="T14"/>
                <a:gd fmla="*/ 754 h 794" name="T15"/>
                <a:gd fmla="*/ 0 w 792" name="T16"/>
                <a:gd fmla="*/ 794 h 794" name="T17"/>
                <a:gd fmla="*/ 43 w 792" name="T18"/>
                <a:gd fmla="*/ 794 h 794"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794" w="792">
                  <a:moveTo>
                    <a:pt x="543" y="282"/>
                  </a:moveTo>
                  <a:lnTo>
                    <a:pt x="627" y="282"/>
                  </a:lnTo>
                  <a:lnTo>
                    <a:pt x="792" y="116"/>
                  </a:lnTo>
                  <a:lnTo>
                    <a:pt x="677" y="116"/>
                  </a:lnTo>
                  <a:lnTo>
                    <a:pt x="674" y="0"/>
                  </a:lnTo>
                  <a:lnTo>
                    <a:pt x="507" y="165"/>
                  </a:lnTo>
                  <a:lnTo>
                    <a:pt x="512" y="252"/>
                  </a:lnTo>
                  <a:lnTo>
                    <a:pt x="0" y="754"/>
                  </a:lnTo>
                  <a:lnTo>
                    <a:pt x="0" y="794"/>
                  </a:lnTo>
                  <a:lnTo>
                    <a:pt x="43" y="794"/>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a:solidFill>
                  <a:prstClr val="black"/>
                </a:solidFill>
              </a:endParaRPr>
            </a:p>
          </p:txBody>
        </p:sp>
      </p:grpSp>
      <p:sp>
        <p:nvSpPr>
          <p:cNvPr id="69" name="Rectangle 24"/>
          <p:cNvSpPr/>
          <p:nvPr/>
        </p:nvSpPr>
        <p:spPr>
          <a:xfrm>
            <a:off x="4454128" y="2084820"/>
            <a:ext cx="4180284" cy="1011934"/>
          </a:xfrm>
          <a:prstGeom prst="rect">
            <a:avLst/>
          </a:prstGeom>
        </p:spPr>
        <p:txBody>
          <a:bodyPr bIns="34289" lIns="68528" rIns="68528" tIns="34289">
            <a:spAutoFit/>
          </a:bodyPr>
          <a:lstStyle/>
          <a:p>
            <a:pPr>
              <a:lnSpc>
                <a:spcPts val="1238"/>
              </a:lnSpc>
              <a:spcAft>
                <a:spcPts val="1125"/>
              </a:spcAft>
              <a:defRPr/>
            </a:pPr>
            <a:r>
              <a:rPr lang="en-US" sz="900">
                <a:solidFill>
                  <a:schemeClr val="tx1">
                    <a:lumMod val="95000"/>
                    <a:lumOff val="5000"/>
                  </a:schemeClr>
                </a:solidFill>
                <a:ea charset="0" panose="02020603050405020304" pitchFamily="18" typeface="Times New Roman"/>
              </a:rPr>
              <a:t>Lorem ipsum dolor sit amet, consectetur adipiscing elit. Nam viverra euismod odio, gravida pellentesque urna varius vitae. Sed dui lorem, adipiscing in adipiscing et, interdum nec metus. Mauris ultricies, justo eu convallis placerat, felis enim ornare nisi, vitae mattis nulla ante id dui. Ut lectus purus, commodo et tincidunt vel, interdum sed lectus. Vestibulum adipiscing tempor nisi id elementu sadips ipsums dolores uns fugiats gravida nam elit vols nulla dolores amet untras sitsers.</a:t>
            </a:r>
          </a:p>
        </p:txBody>
      </p:sp>
      <p:sp>
        <p:nvSpPr>
          <p:cNvPr id="70" name="TextBox 69"/>
          <p:cNvSpPr txBox="1">
            <a:spLocks noChangeArrowheads="1"/>
          </p:cNvSpPr>
          <p:nvPr/>
        </p:nvSpPr>
        <p:spPr bwMode="auto">
          <a:xfrm>
            <a:off x="4519093" y="1612293"/>
            <a:ext cx="2094168" cy="34289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9" lIns="68528" rIns="68528" tIns="34289" wrap="none">
            <a:spAutoFit/>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algn="ctr" fontAlgn="base">
              <a:spcBef>
                <a:spcPct val="0"/>
              </a:spcBef>
              <a:spcAft>
                <a:spcPct val="0"/>
              </a:spcAft>
            </a:pPr>
            <a:r>
              <a:rPr altLang="zh-CN" b="1" lang="id-ID">
                <a:solidFill>
                  <a:srgbClr val="44546A"/>
                </a:solidFill>
                <a:latin charset="0" pitchFamily="34" typeface="Raleway"/>
              </a:rPr>
              <a:t>Business Targeting</a:t>
            </a:r>
          </a:p>
        </p:txBody>
      </p:sp>
      <p:grpSp>
        <p:nvGrpSpPr>
          <p:cNvPr id="72" name="Group 344"/>
          <p:cNvGrpSpPr/>
          <p:nvPr/>
        </p:nvGrpSpPr>
        <p:grpSpPr>
          <a:xfrm>
            <a:off x="4516077" y="3318373"/>
            <a:ext cx="3555047" cy="261610"/>
            <a:chOff x="4643438" y="2786064"/>
            <a:chExt cx="4740041" cy="348715"/>
          </a:xfrm>
        </p:grpSpPr>
        <p:sp>
          <p:nvSpPr>
            <p:cNvPr id="88" name="Rectangle 43"/>
            <p:cNvSpPr/>
            <p:nvPr/>
          </p:nvSpPr>
          <p:spPr>
            <a:xfrm>
              <a:off x="5072061" y="2786064"/>
              <a:ext cx="4269720" cy="345343"/>
            </a:xfrm>
            <a:prstGeom prst="rect">
              <a:avLst/>
            </a:prstGeom>
          </p:spPr>
          <p:txBody>
            <a:bodyPr wrap="none">
              <a:spAutoFit/>
            </a:bodyPr>
            <a:lstStyle/>
            <a:p>
              <a:pPr>
                <a:defRPr/>
              </a:pPr>
              <a:r>
                <a:rPr lang="en-US" sz="1100">
                  <a:solidFill>
                    <a:schemeClr val="tx1">
                      <a:lumMod val="95000"/>
                      <a:lumOff val="5000"/>
                    </a:schemeClr>
                  </a:solidFill>
                </a:rPr>
                <a:t>Lorem ipsum odio sit amet odio tristique quis tempus</a:t>
              </a:r>
            </a:p>
          </p:txBody>
        </p:sp>
        <p:grpSp>
          <p:nvGrpSpPr>
            <p:cNvPr id="89" name="Group 332"/>
            <p:cNvGrpSpPr/>
            <p:nvPr/>
          </p:nvGrpSpPr>
          <p:grpSpPr>
            <a:xfrm>
              <a:off x="4643438" y="2786064"/>
              <a:ext cx="288476" cy="288476"/>
              <a:chOff x="4643438" y="2786064"/>
              <a:chExt cx="288476" cy="288476"/>
            </a:xfrm>
          </p:grpSpPr>
          <p:sp>
            <p:nvSpPr>
              <p:cNvPr id="90" name="Oval 45"/>
              <p:cNvSpPr/>
              <p:nvPr/>
            </p:nvSpPr>
            <p:spPr>
              <a:xfrm>
                <a:off x="4643438" y="2786064"/>
                <a:ext cx="288924" cy="288844"/>
              </a:xfrm>
              <a:prstGeom prst="ellipse">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100">
                  <a:solidFill>
                    <a:schemeClr val="tx1">
                      <a:lumMod val="95000"/>
                      <a:lumOff val="5000"/>
                    </a:schemeClr>
                  </a:solidFill>
                </a:endParaRPr>
              </a:p>
            </p:txBody>
          </p:sp>
          <p:sp>
            <p:nvSpPr>
              <p:cNvPr id="91" name="Freeform 26"/>
              <p:cNvSpPr/>
              <p:nvPr/>
            </p:nvSpPr>
            <p:spPr bwMode="auto">
              <a:xfrm>
                <a:off x="4735506" y="2871746"/>
                <a:ext cx="114518" cy="118766"/>
              </a:xfrm>
              <a:custGeom>
                <a:gdLst>
                  <a:gd fmla="*/ 43049 w 274" name="T0"/>
                  <a:gd fmla="*/ 118766 h 284" name="T1"/>
                  <a:gd fmla="*/ 33436 w 274" name="T2"/>
                  <a:gd fmla="*/ 114166 h 284" name="T3"/>
                  <a:gd fmla="*/ 3762 w 274" name="T4"/>
                  <a:gd fmla="*/ 74438 h 284" name="T5"/>
                  <a:gd fmla="*/ 5851 w 274" name="T6"/>
                  <a:gd fmla="*/ 58128 h 284" name="T7"/>
                  <a:gd fmla="*/ 22151 w 274" name="T8"/>
                  <a:gd fmla="*/ 60638 h 284" name="T9"/>
                  <a:gd fmla="*/ 41795 w 274" name="T10"/>
                  <a:gd fmla="*/ 86565 h 284" name="T11"/>
                  <a:gd fmla="*/ 91531 w 274" name="T12"/>
                  <a:gd fmla="*/ 7109 h 284" name="T13"/>
                  <a:gd fmla="*/ 107413 w 274" name="T14"/>
                  <a:gd fmla="*/ 3346 h 284" name="T15"/>
                  <a:gd fmla="*/ 111174 w 274" name="T16"/>
                  <a:gd fmla="*/ 19655 h 284" name="T17"/>
                  <a:gd fmla="*/ 52662 w 274" name="T18"/>
                  <a:gd fmla="*/ 113330 h 284" name="T19"/>
                  <a:gd fmla="*/ 43467 w 274" name="T20"/>
                  <a:gd fmla="*/ 118766 h 284" name="T21"/>
                  <a:gd fmla="*/ 43049 w 274" name="T22"/>
                  <a:gd fmla="*/ 118766 h 284"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b" l="0" r="r" t="0"/>
                <a:pathLst>
                  <a:path h="284" w="274">
                    <a:moveTo>
                      <a:pt x="103" y="284"/>
                    </a:moveTo>
                    <a:cubicBezTo>
                      <a:pt x="94" y="284"/>
                      <a:pt x="86" y="280"/>
                      <a:pt x="80" y="273"/>
                    </a:cubicBezTo>
                    <a:cubicBezTo>
                      <a:pt x="9" y="178"/>
                      <a:pt x="9" y="178"/>
                      <a:pt x="9" y="178"/>
                    </a:cubicBezTo>
                    <a:cubicBezTo>
                      <a:pt x="0" y="166"/>
                      <a:pt x="2" y="149"/>
                      <a:pt x="14" y="139"/>
                    </a:cubicBezTo>
                    <a:cubicBezTo>
                      <a:pt x="27" y="130"/>
                      <a:pt x="44" y="133"/>
                      <a:pt x="53" y="145"/>
                    </a:cubicBezTo>
                    <a:cubicBezTo>
                      <a:pt x="100" y="207"/>
                      <a:pt x="100" y="207"/>
                      <a:pt x="100" y="207"/>
                    </a:cubicBezTo>
                    <a:cubicBezTo>
                      <a:pt x="219" y="17"/>
                      <a:pt x="219" y="17"/>
                      <a:pt x="219" y="17"/>
                    </a:cubicBezTo>
                    <a:cubicBezTo>
                      <a:pt x="227" y="4"/>
                      <a:pt x="244" y="0"/>
                      <a:pt x="257" y="8"/>
                    </a:cubicBezTo>
                    <a:cubicBezTo>
                      <a:pt x="270" y="16"/>
                      <a:pt x="274" y="33"/>
                      <a:pt x="266" y="47"/>
                    </a:cubicBezTo>
                    <a:cubicBezTo>
                      <a:pt x="126" y="271"/>
                      <a:pt x="126" y="271"/>
                      <a:pt x="126" y="271"/>
                    </a:cubicBezTo>
                    <a:cubicBezTo>
                      <a:pt x="121" y="279"/>
                      <a:pt x="113" y="283"/>
                      <a:pt x="104" y="284"/>
                    </a:cubicBezTo>
                    <a:cubicBezTo>
                      <a:pt x="104" y="284"/>
                      <a:pt x="103" y="284"/>
                      <a:pt x="103" y="284"/>
                    </a:cubicBezTo>
                    <a:close/>
                  </a:path>
                </a:pathLst>
              </a:custGeom>
              <a:solidFill>
                <a:schemeClr val="bg1"/>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a:solidFill>
                    <a:schemeClr val="tx1">
                      <a:lumMod val="95000"/>
                      <a:lumOff val="5000"/>
                    </a:schemeClr>
                  </a:solidFill>
                </a:endParaRPr>
              </a:p>
            </p:txBody>
          </p:sp>
        </p:grpSp>
      </p:grpSp>
      <p:grpSp>
        <p:nvGrpSpPr>
          <p:cNvPr id="73" name="Group 347"/>
          <p:cNvGrpSpPr/>
          <p:nvPr/>
        </p:nvGrpSpPr>
        <p:grpSpPr>
          <a:xfrm>
            <a:off x="4516077" y="4282781"/>
            <a:ext cx="3018041" cy="230832"/>
            <a:chOff x="4643438" y="4071580"/>
            <a:chExt cx="4024036" cy="307689"/>
          </a:xfrm>
        </p:grpSpPr>
        <p:sp>
          <p:nvSpPr>
            <p:cNvPr id="84" name="Rectangle 39"/>
            <p:cNvSpPr/>
            <p:nvPr/>
          </p:nvSpPr>
          <p:spPr>
            <a:xfrm>
              <a:off x="5072062" y="4071580"/>
              <a:ext cx="3560640" cy="304714"/>
            </a:xfrm>
            <a:prstGeom prst="rect">
              <a:avLst/>
            </a:prstGeom>
          </p:spPr>
          <p:txBody>
            <a:bodyPr wrap="none">
              <a:spAutoFit/>
            </a:bodyPr>
            <a:lstStyle/>
            <a:p>
              <a:pPr>
                <a:defRPr/>
              </a:pPr>
              <a:r>
                <a:rPr lang="en-US" sz="900">
                  <a:solidFill>
                    <a:schemeClr val="tx1">
                      <a:lumMod val="95000"/>
                      <a:lumOff val="5000"/>
                    </a:schemeClr>
                  </a:solidFill>
                </a:rPr>
                <a:t>Lorem ipsum odio sit amet odio tristique quis tempus</a:t>
              </a:r>
            </a:p>
          </p:txBody>
        </p:sp>
        <p:grpSp>
          <p:nvGrpSpPr>
            <p:cNvPr id="85" name="Group 342"/>
            <p:cNvGrpSpPr/>
            <p:nvPr/>
          </p:nvGrpSpPr>
          <p:grpSpPr>
            <a:xfrm>
              <a:off x="4643438" y="4071948"/>
              <a:ext cx="288476" cy="288476"/>
              <a:chOff x="4643438" y="4071948"/>
              <a:chExt cx="288476" cy="288476"/>
            </a:xfrm>
          </p:grpSpPr>
          <p:sp>
            <p:nvSpPr>
              <p:cNvPr id="86" name="Oval 41"/>
              <p:cNvSpPr/>
              <p:nvPr/>
            </p:nvSpPr>
            <p:spPr>
              <a:xfrm>
                <a:off x="4643438" y="4071580"/>
                <a:ext cx="288924" cy="28884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100">
                  <a:solidFill>
                    <a:schemeClr val="tx1">
                      <a:lumMod val="95000"/>
                      <a:lumOff val="5000"/>
                    </a:schemeClr>
                  </a:solidFill>
                </a:endParaRPr>
              </a:p>
            </p:txBody>
          </p:sp>
          <p:sp>
            <p:nvSpPr>
              <p:cNvPr id="87" name="Freeform 105"/>
              <p:cNvSpPr/>
              <p:nvPr/>
            </p:nvSpPr>
            <p:spPr bwMode="auto">
              <a:xfrm>
                <a:off x="4742079" y="4165806"/>
                <a:ext cx="105018" cy="105018"/>
              </a:xfrm>
              <a:custGeom>
                <a:gdLst>
                  <a:gd fmla="*/ 255 w 262" name="T0"/>
                  <a:gd fmla="*/ 58 h 263" name="T1"/>
                  <a:gd fmla="*/ 257 w 262" name="T2"/>
                  <a:gd fmla="*/ 53 h 263" name="T3"/>
                  <a:gd fmla="*/ 262 w 262" name="T4"/>
                  <a:gd fmla="*/ 38 h 263" name="T5"/>
                  <a:gd fmla="*/ 257 w 262" name="T6"/>
                  <a:gd fmla="*/ 24 h 263" name="T7"/>
                  <a:gd fmla="*/ 244 w 262" name="T8"/>
                  <a:gd fmla="*/ 9 h 263" name="T9"/>
                  <a:gd fmla="*/ 241 w 262" name="T10"/>
                  <a:gd fmla="*/ 5 h 263" name="T11"/>
                  <a:gd fmla="*/ 224 w 262" name="T12"/>
                  <a:gd fmla="*/ 0 h 263" name="T13"/>
                  <a:gd fmla="*/ 210 w 262" name="T14"/>
                  <a:gd fmla="*/ 5 h 263" name="T15"/>
                  <a:gd fmla="*/ 132 w 262" name="T16"/>
                  <a:gd fmla="*/ 82 h 263" name="T17"/>
                  <a:gd fmla="*/ 58 w 262" name="T18"/>
                  <a:gd fmla="*/ 9 h 263" name="T19"/>
                  <a:gd fmla="*/ 49 w 262" name="T20"/>
                  <a:gd fmla="*/ 2 h 263" name="T21"/>
                  <a:gd fmla="*/ 27 w 262" name="T22"/>
                  <a:gd fmla="*/ 2 h 263" name="T23"/>
                  <a:gd fmla="*/ 18 w 262" name="T24"/>
                  <a:gd fmla="*/ 9 h 263" name="T25"/>
                  <a:gd fmla="*/ 9 w 262" name="T26"/>
                  <a:gd fmla="*/ 18 h 263" name="T27"/>
                  <a:gd fmla="*/ 3 w 262" name="T28"/>
                  <a:gd fmla="*/ 27 h 263" name="T29"/>
                  <a:gd fmla="*/ 3 w 262" name="T30"/>
                  <a:gd fmla="*/ 49 h 263" name="T31"/>
                  <a:gd fmla="*/ 9 w 262" name="T32"/>
                  <a:gd fmla="*/ 58 h 263" name="T33"/>
                  <a:gd fmla="*/ 9 w 262" name="T34"/>
                  <a:gd fmla="*/ 205 h 263" name="T35"/>
                  <a:gd fmla="*/ 5 w 262" name="T36"/>
                  <a:gd fmla="*/ 210 h 263" name="T37"/>
                  <a:gd fmla="*/ 0 w 262" name="T38"/>
                  <a:gd fmla="*/ 225 h 263" name="T39"/>
                  <a:gd fmla="*/ 5 w 262" name="T40"/>
                  <a:gd fmla="*/ 241 h 263" name="T41"/>
                  <a:gd fmla="*/ 18 w 262" name="T42"/>
                  <a:gd fmla="*/ 254 h 263" name="T43"/>
                  <a:gd fmla="*/ 23 w 262" name="T44"/>
                  <a:gd fmla="*/ 257 h 263" name="T45"/>
                  <a:gd fmla="*/ 38 w 262" name="T46"/>
                  <a:gd fmla="*/ 263 h 263" name="T47"/>
                  <a:gd fmla="*/ 54 w 262" name="T48"/>
                  <a:gd fmla="*/ 257 h 263" name="T49"/>
                  <a:gd fmla="*/ 132 w 262" name="T50"/>
                  <a:gd fmla="*/ 181 h 263" name="T51"/>
                  <a:gd fmla="*/ 204 w 262" name="T52"/>
                  <a:gd fmla="*/ 254 h 263" name="T53"/>
                  <a:gd fmla="*/ 214 w 262" name="T54"/>
                  <a:gd fmla="*/ 261 h 263" name="T55"/>
                  <a:gd fmla="*/ 235 w 262" name="T56"/>
                  <a:gd fmla="*/ 261 h 263" name="T57"/>
                  <a:gd fmla="*/ 244 w 262" name="T58"/>
                  <a:gd fmla="*/ 254 h 263" name="T59"/>
                  <a:gd fmla="*/ 255 w 262" name="T60"/>
                  <a:gd fmla="*/ 245 h 263" name="T61"/>
                  <a:gd fmla="*/ 261 w 262" name="T62"/>
                  <a:gd fmla="*/ 236 h 263" name="T63"/>
                  <a:gd fmla="*/ 261 w 262" name="T64"/>
                  <a:gd fmla="*/ 214 h 263" name="T65"/>
                  <a:gd fmla="*/ 255 w 262" name="T66"/>
                  <a:gd fmla="*/ 205 h 263"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b="b" l="0" r="r" t="0"/>
                <a:pathLst>
                  <a:path h="263" w="262">
                    <a:moveTo>
                      <a:pt x="181" y="132"/>
                    </a:moveTo>
                    <a:lnTo>
                      <a:pt x="255" y="58"/>
                    </a:lnTo>
                    <a:lnTo>
                      <a:pt x="257" y="53"/>
                    </a:lnTo>
                    <a:lnTo>
                      <a:pt x="261" y="49"/>
                    </a:lnTo>
                    <a:lnTo>
                      <a:pt x="262" y="38"/>
                    </a:lnTo>
                    <a:lnTo>
                      <a:pt x="261" y="27"/>
                    </a:lnTo>
                    <a:lnTo>
                      <a:pt x="257" y="24"/>
                    </a:lnTo>
                    <a:lnTo>
                      <a:pt x="255" y="18"/>
                    </a:lnTo>
                    <a:lnTo>
                      <a:pt x="244" y="9"/>
                    </a:lnTo>
                    <a:lnTo>
                      <a:pt x="241" y="5"/>
                    </a:lnTo>
                    <a:lnTo>
                      <a:pt x="235" y="2"/>
                    </a:lnTo>
                    <a:lnTo>
                      <a:pt x="224" y="0"/>
                    </a:lnTo>
                    <a:lnTo>
                      <a:pt x="214" y="2"/>
                    </a:lnTo>
                    <a:lnTo>
                      <a:pt x="210" y="5"/>
                    </a:lnTo>
                    <a:lnTo>
                      <a:pt x="204" y="9"/>
                    </a:lnTo>
                    <a:lnTo>
                      <a:pt x="132" y="82"/>
                    </a:lnTo>
                    <a:lnTo>
                      <a:pt x="58" y="9"/>
                    </a:lnTo>
                    <a:lnTo>
                      <a:pt x="54" y="5"/>
                    </a:lnTo>
                    <a:lnTo>
                      <a:pt x="49" y="2"/>
                    </a:lnTo>
                    <a:lnTo>
                      <a:pt x="38" y="0"/>
                    </a:lnTo>
                    <a:lnTo>
                      <a:pt x="27" y="2"/>
                    </a:lnTo>
                    <a:lnTo>
                      <a:pt x="23" y="5"/>
                    </a:lnTo>
                    <a:lnTo>
                      <a:pt x="18" y="9"/>
                    </a:lnTo>
                    <a:lnTo>
                      <a:pt x="9" y="18"/>
                    </a:lnTo>
                    <a:lnTo>
                      <a:pt x="5" y="24"/>
                    </a:lnTo>
                    <a:lnTo>
                      <a:pt x="3" y="27"/>
                    </a:lnTo>
                    <a:lnTo>
                      <a:pt x="0" y="38"/>
                    </a:lnTo>
                    <a:lnTo>
                      <a:pt x="3" y="49"/>
                    </a:lnTo>
                    <a:lnTo>
                      <a:pt x="5" y="53"/>
                    </a:lnTo>
                    <a:lnTo>
                      <a:pt x="9" y="58"/>
                    </a:lnTo>
                    <a:lnTo>
                      <a:pt x="83" y="132"/>
                    </a:lnTo>
                    <a:lnTo>
                      <a:pt x="9" y="205"/>
                    </a:lnTo>
                    <a:lnTo>
                      <a:pt x="5" y="210"/>
                    </a:lnTo>
                    <a:lnTo>
                      <a:pt x="3" y="214"/>
                    </a:lnTo>
                    <a:lnTo>
                      <a:pt x="0" y="225"/>
                    </a:lnTo>
                    <a:lnTo>
                      <a:pt x="3" y="236"/>
                    </a:lnTo>
                    <a:lnTo>
                      <a:pt x="5" y="241"/>
                    </a:lnTo>
                    <a:lnTo>
                      <a:pt x="9" y="245"/>
                    </a:lnTo>
                    <a:lnTo>
                      <a:pt x="18" y="254"/>
                    </a:lnTo>
                    <a:lnTo>
                      <a:pt x="23" y="257"/>
                    </a:lnTo>
                    <a:lnTo>
                      <a:pt x="27" y="261"/>
                    </a:lnTo>
                    <a:lnTo>
                      <a:pt x="38" y="263"/>
                    </a:lnTo>
                    <a:lnTo>
                      <a:pt x="49" y="261"/>
                    </a:lnTo>
                    <a:lnTo>
                      <a:pt x="54" y="257"/>
                    </a:lnTo>
                    <a:lnTo>
                      <a:pt x="58" y="254"/>
                    </a:lnTo>
                    <a:lnTo>
                      <a:pt x="132" y="181"/>
                    </a:lnTo>
                    <a:lnTo>
                      <a:pt x="204" y="254"/>
                    </a:lnTo>
                    <a:lnTo>
                      <a:pt x="210" y="257"/>
                    </a:lnTo>
                    <a:lnTo>
                      <a:pt x="214" y="261"/>
                    </a:lnTo>
                    <a:lnTo>
                      <a:pt x="224" y="263"/>
                    </a:lnTo>
                    <a:lnTo>
                      <a:pt x="235" y="261"/>
                    </a:lnTo>
                    <a:lnTo>
                      <a:pt x="241" y="257"/>
                    </a:lnTo>
                    <a:lnTo>
                      <a:pt x="244" y="254"/>
                    </a:lnTo>
                    <a:lnTo>
                      <a:pt x="255" y="245"/>
                    </a:lnTo>
                    <a:lnTo>
                      <a:pt x="257" y="241"/>
                    </a:lnTo>
                    <a:lnTo>
                      <a:pt x="261" y="236"/>
                    </a:lnTo>
                    <a:lnTo>
                      <a:pt x="262" y="225"/>
                    </a:lnTo>
                    <a:lnTo>
                      <a:pt x="261" y="214"/>
                    </a:lnTo>
                    <a:lnTo>
                      <a:pt x="257" y="210"/>
                    </a:lnTo>
                    <a:lnTo>
                      <a:pt x="255" y="205"/>
                    </a:lnTo>
                    <a:lnTo>
                      <a:pt x="181" y="132"/>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a:solidFill>
                    <a:schemeClr val="tx1">
                      <a:lumMod val="95000"/>
                      <a:lumOff val="5000"/>
                    </a:schemeClr>
                  </a:solidFill>
                </a:endParaRPr>
              </a:p>
            </p:txBody>
          </p:sp>
        </p:grpSp>
      </p:grpSp>
      <p:grpSp>
        <p:nvGrpSpPr>
          <p:cNvPr id="74" name="Group 346"/>
          <p:cNvGrpSpPr/>
          <p:nvPr/>
        </p:nvGrpSpPr>
        <p:grpSpPr>
          <a:xfrm>
            <a:off x="4516077" y="3961311"/>
            <a:ext cx="3018041" cy="230832"/>
            <a:chOff x="4643438" y="3643073"/>
            <a:chExt cx="4024036" cy="307690"/>
          </a:xfrm>
        </p:grpSpPr>
        <p:sp>
          <p:nvSpPr>
            <p:cNvPr id="80" name="Rectangle 35"/>
            <p:cNvSpPr/>
            <p:nvPr/>
          </p:nvSpPr>
          <p:spPr>
            <a:xfrm>
              <a:off x="5072062" y="3643073"/>
              <a:ext cx="3560640" cy="304715"/>
            </a:xfrm>
            <a:prstGeom prst="rect">
              <a:avLst/>
            </a:prstGeom>
          </p:spPr>
          <p:txBody>
            <a:bodyPr wrap="none">
              <a:spAutoFit/>
            </a:bodyPr>
            <a:lstStyle/>
            <a:p>
              <a:pPr>
                <a:defRPr/>
              </a:pPr>
              <a:r>
                <a:rPr lang="en-US" sz="900">
                  <a:solidFill>
                    <a:schemeClr val="tx1">
                      <a:lumMod val="95000"/>
                      <a:lumOff val="5000"/>
                    </a:schemeClr>
                  </a:solidFill>
                </a:rPr>
                <a:t>Lorem ipsum odio sit amet odio tristique quis tempus</a:t>
              </a:r>
            </a:p>
          </p:txBody>
        </p:sp>
        <p:grpSp>
          <p:nvGrpSpPr>
            <p:cNvPr id="81" name="Group 341"/>
            <p:cNvGrpSpPr/>
            <p:nvPr/>
          </p:nvGrpSpPr>
          <p:grpSpPr>
            <a:xfrm>
              <a:off x="4643438" y="3643320"/>
              <a:ext cx="288476" cy="288476"/>
              <a:chOff x="4643438" y="3643320"/>
              <a:chExt cx="288476" cy="288476"/>
            </a:xfrm>
          </p:grpSpPr>
          <p:sp>
            <p:nvSpPr>
              <p:cNvPr id="82" name="Oval 37"/>
              <p:cNvSpPr/>
              <p:nvPr/>
            </p:nvSpPr>
            <p:spPr>
              <a:xfrm>
                <a:off x="4643438" y="3643074"/>
                <a:ext cx="288924" cy="28884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100">
                  <a:solidFill>
                    <a:schemeClr val="tx1">
                      <a:lumMod val="95000"/>
                      <a:lumOff val="5000"/>
                    </a:schemeClr>
                  </a:solidFill>
                </a:endParaRPr>
              </a:p>
            </p:txBody>
          </p:sp>
          <p:sp>
            <p:nvSpPr>
              <p:cNvPr id="83" name="Freeform 26"/>
              <p:cNvSpPr/>
              <p:nvPr/>
            </p:nvSpPr>
            <p:spPr bwMode="auto">
              <a:xfrm>
                <a:off x="4735506" y="3729002"/>
                <a:ext cx="114518" cy="118766"/>
              </a:xfrm>
              <a:custGeom>
                <a:gdLst>
                  <a:gd fmla="*/ 43049 w 274" name="T0"/>
                  <a:gd fmla="*/ 118766 h 284" name="T1"/>
                  <a:gd fmla="*/ 33436 w 274" name="T2"/>
                  <a:gd fmla="*/ 114166 h 284" name="T3"/>
                  <a:gd fmla="*/ 3762 w 274" name="T4"/>
                  <a:gd fmla="*/ 74438 h 284" name="T5"/>
                  <a:gd fmla="*/ 5851 w 274" name="T6"/>
                  <a:gd fmla="*/ 58128 h 284" name="T7"/>
                  <a:gd fmla="*/ 22151 w 274" name="T8"/>
                  <a:gd fmla="*/ 60638 h 284" name="T9"/>
                  <a:gd fmla="*/ 41795 w 274" name="T10"/>
                  <a:gd fmla="*/ 86565 h 284" name="T11"/>
                  <a:gd fmla="*/ 91531 w 274" name="T12"/>
                  <a:gd fmla="*/ 7109 h 284" name="T13"/>
                  <a:gd fmla="*/ 107413 w 274" name="T14"/>
                  <a:gd fmla="*/ 3346 h 284" name="T15"/>
                  <a:gd fmla="*/ 111174 w 274" name="T16"/>
                  <a:gd fmla="*/ 19655 h 284" name="T17"/>
                  <a:gd fmla="*/ 52662 w 274" name="T18"/>
                  <a:gd fmla="*/ 113330 h 284" name="T19"/>
                  <a:gd fmla="*/ 43467 w 274" name="T20"/>
                  <a:gd fmla="*/ 118766 h 284" name="T21"/>
                  <a:gd fmla="*/ 43049 w 274" name="T22"/>
                  <a:gd fmla="*/ 118766 h 284"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b" l="0" r="r" t="0"/>
                <a:pathLst>
                  <a:path h="284" w="274">
                    <a:moveTo>
                      <a:pt x="103" y="284"/>
                    </a:moveTo>
                    <a:cubicBezTo>
                      <a:pt x="94" y="284"/>
                      <a:pt x="86" y="280"/>
                      <a:pt x="80" y="273"/>
                    </a:cubicBezTo>
                    <a:cubicBezTo>
                      <a:pt x="9" y="178"/>
                      <a:pt x="9" y="178"/>
                      <a:pt x="9" y="178"/>
                    </a:cubicBezTo>
                    <a:cubicBezTo>
                      <a:pt x="0" y="166"/>
                      <a:pt x="2" y="149"/>
                      <a:pt x="14" y="139"/>
                    </a:cubicBezTo>
                    <a:cubicBezTo>
                      <a:pt x="27" y="130"/>
                      <a:pt x="44" y="133"/>
                      <a:pt x="53" y="145"/>
                    </a:cubicBezTo>
                    <a:cubicBezTo>
                      <a:pt x="100" y="207"/>
                      <a:pt x="100" y="207"/>
                      <a:pt x="100" y="207"/>
                    </a:cubicBezTo>
                    <a:cubicBezTo>
                      <a:pt x="219" y="17"/>
                      <a:pt x="219" y="17"/>
                      <a:pt x="219" y="17"/>
                    </a:cubicBezTo>
                    <a:cubicBezTo>
                      <a:pt x="227" y="4"/>
                      <a:pt x="244" y="0"/>
                      <a:pt x="257" y="8"/>
                    </a:cubicBezTo>
                    <a:cubicBezTo>
                      <a:pt x="270" y="16"/>
                      <a:pt x="274" y="33"/>
                      <a:pt x="266" y="47"/>
                    </a:cubicBezTo>
                    <a:cubicBezTo>
                      <a:pt x="126" y="271"/>
                      <a:pt x="126" y="271"/>
                      <a:pt x="126" y="271"/>
                    </a:cubicBezTo>
                    <a:cubicBezTo>
                      <a:pt x="121" y="279"/>
                      <a:pt x="113" y="283"/>
                      <a:pt x="104" y="284"/>
                    </a:cubicBezTo>
                    <a:cubicBezTo>
                      <a:pt x="104" y="284"/>
                      <a:pt x="103" y="284"/>
                      <a:pt x="103" y="284"/>
                    </a:cubicBezTo>
                    <a:close/>
                  </a:path>
                </a:pathLst>
              </a:custGeom>
              <a:solidFill>
                <a:schemeClr val="bg1"/>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a:solidFill>
                    <a:schemeClr val="tx1">
                      <a:lumMod val="95000"/>
                      <a:lumOff val="5000"/>
                    </a:schemeClr>
                  </a:solidFill>
                </a:endParaRPr>
              </a:p>
            </p:txBody>
          </p:sp>
        </p:grpSp>
      </p:grpSp>
      <p:grpSp>
        <p:nvGrpSpPr>
          <p:cNvPr id="75" name="Group 345"/>
          <p:cNvGrpSpPr/>
          <p:nvPr/>
        </p:nvGrpSpPr>
        <p:grpSpPr>
          <a:xfrm>
            <a:off x="4516077" y="3639842"/>
            <a:ext cx="3018041" cy="230832"/>
            <a:chOff x="4643438" y="3214569"/>
            <a:chExt cx="4024036" cy="307690"/>
          </a:xfrm>
        </p:grpSpPr>
        <p:sp>
          <p:nvSpPr>
            <p:cNvPr id="76" name="Rectangle 31"/>
            <p:cNvSpPr/>
            <p:nvPr/>
          </p:nvSpPr>
          <p:spPr>
            <a:xfrm>
              <a:off x="5072062" y="3214569"/>
              <a:ext cx="3560640" cy="304715"/>
            </a:xfrm>
            <a:prstGeom prst="rect">
              <a:avLst/>
            </a:prstGeom>
          </p:spPr>
          <p:txBody>
            <a:bodyPr wrap="none">
              <a:spAutoFit/>
            </a:bodyPr>
            <a:lstStyle/>
            <a:p>
              <a:pPr>
                <a:defRPr/>
              </a:pPr>
              <a:r>
                <a:rPr lang="en-US" sz="900">
                  <a:solidFill>
                    <a:schemeClr val="tx1">
                      <a:lumMod val="95000"/>
                      <a:lumOff val="5000"/>
                    </a:schemeClr>
                  </a:solidFill>
                </a:rPr>
                <a:t>Lorem ipsum odio sit amet odio tristique quis tempus</a:t>
              </a:r>
            </a:p>
          </p:txBody>
        </p:sp>
        <p:grpSp>
          <p:nvGrpSpPr>
            <p:cNvPr id="77" name="Group 333"/>
            <p:cNvGrpSpPr/>
            <p:nvPr/>
          </p:nvGrpSpPr>
          <p:grpSpPr>
            <a:xfrm>
              <a:off x="4643438" y="3214692"/>
              <a:ext cx="288476" cy="288476"/>
              <a:chOff x="4643438" y="3214692"/>
              <a:chExt cx="288476" cy="288476"/>
            </a:xfrm>
          </p:grpSpPr>
          <p:sp>
            <p:nvSpPr>
              <p:cNvPr id="78" name="Oval 33"/>
              <p:cNvSpPr/>
              <p:nvPr/>
            </p:nvSpPr>
            <p:spPr>
              <a:xfrm>
                <a:off x="4643438" y="3214569"/>
                <a:ext cx="288924" cy="2888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100">
                  <a:solidFill>
                    <a:schemeClr val="tx1">
                      <a:lumMod val="95000"/>
                      <a:lumOff val="5000"/>
                    </a:schemeClr>
                  </a:solidFill>
                </a:endParaRPr>
              </a:p>
            </p:txBody>
          </p:sp>
          <p:sp>
            <p:nvSpPr>
              <p:cNvPr id="79" name="Freeform 105"/>
              <p:cNvSpPr/>
              <p:nvPr/>
            </p:nvSpPr>
            <p:spPr bwMode="auto">
              <a:xfrm>
                <a:off x="4739688" y="3310676"/>
                <a:ext cx="105018" cy="105018"/>
              </a:xfrm>
              <a:custGeom>
                <a:gdLst>
                  <a:gd fmla="*/ 255 w 262" name="T0"/>
                  <a:gd fmla="*/ 58 h 263" name="T1"/>
                  <a:gd fmla="*/ 257 w 262" name="T2"/>
                  <a:gd fmla="*/ 53 h 263" name="T3"/>
                  <a:gd fmla="*/ 262 w 262" name="T4"/>
                  <a:gd fmla="*/ 38 h 263" name="T5"/>
                  <a:gd fmla="*/ 257 w 262" name="T6"/>
                  <a:gd fmla="*/ 24 h 263" name="T7"/>
                  <a:gd fmla="*/ 244 w 262" name="T8"/>
                  <a:gd fmla="*/ 9 h 263" name="T9"/>
                  <a:gd fmla="*/ 241 w 262" name="T10"/>
                  <a:gd fmla="*/ 5 h 263" name="T11"/>
                  <a:gd fmla="*/ 224 w 262" name="T12"/>
                  <a:gd fmla="*/ 0 h 263" name="T13"/>
                  <a:gd fmla="*/ 210 w 262" name="T14"/>
                  <a:gd fmla="*/ 5 h 263" name="T15"/>
                  <a:gd fmla="*/ 132 w 262" name="T16"/>
                  <a:gd fmla="*/ 82 h 263" name="T17"/>
                  <a:gd fmla="*/ 58 w 262" name="T18"/>
                  <a:gd fmla="*/ 9 h 263" name="T19"/>
                  <a:gd fmla="*/ 49 w 262" name="T20"/>
                  <a:gd fmla="*/ 2 h 263" name="T21"/>
                  <a:gd fmla="*/ 27 w 262" name="T22"/>
                  <a:gd fmla="*/ 2 h 263" name="T23"/>
                  <a:gd fmla="*/ 18 w 262" name="T24"/>
                  <a:gd fmla="*/ 9 h 263" name="T25"/>
                  <a:gd fmla="*/ 9 w 262" name="T26"/>
                  <a:gd fmla="*/ 18 h 263" name="T27"/>
                  <a:gd fmla="*/ 3 w 262" name="T28"/>
                  <a:gd fmla="*/ 27 h 263" name="T29"/>
                  <a:gd fmla="*/ 3 w 262" name="T30"/>
                  <a:gd fmla="*/ 49 h 263" name="T31"/>
                  <a:gd fmla="*/ 9 w 262" name="T32"/>
                  <a:gd fmla="*/ 58 h 263" name="T33"/>
                  <a:gd fmla="*/ 9 w 262" name="T34"/>
                  <a:gd fmla="*/ 205 h 263" name="T35"/>
                  <a:gd fmla="*/ 5 w 262" name="T36"/>
                  <a:gd fmla="*/ 210 h 263" name="T37"/>
                  <a:gd fmla="*/ 0 w 262" name="T38"/>
                  <a:gd fmla="*/ 225 h 263" name="T39"/>
                  <a:gd fmla="*/ 5 w 262" name="T40"/>
                  <a:gd fmla="*/ 241 h 263" name="T41"/>
                  <a:gd fmla="*/ 18 w 262" name="T42"/>
                  <a:gd fmla="*/ 254 h 263" name="T43"/>
                  <a:gd fmla="*/ 23 w 262" name="T44"/>
                  <a:gd fmla="*/ 257 h 263" name="T45"/>
                  <a:gd fmla="*/ 38 w 262" name="T46"/>
                  <a:gd fmla="*/ 263 h 263" name="T47"/>
                  <a:gd fmla="*/ 54 w 262" name="T48"/>
                  <a:gd fmla="*/ 257 h 263" name="T49"/>
                  <a:gd fmla="*/ 132 w 262" name="T50"/>
                  <a:gd fmla="*/ 181 h 263" name="T51"/>
                  <a:gd fmla="*/ 204 w 262" name="T52"/>
                  <a:gd fmla="*/ 254 h 263" name="T53"/>
                  <a:gd fmla="*/ 214 w 262" name="T54"/>
                  <a:gd fmla="*/ 261 h 263" name="T55"/>
                  <a:gd fmla="*/ 235 w 262" name="T56"/>
                  <a:gd fmla="*/ 261 h 263" name="T57"/>
                  <a:gd fmla="*/ 244 w 262" name="T58"/>
                  <a:gd fmla="*/ 254 h 263" name="T59"/>
                  <a:gd fmla="*/ 255 w 262" name="T60"/>
                  <a:gd fmla="*/ 245 h 263" name="T61"/>
                  <a:gd fmla="*/ 261 w 262" name="T62"/>
                  <a:gd fmla="*/ 236 h 263" name="T63"/>
                  <a:gd fmla="*/ 261 w 262" name="T64"/>
                  <a:gd fmla="*/ 214 h 263" name="T65"/>
                  <a:gd fmla="*/ 255 w 262" name="T66"/>
                  <a:gd fmla="*/ 205 h 263"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b="b" l="0" r="r" t="0"/>
                <a:pathLst>
                  <a:path h="263" w="262">
                    <a:moveTo>
                      <a:pt x="181" y="132"/>
                    </a:moveTo>
                    <a:lnTo>
                      <a:pt x="255" y="58"/>
                    </a:lnTo>
                    <a:lnTo>
                      <a:pt x="257" y="53"/>
                    </a:lnTo>
                    <a:lnTo>
                      <a:pt x="261" y="49"/>
                    </a:lnTo>
                    <a:lnTo>
                      <a:pt x="262" y="38"/>
                    </a:lnTo>
                    <a:lnTo>
                      <a:pt x="261" y="27"/>
                    </a:lnTo>
                    <a:lnTo>
                      <a:pt x="257" y="24"/>
                    </a:lnTo>
                    <a:lnTo>
                      <a:pt x="255" y="18"/>
                    </a:lnTo>
                    <a:lnTo>
                      <a:pt x="244" y="9"/>
                    </a:lnTo>
                    <a:lnTo>
                      <a:pt x="241" y="5"/>
                    </a:lnTo>
                    <a:lnTo>
                      <a:pt x="235" y="2"/>
                    </a:lnTo>
                    <a:lnTo>
                      <a:pt x="224" y="0"/>
                    </a:lnTo>
                    <a:lnTo>
                      <a:pt x="214" y="2"/>
                    </a:lnTo>
                    <a:lnTo>
                      <a:pt x="210" y="5"/>
                    </a:lnTo>
                    <a:lnTo>
                      <a:pt x="204" y="9"/>
                    </a:lnTo>
                    <a:lnTo>
                      <a:pt x="132" y="82"/>
                    </a:lnTo>
                    <a:lnTo>
                      <a:pt x="58" y="9"/>
                    </a:lnTo>
                    <a:lnTo>
                      <a:pt x="54" y="5"/>
                    </a:lnTo>
                    <a:lnTo>
                      <a:pt x="49" y="2"/>
                    </a:lnTo>
                    <a:lnTo>
                      <a:pt x="38" y="0"/>
                    </a:lnTo>
                    <a:lnTo>
                      <a:pt x="27" y="2"/>
                    </a:lnTo>
                    <a:lnTo>
                      <a:pt x="23" y="5"/>
                    </a:lnTo>
                    <a:lnTo>
                      <a:pt x="18" y="9"/>
                    </a:lnTo>
                    <a:lnTo>
                      <a:pt x="9" y="18"/>
                    </a:lnTo>
                    <a:lnTo>
                      <a:pt x="5" y="24"/>
                    </a:lnTo>
                    <a:lnTo>
                      <a:pt x="3" y="27"/>
                    </a:lnTo>
                    <a:lnTo>
                      <a:pt x="0" y="38"/>
                    </a:lnTo>
                    <a:lnTo>
                      <a:pt x="3" y="49"/>
                    </a:lnTo>
                    <a:lnTo>
                      <a:pt x="5" y="53"/>
                    </a:lnTo>
                    <a:lnTo>
                      <a:pt x="9" y="58"/>
                    </a:lnTo>
                    <a:lnTo>
                      <a:pt x="83" y="132"/>
                    </a:lnTo>
                    <a:lnTo>
                      <a:pt x="9" y="205"/>
                    </a:lnTo>
                    <a:lnTo>
                      <a:pt x="5" y="210"/>
                    </a:lnTo>
                    <a:lnTo>
                      <a:pt x="3" y="214"/>
                    </a:lnTo>
                    <a:lnTo>
                      <a:pt x="0" y="225"/>
                    </a:lnTo>
                    <a:lnTo>
                      <a:pt x="3" y="236"/>
                    </a:lnTo>
                    <a:lnTo>
                      <a:pt x="5" y="241"/>
                    </a:lnTo>
                    <a:lnTo>
                      <a:pt x="9" y="245"/>
                    </a:lnTo>
                    <a:lnTo>
                      <a:pt x="18" y="254"/>
                    </a:lnTo>
                    <a:lnTo>
                      <a:pt x="23" y="257"/>
                    </a:lnTo>
                    <a:lnTo>
                      <a:pt x="27" y="261"/>
                    </a:lnTo>
                    <a:lnTo>
                      <a:pt x="38" y="263"/>
                    </a:lnTo>
                    <a:lnTo>
                      <a:pt x="49" y="261"/>
                    </a:lnTo>
                    <a:lnTo>
                      <a:pt x="54" y="257"/>
                    </a:lnTo>
                    <a:lnTo>
                      <a:pt x="58" y="254"/>
                    </a:lnTo>
                    <a:lnTo>
                      <a:pt x="132" y="181"/>
                    </a:lnTo>
                    <a:lnTo>
                      <a:pt x="204" y="254"/>
                    </a:lnTo>
                    <a:lnTo>
                      <a:pt x="210" y="257"/>
                    </a:lnTo>
                    <a:lnTo>
                      <a:pt x="214" y="261"/>
                    </a:lnTo>
                    <a:lnTo>
                      <a:pt x="224" y="263"/>
                    </a:lnTo>
                    <a:lnTo>
                      <a:pt x="235" y="261"/>
                    </a:lnTo>
                    <a:lnTo>
                      <a:pt x="241" y="257"/>
                    </a:lnTo>
                    <a:lnTo>
                      <a:pt x="244" y="254"/>
                    </a:lnTo>
                    <a:lnTo>
                      <a:pt x="255" y="245"/>
                    </a:lnTo>
                    <a:lnTo>
                      <a:pt x="257" y="241"/>
                    </a:lnTo>
                    <a:lnTo>
                      <a:pt x="261" y="236"/>
                    </a:lnTo>
                    <a:lnTo>
                      <a:pt x="262" y="225"/>
                    </a:lnTo>
                    <a:lnTo>
                      <a:pt x="261" y="214"/>
                    </a:lnTo>
                    <a:lnTo>
                      <a:pt x="257" y="210"/>
                    </a:lnTo>
                    <a:lnTo>
                      <a:pt x="255" y="205"/>
                    </a:lnTo>
                    <a:lnTo>
                      <a:pt x="181" y="132"/>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a:solidFill>
                    <a:schemeClr val="tx1">
                      <a:lumMod val="95000"/>
                      <a:lumOff val="5000"/>
                    </a:schemeClr>
                  </a:solidFill>
                </a:endParaRPr>
              </a:p>
            </p:txBody>
          </p:sp>
        </p:grpSp>
      </p:grpSp>
    </p:spTree>
    <p:custDataLst>
      <p:tags r:id="rId3"/>
    </p:custDataLst>
    <p:extLst>
      <p:ext uri="{BB962C8B-B14F-4D97-AF65-F5344CB8AC3E}">
        <p14:creationId val="3822126807"/>
      </p:ext>
    </p:extLst>
  </p:cSld>
  <p:clrMapOvr>
    <a:masterClrMapping/>
  </p:clrMapOvr>
  <mc:AlternateContent>
    <mc:Choice Requires="p14">
      <p:transition p14:dur="1500" spd="slow">
        <p14:window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53" presetSubtype="0">
                                  <p:stCondLst>
                                    <p:cond delay="0"/>
                                  </p:stCondLst>
                                  <p:childTnLst>
                                    <p:set>
                                      <p:cBhvr>
                                        <p:cTn dur="1" fill="hold" id="6">
                                          <p:stCondLst>
                                            <p:cond delay="0"/>
                                          </p:stCondLst>
                                        </p:cTn>
                                        <p:tgtEl>
                                          <p:spTgt spid="51"/>
                                        </p:tgtEl>
                                        <p:attrNameLst>
                                          <p:attrName>style.visibility</p:attrName>
                                        </p:attrNameLst>
                                      </p:cBhvr>
                                      <p:to>
                                        <p:strVal val="visible"/>
                                      </p:to>
                                    </p:set>
                                    <p:anim calcmode="lin" valueType="num">
                                      <p:cBhvr>
                                        <p:cTn dur="1100" fill="hold" id="7"/>
                                        <p:tgtEl>
                                          <p:spTgt spid="51"/>
                                        </p:tgtEl>
                                        <p:attrNameLst>
                                          <p:attrName>ppt_w</p:attrName>
                                        </p:attrNameLst>
                                      </p:cBhvr>
                                      <p:tavLst>
                                        <p:tav tm="0">
                                          <p:val>
                                            <p:fltVal val="0"/>
                                          </p:val>
                                        </p:tav>
                                        <p:tav tm="100000">
                                          <p:val>
                                            <p:strVal val="#ppt_w"/>
                                          </p:val>
                                        </p:tav>
                                      </p:tavLst>
                                    </p:anim>
                                    <p:anim calcmode="lin" valueType="num">
                                      <p:cBhvr>
                                        <p:cTn dur="1100" fill="hold" id="8"/>
                                        <p:tgtEl>
                                          <p:spTgt spid="51"/>
                                        </p:tgtEl>
                                        <p:attrNameLst>
                                          <p:attrName>ppt_h</p:attrName>
                                        </p:attrNameLst>
                                      </p:cBhvr>
                                      <p:tavLst>
                                        <p:tav tm="0">
                                          <p:val>
                                            <p:fltVal val="0"/>
                                          </p:val>
                                        </p:tav>
                                        <p:tav tm="100000">
                                          <p:val>
                                            <p:strVal val="#ppt_h"/>
                                          </p:val>
                                        </p:tav>
                                      </p:tavLst>
                                    </p:anim>
                                    <p:animEffect filter="fade" transition="in">
                                      <p:cBhvr>
                                        <p:cTn dur="1100" id="9"/>
                                        <p:tgtEl>
                                          <p:spTgt spid="51"/>
                                        </p:tgtEl>
                                      </p:cBhvr>
                                    </p:animEffect>
                                  </p:childTnLst>
                                </p:cTn>
                              </p:par>
                            </p:childTnLst>
                          </p:cTn>
                        </p:par>
                        <p:par>
                          <p:cTn fill="hold" id="10" nodeType="afterGroup">
                            <p:stCondLst>
                              <p:cond delay="1100"/>
                            </p:stCondLst>
                            <p:childTnLst>
                              <p:par>
                                <p:cTn fill="hold" grpId="0" id="11" nodeType="afterEffect" presetClass="entr" presetID="56" presetSubtype="0">
                                  <p:stCondLst>
                                    <p:cond delay="0"/>
                                  </p:stCondLst>
                                  <p:iterate type="lt">
                                    <p:tmPct val="10000"/>
                                  </p:iterate>
                                  <p:childTnLst>
                                    <p:set>
                                      <p:cBhvr>
                                        <p:cTn dur="1" fill="hold" id="12">
                                          <p:stCondLst>
                                            <p:cond delay="0"/>
                                          </p:stCondLst>
                                        </p:cTn>
                                        <p:tgtEl>
                                          <p:spTgt spid="70"/>
                                        </p:tgtEl>
                                        <p:attrNameLst>
                                          <p:attrName>style.visibility</p:attrName>
                                        </p:attrNameLst>
                                      </p:cBhvr>
                                      <p:to>
                                        <p:strVal val="visible"/>
                                      </p:to>
                                    </p:set>
                                    <p:anim by="(-#ppt_w*2)" calcmode="lin" valueType="num">
                                      <p:cBhvr rctx="PPT">
                                        <p:cTn autoRev="1" dur="500" fill="hold" id="13">
                                          <p:stCondLst>
                                            <p:cond delay="0"/>
                                          </p:stCondLst>
                                        </p:cTn>
                                        <p:tgtEl>
                                          <p:spTgt spid="70"/>
                                        </p:tgtEl>
                                        <p:attrNameLst>
                                          <p:attrName>ppt_w</p:attrName>
                                        </p:attrNameLst>
                                      </p:cBhvr>
                                    </p:anim>
                                    <p:anim by="(#ppt_w*0.50)" calcmode="lin" valueType="num">
                                      <p:cBhvr>
                                        <p:cTn autoRev="1" decel="50000" dur="500" fill="hold" id="14">
                                          <p:stCondLst>
                                            <p:cond delay="0"/>
                                          </p:stCondLst>
                                        </p:cTn>
                                        <p:tgtEl>
                                          <p:spTgt spid="70"/>
                                        </p:tgtEl>
                                        <p:attrNameLst>
                                          <p:attrName>ppt_x</p:attrName>
                                        </p:attrNameLst>
                                      </p:cBhvr>
                                    </p:anim>
                                    <p:anim calcmode="lin" from="(-#ppt_h/2)" to="(#ppt_y)" valueType="num">
                                      <p:cBhvr>
                                        <p:cTn dur="1000" fill="hold" id="15">
                                          <p:stCondLst>
                                            <p:cond delay="0"/>
                                          </p:stCondLst>
                                        </p:cTn>
                                        <p:tgtEl>
                                          <p:spTgt spid="70"/>
                                        </p:tgtEl>
                                        <p:attrNameLst>
                                          <p:attrName>ppt_y</p:attrName>
                                        </p:attrNameLst>
                                      </p:cBhvr>
                                    </p:anim>
                                    <p:animRot by="21600000">
                                      <p:cBhvr>
                                        <p:cTn dur="1000" fill="hold" id="16">
                                          <p:stCondLst>
                                            <p:cond delay="0"/>
                                          </p:stCondLst>
                                        </p:cTn>
                                        <p:tgtEl>
                                          <p:spTgt spid="70"/>
                                        </p:tgtEl>
                                        <p:attrNameLst>
                                          <p:attrName>r</p:attrName>
                                        </p:attrNameLst>
                                      </p:cBhvr>
                                    </p:animRot>
                                  </p:childTnLst>
                                </p:cTn>
                              </p:par>
                            </p:childTnLst>
                          </p:cTn>
                        </p:par>
                        <p:par>
                          <p:cTn fill="hold" id="17" nodeType="afterGroup">
                            <p:stCondLst>
                              <p:cond delay="2100"/>
                            </p:stCondLst>
                            <p:childTnLst>
                              <p:par>
                                <p:cTn fill="hold" grpId="0" id="18" nodeType="afterEffect" presetClass="entr" presetID="56" presetSubtype="0">
                                  <p:stCondLst>
                                    <p:cond delay="0"/>
                                  </p:stCondLst>
                                  <p:iterate type="lt">
                                    <p:tmPct val="10000"/>
                                  </p:iterate>
                                  <p:childTnLst>
                                    <p:set>
                                      <p:cBhvr>
                                        <p:cTn dur="1" fill="hold" id="19">
                                          <p:stCondLst>
                                            <p:cond delay="0"/>
                                          </p:stCondLst>
                                        </p:cTn>
                                        <p:tgtEl>
                                          <p:spTgt spid="69"/>
                                        </p:tgtEl>
                                        <p:attrNameLst>
                                          <p:attrName>style.visibility</p:attrName>
                                        </p:attrNameLst>
                                      </p:cBhvr>
                                      <p:to>
                                        <p:strVal val="visible"/>
                                      </p:to>
                                    </p:set>
                                    <p:anim by="(-#ppt_w*2)" calcmode="lin" valueType="num">
                                      <p:cBhvr rctx="PPT">
                                        <p:cTn autoRev="1" dur="500" fill="hold" id="20">
                                          <p:stCondLst>
                                            <p:cond delay="0"/>
                                          </p:stCondLst>
                                        </p:cTn>
                                        <p:tgtEl>
                                          <p:spTgt spid="69"/>
                                        </p:tgtEl>
                                        <p:attrNameLst>
                                          <p:attrName>ppt_w</p:attrName>
                                        </p:attrNameLst>
                                      </p:cBhvr>
                                    </p:anim>
                                    <p:anim by="(#ppt_w*0.50)" calcmode="lin" valueType="num">
                                      <p:cBhvr>
                                        <p:cTn autoRev="1" decel="50000" dur="500" fill="hold" id="21">
                                          <p:stCondLst>
                                            <p:cond delay="0"/>
                                          </p:stCondLst>
                                        </p:cTn>
                                        <p:tgtEl>
                                          <p:spTgt spid="69"/>
                                        </p:tgtEl>
                                        <p:attrNameLst>
                                          <p:attrName>ppt_x</p:attrName>
                                        </p:attrNameLst>
                                      </p:cBhvr>
                                    </p:anim>
                                    <p:anim calcmode="lin" from="(-#ppt_h/2)" to="(#ppt_y)" valueType="num">
                                      <p:cBhvr>
                                        <p:cTn dur="1000" fill="hold" id="22">
                                          <p:stCondLst>
                                            <p:cond delay="0"/>
                                          </p:stCondLst>
                                        </p:cTn>
                                        <p:tgtEl>
                                          <p:spTgt spid="69"/>
                                        </p:tgtEl>
                                        <p:attrNameLst>
                                          <p:attrName>ppt_y</p:attrName>
                                        </p:attrNameLst>
                                      </p:cBhvr>
                                    </p:anim>
                                    <p:animRot by="21600000">
                                      <p:cBhvr>
                                        <p:cTn dur="1000" fill="hold" id="23">
                                          <p:stCondLst>
                                            <p:cond delay="0"/>
                                          </p:stCondLst>
                                        </p:cTn>
                                        <p:tgtEl>
                                          <p:spTgt spid="69"/>
                                        </p:tgtEl>
                                        <p:attrNameLst>
                                          <p:attrName>r</p:attrName>
                                        </p:attrNameLst>
                                      </p:cBhvr>
                                    </p:animRot>
                                  </p:childTnLst>
                                </p:cTn>
                              </p:par>
                            </p:childTnLst>
                          </p:cTn>
                        </p:par>
                        <p:par>
                          <p:cTn fill="hold" id="24" nodeType="afterGroup">
                            <p:stCondLst>
                              <p:cond delay="3100"/>
                            </p:stCondLst>
                            <p:childTnLst>
                              <p:par>
                                <p:cTn fill="hold" id="25" nodeType="afterEffect" presetClass="entr" presetID="2" presetSubtype="4">
                                  <p:stCondLst>
                                    <p:cond delay="0"/>
                                  </p:stCondLst>
                                  <p:childTnLst>
                                    <p:set>
                                      <p:cBhvr>
                                        <p:cTn dur="1" fill="hold" id="26">
                                          <p:stCondLst>
                                            <p:cond delay="0"/>
                                          </p:stCondLst>
                                        </p:cTn>
                                        <p:tgtEl>
                                          <p:spTgt spid="72"/>
                                        </p:tgtEl>
                                        <p:attrNameLst>
                                          <p:attrName>style.visibility</p:attrName>
                                        </p:attrNameLst>
                                      </p:cBhvr>
                                      <p:to>
                                        <p:strVal val="visible"/>
                                      </p:to>
                                    </p:set>
                                    <p:anim calcmode="lin" valueType="num">
                                      <p:cBhvr additive="base">
                                        <p:cTn dur="500" fill="hold" id="27"/>
                                        <p:tgtEl>
                                          <p:spTgt spid="72"/>
                                        </p:tgtEl>
                                        <p:attrNameLst>
                                          <p:attrName>ppt_x</p:attrName>
                                        </p:attrNameLst>
                                      </p:cBhvr>
                                      <p:tavLst>
                                        <p:tav tm="0">
                                          <p:val>
                                            <p:strVal val="#ppt_x"/>
                                          </p:val>
                                        </p:tav>
                                        <p:tav tm="100000">
                                          <p:val>
                                            <p:strVal val="#ppt_x"/>
                                          </p:val>
                                        </p:tav>
                                      </p:tavLst>
                                    </p:anim>
                                    <p:anim calcmode="lin" valueType="num">
                                      <p:cBhvr additive="base">
                                        <p:cTn dur="500" fill="hold" id="28"/>
                                        <p:tgtEl>
                                          <p:spTgt spid="72"/>
                                        </p:tgtEl>
                                        <p:attrNameLst>
                                          <p:attrName>ppt_y</p:attrName>
                                        </p:attrNameLst>
                                      </p:cBhvr>
                                      <p:tavLst>
                                        <p:tav tm="0">
                                          <p:val>
                                            <p:strVal val="1+#ppt_h/2"/>
                                          </p:val>
                                        </p:tav>
                                        <p:tav tm="100000">
                                          <p:val>
                                            <p:strVal val="#ppt_y"/>
                                          </p:val>
                                        </p:tav>
                                      </p:tavLst>
                                    </p:anim>
                                  </p:childTnLst>
                                </p:cTn>
                              </p:par>
                            </p:childTnLst>
                          </p:cTn>
                        </p:par>
                        <p:par>
                          <p:cTn fill="hold" id="29" nodeType="afterGroup">
                            <p:stCondLst>
                              <p:cond delay="3600"/>
                            </p:stCondLst>
                            <p:childTnLst>
                              <p:par>
                                <p:cTn fill="hold" id="30" nodeType="afterEffect" presetClass="entr" presetID="2" presetSubtype="4">
                                  <p:stCondLst>
                                    <p:cond delay="0"/>
                                  </p:stCondLst>
                                  <p:childTnLst>
                                    <p:set>
                                      <p:cBhvr>
                                        <p:cTn dur="1" fill="hold" id="31">
                                          <p:stCondLst>
                                            <p:cond delay="0"/>
                                          </p:stCondLst>
                                        </p:cTn>
                                        <p:tgtEl>
                                          <p:spTgt spid="75"/>
                                        </p:tgtEl>
                                        <p:attrNameLst>
                                          <p:attrName>style.visibility</p:attrName>
                                        </p:attrNameLst>
                                      </p:cBhvr>
                                      <p:to>
                                        <p:strVal val="visible"/>
                                      </p:to>
                                    </p:set>
                                    <p:anim calcmode="lin" valueType="num">
                                      <p:cBhvr additive="base">
                                        <p:cTn dur="500" fill="hold" id="32"/>
                                        <p:tgtEl>
                                          <p:spTgt spid="75"/>
                                        </p:tgtEl>
                                        <p:attrNameLst>
                                          <p:attrName>ppt_x</p:attrName>
                                        </p:attrNameLst>
                                      </p:cBhvr>
                                      <p:tavLst>
                                        <p:tav tm="0">
                                          <p:val>
                                            <p:strVal val="#ppt_x"/>
                                          </p:val>
                                        </p:tav>
                                        <p:tav tm="100000">
                                          <p:val>
                                            <p:strVal val="#ppt_x"/>
                                          </p:val>
                                        </p:tav>
                                      </p:tavLst>
                                    </p:anim>
                                    <p:anim calcmode="lin" valueType="num">
                                      <p:cBhvr additive="base">
                                        <p:cTn dur="500" fill="hold" id="33"/>
                                        <p:tgtEl>
                                          <p:spTgt spid="75"/>
                                        </p:tgtEl>
                                        <p:attrNameLst>
                                          <p:attrName>ppt_y</p:attrName>
                                        </p:attrNameLst>
                                      </p:cBhvr>
                                      <p:tavLst>
                                        <p:tav tm="0">
                                          <p:val>
                                            <p:strVal val="1+#ppt_h/2"/>
                                          </p:val>
                                        </p:tav>
                                        <p:tav tm="100000">
                                          <p:val>
                                            <p:strVal val="#ppt_y"/>
                                          </p:val>
                                        </p:tav>
                                      </p:tavLst>
                                    </p:anim>
                                  </p:childTnLst>
                                </p:cTn>
                              </p:par>
                            </p:childTnLst>
                          </p:cTn>
                        </p:par>
                        <p:par>
                          <p:cTn fill="hold" id="34" nodeType="afterGroup">
                            <p:stCondLst>
                              <p:cond delay="4100"/>
                            </p:stCondLst>
                            <p:childTnLst>
                              <p:par>
                                <p:cTn fill="hold" id="35" nodeType="afterEffect" presetClass="entr" presetID="2" presetSubtype="4">
                                  <p:stCondLst>
                                    <p:cond delay="0"/>
                                  </p:stCondLst>
                                  <p:childTnLst>
                                    <p:set>
                                      <p:cBhvr>
                                        <p:cTn dur="1" fill="hold" id="36">
                                          <p:stCondLst>
                                            <p:cond delay="0"/>
                                          </p:stCondLst>
                                        </p:cTn>
                                        <p:tgtEl>
                                          <p:spTgt spid="74"/>
                                        </p:tgtEl>
                                        <p:attrNameLst>
                                          <p:attrName>style.visibility</p:attrName>
                                        </p:attrNameLst>
                                      </p:cBhvr>
                                      <p:to>
                                        <p:strVal val="visible"/>
                                      </p:to>
                                    </p:set>
                                    <p:anim calcmode="lin" valueType="num">
                                      <p:cBhvr additive="base">
                                        <p:cTn dur="500" fill="hold" id="37"/>
                                        <p:tgtEl>
                                          <p:spTgt spid="74"/>
                                        </p:tgtEl>
                                        <p:attrNameLst>
                                          <p:attrName>ppt_x</p:attrName>
                                        </p:attrNameLst>
                                      </p:cBhvr>
                                      <p:tavLst>
                                        <p:tav tm="0">
                                          <p:val>
                                            <p:strVal val="#ppt_x"/>
                                          </p:val>
                                        </p:tav>
                                        <p:tav tm="100000">
                                          <p:val>
                                            <p:strVal val="#ppt_x"/>
                                          </p:val>
                                        </p:tav>
                                      </p:tavLst>
                                    </p:anim>
                                    <p:anim calcmode="lin" valueType="num">
                                      <p:cBhvr additive="base">
                                        <p:cTn dur="500" fill="hold" id="38"/>
                                        <p:tgtEl>
                                          <p:spTgt spid="74"/>
                                        </p:tgtEl>
                                        <p:attrNameLst>
                                          <p:attrName>ppt_y</p:attrName>
                                        </p:attrNameLst>
                                      </p:cBhvr>
                                      <p:tavLst>
                                        <p:tav tm="0">
                                          <p:val>
                                            <p:strVal val="1+#ppt_h/2"/>
                                          </p:val>
                                        </p:tav>
                                        <p:tav tm="100000">
                                          <p:val>
                                            <p:strVal val="#ppt_y"/>
                                          </p:val>
                                        </p:tav>
                                      </p:tavLst>
                                    </p:anim>
                                  </p:childTnLst>
                                </p:cTn>
                              </p:par>
                            </p:childTnLst>
                          </p:cTn>
                        </p:par>
                        <p:par>
                          <p:cTn fill="hold" id="39" nodeType="afterGroup">
                            <p:stCondLst>
                              <p:cond delay="4600"/>
                            </p:stCondLst>
                            <p:childTnLst>
                              <p:par>
                                <p:cTn fill="hold" id="40" nodeType="afterEffect" presetClass="entr" presetID="2" presetSubtype="4">
                                  <p:stCondLst>
                                    <p:cond delay="0"/>
                                  </p:stCondLst>
                                  <p:childTnLst>
                                    <p:set>
                                      <p:cBhvr>
                                        <p:cTn dur="1" fill="hold" id="41">
                                          <p:stCondLst>
                                            <p:cond delay="0"/>
                                          </p:stCondLst>
                                        </p:cTn>
                                        <p:tgtEl>
                                          <p:spTgt spid="73"/>
                                        </p:tgtEl>
                                        <p:attrNameLst>
                                          <p:attrName>style.visibility</p:attrName>
                                        </p:attrNameLst>
                                      </p:cBhvr>
                                      <p:to>
                                        <p:strVal val="visible"/>
                                      </p:to>
                                    </p:set>
                                    <p:anim calcmode="lin" valueType="num">
                                      <p:cBhvr additive="base">
                                        <p:cTn dur="500" fill="hold" id="42"/>
                                        <p:tgtEl>
                                          <p:spTgt spid="73"/>
                                        </p:tgtEl>
                                        <p:attrNameLst>
                                          <p:attrName>ppt_x</p:attrName>
                                        </p:attrNameLst>
                                      </p:cBhvr>
                                      <p:tavLst>
                                        <p:tav tm="0">
                                          <p:val>
                                            <p:strVal val="#ppt_x"/>
                                          </p:val>
                                        </p:tav>
                                        <p:tav tm="100000">
                                          <p:val>
                                            <p:strVal val="#ppt_x"/>
                                          </p:val>
                                        </p:tav>
                                      </p:tavLst>
                                    </p:anim>
                                    <p:anim calcmode="lin" valueType="num">
                                      <p:cBhvr additive="base">
                                        <p:cTn dur="500" fill="hold" id="43"/>
                                        <p:tgtEl>
                                          <p:spTgt spid="73"/>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9"/>
      <p:bldP grpId="0" spid="70"/>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C:\Users\Administrator\Desktop\11111.tif" id="2050" name="Picture 2"/>
          <p:cNvPicPr>
            <a:picLocks noChangeArrowheads="1" noChangeAspect="1"/>
          </p:cNvPicPr>
          <p:nvPr/>
        </p:nvPicPr>
        <p:blipFill>
          <a:blip r:embed="rId2">
            <a:extLst>
              <a:ext uri="{28A0092B-C50C-407E-A947-70E740481C1C}">
                <a14:useLocalDpi val="0"/>
              </a:ext>
            </a:extLst>
          </a:blip>
          <a:srcRect b="91703"/>
          <a:stretch>
            <a:fillRect/>
          </a:stretch>
        </p:blipFill>
        <p:spPr bwMode="auto">
          <a:xfrm>
            <a:off x="0" y="0"/>
            <a:ext cx="9144000" cy="426720"/>
          </a:xfrm>
          <a:prstGeom prst="rect">
            <a:avLst/>
          </a:prstGeom>
          <a:noFill/>
          <a:extLst>
            <a:ext uri="{909E8E84-426E-40DD-AFC4-6F175D3DCCD1}">
              <a14:hiddenFill>
                <a:solidFill>
                  <a:srgbClr val="FFFFFF"/>
                </a:solidFill>
              </a14:hiddenFill>
            </a:ext>
          </a:extLst>
        </p:spPr>
      </p:pic>
      <p:cxnSp>
        <p:nvCxnSpPr>
          <p:cNvPr id="3" name="直接连接符 2"/>
          <p:cNvCxnSpPr/>
          <p:nvPr/>
        </p:nvCxnSpPr>
        <p:spPr>
          <a:xfrm>
            <a:off x="395536" y="483518"/>
            <a:ext cx="8748464" cy="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 name="TextBox 68"/>
          <p:cNvSpPr txBox="1">
            <a:spLocks noChangeArrowheads="1"/>
          </p:cNvSpPr>
          <p:nvPr/>
        </p:nvSpPr>
        <p:spPr bwMode="auto">
          <a:xfrm>
            <a:off x="2613114" y="51472"/>
            <a:ext cx="3917776" cy="9448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686" lIns="91372" rIns="91372" tIns="45686" wrap="square">
            <a:spAutoFit/>
          </a:bodyPr>
          <a:lstStyle>
            <a:defPPr>
              <a:defRPr lang="en-US"/>
            </a:defPPr>
            <a:lvl1pPr algn="l" eaLnBrk="0" fontAlgn="base" hangingPunct="0" rtl="0">
              <a:spcBef>
                <a:spcPct val="0"/>
              </a:spcBef>
              <a:spcAft>
                <a:spcPct val="0"/>
              </a:spcAft>
              <a:defRPr kern="1200">
                <a:solidFill>
                  <a:schemeClr val="tx1"/>
                </a:solidFill>
                <a:latin charset="0" panose="020f0502020204030204" pitchFamily="34" typeface="Calibri"/>
                <a:ea typeface="+mn-ea"/>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typeface="+mn-ea"/>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typeface="+mn-ea"/>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typeface="+mn-ea"/>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typeface="+mn-ea"/>
                <a:cs typeface="+mn-cs"/>
              </a:defRPr>
            </a:lvl5pPr>
            <a:lvl6pPr algn="l" defTabSz="914400" eaLnBrk="1" hangingPunct="1" latinLnBrk="0" marL="2286000" rtl="0">
              <a:defRPr kern="1200">
                <a:solidFill>
                  <a:schemeClr val="tx1"/>
                </a:solidFill>
                <a:latin charset="0" panose="020f0502020204030204" pitchFamily="34" typeface="Calibri"/>
                <a:ea typeface="+mn-ea"/>
                <a:cs typeface="+mn-cs"/>
              </a:defRPr>
            </a:lvl6pPr>
            <a:lvl7pPr algn="l" defTabSz="914400" eaLnBrk="1" hangingPunct="1" latinLnBrk="0" marL="2743200" rtl="0">
              <a:defRPr kern="1200">
                <a:solidFill>
                  <a:schemeClr val="tx1"/>
                </a:solidFill>
                <a:latin charset="0" panose="020f0502020204030204" pitchFamily="34" typeface="Calibri"/>
                <a:ea typeface="+mn-ea"/>
                <a:cs typeface="+mn-cs"/>
              </a:defRPr>
            </a:lvl7pPr>
            <a:lvl8pPr algn="l" defTabSz="914400" eaLnBrk="1" hangingPunct="1" latinLnBrk="0" marL="3200400" rtl="0">
              <a:defRPr kern="1200">
                <a:solidFill>
                  <a:schemeClr val="tx1"/>
                </a:solidFill>
                <a:latin charset="0" panose="020f0502020204030204" pitchFamily="34" typeface="Calibri"/>
                <a:ea typeface="+mn-ea"/>
                <a:cs typeface="+mn-cs"/>
              </a:defRPr>
            </a:lvl8pPr>
            <a:lvl9pPr algn="l" defTabSz="914400" eaLnBrk="1" hangingPunct="1" latinLnBrk="0" marL="3657600" rtl="0">
              <a:defRPr kern="1200">
                <a:solidFill>
                  <a:schemeClr val="tx1"/>
                </a:solidFill>
                <a:latin charset="0" panose="020f0502020204030204" pitchFamily="34" typeface="Calibri"/>
                <a:ea typeface="+mn-ea"/>
                <a:cs typeface="+mn-cs"/>
              </a:defRPr>
            </a:lvl9pPr>
          </a:lstStyle>
          <a:p>
            <a:pPr algn="ctr" eaLnBrk="1" hangingPunct="1"/>
            <a:r>
              <a:rPr altLang="zh-CN" b="1" lang="id-ID" sz="2800">
                <a:solidFill>
                  <a:schemeClr val="bg1"/>
                </a:solidFill>
                <a:latin charset="0" pitchFamily="2" typeface="Roboto"/>
                <a:ea charset="0" pitchFamily="2" typeface="Roboto"/>
                <a:cs charset="0" pitchFamily="2" typeface="Roboto"/>
              </a:rPr>
              <a:t>Company Presentation Name</a:t>
            </a:r>
          </a:p>
        </p:txBody>
      </p:sp>
      <p:sp>
        <p:nvSpPr>
          <p:cNvPr id="50" name="Rectangle 5"/>
          <p:cNvSpPr/>
          <p:nvPr/>
        </p:nvSpPr>
        <p:spPr>
          <a:xfrm>
            <a:off x="0" y="5032773"/>
            <a:ext cx="9144000" cy="110728"/>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9" lIns="68529" rIns="68529" tIns="34289"/>
          <a:lstStyle/>
          <a:p>
            <a:pPr algn="ctr">
              <a:defRPr/>
            </a:pPr>
            <a:endParaRPr lang="en-US"/>
          </a:p>
        </p:txBody>
      </p:sp>
      <p:grpSp>
        <p:nvGrpSpPr>
          <p:cNvPr id="2052" name="组合 2051"/>
          <p:cNvGrpSpPr/>
          <p:nvPr/>
        </p:nvGrpSpPr>
        <p:grpSpPr>
          <a:xfrm>
            <a:off x="2865689" y="2608393"/>
            <a:ext cx="838199" cy="401106"/>
            <a:chOff x="2865689" y="2608393"/>
            <a:chExt cx="838199" cy="401106"/>
          </a:xfrm>
        </p:grpSpPr>
        <p:sp>
          <p:nvSpPr>
            <p:cNvPr id="148" name="Oval 127"/>
            <p:cNvSpPr>
              <a:spLocks noChangeArrowheads="1"/>
            </p:cNvSpPr>
            <p:nvPr/>
          </p:nvSpPr>
          <p:spPr bwMode="auto">
            <a:xfrm>
              <a:off x="2865689" y="2608393"/>
              <a:ext cx="399427" cy="401106"/>
            </a:xfrm>
            <a:prstGeom prst="ellipse">
              <a:avLst/>
            </a:prstGeom>
            <a:solidFill>
              <a:schemeClr val="accent1"/>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fontAlgn="base">
                <a:spcBef>
                  <a:spcPct val="0"/>
                </a:spcBef>
                <a:spcAft>
                  <a:spcPct val="0"/>
                </a:spcAft>
              </a:pPr>
              <a:endParaRPr altLang="zh-CN" lang="zh-CN" sz="2400">
                <a:solidFill>
                  <a:schemeClr val="bg1"/>
                </a:solidFill>
              </a:endParaRPr>
            </a:p>
          </p:txBody>
        </p:sp>
        <p:sp>
          <p:nvSpPr>
            <p:cNvPr id="158" name="Freeform 137"/>
            <p:cNvSpPr/>
            <p:nvPr/>
          </p:nvSpPr>
          <p:spPr bwMode="auto">
            <a:xfrm>
              <a:off x="3347225" y="2812795"/>
              <a:ext cx="326726" cy="23947"/>
            </a:xfrm>
            <a:custGeom>
              <a:gdLst>
                <a:gd fmla="*/ 382 w 382" name="T0"/>
                <a:gd fmla="*/ 0 h 28" name="T1"/>
                <a:gd fmla="*/ 0 w 382" name="T2"/>
                <a:gd fmla="*/ 2 h 28" name="T3"/>
                <a:gd fmla="*/ 0 w 382" name="T4"/>
                <a:gd fmla="*/ 28 h 28" name="T5"/>
                <a:gd fmla="*/ 382 w 382" name="T6"/>
                <a:gd fmla="*/ 26 h 28" name="T7"/>
                <a:gd fmla="*/ 382 w 382" name="T8"/>
                <a:gd fmla="*/ 0 h 2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8" w="382">
                  <a:moveTo>
                    <a:pt x="382" y="0"/>
                  </a:moveTo>
                  <a:lnTo>
                    <a:pt x="0" y="2"/>
                  </a:lnTo>
                  <a:lnTo>
                    <a:pt x="0" y="28"/>
                  </a:lnTo>
                  <a:lnTo>
                    <a:pt x="382" y="26"/>
                  </a:lnTo>
                  <a:lnTo>
                    <a:pt x="382" y="0"/>
                  </a:lnTo>
                  <a:close/>
                </a:path>
              </a:pathLst>
            </a:custGeom>
            <a:solidFill>
              <a:srgbClr val="69A242"/>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59" name="Freeform 138"/>
            <p:cNvSpPr/>
            <p:nvPr/>
          </p:nvSpPr>
          <p:spPr bwMode="auto">
            <a:xfrm>
              <a:off x="3648293" y="2776020"/>
              <a:ext cx="55595" cy="94931"/>
            </a:xfrm>
            <a:custGeom>
              <a:gdLst>
                <a:gd fmla="*/ 0 w 65" name="T0"/>
                <a:gd fmla="*/ 0 h 111" name="T1"/>
                <a:gd fmla="*/ 6 w 65" name="T2"/>
                <a:gd fmla="*/ 111 h 111" name="T3"/>
                <a:gd fmla="*/ 65 w 65" name="T4"/>
                <a:gd fmla="*/ 55 h 111" name="T5"/>
                <a:gd fmla="*/ 0 w 65" name="T6"/>
                <a:gd fmla="*/ 0 h 111"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110" w="65">
                  <a:moveTo>
                    <a:pt x="0" y="0"/>
                  </a:moveTo>
                  <a:lnTo>
                    <a:pt x="6" y="111"/>
                  </a:lnTo>
                  <a:lnTo>
                    <a:pt x="65" y="55"/>
                  </a:lnTo>
                  <a:lnTo>
                    <a:pt x="0" y="0"/>
                  </a:lnTo>
                  <a:close/>
                </a:path>
              </a:pathLst>
            </a:custGeom>
            <a:solidFill>
              <a:srgbClr val="69A242"/>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grpSp>
      <p:grpSp>
        <p:nvGrpSpPr>
          <p:cNvPr id="2053" name="组合 2052"/>
          <p:cNvGrpSpPr/>
          <p:nvPr/>
        </p:nvGrpSpPr>
        <p:grpSpPr>
          <a:xfrm>
            <a:off x="3208666" y="3620994"/>
            <a:ext cx="598714" cy="655112"/>
            <a:chOff x="3208666" y="3620994"/>
            <a:chExt cx="598714" cy="655112"/>
          </a:xfrm>
        </p:grpSpPr>
        <p:sp>
          <p:nvSpPr>
            <p:cNvPr id="149" name="Oval 128"/>
            <p:cNvSpPr>
              <a:spLocks noChangeArrowheads="1"/>
            </p:cNvSpPr>
            <p:nvPr/>
          </p:nvSpPr>
          <p:spPr bwMode="auto">
            <a:xfrm>
              <a:off x="3208666" y="3881842"/>
              <a:ext cx="396861" cy="394264"/>
            </a:xfrm>
            <a:prstGeom prst="ellipse">
              <a:avLst/>
            </a:prstGeom>
            <a:solidFill>
              <a:schemeClr val="accent3"/>
            </a:solidFill>
            <a:ln>
              <a:noFill/>
            </a:ln>
            <a:extLst>
              <a:ext uri="{91240B29-F687-4F45-9708-019B960494DF}">
                <a14:hiddenLine w="9525">
                  <a:solidFill>
                    <a:srgbClr val="000000"/>
                  </a:solidFill>
                  <a:round/>
                  <a:headEnd/>
                  <a:tailEnd/>
                </a14:hiddenLine>
              </a:ext>
            </a:extLst>
          </p:spPr>
          <p:txBody>
            <a:bodyPr/>
            <a:lstStyle/>
            <a:p>
              <a:pPr>
                <a:defRPr/>
              </a:pPr>
              <a:endParaRPr lang="en-US" sz="2400">
                <a:solidFill>
                  <a:schemeClr val="bg1"/>
                </a:solidFill>
              </a:endParaRPr>
            </a:p>
          </p:txBody>
        </p:sp>
        <p:sp>
          <p:nvSpPr>
            <p:cNvPr id="164" name="Freeform 143"/>
            <p:cNvSpPr/>
            <p:nvPr/>
          </p:nvSpPr>
          <p:spPr bwMode="auto">
            <a:xfrm>
              <a:off x="3556775" y="3634678"/>
              <a:ext cx="238630" cy="255716"/>
            </a:xfrm>
            <a:custGeom>
              <a:gdLst>
                <a:gd fmla="*/ 279 w 279" name="T0"/>
                <a:gd fmla="*/ 17 h 299" name="T1"/>
                <a:gd fmla="*/ 21 w 279" name="T2"/>
                <a:gd fmla="*/ 299 h 299" name="T3"/>
                <a:gd fmla="*/ 0 w 279" name="T4"/>
                <a:gd fmla="*/ 279 h 299" name="T5"/>
                <a:gd fmla="*/ 259 w 279" name="T6"/>
                <a:gd fmla="*/ 0 h 299" name="T7"/>
                <a:gd fmla="*/ 279 w 279" name="T8"/>
                <a:gd fmla="*/ 17 h 299"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99" w="279">
                  <a:moveTo>
                    <a:pt x="279" y="17"/>
                  </a:moveTo>
                  <a:lnTo>
                    <a:pt x="21" y="299"/>
                  </a:lnTo>
                  <a:lnTo>
                    <a:pt x="0" y="279"/>
                  </a:lnTo>
                  <a:lnTo>
                    <a:pt x="259" y="0"/>
                  </a:lnTo>
                  <a:lnTo>
                    <a:pt x="279" y="17"/>
                  </a:lnTo>
                  <a:close/>
                </a:path>
              </a:pathLst>
            </a:custGeom>
            <a:solidFill>
              <a:srgbClr val="449EA6"/>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65" name="Freeform 144"/>
            <p:cNvSpPr/>
            <p:nvPr/>
          </p:nvSpPr>
          <p:spPr bwMode="auto">
            <a:xfrm>
              <a:off x="3738100" y="3620994"/>
              <a:ext cx="69280" cy="72695"/>
            </a:xfrm>
            <a:custGeom>
              <a:gdLst>
                <a:gd fmla="*/ 80 w 81" name="T0"/>
                <a:gd fmla="*/ 85 h 85" name="T1"/>
                <a:gd fmla="*/ 0 w 81" name="T2"/>
                <a:gd fmla="*/ 5 h 85" name="T3"/>
                <a:gd fmla="*/ 81 w 81" name="T4"/>
                <a:gd fmla="*/ 0 h 85" name="T5"/>
                <a:gd fmla="*/ 80 w 81" name="T6"/>
                <a:gd fmla="*/ 85 h 85"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85" w="81">
                  <a:moveTo>
                    <a:pt x="80" y="85"/>
                  </a:moveTo>
                  <a:lnTo>
                    <a:pt x="0" y="5"/>
                  </a:lnTo>
                  <a:lnTo>
                    <a:pt x="81" y="0"/>
                  </a:lnTo>
                  <a:lnTo>
                    <a:pt x="80" y="85"/>
                  </a:lnTo>
                  <a:close/>
                </a:path>
              </a:pathLst>
            </a:custGeom>
            <a:solidFill>
              <a:srgbClr val="449EA6"/>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grpSp>
      <p:sp>
        <p:nvSpPr>
          <p:cNvPr id="10" name="Oval 10"/>
          <p:cNvSpPr/>
          <p:nvPr/>
        </p:nvSpPr>
        <p:spPr bwMode="auto">
          <a:xfrm>
            <a:off x="2799176" y="2787774"/>
            <a:ext cx="526256" cy="526256"/>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algn="ctr" fontAlgn="base">
              <a:spcBef>
                <a:spcPct val="0"/>
              </a:spcBef>
              <a:spcAft>
                <a:spcPct val="0"/>
              </a:spcAft>
            </a:pPr>
            <a:r>
              <a:rPr altLang="zh-CN" lang="en-US" sz="3200">
                <a:solidFill>
                  <a:schemeClr val="bg1"/>
                </a:solidFill>
                <a:latin charset="0" pitchFamily="2" typeface="Sosa"/>
              </a:rPr>
              <a:t>ĥ </a:t>
            </a:r>
          </a:p>
        </p:txBody>
      </p:sp>
      <p:grpSp>
        <p:nvGrpSpPr>
          <p:cNvPr id="2048" name="组合 2047"/>
          <p:cNvGrpSpPr/>
          <p:nvPr/>
        </p:nvGrpSpPr>
        <p:grpSpPr>
          <a:xfrm>
            <a:off x="5839583" y="2610104"/>
            <a:ext cx="869605" cy="559910"/>
            <a:chOff x="5839583" y="2610104"/>
            <a:chExt cx="869605" cy="559910"/>
          </a:xfrm>
        </p:grpSpPr>
        <p:sp>
          <p:nvSpPr>
            <p:cNvPr id="153" name="Oval 132"/>
            <p:cNvSpPr>
              <a:spLocks noChangeArrowheads="1"/>
            </p:cNvSpPr>
            <p:nvPr/>
          </p:nvSpPr>
          <p:spPr bwMode="auto">
            <a:xfrm>
              <a:off x="6248419" y="2610104"/>
              <a:ext cx="398572" cy="397685"/>
            </a:xfrm>
            <a:prstGeom prst="ellipse">
              <a:avLst/>
            </a:prstGeom>
            <a:solidFill>
              <a:schemeClr val="accent3"/>
            </a:solidFill>
            <a:ln>
              <a:noFill/>
            </a:ln>
            <a:extLst>
              <a:ext uri="{91240B29-F687-4F45-9708-019B960494DF}">
                <a14:hiddenLine w="9525">
                  <a:solidFill>
                    <a:srgbClr val="000000"/>
                  </a:solidFill>
                  <a:round/>
                  <a:headEnd/>
                  <a:tailEnd/>
                </a14:hiddenLine>
              </a:ext>
            </a:extLst>
          </p:spPr>
          <p:txBody>
            <a:bodyPr/>
            <a:lstStyle/>
            <a:p>
              <a:pPr>
                <a:defRPr/>
              </a:pPr>
              <a:endParaRPr lang="en-US" sz="2400">
                <a:solidFill>
                  <a:schemeClr val="bg1"/>
                </a:solidFill>
              </a:endParaRPr>
            </a:p>
          </p:txBody>
        </p:sp>
        <p:sp>
          <p:nvSpPr>
            <p:cNvPr id="156" name="Freeform 135"/>
            <p:cNvSpPr/>
            <p:nvPr/>
          </p:nvSpPr>
          <p:spPr bwMode="auto">
            <a:xfrm>
              <a:off x="5867808" y="2813650"/>
              <a:ext cx="325871" cy="23947"/>
            </a:xfrm>
            <a:custGeom>
              <a:gdLst>
                <a:gd fmla="*/ 0 w 382" name="T0"/>
                <a:gd fmla="*/ 0 h 28" name="T1"/>
                <a:gd fmla="*/ 382 w 382" name="T2"/>
                <a:gd fmla="*/ 2 h 28" name="T3"/>
                <a:gd fmla="*/ 382 w 382" name="T4"/>
                <a:gd fmla="*/ 28 h 28" name="T5"/>
                <a:gd fmla="*/ 0 w 382" name="T6"/>
                <a:gd fmla="*/ 26 h 28" name="T7"/>
                <a:gd fmla="*/ 0 w 382" name="T8"/>
                <a:gd fmla="*/ 0 h 28" name="T9"/>
              </a:gdLst>
              <a:cxnLst>
                <a:cxn ang="0">
                  <a:pos x="T0" y="T1"/>
                </a:cxn>
                <a:cxn ang="0">
                  <a:pos x="T2" y="T3"/>
                </a:cxn>
                <a:cxn ang="0">
                  <a:pos x="T4" y="T5"/>
                </a:cxn>
                <a:cxn ang="0">
                  <a:pos x="T6" y="T7"/>
                </a:cxn>
                <a:cxn ang="0">
                  <a:pos x="T8" y="T9"/>
                </a:cxn>
              </a:cxnLst>
              <a:rect b="b" l="0" r="r" t="0"/>
              <a:pathLst>
                <a:path h="28" w="382">
                  <a:moveTo>
                    <a:pt x="0" y="0"/>
                  </a:moveTo>
                  <a:lnTo>
                    <a:pt x="382" y="2"/>
                  </a:lnTo>
                  <a:lnTo>
                    <a:pt x="382" y="28"/>
                  </a:lnTo>
                  <a:lnTo>
                    <a:pt x="0" y="26"/>
                  </a:lnTo>
                  <a:lnTo>
                    <a:pt x="0" y="0"/>
                  </a:lnTo>
                  <a:close/>
                </a:path>
              </a:pathLst>
            </a:custGeom>
            <a:solidFill>
              <a:schemeClr val="accent3"/>
            </a:solidFill>
            <a:ln>
              <a:noFill/>
            </a:ln>
            <a:extLst>
              <a:ext uri="{91240B29-F687-4F45-9708-019B960494DF}">
                <a14:hiddenLine w="9525">
                  <a:solidFill>
                    <a:srgbClr val="000000"/>
                  </a:solidFill>
                  <a:round/>
                  <a:headEnd/>
                  <a:tailEnd/>
                </a14:hiddenLine>
              </a:ext>
            </a:extLst>
          </p:spPr>
          <p:txBody>
            <a:bodyPr/>
            <a:lstStyle/>
            <a:p>
              <a:pPr>
                <a:defRPr/>
              </a:pPr>
              <a:endParaRPr lang="en-US" sz="2400">
                <a:solidFill>
                  <a:schemeClr val="bg1"/>
                </a:solidFill>
              </a:endParaRPr>
            </a:p>
          </p:txBody>
        </p:sp>
        <p:sp>
          <p:nvSpPr>
            <p:cNvPr id="157" name="Freeform 136"/>
            <p:cNvSpPr/>
            <p:nvPr/>
          </p:nvSpPr>
          <p:spPr bwMode="auto">
            <a:xfrm>
              <a:off x="5839583" y="2776020"/>
              <a:ext cx="53884" cy="94931"/>
            </a:xfrm>
            <a:custGeom>
              <a:gdLst>
                <a:gd fmla="*/ 63 w 63" name="T0"/>
                <a:gd fmla="*/ 0 h 111" name="T1"/>
                <a:gd fmla="*/ 59 w 63" name="T2"/>
                <a:gd fmla="*/ 111 h 111" name="T3"/>
                <a:gd fmla="*/ 0 w 63" name="T4"/>
                <a:gd fmla="*/ 55 h 111" name="T5"/>
                <a:gd fmla="*/ 63 w 63" name="T6"/>
                <a:gd fmla="*/ 0 h 111"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110" w="62">
                  <a:moveTo>
                    <a:pt x="63" y="0"/>
                  </a:moveTo>
                  <a:lnTo>
                    <a:pt x="59" y="111"/>
                  </a:lnTo>
                  <a:lnTo>
                    <a:pt x="0" y="55"/>
                  </a:lnTo>
                  <a:lnTo>
                    <a:pt x="63" y="0"/>
                  </a:lnTo>
                  <a:close/>
                </a:path>
              </a:pathLst>
            </a:custGeom>
            <a:solidFill>
              <a:srgbClr val="449EA6"/>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2" name="Oval 12"/>
            <p:cNvSpPr/>
            <p:nvPr/>
          </p:nvSpPr>
          <p:spPr bwMode="auto">
            <a:xfrm>
              <a:off x="6182932" y="2643758"/>
              <a:ext cx="526256" cy="526256"/>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sz="3200">
                  <a:solidFill>
                    <a:schemeClr val="bg1"/>
                  </a:solidFill>
                  <a:latin charset="0" pitchFamily="2" typeface="Sosa"/>
                </a:rPr>
                <a:t>F</a:t>
              </a:r>
            </a:p>
          </p:txBody>
        </p:sp>
      </p:grpSp>
      <p:grpSp>
        <p:nvGrpSpPr>
          <p:cNvPr id="2049" name="组合 2048"/>
          <p:cNvGrpSpPr/>
          <p:nvPr/>
        </p:nvGrpSpPr>
        <p:grpSpPr>
          <a:xfrm>
            <a:off x="5682207" y="1208370"/>
            <a:ext cx="691225" cy="654256"/>
            <a:chOff x="5682207" y="1208370"/>
            <a:chExt cx="691225" cy="654256"/>
          </a:xfrm>
        </p:grpSpPr>
        <p:sp>
          <p:nvSpPr>
            <p:cNvPr id="150" name="Oval 129"/>
            <p:cNvSpPr>
              <a:spLocks noChangeArrowheads="1"/>
            </p:cNvSpPr>
            <p:nvPr/>
          </p:nvSpPr>
          <p:spPr bwMode="auto">
            <a:xfrm>
              <a:off x="5906297" y="1208370"/>
              <a:ext cx="398572" cy="399396"/>
            </a:xfrm>
            <a:prstGeom prst="ellipse">
              <a:avLst/>
            </a:prstGeom>
            <a:solidFill>
              <a:schemeClr val="accent1"/>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fontAlgn="base">
                <a:spcBef>
                  <a:spcPct val="0"/>
                </a:spcBef>
                <a:spcAft>
                  <a:spcPct val="0"/>
                </a:spcAft>
              </a:pPr>
              <a:endParaRPr altLang="zh-CN" lang="zh-CN" sz="2400">
                <a:solidFill>
                  <a:schemeClr val="bg1"/>
                </a:solidFill>
              </a:endParaRPr>
            </a:p>
          </p:txBody>
        </p:sp>
        <p:sp>
          <p:nvSpPr>
            <p:cNvPr id="154" name="Freeform 133"/>
            <p:cNvSpPr/>
            <p:nvPr/>
          </p:nvSpPr>
          <p:spPr bwMode="auto">
            <a:xfrm>
              <a:off x="5694181" y="1593227"/>
              <a:ext cx="237775" cy="255716"/>
            </a:xfrm>
            <a:custGeom>
              <a:gdLst>
                <a:gd fmla="*/ 0 w 278" name="T0"/>
                <a:gd fmla="*/ 282 h 299" name="T1"/>
                <a:gd fmla="*/ 259 w 278" name="T2"/>
                <a:gd fmla="*/ 0 h 299" name="T3"/>
                <a:gd fmla="*/ 278 w 278" name="T4"/>
                <a:gd fmla="*/ 17 h 299" name="T5"/>
                <a:gd fmla="*/ 19 w 278" name="T6"/>
                <a:gd fmla="*/ 299 h 299" name="T7"/>
                <a:gd fmla="*/ 0 w 278" name="T8"/>
                <a:gd fmla="*/ 282 h 299"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99" w="278">
                  <a:moveTo>
                    <a:pt x="0" y="282"/>
                  </a:moveTo>
                  <a:lnTo>
                    <a:pt x="259" y="0"/>
                  </a:lnTo>
                  <a:lnTo>
                    <a:pt x="278" y="17"/>
                  </a:lnTo>
                  <a:lnTo>
                    <a:pt x="19" y="299"/>
                  </a:lnTo>
                  <a:lnTo>
                    <a:pt x="0" y="282"/>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55" name="Freeform 134"/>
            <p:cNvSpPr/>
            <p:nvPr/>
          </p:nvSpPr>
          <p:spPr bwMode="auto">
            <a:xfrm>
              <a:off x="5682207" y="1789076"/>
              <a:ext cx="68424" cy="73550"/>
            </a:xfrm>
            <a:custGeom>
              <a:gdLst>
                <a:gd fmla="*/ 2 w 80" name="T0"/>
                <a:gd fmla="*/ 0 h 86" name="T1"/>
                <a:gd fmla="*/ 80 w 80" name="T2"/>
                <a:gd fmla="*/ 80 h 86" name="T3"/>
                <a:gd fmla="*/ 0 w 80" name="T4"/>
                <a:gd fmla="*/ 86 h 86" name="T5"/>
                <a:gd fmla="*/ 2 w 80" name="T6"/>
                <a:gd fmla="*/ 0 h 86"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86" w="80">
                  <a:moveTo>
                    <a:pt x="2" y="0"/>
                  </a:moveTo>
                  <a:lnTo>
                    <a:pt x="80" y="80"/>
                  </a:lnTo>
                  <a:lnTo>
                    <a:pt x="0" y="86"/>
                  </a:lnTo>
                  <a:lnTo>
                    <a:pt x="2" y="0"/>
                  </a:lnTo>
                  <a:close/>
                </a:path>
              </a:pathLst>
            </a:custGeom>
            <a:solidFill>
              <a:srgbClr val="69A242"/>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3" name="Oval 13"/>
            <p:cNvSpPr/>
            <p:nvPr/>
          </p:nvSpPr>
          <p:spPr bwMode="auto">
            <a:xfrm>
              <a:off x="5845985" y="1253406"/>
              <a:ext cx="527447" cy="526256"/>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sz="3200">
                  <a:solidFill>
                    <a:schemeClr val="bg1"/>
                  </a:solidFill>
                  <a:latin charset="0" pitchFamily="2" typeface="Sosa"/>
                </a:rPr>
                <a:t>U</a:t>
              </a:r>
            </a:p>
          </p:txBody>
        </p:sp>
      </p:grpSp>
      <p:grpSp>
        <p:nvGrpSpPr>
          <p:cNvPr id="4" name="组合 3"/>
          <p:cNvGrpSpPr/>
          <p:nvPr/>
        </p:nvGrpSpPr>
        <p:grpSpPr>
          <a:xfrm>
            <a:off x="5682207" y="3620994"/>
            <a:ext cx="697178" cy="822964"/>
            <a:chOff x="5682207" y="3620994"/>
            <a:chExt cx="697178" cy="822964"/>
          </a:xfrm>
        </p:grpSpPr>
        <p:sp>
          <p:nvSpPr>
            <p:cNvPr id="152" name="Oval 131"/>
            <p:cNvSpPr>
              <a:spLocks noChangeArrowheads="1"/>
            </p:cNvSpPr>
            <p:nvPr/>
          </p:nvSpPr>
          <p:spPr bwMode="auto">
            <a:xfrm>
              <a:off x="5908008" y="3879276"/>
              <a:ext cx="396861" cy="398541"/>
            </a:xfrm>
            <a:prstGeom prst="ellipse">
              <a:avLst/>
            </a:prstGeom>
            <a:solidFill>
              <a:schemeClr val="accent6"/>
            </a:solidFill>
            <a:ln>
              <a:noFill/>
            </a:ln>
            <a:extLst>
              <a:ext uri="{91240B29-F687-4F45-9708-019B960494DF}">
                <a14:hiddenLine w="9525">
                  <a:solidFill>
                    <a:srgbClr val="000000"/>
                  </a:solidFill>
                  <a:round/>
                  <a:headEnd/>
                  <a:tailEnd/>
                </a14:hiddenLine>
              </a:ext>
            </a:extLst>
          </p:spPr>
          <p:txBody>
            <a:bodyPr/>
            <a:lstStyle/>
            <a:p>
              <a:pPr>
                <a:defRPr/>
              </a:pPr>
              <a:endParaRPr lang="en-US" sz="2400">
                <a:solidFill>
                  <a:schemeClr val="bg1"/>
                </a:solidFill>
              </a:endParaRPr>
            </a:p>
          </p:txBody>
        </p:sp>
        <p:sp>
          <p:nvSpPr>
            <p:cNvPr id="162" name="Freeform 141"/>
            <p:cNvSpPr/>
            <p:nvPr/>
          </p:nvSpPr>
          <p:spPr bwMode="auto">
            <a:xfrm>
              <a:off x="5694181" y="3634678"/>
              <a:ext cx="237775" cy="255716"/>
            </a:xfrm>
            <a:custGeom>
              <a:gdLst>
                <a:gd fmla="*/ 0 w 278" name="T0"/>
                <a:gd fmla="*/ 17 h 299" name="T1"/>
                <a:gd fmla="*/ 259 w 278" name="T2"/>
                <a:gd fmla="*/ 299 h 299" name="T3"/>
                <a:gd fmla="*/ 278 w 278" name="T4"/>
                <a:gd fmla="*/ 279 h 299" name="T5"/>
                <a:gd fmla="*/ 19 w 278" name="T6"/>
                <a:gd fmla="*/ 0 h 299" name="T7"/>
                <a:gd fmla="*/ 0 w 278" name="T8"/>
                <a:gd fmla="*/ 17 h 299"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99" w="278">
                  <a:moveTo>
                    <a:pt x="0" y="17"/>
                  </a:moveTo>
                  <a:lnTo>
                    <a:pt x="259" y="299"/>
                  </a:lnTo>
                  <a:lnTo>
                    <a:pt x="278" y="279"/>
                  </a:lnTo>
                  <a:lnTo>
                    <a:pt x="19" y="0"/>
                  </a:lnTo>
                  <a:lnTo>
                    <a:pt x="0" y="17"/>
                  </a:lnTo>
                  <a:close/>
                </a:path>
              </a:pathLst>
            </a:custGeom>
            <a:solidFill>
              <a:srgbClr val="F57F20"/>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63" name="Freeform 142"/>
            <p:cNvSpPr/>
            <p:nvPr/>
          </p:nvSpPr>
          <p:spPr bwMode="auto">
            <a:xfrm>
              <a:off x="5682207" y="3620994"/>
              <a:ext cx="68424" cy="72695"/>
            </a:xfrm>
            <a:custGeom>
              <a:gdLst>
                <a:gd fmla="*/ 2 w 80" name="T0"/>
                <a:gd fmla="*/ 85 h 85" name="T1"/>
                <a:gd fmla="*/ 80 w 80" name="T2"/>
                <a:gd fmla="*/ 5 h 85" name="T3"/>
                <a:gd fmla="*/ 0 w 80" name="T4"/>
                <a:gd fmla="*/ 0 h 85" name="T5"/>
                <a:gd fmla="*/ 2 w 80" name="T6"/>
                <a:gd fmla="*/ 85 h 85"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85" w="80">
                  <a:moveTo>
                    <a:pt x="2" y="85"/>
                  </a:moveTo>
                  <a:lnTo>
                    <a:pt x="80" y="5"/>
                  </a:lnTo>
                  <a:lnTo>
                    <a:pt x="0" y="0"/>
                  </a:lnTo>
                  <a:lnTo>
                    <a:pt x="2" y="85"/>
                  </a:lnTo>
                  <a:close/>
                </a:path>
              </a:pathLst>
            </a:custGeom>
            <a:solidFill>
              <a:srgbClr val="F57F20"/>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4" name="Oval 14"/>
            <p:cNvSpPr/>
            <p:nvPr/>
          </p:nvSpPr>
          <p:spPr bwMode="auto">
            <a:xfrm>
              <a:off x="5851939" y="3917702"/>
              <a:ext cx="527446" cy="526256"/>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sz="3200">
                  <a:solidFill>
                    <a:schemeClr val="bg1"/>
                  </a:solidFill>
                  <a:latin charset="0" pitchFamily="2" typeface="Sosa"/>
                </a:rPr>
                <a:t>L</a:t>
              </a:r>
            </a:p>
          </p:txBody>
        </p:sp>
      </p:grpSp>
      <p:grpSp>
        <p:nvGrpSpPr>
          <p:cNvPr id="2051" name="组合 2050"/>
          <p:cNvGrpSpPr/>
          <p:nvPr/>
        </p:nvGrpSpPr>
        <p:grpSpPr>
          <a:xfrm>
            <a:off x="3138504" y="1203598"/>
            <a:ext cx="668876" cy="659028"/>
            <a:chOff x="3138504" y="1203598"/>
            <a:chExt cx="668876" cy="659028"/>
          </a:xfrm>
        </p:grpSpPr>
        <p:sp>
          <p:nvSpPr>
            <p:cNvPr id="151" name="Oval 130"/>
            <p:cNvSpPr>
              <a:spLocks noChangeArrowheads="1"/>
            </p:cNvSpPr>
            <p:nvPr/>
          </p:nvSpPr>
          <p:spPr bwMode="auto">
            <a:xfrm>
              <a:off x="3207811" y="1208370"/>
              <a:ext cx="399427" cy="399396"/>
            </a:xfrm>
            <a:prstGeom prst="ellipse">
              <a:avLst/>
            </a:prstGeom>
            <a:solidFill>
              <a:schemeClr val="accent2"/>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fontAlgn="base">
                <a:spcBef>
                  <a:spcPct val="0"/>
                </a:spcBef>
                <a:spcAft>
                  <a:spcPct val="0"/>
                </a:spcAft>
              </a:pPr>
              <a:endParaRPr altLang="zh-CN" lang="zh-CN" sz="2400">
                <a:solidFill>
                  <a:schemeClr val="bg1"/>
                </a:solidFill>
              </a:endParaRPr>
            </a:p>
          </p:txBody>
        </p:sp>
        <p:sp>
          <p:nvSpPr>
            <p:cNvPr id="160" name="Freeform 139"/>
            <p:cNvSpPr/>
            <p:nvPr/>
          </p:nvSpPr>
          <p:spPr bwMode="auto">
            <a:xfrm>
              <a:off x="3556775" y="1593227"/>
              <a:ext cx="238630" cy="255716"/>
            </a:xfrm>
            <a:custGeom>
              <a:gdLst>
                <a:gd fmla="*/ 279 w 279" name="T0"/>
                <a:gd fmla="*/ 282 h 299" name="T1"/>
                <a:gd fmla="*/ 21 w 279" name="T2"/>
                <a:gd fmla="*/ 0 h 299" name="T3"/>
                <a:gd fmla="*/ 0 w 279" name="T4"/>
                <a:gd fmla="*/ 17 h 299" name="T5"/>
                <a:gd fmla="*/ 259 w 279" name="T6"/>
                <a:gd fmla="*/ 299 h 299" name="T7"/>
                <a:gd fmla="*/ 279 w 279" name="T8"/>
                <a:gd fmla="*/ 282 h 299"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99" w="279">
                  <a:moveTo>
                    <a:pt x="279" y="282"/>
                  </a:moveTo>
                  <a:lnTo>
                    <a:pt x="21" y="0"/>
                  </a:lnTo>
                  <a:lnTo>
                    <a:pt x="0" y="17"/>
                  </a:lnTo>
                  <a:lnTo>
                    <a:pt x="259" y="299"/>
                  </a:lnTo>
                  <a:lnTo>
                    <a:pt x="279" y="282"/>
                  </a:ln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61" name="Freeform 140"/>
            <p:cNvSpPr/>
            <p:nvPr/>
          </p:nvSpPr>
          <p:spPr bwMode="auto">
            <a:xfrm>
              <a:off x="3738100" y="1789076"/>
              <a:ext cx="69280" cy="73550"/>
            </a:xfrm>
            <a:custGeom>
              <a:gdLst>
                <a:gd fmla="*/ 80 w 81" name="T0"/>
                <a:gd fmla="*/ 0 h 86" name="T1"/>
                <a:gd fmla="*/ 0 w 81" name="T2"/>
                <a:gd fmla="*/ 80 h 86" name="T3"/>
                <a:gd fmla="*/ 81 w 81" name="T4"/>
                <a:gd fmla="*/ 86 h 86" name="T5"/>
                <a:gd fmla="*/ 80 w 81" name="T6"/>
                <a:gd fmla="*/ 0 h 86"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86" w="81">
                  <a:moveTo>
                    <a:pt x="80" y="0"/>
                  </a:moveTo>
                  <a:lnTo>
                    <a:pt x="0" y="80"/>
                  </a:lnTo>
                  <a:lnTo>
                    <a:pt x="81" y="86"/>
                  </a:lnTo>
                  <a:lnTo>
                    <a:pt x="80" y="0"/>
                  </a:ln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5" name="Oval 15"/>
            <p:cNvSpPr/>
            <p:nvPr/>
          </p:nvSpPr>
          <p:spPr bwMode="auto">
            <a:xfrm>
              <a:off x="3138504" y="1203598"/>
              <a:ext cx="526256" cy="526256"/>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mtClean="0" sz="2800">
                  <a:solidFill>
                    <a:schemeClr val="bg1"/>
                  </a:solidFill>
                  <a:latin charset="0" pitchFamily="2" typeface="Sosa"/>
                </a:rPr>
                <a:t>A</a:t>
              </a:r>
            </a:p>
          </p:txBody>
        </p:sp>
      </p:grpSp>
      <p:sp>
        <p:nvSpPr>
          <p:cNvPr id="16" name="Oval 16"/>
          <p:cNvSpPr/>
          <p:nvPr/>
        </p:nvSpPr>
        <p:spPr bwMode="auto">
          <a:xfrm>
            <a:off x="3140885" y="3917702"/>
            <a:ext cx="527447" cy="526256"/>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sz="2800">
                <a:solidFill>
                  <a:schemeClr val="bg1"/>
                </a:solidFill>
                <a:latin charset="0" pitchFamily="2" typeface="Sosa"/>
              </a:rPr>
              <a:t>5</a:t>
            </a:r>
          </a:p>
        </p:txBody>
      </p:sp>
      <p:grpSp>
        <p:nvGrpSpPr>
          <p:cNvPr id="2" name="组合 1"/>
          <p:cNvGrpSpPr/>
          <p:nvPr/>
        </p:nvGrpSpPr>
        <p:grpSpPr>
          <a:xfrm>
            <a:off x="3750929" y="1438429"/>
            <a:ext cx="1984307" cy="3464566"/>
            <a:chOff x="3750929" y="1438429"/>
            <a:chExt cx="1984307" cy="3464566"/>
          </a:xfrm>
        </p:grpSpPr>
        <p:sp>
          <p:nvSpPr>
            <p:cNvPr id="25" name="Oval 5"/>
            <p:cNvSpPr>
              <a:spLocks noChangeArrowheads="1"/>
            </p:cNvSpPr>
            <p:nvPr/>
          </p:nvSpPr>
          <p:spPr bwMode="auto">
            <a:xfrm>
              <a:off x="4534388" y="2177354"/>
              <a:ext cx="445614" cy="445579"/>
            </a:xfrm>
            <a:prstGeom prst="ellipse">
              <a:avLst/>
            </a:prstGeom>
            <a:solidFill>
              <a:schemeClr val="tx2"/>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fontAlgn="base">
                <a:spcBef>
                  <a:spcPct val="0"/>
                </a:spcBef>
                <a:spcAft>
                  <a:spcPct val="0"/>
                </a:spcAft>
              </a:pPr>
              <a:endParaRPr altLang="zh-CN" lang="zh-CN" sz="2400">
                <a:solidFill>
                  <a:schemeClr val="bg1"/>
                </a:solidFill>
              </a:endParaRPr>
            </a:p>
          </p:txBody>
        </p:sp>
        <p:sp>
          <p:nvSpPr>
            <p:cNvPr id="26" name="Freeform 6"/>
            <p:cNvSpPr/>
            <p:nvPr/>
          </p:nvSpPr>
          <p:spPr bwMode="auto">
            <a:xfrm>
              <a:off x="4228189" y="1740328"/>
              <a:ext cx="76977" cy="523405"/>
            </a:xfrm>
            <a:custGeom>
              <a:gdLst>
                <a:gd fmla="*/ 62 w 90" name="T0"/>
                <a:gd fmla="*/ 612 h 612" name="T1"/>
                <a:gd fmla="*/ 0 w 90" name="T2"/>
                <a:gd fmla="*/ 4 h 612" name="T3"/>
                <a:gd fmla="*/ 26 w 90" name="T4"/>
                <a:gd fmla="*/ 0 h 612" name="T5"/>
                <a:gd fmla="*/ 90 w 90" name="T6"/>
                <a:gd fmla="*/ 610 h 612" name="T7"/>
                <a:gd fmla="*/ 62 w 90" name="T8"/>
                <a:gd fmla="*/ 612 h 612"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612" w="90">
                  <a:moveTo>
                    <a:pt x="62" y="612"/>
                  </a:moveTo>
                  <a:lnTo>
                    <a:pt x="0" y="4"/>
                  </a:lnTo>
                  <a:lnTo>
                    <a:pt x="26" y="0"/>
                  </a:lnTo>
                  <a:lnTo>
                    <a:pt x="90" y="610"/>
                  </a:lnTo>
                  <a:lnTo>
                    <a:pt x="62" y="612"/>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27" name="Freeform 7"/>
            <p:cNvSpPr/>
            <p:nvPr/>
          </p:nvSpPr>
          <p:spPr bwMode="auto">
            <a:xfrm>
              <a:off x="3851000" y="2251759"/>
              <a:ext cx="446469" cy="197560"/>
            </a:xfrm>
            <a:custGeom>
              <a:gdLst>
                <a:gd fmla="*/ 522 w 522" name="T0"/>
                <a:gd fmla="*/ 26 h 231" name="T1"/>
                <a:gd fmla="*/ 10 w 522" name="T2"/>
                <a:gd fmla="*/ 231 h 231" name="T3"/>
                <a:gd fmla="*/ 0 w 522" name="T4"/>
                <a:gd fmla="*/ 206 h 231" name="T5"/>
                <a:gd fmla="*/ 512 w 522" name="T6"/>
                <a:gd fmla="*/ 0 h 231" name="T7"/>
                <a:gd fmla="*/ 522 w 522" name="T8"/>
                <a:gd fmla="*/ 26 h 23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31" w="522">
                  <a:moveTo>
                    <a:pt x="522" y="26"/>
                  </a:moveTo>
                  <a:lnTo>
                    <a:pt x="10" y="231"/>
                  </a:lnTo>
                  <a:lnTo>
                    <a:pt x="0" y="206"/>
                  </a:lnTo>
                  <a:lnTo>
                    <a:pt x="512" y="0"/>
                  </a:lnTo>
                  <a:lnTo>
                    <a:pt x="522" y="26"/>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28" name="Freeform 8"/>
            <p:cNvSpPr/>
            <p:nvPr/>
          </p:nvSpPr>
          <p:spPr bwMode="auto">
            <a:xfrm>
              <a:off x="4282929" y="2258601"/>
              <a:ext cx="270276" cy="763727"/>
            </a:xfrm>
            <a:custGeom>
              <a:gdLst>
                <a:gd fmla="*/ 24 w 316" name="T0"/>
                <a:gd fmla="*/ 0 h 893" name="T1"/>
                <a:gd fmla="*/ 316 w 316" name="T2"/>
                <a:gd fmla="*/ 884 h 893" name="T3"/>
                <a:gd fmla="*/ 290 w 316" name="T4"/>
                <a:gd fmla="*/ 893 h 893" name="T5"/>
                <a:gd fmla="*/ 0 w 316" name="T6"/>
                <a:gd fmla="*/ 9 h 893" name="T7"/>
                <a:gd fmla="*/ 24 w 316" name="T8"/>
                <a:gd fmla="*/ 0 h 893"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893" w="316">
                  <a:moveTo>
                    <a:pt x="24" y="0"/>
                  </a:moveTo>
                  <a:lnTo>
                    <a:pt x="316" y="884"/>
                  </a:lnTo>
                  <a:lnTo>
                    <a:pt x="290" y="893"/>
                  </a:lnTo>
                  <a:lnTo>
                    <a:pt x="0" y="9"/>
                  </a:lnTo>
                  <a:lnTo>
                    <a:pt x="24" y="0"/>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29" name="Freeform 9"/>
            <p:cNvSpPr/>
            <p:nvPr/>
          </p:nvSpPr>
          <p:spPr bwMode="auto">
            <a:xfrm>
              <a:off x="4489057" y="3018052"/>
              <a:ext cx="64148" cy="624323"/>
            </a:xfrm>
            <a:custGeom>
              <a:gdLst>
                <a:gd fmla="*/ 75 w 75" name="T0"/>
                <a:gd fmla="*/ 2 h 730" name="T1"/>
                <a:gd fmla="*/ 28 w 75" name="T2"/>
                <a:gd fmla="*/ 730 h 730" name="T3"/>
                <a:gd fmla="*/ 0 w 75" name="T4"/>
                <a:gd fmla="*/ 728 h 730" name="T5"/>
                <a:gd fmla="*/ 49 w 75" name="T6"/>
                <a:gd fmla="*/ 0 h 730" name="T7"/>
                <a:gd fmla="*/ 75 w 75" name="T8"/>
                <a:gd fmla="*/ 2 h 73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730" w="75">
                  <a:moveTo>
                    <a:pt x="75" y="2"/>
                  </a:moveTo>
                  <a:lnTo>
                    <a:pt x="28" y="730"/>
                  </a:lnTo>
                  <a:lnTo>
                    <a:pt x="0" y="728"/>
                  </a:lnTo>
                  <a:lnTo>
                    <a:pt x="49" y="0"/>
                  </a:lnTo>
                  <a:lnTo>
                    <a:pt x="75" y="2"/>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30" name="Freeform 10"/>
            <p:cNvSpPr/>
            <p:nvPr/>
          </p:nvSpPr>
          <p:spPr bwMode="auto">
            <a:xfrm>
              <a:off x="5169880" y="2423662"/>
              <a:ext cx="417389" cy="419066"/>
            </a:xfrm>
            <a:custGeom>
              <a:gdLst>
                <a:gd fmla="*/ 488 w 488" name="T0"/>
                <a:gd fmla="*/ 19 h 490" name="T1"/>
                <a:gd fmla="*/ 19 w 488" name="T2"/>
                <a:gd fmla="*/ 490 h 490" name="T3"/>
                <a:gd fmla="*/ 0 w 488" name="T4"/>
                <a:gd fmla="*/ 471 h 490" name="T5"/>
                <a:gd fmla="*/ 469 w 488" name="T6"/>
                <a:gd fmla="*/ 0 h 490" name="T7"/>
                <a:gd fmla="*/ 488 w 488" name="T8"/>
                <a:gd fmla="*/ 19 h 49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490" w="488">
                  <a:moveTo>
                    <a:pt x="488" y="19"/>
                  </a:moveTo>
                  <a:lnTo>
                    <a:pt x="19" y="490"/>
                  </a:lnTo>
                  <a:lnTo>
                    <a:pt x="0" y="471"/>
                  </a:lnTo>
                  <a:lnTo>
                    <a:pt x="469" y="0"/>
                  </a:lnTo>
                  <a:lnTo>
                    <a:pt x="488" y="19"/>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31" name="Freeform 11"/>
            <p:cNvSpPr/>
            <p:nvPr/>
          </p:nvSpPr>
          <p:spPr bwMode="auto">
            <a:xfrm>
              <a:off x="4532678" y="2143144"/>
              <a:ext cx="449890" cy="880894"/>
            </a:xfrm>
            <a:custGeom>
              <a:gdLst>
                <a:gd fmla="*/ 0 w 526" name="T0"/>
                <a:gd fmla="*/ 1018 h 1030" name="T1"/>
                <a:gd fmla="*/ 502 w 526" name="T2"/>
                <a:gd fmla="*/ 0 h 1030" name="T3"/>
                <a:gd fmla="*/ 526 w 526" name="T4"/>
                <a:gd fmla="*/ 10 h 1030" name="T5"/>
                <a:gd fmla="*/ 24 w 526" name="T6"/>
                <a:gd fmla="*/ 1030 h 1030" name="T7"/>
                <a:gd fmla="*/ 0 w 526" name="T8"/>
                <a:gd fmla="*/ 1018 h 103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030" w="526">
                  <a:moveTo>
                    <a:pt x="0" y="1018"/>
                  </a:moveTo>
                  <a:lnTo>
                    <a:pt x="502" y="0"/>
                  </a:lnTo>
                  <a:lnTo>
                    <a:pt x="526" y="10"/>
                  </a:lnTo>
                  <a:lnTo>
                    <a:pt x="24" y="1030"/>
                  </a:lnTo>
                  <a:lnTo>
                    <a:pt x="0" y="1018"/>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32" name="Freeform 12"/>
            <p:cNvSpPr/>
            <p:nvPr/>
          </p:nvSpPr>
          <p:spPr bwMode="auto">
            <a:xfrm>
              <a:off x="4539520" y="2823058"/>
              <a:ext cx="642334" cy="206967"/>
            </a:xfrm>
            <a:custGeom>
              <a:gdLst>
                <a:gd fmla="*/ 0 w 751" name="T0"/>
                <a:gd fmla="*/ 216 h 242" name="T1"/>
                <a:gd fmla="*/ 742 w 751" name="T2"/>
                <a:gd fmla="*/ 0 h 242" name="T3"/>
                <a:gd fmla="*/ 751 w 751" name="T4"/>
                <a:gd fmla="*/ 26 h 242" name="T5"/>
                <a:gd fmla="*/ 7 w 751" name="T6"/>
                <a:gd fmla="*/ 242 h 242" name="T7"/>
                <a:gd fmla="*/ 0 w 751" name="T8"/>
                <a:gd fmla="*/ 216 h 242"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41" w="751">
                  <a:moveTo>
                    <a:pt x="0" y="216"/>
                  </a:moveTo>
                  <a:lnTo>
                    <a:pt x="742" y="0"/>
                  </a:lnTo>
                  <a:lnTo>
                    <a:pt x="751" y="26"/>
                  </a:lnTo>
                  <a:lnTo>
                    <a:pt x="7" y="242"/>
                  </a:lnTo>
                  <a:lnTo>
                    <a:pt x="0" y="216"/>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33" name="Freeform 13"/>
            <p:cNvSpPr/>
            <p:nvPr/>
          </p:nvSpPr>
          <p:spPr bwMode="auto">
            <a:xfrm>
              <a:off x="4284639" y="1534215"/>
              <a:ext cx="530289" cy="734649"/>
            </a:xfrm>
            <a:custGeom>
              <a:gdLst>
                <a:gd fmla="*/ 620 w 620" name="T0"/>
                <a:gd fmla="*/ 15 h 859" name="T1"/>
                <a:gd fmla="*/ 21 w 620" name="T2"/>
                <a:gd fmla="*/ 859 h 859" name="T3"/>
                <a:gd fmla="*/ 0 w 620" name="T4"/>
                <a:gd fmla="*/ 844 h 859" name="T5"/>
                <a:gd fmla="*/ 597 w 620" name="T6"/>
                <a:gd fmla="*/ 0 h 859" name="T7"/>
                <a:gd fmla="*/ 620 w 620" name="T8"/>
                <a:gd fmla="*/ 15 h 859"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859" w="620">
                  <a:moveTo>
                    <a:pt x="620" y="15"/>
                  </a:moveTo>
                  <a:lnTo>
                    <a:pt x="21" y="859"/>
                  </a:lnTo>
                  <a:lnTo>
                    <a:pt x="0" y="844"/>
                  </a:lnTo>
                  <a:lnTo>
                    <a:pt x="597" y="0"/>
                  </a:lnTo>
                  <a:lnTo>
                    <a:pt x="620" y="15"/>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34" name="Freeform 14"/>
            <p:cNvSpPr/>
            <p:nvPr/>
          </p:nvSpPr>
          <p:spPr bwMode="auto">
            <a:xfrm>
              <a:off x="4535244" y="3010355"/>
              <a:ext cx="453311" cy="431040"/>
            </a:xfrm>
            <a:custGeom>
              <a:gdLst>
                <a:gd fmla="*/ 513 w 530" name="T0"/>
                <a:gd fmla="*/ 504 h 504" name="T1"/>
                <a:gd fmla="*/ 0 w 530" name="T2"/>
                <a:gd fmla="*/ 19 h 504" name="T3"/>
                <a:gd fmla="*/ 18 w 530" name="T4"/>
                <a:gd fmla="*/ 0 h 504" name="T5"/>
                <a:gd fmla="*/ 530 w 530" name="T6"/>
                <a:gd fmla="*/ 485 h 504" name="T7"/>
                <a:gd fmla="*/ 513 w 530" name="T8"/>
                <a:gd fmla="*/ 504 h 504"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502" w="530">
                  <a:moveTo>
                    <a:pt x="513" y="504"/>
                  </a:moveTo>
                  <a:lnTo>
                    <a:pt x="0" y="19"/>
                  </a:lnTo>
                  <a:lnTo>
                    <a:pt x="18" y="0"/>
                  </a:lnTo>
                  <a:lnTo>
                    <a:pt x="530" y="485"/>
                  </a:lnTo>
                  <a:lnTo>
                    <a:pt x="513" y="504"/>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35" name="Freeform 15"/>
            <p:cNvSpPr/>
            <p:nvPr/>
          </p:nvSpPr>
          <p:spPr bwMode="auto">
            <a:xfrm>
              <a:off x="5417918" y="1863482"/>
              <a:ext cx="171916" cy="570443"/>
            </a:xfrm>
            <a:custGeom>
              <a:gdLst>
                <a:gd fmla="*/ 26 w 201" name="T0"/>
                <a:gd fmla="*/ 0 h 667" name="T1"/>
                <a:gd fmla="*/ 201 w 201" name="T2"/>
                <a:gd fmla="*/ 660 h 667" name="T3"/>
                <a:gd fmla="*/ 175 w 201" name="T4"/>
                <a:gd fmla="*/ 667 h 667" name="T5"/>
                <a:gd fmla="*/ 0 w 201" name="T6"/>
                <a:gd fmla="*/ 7 h 667" name="T7"/>
                <a:gd fmla="*/ 26 w 201" name="T8"/>
                <a:gd fmla="*/ 0 h 667"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667" w="201">
                  <a:moveTo>
                    <a:pt x="26" y="0"/>
                  </a:moveTo>
                  <a:lnTo>
                    <a:pt x="201" y="660"/>
                  </a:lnTo>
                  <a:lnTo>
                    <a:pt x="175" y="667"/>
                  </a:lnTo>
                  <a:lnTo>
                    <a:pt x="0" y="7"/>
                  </a:lnTo>
                  <a:lnTo>
                    <a:pt x="26" y="0"/>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36" name="Freeform 16"/>
            <p:cNvSpPr/>
            <p:nvPr/>
          </p:nvSpPr>
          <p:spPr bwMode="auto">
            <a:xfrm>
              <a:off x="4972304" y="3426855"/>
              <a:ext cx="270276" cy="332687"/>
            </a:xfrm>
            <a:custGeom>
              <a:gdLst>
                <a:gd fmla="*/ 295 w 316" name="T0"/>
                <a:gd fmla="*/ 389 h 389" name="T1"/>
                <a:gd fmla="*/ 0 w 316" name="T2"/>
                <a:gd fmla="*/ 15 h 389" name="T3"/>
                <a:gd fmla="*/ 21 w 316" name="T4"/>
                <a:gd fmla="*/ 0 h 389" name="T5"/>
                <a:gd fmla="*/ 316 w 316" name="T6"/>
                <a:gd fmla="*/ 373 h 389" name="T7"/>
                <a:gd fmla="*/ 295 w 316" name="T8"/>
                <a:gd fmla="*/ 389 h 389"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389" w="316">
                  <a:moveTo>
                    <a:pt x="295" y="389"/>
                  </a:moveTo>
                  <a:lnTo>
                    <a:pt x="0" y="15"/>
                  </a:lnTo>
                  <a:lnTo>
                    <a:pt x="21" y="0"/>
                  </a:lnTo>
                  <a:lnTo>
                    <a:pt x="316" y="373"/>
                  </a:lnTo>
                  <a:lnTo>
                    <a:pt x="295" y="389"/>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37" name="Freeform 17"/>
            <p:cNvSpPr/>
            <p:nvPr/>
          </p:nvSpPr>
          <p:spPr bwMode="auto">
            <a:xfrm>
              <a:off x="3998112" y="2947923"/>
              <a:ext cx="546540" cy="82103"/>
            </a:xfrm>
            <a:custGeom>
              <a:gdLst>
                <a:gd fmla="*/ 1 w 639" name="T0"/>
                <a:gd fmla="*/ 0 h 96" name="T1"/>
                <a:gd fmla="*/ 639 w 639" name="T2"/>
                <a:gd fmla="*/ 70 h 96" name="T3"/>
                <a:gd fmla="*/ 635 w 639" name="T4"/>
                <a:gd fmla="*/ 96 h 96" name="T5"/>
                <a:gd fmla="*/ 0 w 639" name="T6"/>
                <a:gd fmla="*/ 26 h 96" name="T7"/>
                <a:gd fmla="*/ 1 w 639" name="T8"/>
                <a:gd fmla="*/ 0 h 96"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96" w="639">
                  <a:moveTo>
                    <a:pt x="1" y="0"/>
                  </a:moveTo>
                  <a:lnTo>
                    <a:pt x="639" y="70"/>
                  </a:lnTo>
                  <a:lnTo>
                    <a:pt x="635" y="96"/>
                  </a:lnTo>
                  <a:lnTo>
                    <a:pt x="0" y="26"/>
                  </a:lnTo>
                  <a:lnTo>
                    <a:pt x="1" y="0"/>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38" name="Freeform 18"/>
            <p:cNvSpPr/>
            <p:nvPr/>
          </p:nvSpPr>
          <p:spPr bwMode="auto">
            <a:xfrm>
              <a:off x="4962041" y="1603490"/>
              <a:ext cx="266000" cy="548207"/>
            </a:xfrm>
            <a:custGeom>
              <a:gdLst>
                <a:gd fmla="*/ 311 w 311" name="T0"/>
                <a:gd fmla="*/ 12 h 641" name="T1"/>
                <a:gd fmla="*/ 24 w 311" name="T2"/>
                <a:gd fmla="*/ 641 h 641" name="T3"/>
                <a:gd fmla="*/ 0 w 311" name="T4"/>
                <a:gd fmla="*/ 631 h 641" name="T5"/>
                <a:gd fmla="*/ 286 w 311" name="T6"/>
                <a:gd fmla="*/ 0 h 641" name="T7"/>
                <a:gd fmla="*/ 311 w 311" name="T8"/>
                <a:gd fmla="*/ 12 h 64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641" w="311">
                  <a:moveTo>
                    <a:pt x="311" y="12"/>
                  </a:moveTo>
                  <a:lnTo>
                    <a:pt x="24" y="641"/>
                  </a:lnTo>
                  <a:lnTo>
                    <a:pt x="0" y="631"/>
                  </a:lnTo>
                  <a:lnTo>
                    <a:pt x="286" y="0"/>
                  </a:lnTo>
                  <a:lnTo>
                    <a:pt x="311" y="12"/>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39" name="Freeform 19"/>
            <p:cNvSpPr/>
            <p:nvPr/>
          </p:nvSpPr>
          <p:spPr bwMode="auto">
            <a:xfrm>
              <a:off x="4530967" y="2449319"/>
              <a:ext cx="82109" cy="571298"/>
            </a:xfrm>
            <a:custGeom>
              <a:gdLst>
                <a:gd fmla="*/ 96 w 96" name="T0"/>
                <a:gd fmla="*/ 1 h 668" name="T1"/>
                <a:gd fmla="*/ 26 w 96" name="T2"/>
                <a:gd fmla="*/ 668 h 668" name="T3"/>
                <a:gd fmla="*/ 0 w 96" name="T4"/>
                <a:gd fmla="*/ 665 h 668" name="T5"/>
                <a:gd fmla="*/ 70 w 96" name="T6"/>
                <a:gd fmla="*/ 0 h 668" name="T7"/>
                <a:gd fmla="*/ 96 w 96" name="T8"/>
                <a:gd fmla="*/ 1 h 66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668" w="96">
                  <a:moveTo>
                    <a:pt x="96" y="1"/>
                  </a:moveTo>
                  <a:lnTo>
                    <a:pt x="26" y="668"/>
                  </a:lnTo>
                  <a:lnTo>
                    <a:pt x="0" y="665"/>
                  </a:lnTo>
                  <a:lnTo>
                    <a:pt x="70" y="0"/>
                  </a:lnTo>
                  <a:lnTo>
                    <a:pt x="96" y="1"/>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40" name="Freeform 20"/>
            <p:cNvSpPr/>
            <p:nvPr/>
          </p:nvSpPr>
          <p:spPr bwMode="auto">
            <a:xfrm>
              <a:off x="4536954" y="1494874"/>
              <a:ext cx="268566" cy="56446"/>
            </a:xfrm>
            <a:custGeom>
              <a:gdLst>
                <a:gd fmla="*/ 3 w 314" name="T0"/>
                <a:gd fmla="*/ 0 h 66" name="T1"/>
                <a:gd fmla="*/ 314 w 314" name="T2"/>
                <a:gd fmla="*/ 40 h 66" name="T3"/>
                <a:gd fmla="*/ 311 w 314" name="T4"/>
                <a:gd fmla="*/ 66 h 66" name="T5"/>
                <a:gd fmla="*/ 0 w 314" name="T6"/>
                <a:gd fmla="*/ 27 h 66" name="T7"/>
                <a:gd fmla="*/ 3 w 314" name="T8"/>
                <a:gd fmla="*/ 0 h 66"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66" w="314">
                  <a:moveTo>
                    <a:pt x="3" y="0"/>
                  </a:moveTo>
                  <a:lnTo>
                    <a:pt x="314" y="40"/>
                  </a:lnTo>
                  <a:lnTo>
                    <a:pt x="311" y="66"/>
                  </a:lnTo>
                  <a:lnTo>
                    <a:pt x="0" y="27"/>
                  </a:lnTo>
                  <a:lnTo>
                    <a:pt x="3" y="0"/>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41" name="Freeform 21"/>
            <p:cNvSpPr/>
            <p:nvPr/>
          </p:nvSpPr>
          <p:spPr bwMode="auto">
            <a:xfrm>
              <a:off x="5119417" y="2834176"/>
              <a:ext cx="69280" cy="341240"/>
            </a:xfrm>
            <a:custGeom>
              <a:gdLst>
                <a:gd fmla="*/ 0 w 81" name="T0"/>
                <a:gd fmla="*/ 396 h 399" name="T1"/>
                <a:gd fmla="*/ 55 w 81" name="T2"/>
                <a:gd fmla="*/ 0 h 399" name="T3"/>
                <a:gd fmla="*/ 81 w 81" name="T4"/>
                <a:gd fmla="*/ 3 h 399" name="T5"/>
                <a:gd fmla="*/ 26 w 81" name="T6"/>
                <a:gd fmla="*/ 399 h 399" name="T7"/>
                <a:gd fmla="*/ 0 w 81" name="T8"/>
                <a:gd fmla="*/ 396 h 399"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399" w="81">
                  <a:moveTo>
                    <a:pt x="0" y="396"/>
                  </a:moveTo>
                  <a:lnTo>
                    <a:pt x="55" y="0"/>
                  </a:lnTo>
                  <a:lnTo>
                    <a:pt x="81" y="3"/>
                  </a:lnTo>
                  <a:lnTo>
                    <a:pt x="26" y="399"/>
                  </a:lnTo>
                  <a:lnTo>
                    <a:pt x="0" y="396"/>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42" name="Freeform 22"/>
            <p:cNvSpPr/>
            <p:nvPr/>
          </p:nvSpPr>
          <p:spPr bwMode="auto">
            <a:xfrm>
              <a:off x="5171590" y="2824768"/>
              <a:ext cx="365215" cy="243743"/>
            </a:xfrm>
            <a:custGeom>
              <a:gdLst>
                <a:gd fmla="*/ 413 w 427" name="T0"/>
                <a:gd fmla="*/ 285 h 285" name="T1"/>
                <a:gd fmla="*/ 0 w 427" name="T2"/>
                <a:gd fmla="*/ 23 h 285" name="T3"/>
                <a:gd fmla="*/ 15 w 427" name="T4"/>
                <a:gd fmla="*/ 0 h 285" name="T5"/>
                <a:gd fmla="*/ 427 w 427" name="T6"/>
                <a:gd fmla="*/ 262 h 285" name="T7"/>
                <a:gd fmla="*/ 413 w 427" name="T8"/>
                <a:gd fmla="*/ 285 h 285"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85" w="427">
                  <a:moveTo>
                    <a:pt x="413" y="285"/>
                  </a:moveTo>
                  <a:lnTo>
                    <a:pt x="0" y="23"/>
                  </a:lnTo>
                  <a:lnTo>
                    <a:pt x="15" y="0"/>
                  </a:lnTo>
                  <a:lnTo>
                    <a:pt x="427" y="262"/>
                  </a:lnTo>
                  <a:lnTo>
                    <a:pt x="413" y="285"/>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43" name="Freeform 23"/>
            <p:cNvSpPr/>
            <p:nvPr/>
          </p:nvSpPr>
          <p:spPr bwMode="auto">
            <a:xfrm>
              <a:off x="3849289" y="2429649"/>
              <a:ext cx="329292" cy="230059"/>
            </a:xfrm>
            <a:custGeom>
              <a:gdLst>
                <a:gd fmla="*/ 14 w 385" name="T0"/>
                <a:gd fmla="*/ 0 h 269" name="T1"/>
                <a:gd fmla="*/ 385 w 385" name="T2"/>
                <a:gd fmla="*/ 247 h 269" name="T3"/>
                <a:gd fmla="*/ 372 w 385" name="T4"/>
                <a:gd fmla="*/ 269 h 269" name="T5"/>
                <a:gd fmla="*/ 0 w 385" name="T6"/>
                <a:gd fmla="*/ 21 h 269" name="T7"/>
                <a:gd fmla="*/ 14 w 385" name="T8"/>
                <a:gd fmla="*/ 0 h 269"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69" w="385">
                  <a:moveTo>
                    <a:pt x="14" y="0"/>
                  </a:moveTo>
                  <a:lnTo>
                    <a:pt x="385" y="247"/>
                  </a:lnTo>
                  <a:lnTo>
                    <a:pt x="372" y="269"/>
                  </a:lnTo>
                  <a:lnTo>
                    <a:pt x="0" y="21"/>
                  </a:lnTo>
                  <a:lnTo>
                    <a:pt x="14" y="0"/>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44" name="Freeform 24"/>
            <p:cNvSpPr/>
            <p:nvPr/>
          </p:nvSpPr>
          <p:spPr bwMode="auto">
            <a:xfrm>
              <a:off x="3873238" y="1732630"/>
              <a:ext cx="372913" cy="291636"/>
            </a:xfrm>
            <a:custGeom>
              <a:gdLst>
                <a:gd fmla="*/ 0 w 436" name="T0"/>
                <a:gd fmla="*/ 320 h 341" name="T1"/>
                <a:gd fmla="*/ 420 w 436" name="T2"/>
                <a:gd fmla="*/ 0 h 341" name="T3"/>
                <a:gd fmla="*/ 436 w 436" name="T4"/>
                <a:gd fmla="*/ 21 h 341" name="T5"/>
                <a:gd fmla="*/ 15 w 436" name="T6"/>
                <a:gd fmla="*/ 341 h 341" name="T7"/>
                <a:gd fmla="*/ 0 w 436" name="T8"/>
                <a:gd fmla="*/ 320 h 34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341" w="436">
                  <a:moveTo>
                    <a:pt x="0" y="320"/>
                  </a:moveTo>
                  <a:lnTo>
                    <a:pt x="420" y="0"/>
                  </a:lnTo>
                  <a:lnTo>
                    <a:pt x="436" y="21"/>
                  </a:lnTo>
                  <a:lnTo>
                    <a:pt x="15" y="341"/>
                  </a:lnTo>
                  <a:lnTo>
                    <a:pt x="0" y="320"/>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45" name="Freeform 25"/>
            <p:cNvSpPr/>
            <p:nvPr/>
          </p:nvSpPr>
          <p:spPr bwMode="auto">
            <a:xfrm>
              <a:off x="3812511" y="2746087"/>
              <a:ext cx="194154" cy="219796"/>
            </a:xfrm>
            <a:custGeom>
              <a:gdLst>
                <a:gd fmla="*/ 20 w 227" name="T0"/>
                <a:gd fmla="*/ 0 h 257" name="T1"/>
                <a:gd fmla="*/ 227 w 227" name="T2"/>
                <a:gd fmla="*/ 240 h 257" name="T3"/>
                <a:gd fmla="*/ 208 w 227" name="T4"/>
                <a:gd fmla="*/ 257 h 257" name="T5"/>
                <a:gd fmla="*/ 0 w 227" name="T6"/>
                <a:gd fmla="*/ 17 h 257" name="T7"/>
                <a:gd fmla="*/ 20 w 227" name="T8"/>
                <a:gd fmla="*/ 0 h 257"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57" w="226">
                  <a:moveTo>
                    <a:pt x="20" y="0"/>
                  </a:moveTo>
                  <a:lnTo>
                    <a:pt x="227" y="240"/>
                  </a:lnTo>
                  <a:lnTo>
                    <a:pt x="208" y="257"/>
                  </a:lnTo>
                  <a:lnTo>
                    <a:pt x="0" y="17"/>
                  </a:lnTo>
                  <a:lnTo>
                    <a:pt x="20" y="0"/>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46" name="Freeform 26"/>
            <p:cNvSpPr/>
            <p:nvPr/>
          </p:nvSpPr>
          <p:spPr bwMode="auto">
            <a:xfrm>
              <a:off x="4946645" y="3432842"/>
              <a:ext cx="46186" cy="512287"/>
            </a:xfrm>
            <a:custGeom>
              <a:gdLst>
                <a:gd fmla="*/ 0 w 54" name="T0"/>
                <a:gd fmla="*/ 597 h 599" name="T1"/>
                <a:gd fmla="*/ 26 w 54" name="T2"/>
                <a:gd fmla="*/ 0 h 599" name="T3"/>
                <a:gd fmla="*/ 54 w 54" name="T4"/>
                <a:gd fmla="*/ 1 h 599" name="T5"/>
                <a:gd fmla="*/ 26 w 54" name="T6"/>
                <a:gd fmla="*/ 599 h 599" name="T7"/>
                <a:gd fmla="*/ 0 w 54" name="T8"/>
                <a:gd fmla="*/ 597 h 599"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599" w="54">
                  <a:moveTo>
                    <a:pt x="0" y="597"/>
                  </a:moveTo>
                  <a:lnTo>
                    <a:pt x="26" y="0"/>
                  </a:lnTo>
                  <a:lnTo>
                    <a:pt x="54" y="1"/>
                  </a:lnTo>
                  <a:lnTo>
                    <a:pt x="26" y="599"/>
                  </a:lnTo>
                  <a:lnTo>
                    <a:pt x="0" y="597"/>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47" name="Freeform 27"/>
            <p:cNvSpPr/>
            <p:nvPr/>
          </p:nvSpPr>
          <p:spPr bwMode="auto">
            <a:xfrm>
              <a:off x="4111868" y="3010355"/>
              <a:ext cx="438771" cy="392554"/>
            </a:xfrm>
            <a:custGeom>
              <a:gdLst>
                <a:gd fmla="*/ 513 w 513" name="T0"/>
                <a:gd fmla="*/ 19 h 459" name="T1"/>
                <a:gd fmla="*/ 18 w 513" name="T2"/>
                <a:gd fmla="*/ 459 h 459" name="T3"/>
                <a:gd fmla="*/ 0 w 513" name="T4"/>
                <a:gd fmla="*/ 438 h 459" name="T5"/>
                <a:gd fmla="*/ 495 w 513" name="T6"/>
                <a:gd fmla="*/ 0 h 459" name="T7"/>
                <a:gd fmla="*/ 513 w 513" name="T8"/>
                <a:gd fmla="*/ 19 h 459"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459" w="513">
                  <a:moveTo>
                    <a:pt x="513" y="19"/>
                  </a:moveTo>
                  <a:lnTo>
                    <a:pt x="18" y="459"/>
                  </a:lnTo>
                  <a:lnTo>
                    <a:pt x="0" y="438"/>
                  </a:lnTo>
                  <a:lnTo>
                    <a:pt x="495" y="0"/>
                  </a:lnTo>
                  <a:lnTo>
                    <a:pt x="513" y="19"/>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48" name="Freeform 28"/>
            <p:cNvSpPr/>
            <p:nvPr/>
          </p:nvSpPr>
          <p:spPr bwMode="auto">
            <a:xfrm>
              <a:off x="4327405" y="3636389"/>
              <a:ext cx="183890" cy="320714"/>
            </a:xfrm>
            <a:custGeom>
              <a:gdLst>
                <a:gd fmla="*/ 215 w 215" name="T0"/>
                <a:gd fmla="*/ 12 h 375" name="T1"/>
                <a:gd fmla="*/ 24 w 215" name="T2"/>
                <a:gd fmla="*/ 375 h 375" name="T3"/>
                <a:gd fmla="*/ 0 w 215" name="T4"/>
                <a:gd fmla="*/ 363 h 375" name="T5"/>
                <a:gd fmla="*/ 191 w 215" name="T6"/>
                <a:gd fmla="*/ 0 h 375" name="T7"/>
                <a:gd fmla="*/ 215 w 215" name="T8"/>
                <a:gd fmla="*/ 12 h 375"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375" w="215">
                  <a:moveTo>
                    <a:pt x="215" y="12"/>
                  </a:moveTo>
                  <a:lnTo>
                    <a:pt x="24" y="375"/>
                  </a:lnTo>
                  <a:lnTo>
                    <a:pt x="0" y="363"/>
                  </a:lnTo>
                  <a:lnTo>
                    <a:pt x="191" y="0"/>
                  </a:lnTo>
                  <a:lnTo>
                    <a:pt x="215" y="12"/>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49" name="Freeform 29"/>
            <p:cNvSpPr/>
            <p:nvPr/>
          </p:nvSpPr>
          <p:spPr bwMode="auto">
            <a:xfrm>
              <a:off x="5056979" y="1522242"/>
              <a:ext cx="169350" cy="109470"/>
            </a:xfrm>
            <a:custGeom>
              <a:gdLst>
                <a:gd fmla="*/ 186 w 198" name="T0"/>
                <a:gd fmla="*/ 128 h 128" name="T1"/>
                <a:gd fmla="*/ 0 w 198" name="T2"/>
                <a:gd fmla="*/ 24 h 128" name="T3"/>
                <a:gd fmla="*/ 14 w 198" name="T4"/>
                <a:gd fmla="*/ 0 h 128" name="T5"/>
                <a:gd fmla="*/ 198 w 198" name="T6"/>
                <a:gd fmla="*/ 106 h 128" name="T7"/>
                <a:gd fmla="*/ 186 w 198" name="T8"/>
                <a:gd fmla="*/ 128 h 12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28" w="198">
                  <a:moveTo>
                    <a:pt x="186" y="128"/>
                  </a:moveTo>
                  <a:lnTo>
                    <a:pt x="0" y="24"/>
                  </a:lnTo>
                  <a:lnTo>
                    <a:pt x="14" y="0"/>
                  </a:lnTo>
                  <a:lnTo>
                    <a:pt x="198" y="106"/>
                  </a:lnTo>
                  <a:lnTo>
                    <a:pt x="186" y="128"/>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51" name="Freeform 30"/>
            <p:cNvSpPr/>
            <p:nvPr/>
          </p:nvSpPr>
          <p:spPr bwMode="auto">
            <a:xfrm>
              <a:off x="5567596" y="2094396"/>
              <a:ext cx="77833" cy="339529"/>
            </a:xfrm>
            <a:custGeom>
              <a:gdLst>
                <a:gd fmla="*/ 91 w 91" name="T0"/>
                <a:gd fmla="*/ 5 h 397" name="T1"/>
                <a:gd fmla="*/ 26 w 91" name="T2"/>
                <a:gd fmla="*/ 397 h 397" name="T3"/>
                <a:gd fmla="*/ 0 w 91" name="T4"/>
                <a:gd fmla="*/ 392 h 397" name="T5"/>
                <a:gd fmla="*/ 64 w 91" name="T6"/>
                <a:gd fmla="*/ 0 h 397" name="T7"/>
                <a:gd fmla="*/ 91 w 91" name="T8"/>
                <a:gd fmla="*/ 5 h 397"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397" w="91">
                  <a:moveTo>
                    <a:pt x="91" y="5"/>
                  </a:moveTo>
                  <a:lnTo>
                    <a:pt x="26" y="397"/>
                  </a:lnTo>
                  <a:lnTo>
                    <a:pt x="0" y="392"/>
                  </a:lnTo>
                  <a:lnTo>
                    <a:pt x="64" y="0"/>
                  </a:lnTo>
                  <a:lnTo>
                    <a:pt x="91" y="5"/>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52" name="Freeform 31"/>
            <p:cNvSpPr/>
            <p:nvPr/>
          </p:nvSpPr>
          <p:spPr bwMode="auto">
            <a:xfrm>
              <a:off x="5162182" y="2486094"/>
              <a:ext cx="104347" cy="352358"/>
            </a:xfrm>
            <a:custGeom>
              <a:gdLst>
                <a:gd fmla="*/ 122 w 122" name="T0"/>
                <a:gd fmla="*/ 5 h 412" name="T1"/>
                <a:gd fmla="*/ 26 w 122" name="T2"/>
                <a:gd fmla="*/ 412 h 412" name="T3"/>
                <a:gd fmla="*/ 0 w 122" name="T4"/>
                <a:gd fmla="*/ 407 h 412" name="T5"/>
                <a:gd fmla="*/ 96 w 122" name="T6"/>
                <a:gd fmla="*/ 0 h 412" name="T7"/>
                <a:gd fmla="*/ 122 w 122" name="T8"/>
                <a:gd fmla="*/ 5 h 412"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412" w="122">
                  <a:moveTo>
                    <a:pt x="122" y="5"/>
                  </a:moveTo>
                  <a:lnTo>
                    <a:pt x="26" y="412"/>
                  </a:lnTo>
                  <a:lnTo>
                    <a:pt x="0" y="407"/>
                  </a:lnTo>
                  <a:lnTo>
                    <a:pt x="96" y="0"/>
                  </a:lnTo>
                  <a:lnTo>
                    <a:pt x="122" y="5"/>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53" name="Freeform 32"/>
            <p:cNvSpPr/>
            <p:nvPr/>
          </p:nvSpPr>
          <p:spPr bwMode="auto">
            <a:xfrm>
              <a:off x="5176722" y="2685365"/>
              <a:ext cx="491800" cy="161640"/>
            </a:xfrm>
            <a:custGeom>
              <a:gdLst>
                <a:gd fmla="*/ 575 w 575" name="T0"/>
                <a:gd fmla="*/ 24 h 189" name="T1"/>
                <a:gd fmla="*/ 9 w 575" name="T2"/>
                <a:gd fmla="*/ 189 h 189" name="T3"/>
                <a:gd fmla="*/ 0 w 575" name="T4"/>
                <a:gd fmla="*/ 163 h 189" name="T5"/>
                <a:gd fmla="*/ 567 w 575" name="T6"/>
                <a:gd fmla="*/ 0 h 189" name="T7"/>
                <a:gd fmla="*/ 575 w 575" name="T8"/>
                <a:gd fmla="*/ 24 h 189"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89" w="575">
                  <a:moveTo>
                    <a:pt x="575" y="24"/>
                  </a:moveTo>
                  <a:lnTo>
                    <a:pt x="9" y="189"/>
                  </a:lnTo>
                  <a:lnTo>
                    <a:pt x="0" y="163"/>
                  </a:lnTo>
                  <a:lnTo>
                    <a:pt x="567" y="0"/>
                  </a:lnTo>
                  <a:lnTo>
                    <a:pt x="575" y="24"/>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54" name="Freeform 33"/>
            <p:cNvSpPr/>
            <p:nvPr/>
          </p:nvSpPr>
          <p:spPr bwMode="auto">
            <a:xfrm>
              <a:off x="4923552" y="2144855"/>
              <a:ext cx="61582" cy="415645"/>
            </a:xfrm>
            <a:custGeom>
              <a:gdLst>
                <a:gd fmla="*/ 0 w 72" name="T0"/>
                <a:gd fmla="*/ 484 h 486" name="T1"/>
                <a:gd fmla="*/ 45 w 72" name="T2"/>
                <a:gd fmla="*/ 0 h 486" name="T3"/>
                <a:gd fmla="*/ 72 w 72" name="T4"/>
                <a:gd fmla="*/ 1 h 486" name="T5"/>
                <a:gd fmla="*/ 26 w 72" name="T6"/>
                <a:gd fmla="*/ 486 h 486" name="T7"/>
                <a:gd fmla="*/ 0 w 72" name="T8"/>
                <a:gd fmla="*/ 484 h 486"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486" w="72">
                  <a:moveTo>
                    <a:pt x="0" y="484"/>
                  </a:moveTo>
                  <a:lnTo>
                    <a:pt x="45" y="0"/>
                  </a:lnTo>
                  <a:lnTo>
                    <a:pt x="72" y="1"/>
                  </a:lnTo>
                  <a:lnTo>
                    <a:pt x="26" y="486"/>
                  </a:lnTo>
                  <a:lnTo>
                    <a:pt x="0" y="484"/>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55" name="Freeform 34"/>
            <p:cNvSpPr/>
            <p:nvPr/>
          </p:nvSpPr>
          <p:spPr bwMode="auto">
            <a:xfrm>
              <a:off x="4242729" y="1712105"/>
              <a:ext cx="239485" cy="42762"/>
            </a:xfrm>
            <a:custGeom>
              <a:gdLst>
                <a:gd fmla="*/ 280 w 280" name="T0"/>
                <a:gd fmla="*/ 28 h 50" name="T1"/>
                <a:gd fmla="*/ 4 w 280" name="T2"/>
                <a:gd fmla="*/ 50 h 50" name="T3"/>
                <a:gd fmla="*/ 0 w 280" name="T4"/>
                <a:gd fmla="*/ 24 h 50" name="T5"/>
                <a:gd fmla="*/ 278 w 280" name="T6"/>
                <a:gd fmla="*/ 0 h 50" name="T7"/>
                <a:gd fmla="*/ 280 w 280" name="T8"/>
                <a:gd fmla="*/ 28 h 5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50" w="280">
                  <a:moveTo>
                    <a:pt x="280" y="28"/>
                  </a:moveTo>
                  <a:lnTo>
                    <a:pt x="4" y="50"/>
                  </a:lnTo>
                  <a:lnTo>
                    <a:pt x="0" y="24"/>
                  </a:lnTo>
                  <a:lnTo>
                    <a:pt x="278" y="0"/>
                  </a:lnTo>
                  <a:lnTo>
                    <a:pt x="280" y="28"/>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56" name="Freeform 35"/>
            <p:cNvSpPr/>
            <p:nvPr/>
          </p:nvSpPr>
          <p:spPr bwMode="auto">
            <a:xfrm>
              <a:off x="3785141" y="2245773"/>
              <a:ext cx="64148" cy="204402"/>
            </a:xfrm>
            <a:custGeom>
              <a:gdLst>
                <a:gd fmla="*/ 49 w 75" name="T0"/>
                <a:gd fmla="*/ 239 h 239" name="T1"/>
                <a:gd fmla="*/ 0 w 75" name="T2"/>
                <a:gd fmla="*/ 5 h 239" name="T3"/>
                <a:gd fmla="*/ 26 w 75" name="T4"/>
                <a:gd fmla="*/ 0 h 239" name="T5"/>
                <a:gd fmla="*/ 75 w 75" name="T6"/>
                <a:gd fmla="*/ 234 h 239" name="T7"/>
                <a:gd fmla="*/ 49 w 75" name="T8"/>
                <a:gd fmla="*/ 239 h 239"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39" w="75">
                  <a:moveTo>
                    <a:pt x="49" y="239"/>
                  </a:moveTo>
                  <a:lnTo>
                    <a:pt x="0" y="5"/>
                  </a:lnTo>
                  <a:lnTo>
                    <a:pt x="26" y="0"/>
                  </a:lnTo>
                  <a:lnTo>
                    <a:pt x="75" y="234"/>
                  </a:lnTo>
                  <a:lnTo>
                    <a:pt x="49" y="239"/>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57" name="Freeform 36"/>
            <p:cNvSpPr/>
            <p:nvPr/>
          </p:nvSpPr>
          <p:spPr bwMode="auto">
            <a:xfrm>
              <a:off x="4934671" y="3138641"/>
              <a:ext cx="58161" cy="266834"/>
            </a:xfrm>
            <a:custGeom>
              <a:gdLst>
                <a:gd fmla="*/ 26 w 68" name="T0"/>
                <a:gd fmla="*/ 0 h 312" name="T1"/>
                <a:gd fmla="*/ 68 w 68" name="T2"/>
                <a:gd fmla="*/ 309 h 312" name="T3"/>
                <a:gd fmla="*/ 40 w 68" name="T4"/>
                <a:gd fmla="*/ 312 h 312" name="T5"/>
                <a:gd fmla="*/ 0 w 68" name="T6"/>
                <a:gd fmla="*/ 3 h 312" name="T7"/>
                <a:gd fmla="*/ 26 w 68" name="T8"/>
                <a:gd fmla="*/ 0 h 312"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312" w="68">
                  <a:moveTo>
                    <a:pt x="26" y="0"/>
                  </a:moveTo>
                  <a:lnTo>
                    <a:pt x="68" y="309"/>
                  </a:lnTo>
                  <a:lnTo>
                    <a:pt x="40" y="312"/>
                  </a:lnTo>
                  <a:lnTo>
                    <a:pt x="0" y="3"/>
                  </a:lnTo>
                  <a:lnTo>
                    <a:pt x="26" y="0"/>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58" name="Freeform 37"/>
            <p:cNvSpPr/>
            <p:nvPr/>
          </p:nvSpPr>
          <p:spPr bwMode="auto">
            <a:xfrm>
              <a:off x="4494189" y="3630402"/>
              <a:ext cx="189878" cy="254861"/>
            </a:xfrm>
            <a:custGeom>
              <a:gdLst>
                <a:gd fmla="*/ 22 w 222" name="T0"/>
                <a:gd fmla="*/ 0 h 298" name="T1"/>
                <a:gd fmla="*/ 222 w 222" name="T2"/>
                <a:gd fmla="*/ 283 h 298" name="T3"/>
                <a:gd fmla="*/ 201 w 222" name="T4"/>
                <a:gd fmla="*/ 298 h 298" name="T5"/>
                <a:gd fmla="*/ 0 w 222" name="T6"/>
                <a:gd fmla="*/ 14 h 298" name="T7"/>
                <a:gd fmla="*/ 22 w 222" name="T8"/>
                <a:gd fmla="*/ 0 h 29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98" w="221">
                  <a:moveTo>
                    <a:pt x="22" y="0"/>
                  </a:moveTo>
                  <a:lnTo>
                    <a:pt x="222" y="283"/>
                  </a:lnTo>
                  <a:lnTo>
                    <a:pt x="201" y="298"/>
                  </a:lnTo>
                  <a:lnTo>
                    <a:pt x="0" y="14"/>
                  </a:lnTo>
                  <a:lnTo>
                    <a:pt x="22" y="0"/>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59" name="Freeform 38"/>
            <p:cNvSpPr/>
            <p:nvPr/>
          </p:nvSpPr>
          <p:spPr bwMode="auto">
            <a:xfrm>
              <a:off x="4234176" y="3622705"/>
              <a:ext cx="262579" cy="30789"/>
            </a:xfrm>
            <a:custGeom>
              <a:gdLst>
                <a:gd fmla="*/ 305 w 307" name="T0"/>
                <a:gd fmla="*/ 36 h 36" name="T1"/>
                <a:gd fmla="*/ 0 w 307" name="T2"/>
                <a:gd fmla="*/ 28 h 36" name="T3"/>
                <a:gd fmla="*/ 0 w 307" name="T4"/>
                <a:gd fmla="*/ 0 h 36" name="T5"/>
                <a:gd fmla="*/ 307 w 307" name="T6"/>
                <a:gd fmla="*/ 10 h 36" name="T7"/>
                <a:gd fmla="*/ 305 w 307" name="T8"/>
                <a:gd fmla="*/ 36 h 36"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36" w="307">
                  <a:moveTo>
                    <a:pt x="305" y="36"/>
                  </a:moveTo>
                  <a:lnTo>
                    <a:pt x="0" y="28"/>
                  </a:lnTo>
                  <a:lnTo>
                    <a:pt x="0" y="0"/>
                  </a:lnTo>
                  <a:lnTo>
                    <a:pt x="307" y="10"/>
                  </a:lnTo>
                  <a:lnTo>
                    <a:pt x="305" y="36"/>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60" name="Freeform 39"/>
            <p:cNvSpPr/>
            <p:nvPr/>
          </p:nvSpPr>
          <p:spPr bwMode="auto">
            <a:xfrm>
              <a:off x="3988704" y="2838452"/>
              <a:ext cx="184746" cy="135127"/>
            </a:xfrm>
            <a:custGeom>
              <a:gdLst>
                <a:gd fmla="*/ 0 w 216" name="T0"/>
                <a:gd fmla="*/ 135 h 158" name="T1"/>
                <a:gd fmla="*/ 200 w 216" name="T2"/>
                <a:gd fmla="*/ 0 h 158" name="T3"/>
                <a:gd fmla="*/ 216 w 216" name="T4"/>
                <a:gd fmla="*/ 21 h 158" name="T5"/>
                <a:gd fmla="*/ 16 w 216" name="T6"/>
                <a:gd fmla="*/ 158 h 158" name="T7"/>
                <a:gd fmla="*/ 0 w 216" name="T8"/>
                <a:gd fmla="*/ 135 h 15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58" w="216">
                  <a:moveTo>
                    <a:pt x="0" y="135"/>
                  </a:moveTo>
                  <a:lnTo>
                    <a:pt x="200" y="0"/>
                  </a:lnTo>
                  <a:lnTo>
                    <a:pt x="216" y="21"/>
                  </a:lnTo>
                  <a:lnTo>
                    <a:pt x="16" y="158"/>
                  </a:lnTo>
                  <a:lnTo>
                    <a:pt x="0" y="135"/>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61" name="Freeform 40"/>
            <p:cNvSpPr/>
            <p:nvPr/>
          </p:nvSpPr>
          <p:spPr bwMode="auto">
            <a:xfrm>
              <a:off x="4996253" y="3393501"/>
              <a:ext cx="353241" cy="37630"/>
            </a:xfrm>
            <a:custGeom>
              <a:gdLst>
                <a:gd fmla="*/ 413 w 413" name="T0"/>
                <a:gd fmla="*/ 26 h 44" name="T1"/>
                <a:gd fmla="*/ 1 w 413" name="T2"/>
                <a:gd fmla="*/ 44 h 44" name="T3"/>
                <a:gd fmla="*/ 0 w 413" name="T4"/>
                <a:gd fmla="*/ 16 h 44" name="T5"/>
                <a:gd fmla="*/ 411 w 413" name="T6"/>
                <a:gd fmla="*/ 0 h 44" name="T7"/>
                <a:gd fmla="*/ 413 w 413" name="T8"/>
                <a:gd fmla="*/ 26 h 44"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44" w="412">
                  <a:moveTo>
                    <a:pt x="413" y="26"/>
                  </a:moveTo>
                  <a:lnTo>
                    <a:pt x="1" y="44"/>
                  </a:lnTo>
                  <a:lnTo>
                    <a:pt x="0" y="16"/>
                  </a:lnTo>
                  <a:lnTo>
                    <a:pt x="411" y="0"/>
                  </a:lnTo>
                  <a:lnTo>
                    <a:pt x="413" y="26"/>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62" name="Freeform 41"/>
            <p:cNvSpPr/>
            <p:nvPr/>
          </p:nvSpPr>
          <p:spPr bwMode="auto">
            <a:xfrm>
              <a:off x="4308588" y="4025522"/>
              <a:ext cx="893793" cy="794515"/>
            </a:xfrm>
            <a:custGeom>
              <a:gdLst>
                <a:gd fmla="*/ 509 w 602" name="T0"/>
                <a:gd fmla="*/ 929 h 535" name="T1"/>
                <a:gd fmla="*/ 248 w 602" name="T2"/>
                <a:gd fmla="*/ 894 h 535" name="T3"/>
                <a:gd fmla="*/ 151 w 602" name="T4"/>
                <a:gd fmla="*/ 814 h 535" name="T5"/>
                <a:gd fmla="*/ 66 w 602" name="T6"/>
                <a:gd fmla="*/ 700 h 535" name="T7"/>
                <a:gd fmla="*/ 54 w 602" name="T8"/>
                <a:gd fmla="*/ 639 h 535" name="T9"/>
                <a:gd fmla="*/ 56 w 602" name="T10"/>
                <a:gd fmla="*/ 603 h 535" name="T11"/>
                <a:gd fmla="*/ 66 w 602" name="T12"/>
                <a:gd fmla="*/ 545 h 535" name="T13"/>
                <a:gd fmla="*/ 56 w 602" name="T14"/>
                <a:gd fmla="*/ 509 h 535" name="T15"/>
                <a:gd fmla="*/ 50 w 602" name="T16"/>
                <a:gd fmla="*/ 469 h 535" name="T17"/>
                <a:gd fmla="*/ 64 w 602" name="T18"/>
                <a:gd fmla="*/ 418 h 535" name="T19"/>
                <a:gd fmla="*/ 54 w 602" name="T20"/>
                <a:gd fmla="*/ 372 h 535" name="T21"/>
                <a:gd fmla="*/ 61 w 602" name="T22"/>
                <a:gd fmla="*/ 332 h 535" name="T23"/>
                <a:gd fmla="*/ 71 w 602" name="T24"/>
                <a:gd fmla="*/ 293 h 535" name="T25"/>
                <a:gd fmla="*/ 76 w 602" name="T26"/>
                <a:gd fmla="*/ 252 h 535" name="T27"/>
                <a:gd fmla="*/ 30 w 602" name="T28"/>
                <a:gd fmla="*/ 219 h 535" name="T29"/>
                <a:gd fmla="*/ 0 w 602" name="T30"/>
                <a:gd fmla="*/ 0 h 535" name="T31"/>
                <a:gd fmla="*/ 1045 w 602" name="T32"/>
                <a:gd fmla="*/ 0 h 535" name="T33"/>
                <a:gd fmla="*/ 1024 w 602" name="T34"/>
                <a:gd fmla="*/ 163 h 535" name="T35"/>
                <a:gd fmla="*/ 977 w 602" name="T36"/>
                <a:gd fmla="*/ 198 h 535" name="T37"/>
                <a:gd fmla="*/ 983 w 602" name="T38"/>
                <a:gd fmla="*/ 240 h 535" name="T39"/>
                <a:gd fmla="*/ 993 w 602" name="T40"/>
                <a:gd fmla="*/ 278 h 535" name="T41"/>
                <a:gd fmla="*/ 1002 w 602" name="T42"/>
                <a:gd fmla="*/ 316 h 535" name="T43"/>
                <a:gd fmla="*/ 991 w 602" name="T44"/>
                <a:gd fmla="*/ 363 h 535" name="T45"/>
                <a:gd fmla="*/ 1003 w 602" name="T46"/>
                <a:gd fmla="*/ 415 h 535" name="T47"/>
                <a:gd fmla="*/ 998 w 602" name="T48"/>
                <a:gd fmla="*/ 453 h 535" name="T49"/>
                <a:gd fmla="*/ 988 w 602" name="T50"/>
                <a:gd fmla="*/ 490 h 535" name="T51"/>
                <a:gd fmla="*/ 998 w 602" name="T52"/>
                <a:gd fmla="*/ 547 h 535" name="T53"/>
                <a:gd fmla="*/ 1002 w 602" name="T54"/>
                <a:gd fmla="*/ 583 h 535" name="T55"/>
                <a:gd fmla="*/ 988 w 602" name="T56"/>
                <a:gd fmla="*/ 646 h 535" name="T57"/>
                <a:gd fmla="*/ 1007 w 602" name="T58"/>
                <a:gd fmla="*/ 681 h 535" name="T59"/>
                <a:gd fmla="*/ 910 w 602" name="T60"/>
                <a:gd fmla="*/ 814 h 535" name="T61"/>
                <a:gd fmla="*/ 814 w 602" name="T62"/>
                <a:gd fmla="*/ 894 h 535" name="T63"/>
                <a:gd fmla="*/ 509 w 602" name="T64"/>
                <a:gd fmla="*/ 929 h 535"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b="b" l="0" r="r" t="0"/>
              <a:pathLst>
                <a:path h="535" w="602">
                  <a:moveTo>
                    <a:pt x="293" y="535"/>
                  </a:moveTo>
                  <a:cubicBezTo>
                    <a:pt x="246" y="535"/>
                    <a:pt x="146" y="530"/>
                    <a:pt x="143" y="515"/>
                  </a:cubicBezTo>
                  <a:cubicBezTo>
                    <a:pt x="140" y="500"/>
                    <a:pt x="125" y="491"/>
                    <a:pt x="87" y="469"/>
                  </a:cubicBezTo>
                  <a:cubicBezTo>
                    <a:pt x="50" y="447"/>
                    <a:pt x="38" y="420"/>
                    <a:pt x="38" y="403"/>
                  </a:cubicBezTo>
                  <a:cubicBezTo>
                    <a:pt x="38" y="387"/>
                    <a:pt x="50" y="375"/>
                    <a:pt x="31" y="368"/>
                  </a:cubicBezTo>
                  <a:cubicBezTo>
                    <a:pt x="11" y="360"/>
                    <a:pt x="16" y="353"/>
                    <a:pt x="32" y="347"/>
                  </a:cubicBezTo>
                  <a:cubicBezTo>
                    <a:pt x="48" y="341"/>
                    <a:pt x="38" y="330"/>
                    <a:pt x="38" y="314"/>
                  </a:cubicBezTo>
                  <a:cubicBezTo>
                    <a:pt x="38" y="297"/>
                    <a:pt x="56" y="294"/>
                    <a:pt x="32" y="293"/>
                  </a:cubicBezTo>
                  <a:cubicBezTo>
                    <a:pt x="8" y="291"/>
                    <a:pt x="11" y="276"/>
                    <a:pt x="29" y="270"/>
                  </a:cubicBezTo>
                  <a:cubicBezTo>
                    <a:pt x="47" y="264"/>
                    <a:pt x="37" y="254"/>
                    <a:pt x="37" y="241"/>
                  </a:cubicBezTo>
                  <a:cubicBezTo>
                    <a:pt x="37" y="227"/>
                    <a:pt x="47" y="218"/>
                    <a:pt x="31" y="214"/>
                  </a:cubicBezTo>
                  <a:cubicBezTo>
                    <a:pt x="14" y="209"/>
                    <a:pt x="16" y="196"/>
                    <a:pt x="35" y="191"/>
                  </a:cubicBezTo>
                  <a:cubicBezTo>
                    <a:pt x="54" y="187"/>
                    <a:pt x="43" y="179"/>
                    <a:pt x="41" y="169"/>
                  </a:cubicBezTo>
                  <a:cubicBezTo>
                    <a:pt x="40" y="158"/>
                    <a:pt x="54" y="145"/>
                    <a:pt x="44" y="145"/>
                  </a:cubicBezTo>
                  <a:cubicBezTo>
                    <a:pt x="34" y="145"/>
                    <a:pt x="19" y="137"/>
                    <a:pt x="17" y="126"/>
                  </a:cubicBezTo>
                  <a:cubicBezTo>
                    <a:pt x="0" y="0"/>
                    <a:pt x="0" y="0"/>
                    <a:pt x="0" y="0"/>
                  </a:cubicBezTo>
                  <a:cubicBezTo>
                    <a:pt x="602" y="0"/>
                    <a:pt x="602" y="0"/>
                    <a:pt x="602" y="0"/>
                  </a:cubicBezTo>
                  <a:cubicBezTo>
                    <a:pt x="590" y="94"/>
                    <a:pt x="590" y="94"/>
                    <a:pt x="590" y="94"/>
                  </a:cubicBezTo>
                  <a:cubicBezTo>
                    <a:pt x="589" y="106"/>
                    <a:pt x="574" y="114"/>
                    <a:pt x="563" y="114"/>
                  </a:cubicBezTo>
                  <a:cubicBezTo>
                    <a:pt x="553" y="114"/>
                    <a:pt x="568" y="127"/>
                    <a:pt x="566" y="138"/>
                  </a:cubicBezTo>
                  <a:cubicBezTo>
                    <a:pt x="565" y="148"/>
                    <a:pt x="553" y="155"/>
                    <a:pt x="572" y="160"/>
                  </a:cubicBezTo>
                  <a:cubicBezTo>
                    <a:pt x="592" y="164"/>
                    <a:pt x="593" y="178"/>
                    <a:pt x="577" y="182"/>
                  </a:cubicBezTo>
                  <a:cubicBezTo>
                    <a:pt x="560" y="187"/>
                    <a:pt x="571" y="196"/>
                    <a:pt x="571" y="209"/>
                  </a:cubicBezTo>
                  <a:cubicBezTo>
                    <a:pt x="571" y="223"/>
                    <a:pt x="560" y="233"/>
                    <a:pt x="578" y="239"/>
                  </a:cubicBezTo>
                  <a:cubicBezTo>
                    <a:pt x="596" y="245"/>
                    <a:pt x="599" y="260"/>
                    <a:pt x="575" y="261"/>
                  </a:cubicBezTo>
                  <a:cubicBezTo>
                    <a:pt x="551" y="263"/>
                    <a:pt x="569" y="266"/>
                    <a:pt x="569" y="282"/>
                  </a:cubicBezTo>
                  <a:cubicBezTo>
                    <a:pt x="569" y="299"/>
                    <a:pt x="559" y="309"/>
                    <a:pt x="575" y="315"/>
                  </a:cubicBezTo>
                  <a:cubicBezTo>
                    <a:pt x="592" y="321"/>
                    <a:pt x="596" y="329"/>
                    <a:pt x="577" y="336"/>
                  </a:cubicBezTo>
                  <a:cubicBezTo>
                    <a:pt x="557" y="344"/>
                    <a:pt x="569" y="356"/>
                    <a:pt x="569" y="372"/>
                  </a:cubicBezTo>
                  <a:cubicBezTo>
                    <a:pt x="569" y="377"/>
                    <a:pt x="582" y="382"/>
                    <a:pt x="580" y="392"/>
                  </a:cubicBezTo>
                  <a:cubicBezTo>
                    <a:pt x="576" y="416"/>
                    <a:pt x="553" y="445"/>
                    <a:pt x="524" y="469"/>
                  </a:cubicBezTo>
                  <a:cubicBezTo>
                    <a:pt x="496" y="493"/>
                    <a:pt x="472" y="500"/>
                    <a:pt x="469" y="515"/>
                  </a:cubicBezTo>
                  <a:cubicBezTo>
                    <a:pt x="466" y="530"/>
                    <a:pt x="341" y="535"/>
                    <a:pt x="293" y="535"/>
                  </a:cubicBezTo>
                  <a:close/>
                </a:path>
              </a:pathLst>
            </a:custGeom>
            <a:solidFill>
              <a:srgbClr val="939396"/>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63" name="Freeform 42"/>
            <p:cNvSpPr/>
            <p:nvPr/>
          </p:nvSpPr>
          <p:spPr bwMode="auto">
            <a:xfrm>
              <a:off x="4500176" y="4025522"/>
              <a:ext cx="252315" cy="794515"/>
            </a:xfrm>
            <a:custGeom>
              <a:gdLst>
                <a:gd fmla="*/ 142 w 170" name="T0"/>
                <a:gd fmla="*/ 929 h 535" name="T1"/>
                <a:gd fmla="*/ 66 w 170" name="T2"/>
                <a:gd fmla="*/ 894 h 535" name="T3"/>
                <a:gd fmla="*/ 38 w 170" name="T4"/>
                <a:gd fmla="*/ 814 h 535" name="T5"/>
                <a:gd fmla="*/ 14 w 170" name="T6"/>
                <a:gd fmla="*/ 700 h 535" name="T7"/>
                <a:gd fmla="*/ 10 w 170" name="T8"/>
                <a:gd fmla="*/ 639 h 535" name="T9"/>
                <a:gd fmla="*/ 12 w 170" name="T10"/>
                <a:gd fmla="*/ 603 h 535" name="T11"/>
                <a:gd fmla="*/ 14 w 170" name="T12"/>
                <a:gd fmla="*/ 545 h 535" name="T13"/>
                <a:gd fmla="*/ 12 w 170" name="T14"/>
                <a:gd fmla="*/ 509 h 535" name="T15"/>
                <a:gd fmla="*/ 10 w 170" name="T16"/>
                <a:gd fmla="*/ 469 h 535" name="T17"/>
                <a:gd fmla="*/ 14 w 170" name="T18"/>
                <a:gd fmla="*/ 418 h 535" name="T19"/>
                <a:gd fmla="*/ 10 w 170" name="T20"/>
                <a:gd fmla="*/ 372 h 535" name="T21"/>
                <a:gd fmla="*/ 12 w 170" name="T22"/>
                <a:gd fmla="*/ 332 h 535" name="T23"/>
                <a:gd fmla="*/ 16 w 170" name="T24"/>
                <a:gd fmla="*/ 293 h 535" name="T25"/>
                <a:gd fmla="*/ 17 w 170" name="T26"/>
                <a:gd fmla="*/ 252 h 535" name="T27"/>
                <a:gd fmla="*/ 3 w 170" name="T28"/>
                <a:gd fmla="*/ 219 h 535" name="T29"/>
                <a:gd fmla="*/ 9 w 170" name="T30"/>
                <a:gd fmla="*/ 156 h 535" name="T31"/>
                <a:gd fmla="*/ 7 w 170" name="T32"/>
                <a:gd fmla="*/ 75 h 535" name="T33"/>
                <a:gd fmla="*/ 0 w 170" name="T34"/>
                <a:gd fmla="*/ 0 h 535" name="T35"/>
                <a:gd fmla="*/ 295 w 170" name="T36"/>
                <a:gd fmla="*/ 0 h 535" name="T37"/>
                <a:gd fmla="*/ 292 w 170" name="T38"/>
                <a:gd fmla="*/ 40 h 535" name="T39"/>
                <a:gd fmla="*/ 285 w 170" name="T40"/>
                <a:gd fmla="*/ 101 h 535" name="T41"/>
                <a:gd fmla="*/ 290 w 170" name="T42"/>
                <a:gd fmla="*/ 163 h 535" name="T43"/>
                <a:gd fmla="*/ 276 w 170" name="T44"/>
                <a:gd fmla="*/ 198 h 535" name="T45"/>
                <a:gd fmla="*/ 278 w 170" name="T46"/>
                <a:gd fmla="*/ 240 h 535" name="T47"/>
                <a:gd fmla="*/ 281 w 170" name="T48"/>
                <a:gd fmla="*/ 278 h 535" name="T49"/>
                <a:gd fmla="*/ 283 w 170" name="T50"/>
                <a:gd fmla="*/ 316 h 535" name="T51"/>
                <a:gd fmla="*/ 279 w 170" name="T52"/>
                <a:gd fmla="*/ 363 h 535" name="T53"/>
                <a:gd fmla="*/ 283 w 170" name="T54"/>
                <a:gd fmla="*/ 415 h 535" name="T55"/>
                <a:gd fmla="*/ 283 w 170" name="T56"/>
                <a:gd fmla="*/ 453 h 535" name="T57"/>
                <a:gd fmla="*/ 279 w 170" name="T58"/>
                <a:gd fmla="*/ 490 h 535" name="T59"/>
                <a:gd fmla="*/ 283 w 170" name="T60"/>
                <a:gd fmla="*/ 547 h 535" name="T61"/>
                <a:gd fmla="*/ 283 w 170" name="T62"/>
                <a:gd fmla="*/ 583 h 535" name="T63"/>
                <a:gd fmla="*/ 279 w 170" name="T64"/>
                <a:gd fmla="*/ 646 h 535" name="T65"/>
                <a:gd fmla="*/ 285 w 170" name="T66"/>
                <a:gd fmla="*/ 681 h 535" name="T67"/>
                <a:gd fmla="*/ 257 w 170" name="T68"/>
                <a:gd fmla="*/ 814 h 535" name="T69"/>
                <a:gd fmla="*/ 229 w 170" name="T70"/>
                <a:gd fmla="*/ 894 h 535" name="T71"/>
                <a:gd fmla="*/ 142 w 170" name="T72"/>
                <a:gd fmla="*/ 929 h 535"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b="b" l="0" r="r" t="0"/>
              <a:pathLst>
                <a:path h="535" w="170">
                  <a:moveTo>
                    <a:pt x="82" y="535"/>
                  </a:moveTo>
                  <a:cubicBezTo>
                    <a:pt x="68" y="535"/>
                    <a:pt x="39" y="530"/>
                    <a:pt x="38" y="515"/>
                  </a:cubicBezTo>
                  <a:cubicBezTo>
                    <a:pt x="37" y="500"/>
                    <a:pt x="33" y="491"/>
                    <a:pt x="22" y="469"/>
                  </a:cubicBezTo>
                  <a:cubicBezTo>
                    <a:pt x="12" y="447"/>
                    <a:pt x="8" y="420"/>
                    <a:pt x="8" y="403"/>
                  </a:cubicBezTo>
                  <a:cubicBezTo>
                    <a:pt x="8" y="387"/>
                    <a:pt x="12" y="375"/>
                    <a:pt x="6" y="368"/>
                  </a:cubicBezTo>
                  <a:cubicBezTo>
                    <a:pt x="1" y="360"/>
                    <a:pt x="2" y="353"/>
                    <a:pt x="7" y="347"/>
                  </a:cubicBezTo>
                  <a:cubicBezTo>
                    <a:pt x="11" y="341"/>
                    <a:pt x="8" y="330"/>
                    <a:pt x="8" y="314"/>
                  </a:cubicBezTo>
                  <a:cubicBezTo>
                    <a:pt x="8" y="297"/>
                    <a:pt x="13" y="294"/>
                    <a:pt x="7" y="293"/>
                  </a:cubicBezTo>
                  <a:cubicBezTo>
                    <a:pt x="0" y="291"/>
                    <a:pt x="1" y="276"/>
                    <a:pt x="6" y="270"/>
                  </a:cubicBezTo>
                  <a:cubicBezTo>
                    <a:pt x="11" y="264"/>
                    <a:pt x="8" y="254"/>
                    <a:pt x="8" y="241"/>
                  </a:cubicBezTo>
                  <a:cubicBezTo>
                    <a:pt x="8" y="227"/>
                    <a:pt x="11" y="218"/>
                    <a:pt x="6" y="214"/>
                  </a:cubicBezTo>
                  <a:cubicBezTo>
                    <a:pt x="1" y="209"/>
                    <a:pt x="2" y="196"/>
                    <a:pt x="7" y="191"/>
                  </a:cubicBezTo>
                  <a:cubicBezTo>
                    <a:pt x="13" y="187"/>
                    <a:pt x="10" y="179"/>
                    <a:pt x="9" y="169"/>
                  </a:cubicBezTo>
                  <a:cubicBezTo>
                    <a:pt x="9" y="158"/>
                    <a:pt x="13" y="145"/>
                    <a:pt x="10" y="145"/>
                  </a:cubicBezTo>
                  <a:cubicBezTo>
                    <a:pt x="7" y="145"/>
                    <a:pt x="2" y="138"/>
                    <a:pt x="2" y="126"/>
                  </a:cubicBezTo>
                  <a:cubicBezTo>
                    <a:pt x="2" y="114"/>
                    <a:pt x="5" y="106"/>
                    <a:pt x="5" y="90"/>
                  </a:cubicBezTo>
                  <a:cubicBezTo>
                    <a:pt x="5" y="73"/>
                    <a:pt x="6" y="55"/>
                    <a:pt x="4" y="43"/>
                  </a:cubicBezTo>
                  <a:cubicBezTo>
                    <a:pt x="3" y="33"/>
                    <a:pt x="1" y="13"/>
                    <a:pt x="0" y="0"/>
                  </a:cubicBezTo>
                  <a:cubicBezTo>
                    <a:pt x="170" y="0"/>
                    <a:pt x="170" y="0"/>
                    <a:pt x="170" y="0"/>
                  </a:cubicBezTo>
                  <a:cubicBezTo>
                    <a:pt x="170" y="9"/>
                    <a:pt x="170" y="18"/>
                    <a:pt x="168" y="23"/>
                  </a:cubicBezTo>
                  <a:cubicBezTo>
                    <a:pt x="164" y="35"/>
                    <a:pt x="164" y="42"/>
                    <a:pt x="164" y="58"/>
                  </a:cubicBezTo>
                  <a:cubicBezTo>
                    <a:pt x="164" y="75"/>
                    <a:pt x="167" y="82"/>
                    <a:pt x="167" y="94"/>
                  </a:cubicBezTo>
                  <a:cubicBezTo>
                    <a:pt x="167" y="106"/>
                    <a:pt x="162" y="114"/>
                    <a:pt x="159" y="114"/>
                  </a:cubicBezTo>
                  <a:cubicBezTo>
                    <a:pt x="156" y="114"/>
                    <a:pt x="160" y="127"/>
                    <a:pt x="160" y="138"/>
                  </a:cubicBezTo>
                  <a:cubicBezTo>
                    <a:pt x="160" y="148"/>
                    <a:pt x="156" y="155"/>
                    <a:pt x="162" y="160"/>
                  </a:cubicBezTo>
                  <a:cubicBezTo>
                    <a:pt x="167" y="164"/>
                    <a:pt x="168" y="178"/>
                    <a:pt x="163" y="182"/>
                  </a:cubicBezTo>
                  <a:cubicBezTo>
                    <a:pt x="158" y="187"/>
                    <a:pt x="161" y="196"/>
                    <a:pt x="161" y="209"/>
                  </a:cubicBezTo>
                  <a:cubicBezTo>
                    <a:pt x="161" y="223"/>
                    <a:pt x="158" y="233"/>
                    <a:pt x="163" y="239"/>
                  </a:cubicBezTo>
                  <a:cubicBezTo>
                    <a:pt x="169" y="245"/>
                    <a:pt x="169" y="260"/>
                    <a:pt x="163" y="261"/>
                  </a:cubicBezTo>
                  <a:cubicBezTo>
                    <a:pt x="156" y="263"/>
                    <a:pt x="161" y="266"/>
                    <a:pt x="161" y="282"/>
                  </a:cubicBezTo>
                  <a:cubicBezTo>
                    <a:pt x="161" y="299"/>
                    <a:pt x="158" y="309"/>
                    <a:pt x="163" y="315"/>
                  </a:cubicBezTo>
                  <a:cubicBezTo>
                    <a:pt x="167" y="321"/>
                    <a:pt x="169" y="329"/>
                    <a:pt x="163" y="336"/>
                  </a:cubicBezTo>
                  <a:cubicBezTo>
                    <a:pt x="157" y="344"/>
                    <a:pt x="161" y="356"/>
                    <a:pt x="161" y="372"/>
                  </a:cubicBezTo>
                  <a:cubicBezTo>
                    <a:pt x="161" y="377"/>
                    <a:pt x="165" y="382"/>
                    <a:pt x="164" y="392"/>
                  </a:cubicBezTo>
                  <a:cubicBezTo>
                    <a:pt x="163" y="416"/>
                    <a:pt x="156" y="445"/>
                    <a:pt x="148" y="469"/>
                  </a:cubicBezTo>
                  <a:cubicBezTo>
                    <a:pt x="140" y="493"/>
                    <a:pt x="133" y="500"/>
                    <a:pt x="132" y="515"/>
                  </a:cubicBezTo>
                  <a:cubicBezTo>
                    <a:pt x="131" y="530"/>
                    <a:pt x="95" y="535"/>
                    <a:pt x="82" y="535"/>
                  </a:cubicBezTo>
                  <a:close/>
                </a:path>
              </a:pathLst>
            </a:custGeom>
            <a:solidFill>
              <a:srgbClr val="B2B1B3"/>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64" name="Oval 43"/>
            <p:cNvSpPr>
              <a:spLocks noChangeArrowheads="1"/>
            </p:cNvSpPr>
            <p:nvPr/>
          </p:nvSpPr>
          <p:spPr bwMode="auto">
            <a:xfrm>
              <a:off x="4660118" y="4812340"/>
              <a:ext cx="203562" cy="90655"/>
            </a:xfrm>
            <a:prstGeom prst="ellipse">
              <a:avLst/>
            </a:prstGeom>
            <a:solidFill>
              <a:srgbClr val="6C6C6E"/>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fontAlgn="base">
                <a:spcBef>
                  <a:spcPct val="0"/>
                </a:spcBef>
                <a:spcAft>
                  <a:spcPct val="0"/>
                </a:spcAft>
              </a:pPr>
              <a:endParaRPr altLang="zh-CN" lang="zh-CN" sz="2400">
                <a:solidFill>
                  <a:schemeClr val="bg1"/>
                </a:solidFill>
              </a:endParaRPr>
            </a:p>
          </p:txBody>
        </p:sp>
        <p:sp>
          <p:nvSpPr>
            <p:cNvPr id="65" name="Oval 44"/>
            <p:cNvSpPr>
              <a:spLocks noChangeArrowheads="1"/>
            </p:cNvSpPr>
            <p:nvPr/>
          </p:nvSpPr>
          <p:spPr bwMode="auto">
            <a:xfrm>
              <a:off x="4584851" y="4772144"/>
              <a:ext cx="354951" cy="98352"/>
            </a:xfrm>
            <a:prstGeom prst="ellipse">
              <a:avLst/>
            </a:prstGeom>
            <a:solidFill>
              <a:srgbClr val="575759"/>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fontAlgn="base">
                <a:spcBef>
                  <a:spcPct val="0"/>
                </a:spcBef>
                <a:spcAft>
                  <a:spcPct val="0"/>
                </a:spcAft>
              </a:pPr>
              <a:endParaRPr altLang="zh-CN" lang="zh-CN" sz="2400">
                <a:solidFill>
                  <a:schemeClr val="bg1"/>
                </a:solidFill>
              </a:endParaRPr>
            </a:p>
          </p:txBody>
        </p:sp>
        <p:sp>
          <p:nvSpPr>
            <p:cNvPr id="66" name="Freeform 45"/>
            <p:cNvSpPr/>
            <p:nvPr/>
          </p:nvSpPr>
          <p:spPr bwMode="auto">
            <a:xfrm>
              <a:off x="4536954" y="4800367"/>
              <a:ext cx="449890" cy="37630"/>
            </a:xfrm>
            <a:custGeom>
              <a:gdLst>
                <a:gd fmla="*/ 243 w 303" name="T0"/>
                <a:gd fmla="*/ 44 h 25" name="T1"/>
                <a:gd fmla="*/ 3 w 303" name="T2"/>
                <a:gd fmla="*/ 12 h 25" name="T3"/>
                <a:gd fmla="*/ 0 w 303" name="T4"/>
                <a:gd fmla="*/ 2 h 25" name="T5"/>
                <a:gd fmla="*/ 241 w 303" name="T6"/>
                <a:gd fmla="*/ 23 h 25" name="T7"/>
                <a:gd fmla="*/ 526 w 303" name="T8"/>
                <a:gd fmla="*/ 0 h 25" name="T9"/>
                <a:gd fmla="*/ 523 w 303" name="T10"/>
                <a:gd fmla="*/ 12 h 25" name="T11"/>
                <a:gd fmla="*/ 243 w 303" name="T12"/>
                <a:gd fmla="*/ 44 h 25"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25" w="303">
                  <a:moveTo>
                    <a:pt x="140" y="25"/>
                  </a:moveTo>
                  <a:cubicBezTo>
                    <a:pt x="96" y="25"/>
                    <a:pt x="4" y="21"/>
                    <a:pt x="2" y="7"/>
                  </a:cubicBezTo>
                  <a:cubicBezTo>
                    <a:pt x="1" y="6"/>
                    <a:pt x="1" y="3"/>
                    <a:pt x="0" y="1"/>
                  </a:cubicBezTo>
                  <a:cubicBezTo>
                    <a:pt x="28" y="10"/>
                    <a:pt x="101" y="13"/>
                    <a:pt x="139" y="13"/>
                  </a:cubicBezTo>
                  <a:cubicBezTo>
                    <a:pt x="179" y="13"/>
                    <a:pt x="271" y="10"/>
                    <a:pt x="303" y="0"/>
                  </a:cubicBezTo>
                  <a:cubicBezTo>
                    <a:pt x="302" y="3"/>
                    <a:pt x="302" y="5"/>
                    <a:pt x="301" y="7"/>
                  </a:cubicBezTo>
                  <a:cubicBezTo>
                    <a:pt x="299" y="21"/>
                    <a:pt x="184" y="25"/>
                    <a:pt x="140" y="25"/>
                  </a:cubicBezTo>
                  <a:close/>
                </a:path>
              </a:pathLst>
            </a:custGeom>
            <a:solidFill>
              <a:srgbClr val="4B4B4D"/>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67" name="Freeform 46"/>
            <p:cNvSpPr/>
            <p:nvPr/>
          </p:nvSpPr>
          <p:spPr bwMode="auto">
            <a:xfrm>
              <a:off x="4353064" y="4251304"/>
              <a:ext cx="825369" cy="60722"/>
            </a:xfrm>
            <a:custGeom>
              <a:gdLst>
                <a:gd fmla="*/ 23 w 556" name="T0"/>
                <a:gd fmla="*/ 42 h 41" name="T1"/>
                <a:gd fmla="*/ 922 w 556" name="T2"/>
                <a:gd fmla="*/ 0 h 41" name="T3"/>
                <a:gd fmla="*/ 941 w 556" name="T4"/>
                <a:gd fmla="*/ 14 h 41" name="T5"/>
                <a:gd fmla="*/ 965 w 556" name="T6"/>
                <a:gd fmla="*/ 26 h 41" name="T7"/>
                <a:gd fmla="*/ 0 w 556" name="T8"/>
                <a:gd fmla="*/ 71 h 41" name="T9"/>
                <a:gd fmla="*/ 9 w 556" name="T10"/>
                <a:gd fmla="*/ 68 h 41" name="T11"/>
                <a:gd fmla="*/ 23 w 556" name="T12"/>
                <a:gd fmla="*/ 42 h 41"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41" w="556">
                  <a:moveTo>
                    <a:pt x="13" y="24"/>
                  </a:moveTo>
                  <a:cubicBezTo>
                    <a:pt x="531" y="0"/>
                    <a:pt x="531" y="0"/>
                    <a:pt x="531" y="0"/>
                  </a:cubicBezTo>
                  <a:cubicBezTo>
                    <a:pt x="531" y="3"/>
                    <a:pt x="533" y="6"/>
                    <a:pt x="542" y="8"/>
                  </a:cubicBezTo>
                  <a:cubicBezTo>
                    <a:pt x="549" y="9"/>
                    <a:pt x="553" y="12"/>
                    <a:pt x="556" y="15"/>
                  </a:cubicBezTo>
                  <a:cubicBezTo>
                    <a:pt x="0" y="41"/>
                    <a:pt x="0" y="41"/>
                    <a:pt x="0" y="41"/>
                  </a:cubicBezTo>
                  <a:cubicBezTo>
                    <a:pt x="1" y="40"/>
                    <a:pt x="3" y="40"/>
                    <a:pt x="5" y="39"/>
                  </a:cubicBezTo>
                  <a:cubicBezTo>
                    <a:pt x="20" y="36"/>
                    <a:pt x="16" y="31"/>
                    <a:pt x="13" y="24"/>
                  </a:cubicBezTo>
                  <a:close/>
                </a:path>
              </a:pathLst>
            </a:custGeom>
            <a:solidFill>
              <a:srgbClr val="6C6C6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68" name="Freeform 47"/>
            <p:cNvSpPr/>
            <p:nvPr/>
          </p:nvSpPr>
          <p:spPr bwMode="auto">
            <a:xfrm>
              <a:off x="4336813" y="4182885"/>
              <a:ext cx="839054" cy="62432"/>
            </a:xfrm>
            <a:custGeom>
              <a:gdLst>
                <a:gd fmla="*/ 0 w 565" name="T0"/>
                <a:gd fmla="*/ 47 h 42" name="T1"/>
                <a:gd fmla="*/ 981 w 565" name="T2"/>
                <a:gd fmla="*/ 0 h 42" name="T3"/>
                <a:gd fmla="*/ 945 w 565" name="T4"/>
                <a:gd fmla="*/ 14 h 42" name="T5"/>
                <a:gd fmla="*/ 943 w 565" name="T6"/>
                <a:gd fmla="*/ 30 h 42" name="T7"/>
                <a:gd fmla="*/ 50 w 565" name="T8"/>
                <a:gd fmla="*/ 73 h 42" name="T9"/>
                <a:gd fmla="*/ 43 w 565" name="T10"/>
                <a:gd fmla="*/ 68 h 42" name="T11"/>
                <a:gd fmla="*/ 0 w 565" name="T12"/>
                <a:gd fmla="*/ 47 h 42"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42" w="565">
                  <a:moveTo>
                    <a:pt x="0" y="27"/>
                  </a:moveTo>
                  <a:cubicBezTo>
                    <a:pt x="565" y="0"/>
                    <a:pt x="565" y="0"/>
                    <a:pt x="565" y="0"/>
                  </a:cubicBezTo>
                  <a:cubicBezTo>
                    <a:pt x="559" y="5"/>
                    <a:pt x="551" y="8"/>
                    <a:pt x="544" y="8"/>
                  </a:cubicBezTo>
                  <a:cubicBezTo>
                    <a:pt x="538" y="8"/>
                    <a:pt x="540" y="12"/>
                    <a:pt x="543" y="17"/>
                  </a:cubicBezTo>
                  <a:cubicBezTo>
                    <a:pt x="29" y="42"/>
                    <a:pt x="29" y="42"/>
                    <a:pt x="29" y="42"/>
                  </a:cubicBezTo>
                  <a:cubicBezTo>
                    <a:pt x="29" y="40"/>
                    <a:pt x="28" y="39"/>
                    <a:pt x="25" y="39"/>
                  </a:cubicBezTo>
                  <a:cubicBezTo>
                    <a:pt x="17" y="39"/>
                    <a:pt x="5" y="34"/>
                    <a:pt x="0" y="27"/>
                  </a:cubicBezTo>
                  <a:close/>
                </a:path>
              </a:pathLst>
            </a:custGeom>
            <a:solidFill>
              <a:srgbClr val="6C6C6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69" name="Freeform 48"/>
            <p:cNvSpPr/>
            <p:nvPr/>
          </p:nvSpPr>
          <p:spPr bwMode="auto">
            <a:xfrm>
              <a:off x="4355630" y="4306039"/>
              <a:ext cx="798855" cy="60722"/>
            </a:xfrm>
            <a:custGeom>
              <a:gdLst>
                <a:gd fmla="*/ 0 w 538" name="T0"/>
                <a:gd fmla="*/ 43 h 41" name="T1"/>
                <a:gd fmla="*/ 931 w 538" name="T2"/>
                <a:gd fmla="*/ 0 h 41" name="T3"/>
                <a:gd fmla="*/ 934 w 538" name="T4"/>
                <a:gd fmla="*/ 28 h 41" name="T5"/>
                <a:gd fmla="*/ 10 w 538" name="T6"/>
                <a:gd fmla="*/ 71 h 41" name="T7"/>
                <a:gd fmla="*/ 0 w 538" name="T8"/>
                <a:gd fmla="*/ 43 h 4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41" w="538">
                  <a:moveTo>
                    <a:pt x="0" y="25"/>
                  </a:moveTo>
                  <a:cubicBezTo>
                    <a:pt x="536" y="0"/>
                    <a:pt x="536" y="0"/>
                    <a:pt x="536" y="0"/>
                  </a:cubicBezTo>
                  <a:cubicBezTo>
                    <a:pt x="535" y="4"/>
                    <a:pt x="537" y="9"/>
                    <a:pt x="538" y="16"/>
                  </a:cubicBezTo>
                  <a:cubicBezTo>
                    <a:pt x="6" y="41"/>
                    <a:pt x="6" y="41"/>
                    <a:pt x="6" y="41"/>
                  </a:cubicBezTo>
                  <a:cubicBezTo>
                    <a:pt x="8" y="34"/>
                    <a:pt x="10" y="28"/>
                    <a:pt x="0" y="25"/>
                  </a:cubicBezTo>
                  <a:close/>
                </a:path>
              </a:pathLst>
            </a:custGeom>
            <a:solidFill>
              <a:srgbClr val="6C6C6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70" name="Freeform 49"/>
            <p:cNvSpPr/>
            <p:nvPr/>
          </p:nvSpPr>
          <p:spPr bwMode="auto">
            <a:xfrm>
              <a:off x="4361617" y="4359919"/>
              <a:ext cx="812539" cy="61577"/>
            </a:xfrm>
            <a:custGeom>
              <a:gdLst>
                <a:gd fmla="*/ 3 w 547" name="T0"/>
                <a:gd fmla="*/ 43 h 42" name="T1"/>
                <a:gd fmla="*/ 924 w 547" name="T2"/>
                <a:gd fmla="*/ 0 h 42" name="T3"/>
                <a:gd fmla="*/ 941 w 547" name="T4"/>
                <a:gd fmla="*/ 24 h 42" name="T5"/>
                <a:gd fmla="*/ 950 w 547" name="T6"/>
                <a:gd fmla="*/ 27 h 42" name="T7"/>
                <a:gd fmla="*/ 0 w 547" name="T8"/>
                <a:gd fmla="*/ 72 h 42" name="T9"/>
                <a:gd fmla="*/ 3 w 547" name="T10"/>
                <a:gd fmla="*/ 43 h 42"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42" w="547">
                  <a:moveTo>
                    <a:pt x="2" y="25"/>
                  </a:moveTo>
                  <a:cubicBezTo>
                    <a:pt x="532" y="0"/>
                    <a:pt x="532" y="0"/>
                    <a:pt x="532" y="0"/>
                  </a:cubicBezTo>
                  <a:cubicBezTo>
                    <a:pt x="531" y="6"/>
                    <a:pt x="532" y="11"/>
                    <a:pt x="542" y="14"/>
                  </a:cubicBezTo>
                  <a:cubicBezTo>
                    <a:pt x="544" y="15"/>
                    <a:pt x="545" y="15"/>
                    <a:pt x="547" y="16"/>
                  </a:cubicBezTo>
                  <a:cubicBezTo>
                    <a:pt x="0" y="42"/>
                    <a:pt x="0" y="42"/>
                    <a:pt x="0" y="42"/>
                  </a:cubicBezTo>
                  <a:cubicBezTo>
                    <a:pt x="5" y="38"/>
                    <a:pt x="4" y="32"/>
                    <a:pt x="2" y="25"/>
                  </a:cubicBezTo>
                  <a:close/>
                </a:path>
              </a:pathLst>
            </a:custGeom>
            <a:solidFill>
              <a:srgbClr val="6C6C6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71" name="Freeform 50"/>
            <p:cNvSpPr/>
            <p:nvPr/>
          </p:nvSpPr>
          <p:spPr bwMode="auto">
            <a:xfrm>
              <a:off x="4355630" y="4423207"/>
              <a:ext cx="797999" cy="60722"/>
            </a:xfrm>
            <a:custGeom>
              <a:gdLst>
                <a:gd fmla="*/ 0 w 537" name="T0"/>
                <a:gd fmla="*/ 43 h 41" name="T1"/>
                <a:gd fmla="*/ 924 w 537" name="T2"/>
                <a:gd fmla="*/ 0 h 41" name="T3"/>
                <a:gd fmla="*/ 933 w 537" name="T4"/>
                <a:gd fmla="*/ 24 h 41" name="T5"/>
                <a:gd fmla="*/ 933 w 537" name="T6"/>
                <a:gd fmla="*/ 28 h 41" name="T7"/>
                <a:gd fmla="*/ 12 w 537" name="T8"/>
                <a:gd fmla="*/ 71 h 41" name="T9"/>
                <a:gd fmla="*/ 0 w 537" name="T10"/>
                <a:gd fmla="*/ 43 h 41"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41" w="537">
                  <a:moveTo>
                    <a:pt x="0" y="25"/>
                  </a:moveTo>
                  <a:cubicBezTo>
                    <a:pt x="532" y="0"/>
                    <a:pt x="532" y="0"/>
                    <a:pt x="532" y="0"/>
                  </a:cubicBezTo>
                  <a:cubicBezTo>
                    <a:pt x="534" y="3"/>
                    <a:pt x="537" y="7"/>
                    <a:pt x="537" y="14"/>
                  </a:cubicBezTo>
                  <a:cubicBezTo>
                    <a:pt x="537" y="15"/>
                    <a:pt x="537" y="15"/>
                    <a:pt x="537" y="16"/>
                  </a:cubicBezTo>
                  <a:cubicBezTo>
                    <a:pt x="7" y="41"/>
                    <a:pt x="7" y="41"/>
                    <a:pt x="7" y="41"/>
                  </a:cubicBezTo>
                  <a:cubicBezTo>
                    <a:pt x="9" y="29"/>
                    <a:pt x="21" y="26"/>
                    <a:pt x="0" y="25"/>
                  </a:cubicBezTo>
                  <a:close/>
                </a:path>
              </a:pathLst>
            </a:custGeom>
            <a:solidFill>
              <a:srgbClr val="6C6C6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72" name="Freeform 51"/>
            <p:cNvSpPr/>
            <p:nvPr/>
          </p:nvSpPr>
          <p:spPr bwMode="auto">
            <a:xfrm>
              <a:off x="4353064" y="4479653"/>
              <a:ext cx="827080" cy="60722"/>
            </a:xfrm>
            <a:custGeom>
              <a:gdLst>
                <a:gd fmla="*/ 19 w 557" name="T0"/>
                <a:gd fmla="*/ 43 h 41" name="T1"/>
                <a:gd fmla="*/ 931 w 557" name="T2"/>
                <a:gd fmla="*/ 0 h 41" name="T3"/>
                <a:gd fmla="*/ 946 w 557" name="T4"/>
                <a:gd fmla="*/ 16 h 41" name="T5"/>
                <a:gd fmla="*/ 967 w 557" name="T6"/>
                <a:gd fmla="*/ 26 h 41" name="T7"/>
                <a:gd fmla="*/ 0 w 557" name="T8"/>
                <a:gd fmla="*/ 71 h 41" name="T9"/>
                <a:gd fmla="*/ 3 w 557" name="T10"/>
                <a:gd fmla="*/ 71 h 41" name="T11"/>
                <a:gd fmla="*/ 19 w 557" name="T12"/>
                <a:gd fmla="*/ 43 h 41"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41" w="557">
                  <a:moveTo>
                    <a:pt x="11" y="25"/>
                  </a:moveTo>
                  <a:cubicBezTo>
                    <a:pt x="536" y="0"/>
                    <a:pt x="536" y="0"/>
                    <a:pt x="536" y="0"/>
                  </a:cubicBezTo>
                  <a:cubicBezTo>
                    <a:pt x="536" y="4"/>
                    <a:pt x="539" y="7"/>
                    <a:pt x="545" y="9"/>
                  </a:cubicBezTo>
                  <a:cubicBezTo>
                    <a:pt x="550" y="11"/>
                    <a:pt x="554" y="13"/>
                    <a:pt x="557" y="15"/>
                  </a:cubicBezTo>
                  <a:cubicBezTo>
                    <a:pt x="0" y="41"/>
                    <a:pt x="0" y="41"/>
                    <a:pt x="0" y="41"/>
                  </a:cubicBezTo>
                  <a:cubicBezTo>
                    <a:pt x="1" y="41"/>
                    <a:pt x="1" y="41"/>
                    <a:pt x="2" y="41"/>
                  </a:cubicBezTo>
                  <a:cubicBezTo>
                    <a:pt x="12" y="37"/>
                    <a:pt x="12" y="32"/>
                    <a:pt x="11" y="25"/>
                  </a:cubicBezTo>
                  <a:close/>
                </a:path>
              </a:pathLst>
            </a:custGeom>
            <a:solidFill>
              <a:srgbClr val="6C6C6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73" name="Freeform 52"/>
            <p:cNvSpPr/>
            <p:nvPr/>
          </p:nvSpPr>
          <p:spPr bwMode="auto">
            <a:xfrm>
              <a:off x="4361617" y="4537809"/>
              <a:ext cx="790301" cy="60722"/>
            </a:xfrm>
            <a:custGeom>
              <a:gdLst>
                <a:gd fmla="*/ 0 w 532" name="T0"/>
                <a:gd fmla="*/ 43 h 41" name="T1"/>
                <a:gd fmla="*/ 921 w 532" name="T2"/>
                <a:gd fmla="*/ 0 h 41" name="T3"/>
                <a:gd fmla="*/ 924 w 532" name="T4"/>
                <a:gd fmla="*/ 29 h 41" name="T5"/>
                <a:gd fmla="*/ 9 w 532" name="T6"/>
                <a:gd fmla="*/ 71 h 41" name="T7"/>
                <a:gd fmla="*/ 0 w 532" name="T8"/>
                <a:gd fmla="*/ 43 h 4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41" w="532">
                  <a:moveTo>
                    <a:pt x="0" y="25"/>
                  </a:moveTo>
                  <a:cubicBezTo>
                    <a:pt x="530" y="0"/>
                    <a:pt x="530" y="0"/>
                    <a:pt x="530" y="0"/>
                  </a:cubicBezTo>
                  <a:cubicBezTo>
                    <a:pt x="529" y="5"/>
                    <a:pt x="530" y="10"/>
                    <a:pt x="532" y="17"/>
                  </a:cubicBezTo>
                  <a:cubicBezTo>
                    <a:pt x="5" y="41"/>
                    <a:pt x="5" y="41"/>
                    <a:pt x="5" y="41"/>
                  </a:cubicBezTo>
                  <a:cubicBezTo>
                    <a:pt x="6" y="35"/>
                    <a:pt x="6" y="30"/>
                    <a:pt x="0" y="25"/>
                  </a:cubicBezTo>
                  <a:close/>
                </a:path>
              </a:pathLst>
            </a:custGeom>
            <a:solidFill>
              <a:srgbClr val="6C6C6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74" name="Freeform 53"/>
            <p:cNvSpPr/>
            <p:nvPr/>
          </p:nvSpPr>
          <p:spPr bwMode="auto">
            <a:xfrm>
              <a:off x="4375302" y="4622477"/>
              <a:ext cx="790301" cy="197560"/>
            </a:xfrm>
            <a:custGeom>
              <a:gdLst>
                <a:gd fmla="*/ 431 w 532" name="T0"/>
                <a:gd fmla="*/ 231 h 133" name="T1"/>
                <a:gd fmla="*/ 170 w 532" name="T2"/>
                <a:gd fmla="*/ 196 h 133" name="T3"/>
                <a:gd fmla="*/ 73 w 532" name="T4"/>
                <a:gd fmla="*/ 116 h 133" name="T5"/>
                <a:gd fmla="*/ 0 w 532" name="T6"/>
                <a:gd fmla="*/ 43 h 133" name="T7"/>
                <a:gd fmla="*/ 924 w 532" name="T8"/>
                <a:gd fmla="*/ 0 h 133" name="T9"/>
                <a:gd fmla="*/ 832 w 532" name="T10"/>
                <a:gd fmla="*/ 116 h 133" name="T11"/>
                <a:gd fmla="*/ 736 w 532" name="T12"/>
                <a:gd fmla="*/ 196 h 133" name="T13"/>
                <a:gd fmla="*/ 431 w 532" name="T14"/>
                <a:gd fmla="*/ 231 h 133"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133" w="532">
                  <a:moveTo>
                    <a:pt x="248" y="133"/>
                  </a:moveTo>
                  <a:cubicBezTo>
                    <a:pt x="201" y="133"/>
                    <a:pt x="101" y="128"/>
                    <a:pt x="98" y="113"/>
                  </a:cubicBezTo>
                  <a:cubicBezTo>
                    <a:pt x="95" y="98"/>
                    <a:pt x="80" y="89"/>
                    <a:pt x="42" y="67"/>
                  </a:cubicBezTo>
                  <a:cubicBezTo>
                    <a:pt x="20" y="54"/>
                    <a:pt x="7" y="38"/>
                    <a:pt x="0" y="25"/>
                  </a:cubicBezTo>
                  <a:cubicBezTo>
                    <a:pt x="532" y="0"/>
                    <a:pt x="532" y="0"/>
                    <a:pt x="532" y="0"/>
                  </a:cubicBezTo>
                  <a:cubicBezTo>
                    <a:pt x="525" y="22"/>
                    <a:pt x="504" y="46"/>
                    <a:pt x="479" y="67"/>
                  </a:cubicBezTo>
                  <a:cubicBezTo>
                    <a:pt x="451" y="91"/>
                    <a:pt x="427" y="98"/>
                    <a:pt x="424" y="113"/>
                  </a:cubicBezTo>
                  <a:cubicBezTo>
                    <a:pt x="421" y="128"/>
                    <a:pt x="296" y="133"/>
                    <a:pt x="248" y="133"/>
                  </a:cubicBezTo>
                  <a:close/>
                </a:path>
              </a:pathLst>
            </a:custGeom>
            <a:solidFill>
              <a:srgbClr val="6C6C6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75" name="Freeform 54"/>
            <p:cNvSpPr/>
            <p:nvPr/>
          </p:nvSpPr>
          <p:spPr bwMode="auto">
            <a:xfrm>
              <a:off x="4514716" y="4642148"/>
              <a:ext cx="228366" cy="177889"/>
            </a:xfrm>
            <a:custGeom>
              <a:gdLst>
                <a:gd fmla="*/ 95 w 154" name="T0"/>
                <a:gd fmla="*/ 199 h 120" name="T1"/>
                <a:gd fmla="*/ 42 w 154" name="T2"/>
                <a:gd fmla="*/ 95 h 120" name="T3"/>
                <a:gd fmla="*/ 0 w 154" name="T4"/>
                <a:gd fmla="*/ 14 h 120" name="T5"/>
                <a:gd fmla="*/ 264 w 154" name="T6"/>
                <a:gd fmla="*/ 0 h 120" name="T7"/>
                <a:gd fmla="*/ 267 w 154" name="T8"/>
                <a:gd fmla="*/ 95 h 120" name="T9"/>
                <a:gd fmla="*/ 265 w 154" name="T10"/>
                <a:gd fmla="*/ 203 h 120" name="T11"/>
                <a:gd fmla="*/ 265 w 154" name="T12"/>
                <a:gd fmla="*/ 208 h 120" name="T13"/>
                <a:gd fmla="*/ 95 w 154" name="T14"/>
                <a:gd fmla="*/ 199 h 120"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120" w="154">
                  <a:moveTo>
                    <a:pt x="55" y="115"/>
                  </a:moveTo>
                  <a:cubicBezTo>
                    <a:pt x="49" y="96"/>
                    <a:pt x="41" y="84"/>
                    <a:pt x="24" y="55"/>
                  </a:cubicBezTo>
                  <a:cubicBezTo>
                    <a:pt x="14" y="40"/>
                    <a:pt x="6" y="23"/>
                    <a:pt x="0" y="8"/>
                  </a:cubicBezTo>
                  <a:cubicBezTo>
                    <a:pt x="152" y="0"/>
                    <a:pt x="152" y="0"/>
                    <a:pt x="152" y="0"/>
                  </a:cubicBezTo>
                  <a:cubicBezTo>
                    <a:pt x="154" y="19"/>
                    <a:pt x="154" y="38"/>
                    <a:pt x="154" y="55"/>
                  </a:cubicBezTo>
                  <a:cubicBezTo>
                    <a:pt x="153" y="87"/>
                    <a:pt x="149" y="97"/>
                    <a:pt x="153" y="117"/>
                  </a:cubicBezTo>
                  <a:cubicBezTo>
                    <a:pt x="153" y="118"/>
                    <a:pt x="153" y="119"/>
                    <a:pt x="153" y="120"/>
                  </a:cubicBezTo>
                  <a:cubicBezTo>
                    <a:pt x="127" y="120"/>
                    <a:pt x="87" y="118"/>
                    <a:pt x="55" y="115"/>
                  </a:cubicBezTo>
                  <a:close/>
                </a:path>
              </a:pathLst>
            </a:custGeom>
            <a:solidFill>
              <a:srgbClr val="939396"/>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76" name="Oval 55"/>
            <p:cNvSpPr>
              <a:spLocks noChangeArrowheads="1"/>
            </p:cNvSpPr>
            <p:nvPr/>
          </p:nvSpPr>
          <p:spPr bwMode="auto">
            <a:xfrm>
              <a:off x="4306877" y="3445671"/>
              <a:ext cx="390874" cy="390843"/>
            </a:xfrm>
            <a:prstGeom prst="ellipse">
              <a:avLst/>
            </a:prstGeom>
            <a:solidFill>
              <a:schemeClr val="accent1"/>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fontAlgn="base">
                <a:spcBef>
                  <a:spcPct val="0"/>
                </a:spcBef>
                <a:spcAft>
                  <a:spcPct val="0"/>
                </a:spcAft>
              </a:pPr>
              <a:endParaRPr altLang="zh-CN" lang="zh-CN" sz="2400">
                <a:solidFill>
                  <a:schemeClr val="bg1"/>
                </a:solidFill>
              </a:endParaRPr>
            </a:p>
          </p:txBody>
        </p:sp>
        <p:sp>
          <p:nvSpPr>
            <p:cNvPr id="77" name="Oval 56"/>
            <p:cNvSpPr>
              <a:spLocks noChangeArrowheads="1"/>
            </p:cNvSpPr>
            <p:nvPr/>
          </p:nvSpPr>
          <p:spPr bwMode="auto">
            <a:xfrm>
              <a:off x="4830324" y="3284031"/>
              <a:ext cx="298501" cy="298478"/>
            </a:xfrm>
            <a:prstGeom prst="ellipse">
              <a:avLst/>
            </a:prstGeom>
            <a:solidFill>
              <a:schemeClr val="accent3"/>
            </a:solidFill>
            <a:ln>
              <a:noFill/>
            </a:ln>
            <a:extLst>
              <a:ext uri="{91240B29-F687-4F45-9708-019B960494DF}">
                <a14:hiddenLine w="9525">
                  <a:solidFill>
                    <a:srgbClr val="000000"/>
                  </a:solidFill>
                  <a:round/>
                  <a:headEnd/>
                  <a:tailEnd/>
                </a14:hiddenLine>
              </a:ext>
            </a:extLst>
          </p:spPr>
          <p:txBody>
            <a:bodyPr/>
            <a:lstStyle/>
            <a:p>
              <a:pPr>
                <a:defRPr/>
              </a:pPr>
              <a:endParaRPr lang="en-US" sz="2400">
                <a:solidFill>
                  <a:schemeClr val="bg1"/>
                </a:solidFill>
              </a:endParaRPr>
            </a:p>
          </p:txBody>
        </p:sp>
        <p:sp>
          <p:nvSpPr>
            <p:cNvPr id="78" name="Oval 57"/>
            <p:cNvSpPr>
              <a:spLocks noChangeArrowheads="1"/>
            </p:cNvSpPr>
            <p:nvPr/>
          </p:nvSpPr>
          <p:spPr bwMode="auto">
            <a:xfrm>
              <a:off x="4270954" y="2747797"/>
              <a:ext cx="541408" cy="541365"/>
            </a:xfrm>
            <a:prstGeom prst="ellipse">
              <a:avLst/>
            </a:prstGeom>
            <a:solidFill>
              <a:srgbClr val="16294C"/>
            </a:solidFill>
            <a:ln>
              <a:noFill/>
            </a:ln>
            <a:extLst>
              <a:ext uri="{91240B29-F687-4F45-9708-019B960494DF}">
                <a14:hiddenLine w="9525">
                  <a:solidFill>
                    <a:srgbClr val="000000"/>
                  </a:solidFill>
                  <a:round/>
                  <a:headEnd/>
                  <a:tailEnd/>
                </a14:hiddenLine>
              </a:ext>
            </a:extLst>
          </p:spPr>
          <p:txBody>
            <a:bodyPr/>
            <a:lstStyle/>
            <a:p>
              <a:pPr>
                <a:defRPr/>
              </a:pPr>
              <a:endParaRPr lang="en-US" sz="2400">
                <a:solidFill>
                  <a:schemeClr val="bg1"/>
                </a:solidFill>
              </a:endParaRPr>
            </a:p>
          </p:txBody>
        </p:sp>
        <p:sp>
          <p:nvSpPr>
            <p:cNvPr id="79" name="Oval 58"/>
            <p:cNvSpPr>
              <a:spLocks noChangeArrowheads="1"/>
            </p:cNvSpPr>
            <p:nvPr/>
          </p:nvSpPr>
          <p:spPr bwMode="auto">
            <a:xfrm>
              <a:off x="4982568" y="2640037"/>
              <a:ext cx="390874" cy="390843"/>
            </a:xfrm>
            <a:prstGeom prst="ellipse">
              <a:avLst/>
            </a:prstGeom>
            <a:solidFill>
              <a:schemeClr val="accent6"/>
            </a:solidFill>
            <a:ln>
              <a:noFill/>
            </a:ln>
            <a:extLst>
              <a:ext uri="{91240B29-F687-4F45-9708-019B960494DF}">
                <a14:hiddenLine w="9525">
                  <a:solidFill>
                    <a:srgbClr val="000000"/>
                  </a:solidFill>
                  <a:round/>
                  <a:headEnd/>
                  <a:tailEnd/>
                </a14:hiddenLine>
              </a:ext>
            </a:extLst>
          </p:spPr>
          <p:txBody>
            <a:bodyPr/>
            <a:lstStyle/>
            <a:p>
              <a:pPr>
                <a:defRPr/>
              </a:pPr>
              <a:endParaRPr lang="en-US" sz="2400">
                <a:solidFill>
                  <a:schemeClr val="bg1"/>
                </a:solidFill>
              </a:endParaRPr>
            </a:p>
          </p:txBody>
        </p:sp>
        <p:sp>
          <p:nvSpPr>
            <p:cNvPr id="80" name="Oval 59"/>
            <p:cNvSpPr>
              <a:spLocks noChangeArrowheads="1"/>
            </p:cNvSpPr>
            <p:nvPr/>
          </p:nvSpPr>
          <p:spPr bwMode="auto">
            <a:xfrm>
              <a:off x="5429037" y="2282548"/>
              <a:ext cx="298501" cy="298478"/>
            </a:xfrm>
            <a:prstGeom prst="ellipse">
              <a:avLst/>
            </a:prstGeom>
            <a:solidFill>
              <a:schemeClr val="accent5"/>
            </a:solidFill>
            <a:ln>
              <a:noFill/>
            </a:ln>
            <a:extLst>
              <a:ext uri="{91240B29-F687-4F45-9708-019B960494DF}">
                <a14:hiddenLine w="9525">
                  <a:solidFill>
                    <a:srgbClr val="000000"/>
                  </a:solidFill>
                  <a:round/>
                  <a:headEnd/>
                  <a:tailEnd/>
                </a14:hiddenLine>
              </a:ext>
            </a:extLst>
          </p:spPr>
          <p:txBody>
            <a:bodyPr/>
            <a:lstStyle/>
            <a:p>
              <a:pPr>
                <a:defRPr/>
              </a:pPr>
              <a:endParaRPr lang="en-US" sz="2400">
                <a:solidFill>
                  <a:schemeClr val="bg1"/>
                </a:solidFill>
              </a:endParaRPr>
            </a:p>
          </p:txBody>
        </p:sp>
        <p:sp>
          <p:nvSpPr>
            <p:cNvPr id="81" name="Oval 60"/>
            <p:cNvSpPr>
              <a:spLocks noChangeArrowheads="1"/>
            </p:cNvSpPr>
            <p:nvPr/>
          </p:nvSpPr>
          <p:spPr bwMode="auto">
            <a:xfrm>
              <a:off x="5325545" y="1762564"/>
              <a:ext cx="207839" cy="207823"/>
            </a:xfrm>
            <a:prstGeom prst="ellipse">
              <a:avLst/>
            </a:prstGeom>
            <a:solidFill>
              <a:srgbClr val="449EA6"/>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fontAlgn="base">
                <a:spcBef>
                  <a:spcPct val="0"/>
                </a:spcBef>
                <a:spcAft>
                  <a:spcPct val="0"/>
                </a:spcAft>
              </a:pPr>
              <a:endParaRPr altLang="zh-CN" lang="zh-CN" sz="2400">
                <a:solidFill>
                  <a:schemeClr val="bg1"/>
                </a:solidFill>
              </a:endParaRPr>
            </a:p>
          </p:txBody>
        </p:sp>
        <p:sp>
          <p:nvSpPr>
            <p:cNvPr id="82" name="Oval 61"/>
            <p:cNvSpPr>
              <a:spLocks noChangeArrowheads="1"/>
            </p:cNvSpPr>
            <p:nvPr/>
          </p:nvSpPr>
          <p:spPr bwMode="auto">
            <a:xfrm>
              <a:off x="4700317" y="1875455"/>
              <a:ext cx="542263" cy="543931"/>
            </a:xfrm>
            <a:prstGeom prst="ellipse">
              <a:avLst/>
            </a:prstGeom>
            <a:solidFill>
              <a:schemeClr val="accent1"/>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fontAlgn="base">
                <a:spcBef>
                  <a:spcPct val="0"/>
                </a:spcBef>
                <a:spcAft>
                  <a:spcPct val="0"/>
                </a:spcAft>
              </a:pPr>
              <a:endParaRPr altLang="zh-CN" lang="zh-CN" sz="2400">
                <a:solidFill>
                  <a:schemeClr val="bg1"/>
                </a:solidFill>
              </a:endParaRPr>
            </a:p>
          </p:txBody>
        </p:sp>
        <p:sp>
          <p:nvSpPr>
            <p:cNvPr id="83" name="Oval 62"/>
            <p:cNvSpPr>
              <a:spLocks noChangeArrowheads="1"/>
            </p:cNvSpPr>
            <p:nvPr/>
          </p:nvSpPr>
          <p:spPr bwMode="auto">
            <a:xfrm>
              <a:off x="4099038" y="2067028"/>
              <a:ext cx="389164" cy="390843"/>
            </a:xfrm>
            <a:prstGeom prst="ellipse">
              <a:avLst/>
            </a:prstGeom>
            <a:solidFill>
              <a:schemeClr val="accent2"/>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fontAlgn="base">
                <a:spcBef>
                  <a:spcPct val="0"/>
                </a:spcBef>
                <a:spcAft>
                  <a:spcPct val="0"/>
                </a:spcAft>
              </a:pPr>
              <a:endParaRPr altLang="zh-CN" lang="zh-CN" sz="2400">
                <a:solidFill>
                  <a:schemeClr val="bg1"/>
                </a:solidFill>
              </a:endParaRPr>
            </a:p>
          </p:txBody>
        </p:sp>
        <p:sp>
          <p:nvSpPr>
            <p:cNvPr id="84" name="Oval 63"/>
            <p:cNvSpPr>
              <a:spLocks noChangeArrowheads="1"/>
            </p:cNvSpPr>
            <p:nvPr/>
          </p:nvSpPr>
          <p:spPr bwMode="auto">
            <a:xfrm>
              <a:off x="4089630" y="1593227"/>
              <a:ext cx="297646" cy="298478"/>
            </a:xfrm>
            <a:prstGeom prst="ellipse">
              <a:avLst/>
            </a:prstGeom>
            <a:solidFill>
              <a:schemeClr val="accent6"/>
            </a:solidFill>
            <a:ln>
              <a:noFill/>
            </a:ln>
            <a:extLst>
              <a:ext uri="{91240B29-F687-4F45-9708-019B960494DF}">
                <a14:hiddenLine w="9525">
                  <a:solidFill>
                    <a:srgbClr val="000000"/>
                  </a:solidFill>
                  <a:round/>
                  <a:headEnd/>
                  <a:tailEnd/>
                </a14:hiddenLine>
              </a:ext>
            </a:extLst>
          </p:spPr>
          <p:txBody>
            <a:bodyPr/>
            <a:lstStyle/>
            <a:p>
              <a:pPr>
                <a:defRPr/>
              </a:pPr>
              <a:endParaRPr lang="en-US" sz="2400">
                <a:solidFill>
                  <a:schemeClr val="bg1"/>
                </a:solidFill>
              </a:endParaRPr>
            </a:p>
          </p:txBody>
        </p:sp>
        <p:sp>
          <p:nvSpPr>
            <p:cNvPr id="85" name="Oval 64"/>
            <p:cNvSpPr>
              <a:spLocks noChangeArrowheads="1"/>
            </p:cNvSpPr>
            <p:nvPr/>
          </p:nvSpPr>
          <p:spPr bwMode="auto">
            <a:xfrm>
              <a:off x="3893765" y="2854702"/>
              <a:ext cx="208694" cy="206967"/>
            </a:xfrm>
            <a:prstGeom prst="ellipse">
              <a:avLst/>
            </a:prstGeom>
            <a:solidFill>
              <a:schemeClr val="accent3"/>
            </a:solidFill>
            <a:ln>
              <a:noFill/>
            </a:ln>
            <a:extLst>
              <a:ext uri="{91240B29-F687-4F45-9708-019B960494DF}">
                <a14:hiddenLine w="9525">
                  <a:solidFill>
                    <a:srgbClr val="000000"/>
                  </a:solidFill>
                  <a:round/>
                  <a:headEnd/>
                  <a:tailEnd/>
                </a14:hiddenLine>
              </a:ext>
            </a:extLst>
          </p:spPr>
          <p:txBody>
            <a:bodyPr/>
            <a:lstStyle/>
            <a:p>
              <a:pPr>
                <a:defRPr/>
              </a:pPr>
              <a:endParaRPr lang="en-US" sz="2400">
                <a:solidFill>
                  <a:schemeClr val="bg1"/>
                </a:solidFill>
              </a:endParaRPr>
            </a:p>
          </p:txBody>
        </p:sp>
        <p:sp>
          <p:nvSpPr>
            <p:cNvPr id="86" name="Oval 65"/>
            <p:cNvSpPr>
              <a:spLocks noChangeArrowheads="1"/>
            </p:cNvSpPr>
            <p:nvPr/>
          </p:nvSpPr>
          <p:spPr bwMode="auto">
            <a:xfrm>
              <a:off x="4700317" y="1438429"/>
              <a:ext cx="206984" cy="206967"/>
            </a:xfrm>
            <a:prstGeom prst="ellipse">
              <a:avLst/>
            </a:prstGeom>
            <a:solidFill>
              <a:schemeClr val="accent5"/>
            </a:solidFill>
            <a:ln>
              <a:noFill/>
            </a:ln>
            <a:extLst>
              <a:ext uri="{91240B29-F687-4F45-9708-019B960494DF}">
                <a14:hiddenLine w="9525">
                  <a:solidFill>
                    <a:srgbClr val="000000"/>
                  </a:solidFill>
                  <a:round/>
                  <a:headEnd/>
                  <a:tailEnd/>
                </a14:hiddenLine>
              </a:ext>
            </a:extLst>
          </p:spPr>
          <p:txBody>
            <a:bodyPr/>
            <a:lstStyle/>
            <a:p>
              <a:pPr>
                <a:defRPr/>
              </a:pPr>
              <a:endParaRPr lang="en-US" sz="2400">
                <a:solidFill>
                  <a:schemeClr val="bg1"/>
                </a:solidFill>
              </a:endParaRPr>
            </a:p>
          </p:txBody>
        </p:sp>
        <p:sp>
          <p:nvSpPr>
            <p:cNvPr id="87" name="Oval 66"/>
            <p:cNvSpPr>
              <a:spLocks noChangeArrowheads="1"/>
            </p:cNvSpPr>
            <p:nvPr/>
          </p:nvSpPr>
          <p:spPr bwMode="auto">
            <a:xfrm>
              <a:off x="3750929" y="2334717"/>
              <a:ext cx="207839" cy="207823"/>
            </a:xfrm>
            <a:prstGeom prst="ellipse">
              <a:avLst/>
            </a:prstGeom>
            <a:solidFill>
              <a:schemeClr val="accent1"/>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fontAlgn="base">
                <a:spcBef>
                  <a:spcPct val="0"/>
                </a:spcBef>
                <a:spcAft>
                  <a:spcPct val="0"/>
                </a:spcAft>
              </a:pPr>
              <a:endParaRPr altLang="zh-CN" lang="zh-CN" sz="2400">
                <a:solidFill>
                  <a:schemeClr val="bg1"/>
                </a:solidFill>
              </a:endParaRPr>
            </a:p>
          </p:txBody>
        </p:sp>
        <p:sp>
          <p:nvSpPr>
            <p:cNvPr id="88" name="Oval 67"/>
            <p:cNvSpPr>
              <a:spLocks noChangeArrowheads="1"/>
            </p:cNvSpPr>
            <p:nvPr/>
          </p:nvSpPr>
          <p:spPr bwMode="auto">
            <a:xfrm>
              <a:off x="5128825" y="3648362"/>
              <a:ext cx="208694" cy="208678"/>
            </a:xfrm>
            <a:prstGeom prst="ellipse">
              <a:avLst/>
            </a:prstGeom>
            <a:solidFill>
              <a:schemeClr val="accent3"/>
            </a:solidFill>
            <a:ln>
              <a:noFill/>
            </a:ln>
            <a:extLst>
              <a:ext uri="{91240B29-F687-4F45-9708-019B960494DF}">
                <a14:hiddenLine w="9525">
                  <a:solidFill>
                    <a:srgbClr val="000000"/>
                  </a:solidFill>
                  <a:round/>
                  <a:headEnd/>
                  <a:tailEnd/>
                </a14:hiddenLine>
              </a:ext>
            </a:extLst>
          </p:spPr>
          <p:txBody>
            <a:bodyPr/>
            <a:lstStyle/>
            <a:p>
              <a:pPr>
                <a:defRPr/>
              </a:pPr>
              <a:endParaRPr lang="en-US" sz="2400">
                <a:solidFill>
                  <a:schemeClr val="bg1"/>
                </a:solidFill>
              </a:endParaRPr>
            </a:p>
          </p:txBody>
        </p:sp>
        <p:sp>
          <p:nvSpPr>
            <p:cNvPr id="89" name="Oval 68"/>
            <p:cNvSpPr>
              <a:spLocks noChangeArrowheads="1"/>
            </p:cNvSpPr>
            <p:nvPr/>
          </p:nvSpPr>
          <p:spPr bwMode="auto">
            <a:xfrm>
              <a:off x="5478645" y="3007789"/>
              <a:ext cx="104347" cy="103484"/>
            </a:xfrm>
            <a:prstGeom prst="ellipse">
              <a:avLst/>
            </a:prstGeom>
            <a:solidFill>
              <a:srgbClr val="D9D9DE"/>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fontAlgn="base">
                <a:spcBef>
                  <a:spcPct val="0"/>
                </a:spcBef>
                <a:spcAft>
                  <a:spcPct val="0"/>
                </a:spcAft>
              </a:pPr>
              <a:endParaRPr altLang="zh-CN" lang="zh-CN" sz="2400">
                <a:solidFill>
                  <a:schemeClr val="bg1"/>
                </a:solidFill>
              </a:endParaRPr>
            </a:p>
          </p:txBody>
        </p:sp>
        <p:sp>
          <p:nvSpPr>
            <p:cNvPr id="90" name="Oval 69"/>
            <p:cNvSpPr>
              <a:spLocks noChangeArrowheads="1"/>
            </p:cNvSpPr>
            <p:nvPr/>
          </p:nvSpPr>
          <p:spPr bwMode="auto">
            <a:xfrm>
              <a:off x="4486491" y="1455534"/>
              <a:ext cx="104347" cy="103484"/>
            </a:xfrm>
            <a:prstGeom prst="ellipse">
              <a:avLst/>
            </a:prstGeom>
            <a:solidFill>
              <a:srgbClr val="D9D9DE"/>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fontAlgn="base">
                <a:spcBef>
                  <a:spcPct val="0"/>
                </a:spcBef>
                <a:spcAft>
                  <a:spcPct val="0"/>
                </a:spcAft>
              </a:pPr>
              <a:endParaRPr altLang="zh-CN" lang="zh-CN" sz="2400">
                <a:solidFill>
                  <a:schemeClr val="bg1"/>
                </a:solidFill>
              </a:endParaRPr>
            </a:p>
          </p:txBody>
        </p:sp>
        <p:sp>
          <p:nvSpPr>
            <p:cNvPr id="91" name="Oval 70"/>
            <p:cNvSpPr>
              <a:spLocks noChangeArrowheads="1"/>
            </p:cNvSpPr>
            <p:nvPr/>
          </p:nvSpPr>
          <p:spPr bwMode="auto">
            <a:xfrm>
              <a:off x="3768891" y="2701614"/>
              <a:ext cx="104347" cy="104339"/>
            </a:xfrm>
            <a:prstGeom prst="ellipse">
              <a:avLst/>
            </a:prstGeom>
            <a:solidFill>
              <a:srgbClr val="D9D9DE"/>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fontAlgn="base">
                <a:spcBef>
                  <a:spcPct val="0"/>
                </a:spcBef>
                <a:spcAft>
                  <a:spcPct val="0"/>
                </a:spcAft>
              </a:pPr>
              <a:endParaRPr altLang="zh-CN" lang="zh-CN" sz="2400">
                <a:solidFill>
                  <a:schemeClr val="bg1"/>
                </a:solidFill>
              </a:endParaRPr>
            </a:p>
          </p:txBody>
        </p:sp>
        <p:sp>
          <p:nvSpPr>
            <p:cNvPr id="92" name="Oval 71"/>
            <p:cNvSpPr>
              <a:spLocks noChangeArrowheads="1"/>
            </p:cNvSpPr>
            <p:nvPr/>
          </p:nvSpPr>
          <p:spPr bwMode="auto">
            <a:xfrm>
              <a:off x="3827051" y="1963545"/>
              <a:ext cx="103492" cy="103484"/>
            </a:xfrm>
            <a:prstGeom prst="ellipse">
              <a:avLst/>
            </a:prstGeom>
            <a:solidFill>
              <a:srgbClr val="D9D9DE"/>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fontAlgn="base">
                <a:spcBef>
                  <a:spcPct val="0"/>
                </a:spcBef>
                <a:spcAft>
                  <a:spcPct val="0"/>
                </a:spcAft>
              </a:pPr>
              <a:endParaRPr altLang="zh-CN" lang="zh-CN" sz="2400">
                <a:solidFill>
                  <a:schemeClr val="bg1"/>
                </a:solidFill>
              </a:endParaRPr>
            </a:p>
          </p:txBody>
        </p:sp>
        <p:sp>
          <p:nvSpPr>
            <p:cNvPr id="93" name="Oval 72"/>
            <p:cNvSpPr>
              <a:spLocks noChangeArrowheads="1"/>
            </p:cNvSpPr>
            <p:nvPr/>
          </p:nvSpPr>
          <p:spPr bwMode="auto">
            <a:xfrm>
              <a:off x="5165603" y="1556452"/>
              <a:ext cx="103492" cy="105194"/>
            </a:xfrm>
            <a:prstGeom prst="ellipse">
              <a:avLst/>
            </a:prstGeom>
            <a:solidFill>
              <a:srgbClr val="D9D9DE"/>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fontAlgn="base">
                <a:spcBef>
                  <a:spcPct val="0"/>
                </a:spcBef>
                <a:spcAft>
                  <a:spcPct val="0"/>
                </a:spcAft>
              </a:pPr>
              <a:endParaRPr altLang="zh-CN" lang="zh-CN" sz="2400">
                <a:solidFill>
                  <a:schemeClr val="bg1"/>
                </a:solidFill>
              </a:endParaRPr>
            </a:p>
          </p:txBody>
        </p:sp>
        <p:sp>
          <p:nvSpPr>
            <p:cNvPr id="94" name="Oval 73"/>
            <p:cNvSpPr>
              <a:spLocks noChangeArrowheads="1"/>
            </p:cNvSpPr>
            <p:nvPr/>
          </p:nvSpPr>
          <p:spPr bwMode="auto">
            <a:xfrm>
              <a:off x="4286350" y="3900657"/>
              <a:ext cx="103492" cy="103484"/>
            </a:xfrm>
            <a:prstGeom prst="ellipse">
              <a:avLst/>
            </a:prstGeom>
            <a:solidFill>
              <a:srgbClr val="D9D9DE"/>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fontAlgn="base">
                <a:spcBef>
                  <a:spcPct val="0"/>
                </a:spcBef>
                <a:spcAft>
                  <a:spcPct val="0"/>
                </a:spcAft>
              </a:pPr>
              <a:endParaRPr altLang="zh-CN" lang="zh-CN" sz="2400">
                <a:solidFill>
                  <a:schemeClr val="bg1"/>
                </a:solidFill>
              </a:endParaRPr>
            </a:p>
          </p:txBody>
        </p:sp>
        <p:sp>
          <p:nvSpPr>
            <p:cNvPr id="95" name="Oval 74"/>
            <p:cNvSpPr>
              <a:spLocks noChangeArrowheads="1"/>
            </p:cNvSpPr>
            <p:nvPr/>
          </p:nvSpPr>
          <p:spPr bwMode="auto">
            <a:xfrm>
              <a:off x="4905591" y="3891249"/>
              <a:ext cx="103492" cy="104339"/>
            </a:xfrm>
            <a:prstGeom prst="ellipse">
              <a:avLst/>
            </a:prstGeom>
            <a:solidFill>
              <a:srgbClr val="D9D9DE"/>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fontAlgn="base">
                <a:spcBef>
                  <a:spcPct val="0"/>
                </a:spcBef>
                <a:spcAft>
                  <a:spcPct val="0"/>
                </a:spcAft>
              </a:pPr>
              <a:endParaRPr altLang="zh-CN" lang="zh-CN" sz="2400">
                <a:solidFill>
                  <a:schemeClr val="bg1"/>
                </a:solidFill>
              </a:endParaRPr>
            </a:p>
          </p:txBody>
        </p:sp>
        <p:sp>
          <p:nvSpPr>
            <p:cNvPr id="96" name="Oval 75"/>
            <p:cNvSpPr>
              <a:spLocks noChangeArrowheads="1"/>
            </p:cNvSpPr>
            <p:nvPr/>
          </p:nvSpPr>
          <p:spPr bwMode="auto">
            <a:xfrm>
              <a:off x="4067392" y="3342187"/>
              <a:ext cx="104347" cy="103484"/>
            </a:xfrm>
            <a:prstGeom prst="ellipse">
              <a:avLst/>
            </a:prstGeom>
            <a:solidFill>
              <a:srgbClr val="D9D9DE"/>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fontAlgn="base">
                <a:spcBef>
                  <a:spcPct val="0"/>
                </a:spcBef>
                <a:spcAft>
                  <a:spcPct val="0"/>
                </a:spcAft>
              </a:pPr>
              <a:endParaRPr altLang="zh-CN" lang="zh-CN" sz="2400">
                <a:solidFill>
                  <a:schemeClr val="bg1"/>
                </a:solidFill>
              </a:endParaRPr>
            </a:p>
          </p:txBody>
        </p:sp>
        <p:sp>
          <p:nvSpPr>
            <p:cNvPr id="97" name="Oval 76"/>
            <p:cNvSpPr>
              <a:spLocks noChangeArrowheads="1"/>
            </p:cNvSpPr>
            <p:nvPr/>
          </p:nvSpPr>
          <p:spPr bwMode="auto">
            <a:xfrm>
              <a:off x="4548928" y="2397150"/>
              <a:ext cx="105202" cy="105194"/>
            </a:xfrm>
            <a:prstGeom prst="ellipse">
              <a:avLst/>
            </a:prstGeom>
            <a:solidFill>
              <a:srgbClr val="D9D9DE"/>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fontAlgn="base">
                <a:spcBef>
                  <a:spcPct val="0"/>
                </a:spcBef>
                <a:spcAft>
                  <a:spcPct val="0"/>
                </a:spcAft>
              </a:pPr>
              <a:endParaRPr altLang="zh-CN" lang="zh-CN" sz="2400">
                <a:solidFill>
                  <a:schemeClr val="bg1"/>
                </a:solidFill>
              </a:endParaRPr>
            </a:p>
          </p:txBody>
        </p:sp>
        <p:sp>
          <p:nvSpPr>
            <p:cNvPr id="98" name="Oval 77"/>
            <p:cNvSpPr>
              <a:spLocks noChangeArrowheads="1"/>
            </p:cNvSpPr>
            <p:nvPr/>
          </p:nvSpPr>
          <p:spPr bwMode="auto">
            <a:xfrm>
              <a:off x="5077507" y="3122391"/>
              <a:ext cx="105202" cy="103484"/>
            </a:xfrm>
            <a:prstGeom prst="ellipse">
              <a:avLst/>
            </a:prstGeom>
            <a:solidFill>
              <a:srgbClr val="D9D9DE"/>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fontAlgn="base">
                <a:spcBef>
                  <a:spcPct val="0"/>
                </a:spcBef>
                <a:spcAft>
                  <a:spcPct val="0"/>
                </a:spcAft>
              </a:pPr>
              <a:endParaRPr altLang="zh-CN" lang="zh-CN" sz="2400">
                <a:solidFill>
                  <a:schemeClr val="bg1"/>
                </a:solidFill>
              </a:endParaRPr>
            </a:p>
          </p:txBody>
        </p:sp>
        <p:sp>
          <p:nvSpPr>
            <p:cNvPr id="99" name="Oval 78"/>
            <p:cNvSpPr>
              <a:spLocks noChangeArrowheads="1"/>
            </p:cNvSpPr>
            <p:nvPr/>
          </p:nvSpPr>
          <p:spPr bwMode="auto">
            <a:xfrm>
              <a:off x="4121276" y="2597275"/>
              <a:ext cx="103492" cy="104339"/>
            </a:xfrm>
            <a:prstGeom prst="ellipse">
              <a:avLst/>
            </a:prstGeom>
            <a:solidFill>
              <a:srgbClr val="D9D9DE"/>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fontAlgn="base">
                <a:spcBef>
                  <a:spcPct val="0"/>
                </a:spcBef>
                <a:spcAft>
                  <a:spcPct val="0"/>
                </a:spcAft>
              </a:pPr>
              <a:endParaRPr altLang="zh-CN" lang="zh-CN" sz="2400">
                <a:solidFill>
                  <a:schemeClr val="bg1"/>
                </a:solidFill>
              </a:endParaRPr>
            </a:p>
          </p:txBody>
        </p:sp>
        <p:sp>
          <p:nvSpPr>
            <p:cNvPr id="100" name="Freeform 79"/>
            <p:cNvSpPr>
              <a:spLocks noEditPoints="1"/>
            </p:cNvSpPr>
            <p:nvPr/>
          </p:nvSpPr>
          <p:spPr bwMode="auto">
            <a:xfrm>
              <a:off x="4994542" y="1482046"/>
              <a:ext cx="75267" cy="76971"/>
            </a:xfrm>
            <a:custGeom>
              <a:gdLst>
                <a:gd fmla="*/ 45 w 51" name="T0"/>
                <a:gd fmla="*/ 0 h 52" name="T1"/>
                <a:gd fmla="*/ 88 w 51" name="T2"/>
                <a:gd fmla="*/ 45 h 52" name="T3"/>
                <a:gd fmla="*/ 45 w 51" name="T4"/>
                <a:gd fmla="*/ 90 h 52" name="T5"/>
                <a:gd fmla="*/ 45 w 51" name="T6"/>
                <a:gd fmla="*/ 90 h 52" name="T7"/>
                <a:gd fmla="*/ 45 w 51" name="T8"/>
                <a:gd fmla="*/ 80 h 52" name="T9"/>
                <a:gd fmla="*/ 45 w 51" name="T10"/>
                <a:gd fmla="*/ 80 h 52" name="T11"/>
                <a:gd fmla="*/ 78 w 51" name="T12"/>
                <a:gd fmla="*/ 45 h 52" name="T13"/>
                <a:gd fmla="*/ 45 w 51" name="T14"/>
                <a:gd fmla="*/ 10 h 52" name="T15"/>
                <a:gd fmla="*/ 45 w 51" name="T16"/>
                <a:gd fmla="*/ 10 h 52" name="T17"/>
                <a:gd fmla="*/ 45 w 51" name="T18"/>
                <a:gd fmla="*/ 0 h 52" name="T19"/>
                <a:gd fmla="*/ 45 w 51" name="T20"/>
                <a:gd fmla="*/ 90 h 52" name="T21"/>
                <a:gd fmla="*/ 0 w 51" name="T22"/>
                <a:gd fmla="*/ 45 h 52" name="T23"/>
                <a:gd fmla="*/ 45 w 51" name="T24"/>
                <a:gd fmla="*/ 0 h 52" name="T25"/>
                <a:gd fmla="*/ 45 w 51" name="T26"/>
                <a:gd fmla="*/ 10 h 52" name="T27"/>
                <a:gd fmla="*/ 10 w 51" name="T28"/>
                <a:gd fmla="*/ 45 h 52" name="T29"/>
                <a:gd fmla="*/ 45 w 51" name="T30"/>
                <a:gd fmla="*/ 80 h 52" name="T31"/>
                <a:gd fmla="*/ 45 w 51" name="T32"/>
                <a:gd fmla="*/ 90 h 52"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b="b" l="0" r="r" t="0"/>
              <a:pathLst>
                <a:path h="52" w="51">
                  <a:moveTo>
                    <a:pt x="26" y="0"/>
                  </a:moveTo>
                  <a:cubicBezTo>
                    <a:pt x="40" y="0"/>
                    <a:pt x="51" y="12"/>
                    <a:pt x="51" y="26"/>
                  </a:cubicBezTo>
                  <a:cubicBezTo>
                    <a:pt x="51" y="40"/>
                    <a:pt x="40" y="52"/>
                    <a:pt x="26" y="52"/>
                  </a:cubicBezTo>
                  <a:cubicBezTo>
                    <a:pt x="26" y="52"/>
                    <a:pt x="26" y="52"/>
                    <a:pt x="26" y="52"/>
                  </a:cubicBezTo>
                  <a:cubicBezTo>
                    <a:pt x="26" y="46"/>
                    <a:pt x="26" y="46"/>
                    <a:pt x="26" y="46"/>
                  </a:cubicBezTo>
                  <a:cubicBezTo>
                    <a:pt x="26" y="46"/>
                    <a:pt x="26" y="46"/>
                    <a:pt x="26" y="46"/>
                  </a:cubicBezTo>
                  <a:cubicBezTo>
                    <a:pt x="37" y="46"/>
                    <a:pt x="45" y="37"/>
                    <a:pt x="45" y="26"/>
                  </a:cubicBezTo>
                  <a:cubicBezTo>
                    <a:pt x="45" y="15"/>
                    <a:pt x="37" y="6"/>
                    <a:pt x="26" y="6"/>
                  </a:cubicBezTo>
                  <a:cubicBezTo>
                    <a:pt x="26" y="6"/>
                    <a:pt x="26" y="6"/>
                    <a:pt x="26" y="6"/>
                  </a:cubicBezTo>
                  <a:cubicBezTo>
                    <a:pt x="26" y="0"/>
                    <a:pt x="26" y="0"/>
                    <a:pt x="26" y="0"/>
                  </a:cubicBezTo>
                  <a:close/>
                  <a:moveTo>
                    <a:pt x="26" y="52"/>
                  </a:moveTo>
                  <a:cubicBezTo>
                    <a:pt x="12" y="52"/>
                    <a:pt x="0" y="40"/>
                    <a:pt x="0" y="26"/>
                  </a:cubicBezTo>
                  <a:cubicBezTo>
                    <a:pt x="0" y="12"/>
                    <a:pt x="12" y="0"/>
                    <a:pt x="26" y="0"/>
                  </a:cubicBezTo>
                  <a:cubicBezTo>
                    <a:pt x="26" y="6"/>
                    <a:pt x="26" y="6"/>
                    <a:pt x="26" y="6"/>
                  </a:cubicBezTo>
                  <a:cubicBezTo>
                    <a:pt x="15" y="6"/>
                    <a:pt x="6" y="15"/>
                    <a:pt x="6" y="26"/>
                  </a:cubicBezTo>
                  <a:cubicBezTo>
                    <a:pt x="6" y="37"/>
                    <a:pt x="15" y="46"/>
                    <a:pt x="26" y="46"/>
                  </a:cubicBezTo>
                  <a:lnTo>
                    <a:pt x="26" y="52"/>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01" name="Freeform 80"/>
            <p:cNvSpPr>
              <a:spLocks noEditPoints="1"/>
            </p:cNvSpPr>
            <p:nvPr/>
          </p:nvSpPr>
          <p:spPr bwMode="auto">
            <a:xfrm>
              <a:off x="3752640" y="2175643"/>
              <a:ext cx="76122" cy="76116"/>
            </a:xfrm>
            <a:custGeom>
              <a:gdLst>
                <a:gd fmla="*/ 45 w 51" name="T0"/>
                <a:gd fmla="*/ 0 h 51" name="T1"/>
                <a:gd fmla="*/ 89 w 51" name="T2"/>
                <a:gd fmla="*/ 45 h 51" name="T3"/>
                <a:gd fmla="*/ 45 w 51" name="T4"/>
                <a:gd fmla="*/ 89 h 51" name="T5"/>
                <a:gd fmla="*/ 45 w 51" name="T6"/>
                <a:gd fmla="*/ 79 h 51" name="T7"/>
                <a:gd fmla="*/ 79 w 51" name="T8"/>
                <a:gd fmla="*/ 45 h 51" name="T9"/>
                <a:gd fmla="*/ 45 w 51" name="T10"/>
                <a:gd fmla="*/ 10 h 51" name="T11"/>
                <a:gd fmla="*/ 45 w 51" name="T12"/>
                <a:gd fmla="*/ 0 h 51" name="T13"/>
                <a:gd fmla="*/ 45 w 51" name="T14"/>
                <a:gd fmla="*/ 89 h 51" name="T15"/>
                <a:gd fmla="*/ 0 w 51" name="T16"/>
                <a:gd fmla="*/ 45 h 51" name="T17"/>
                <a:gd fmla="*/ 45 w 51" name="T18"/>
                <a:gd fmla="*/ 0 h 51" name="T19"/>
                <a:gd fmla="*/ 45 w 51" name="T20"/>
                <a:gd fmla="*/ 10 h 51" name="T21"/>
                <a:gd fmla="*/ 10 w 51" name="T22"/>
                <a:gd fmla="*/ 45 h 51" name="T23"/>
                <a:gd fmla="*/ 45 w 51" name="T24"/>
                <a:gd fmla="*/ 79 h 51" name="T25"/>
                <a:gd fmla="*/ 45 w 51" name="T26"/>
                <a:gd fmla="*/ 89 h 51"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b="b" l="0" r="r" t="0"/>
              <a:pathLst>
                <a:path h="51" w="51">
                  <a:moveTo>
                    <a:pt x="26" y="0"/>
                  </a:moveTo>
                  <a:cubicBezTo>
                    <a:pt x="40" y="0"/>
                    <a:pt x="51" y="11"/>
                    <a:pt x="51" y="26"/>
                  </a:cubicBezTo>
                  <a:cubicBezTo>
                    <a:pt x="51" y="40"/>
                    <a:pt x="40" y="51"/>
                    <a:pt x="26" y="51"/>
                  </a:cubicBezTo>
                  <a:cubicBezTo>
                    <a:pt x="26" y="45"/>
                    <a:pt x="26" y="45"/>
                    <a:pt x="26" y="45"/>
                  </a:cubicBezTo>
                  <a:cubicBezTo>
                    <a:pt x="37" y="45"/>
                    <a:pt x="45" y="36"/>
                    <a:pt x="45" y="26"/>
                  </a:cubicBezTo>
                  <a:cubicBezTo>
                    <a:pt x="45" y="15"/>
                    <a:pt x="37" y="6"/>
                    <a:pt x="26" y="6"/>
                  </a:cubicBezTo>
                  <a:lnTo>
                    <a:pt x="26" y="0"/>
                  </a:lnTo>
                  <a:close/>
                  <a:moveTo>
                    <a:pt x="26" y="51"/>
                  </a:moveTo>
                  <a:cubicBezTo>
                    <a:pt x="12" y="51"/>
                    <a:pt x="0" y="40"/>
                    <a:pt x="0" y="26"/>
                  </a:cubicBezTo>
                  <a:cubicBezTo>
                    <a:pt x="0" y="11"/>
                    <a:pt x="12" y="0"/>
                    <a:pt x="26" y="0"/>
                  </a:cubicBezTo>
                  <a:cubicBezTo>
                    <a:pt x="26" y="6"/>
                    <a:pt x="26" y="6"/>
                    <a:pt x="26" y="6"/>
                  </a:cubicBezTo>
                  <a:cubicBezTo>
                    <a:pt x="15" y="6"/>
                    <a:pt x="6" y="15"/>
                    <a:pt x="6" y="26"/>
                  </a:cubicBezTo>
                  <a:cubicBezTo>
                    <a:pt x="6" y="36"/>
                    <a:pt x="15" y="45"/>
                    <a:pt x="26" y="45"/>
                  </a:cubicBezTo>
                  <a:lnTo>
                    <a:pt x="26" y="51"/>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02" name="Freeform 81"/>
            <p:cNvSpPr>
              <a:spLocks noEditPoints="1"/>
            </p:cNvSpPr>
            <p:nvPr/>
          </p:nvSpPr>
          <p:spPr bwMode="auto">
            <a:xfrm>
              <a:off x="4164041" y="3597048"/>
              <a:ext cx="76122" cy="76116"/>
            </a:xfrm>
            <a:custGeom>
              <a:gdLst>
                <a:gd fmla="*/ 44 w 51" name="T0"/>
                <a:gd fmla="*/ 0 h 51" name="T1"/>
                <a:gd fmla="*/ 89 w 51" name="T2"/>
                <a:gd fmla="*/ 45 h 51" name="T3"/>
                <a:gd fmla="*/ 44 w 51" name="T4"/>
                <a:gd fmla="*/ 89 h 51" name="T5"/>
                <a:gd fmla="*/ 44 w 51" name="T6"/>
                <a:gd fmla="*/ 79 h 51" name="T7"/>
                <a:gd fmla="*/ 79 w 51" name="T8"/>
                <a:gd fmla="*/ 45 h 51" name="T9"/>
                <a:gd fmla="*/ 44 w 51" name="T10"/>
                <a:gd fmla="*/ 10 h 51" name="T11"/>
                <a:gd fmla="*/ 44 w 51" name="T12"/>
                <a:gd fmla="*/ 0 h 51" name="T13"/>
                <a:gd fmla="*/ 44 w 51" name="T14"/>
                <a:gd fmla="*/ 89 h 51" name="T15"/>
                <a:gd fmla="*/ 0 w 51" name="T16"/>
                <a:gd fmla="*/ 45 h 51" name="T17"/>
                <a:gd fmla="*/ 44 w 51" name="T18"/>
                <a:gd fmla="*/ 0 h 51" name="T19"/>
                <a:gd fmla="*/ 44 w 51" name="T20"/>
                <a:gd fmla="*/ 10 h 51" name="T21"/>
                <a:gd fmla="*/ 10 w 51" name="T22"/>
                <a:gd fmla="*/ 45 h 51" name="T23"/>
                <a:gd fmla="*/ 44 w 51" name="T24"/>
                <a:gd fmla="*/ 79 h 51" name="T25"/>
                <a:gd fmla="*/ 44 w 51" name="T26"/>
                <a:gd fmla="*/ 89 h 51"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b="b" l="0" r="r" t="0"/>
              <a:pathLst>
                <a:path h="51" w="51">
                  <a:moveTo>
                    <a:pt x="25" y="0"/>
                  </a:moveTo>
                  <a:cubicBezTo>
                    <a:pt x="40" y="0"/>
                    <a:pt x="51" y="11"/>
                    <a:pt x="51" y="26"/>
                  </a:cubicBezTo>
                  <a:cubicBezTo>
                    <a:pt x="51" y="40"/>
                    <a:pt x="40" y="51"/>
                    <a:pt x="25" y="51"/>
                  </a:cubicBezTo>
                  <a:cubicBezTo>
                    <a:pt x="25" y="45"/>
                    <a:pt x="25" y="45"/>
                    <a:pt x="25" y="45"/>
                  </a:cubicBezTo>
                  <a:cubicBezTo>
                    <a:pt x="36" y="45"/>
                    <a:pt x="45" y="36"/>
                    <a:pt x="45" y="26"/>
                  </a:cubicBezTo>
                  <a:cubicBezTo>
                    <a:pt x="45" y="15"/>
                    <a:pt x="36" y="6"/>
                    <a:pt x="25" y="6"/>
                  </a:cubicBezTo>
                  <a:lnTo>
                    <a:pt x="25" y="0"/>
                  </a:lnTo>
                  <a:close/>
                  <a:moveTo>
                    <a:pt x="25" y="51"/>
                  </a:moveTo>
                  <a:cubicBezTo>
                    <a:pt x="11" y="51"/>
                    <a:pt x="0" y="40"/>
                    <a:pt x="0" y="26"/>
                  </a:cubicBezTo>
                  <a:cubicBezTo>
                    <a:pt x="0" y="11"/>
                    <a:pt x="11" y="0"/>
                    <a:pt x="25" y="0"/>
                  </a:cubicBezTo>
                  <a:cubicBezTo>
                    <a:pt x="25" y="6"/>
                    <a:pt x="25" y="6"/>
                    <a:pt x="25" y="6"/>
                  </a:cubicBezTo>
                  <a:cubicBezTo>
                    <a:pt x="15" y="6"/>
                    <a:pt x="6" y="15"/>
                    <a:pt x="6" y="26"/>
                  </a:cubicBezTo>
                  <a:cubicBezTo>
                    <a:pt x="6" y="36"/>
                    <a:pt x="15" y="45"/>
                    <a:pt x="25" y="45"/>
                  </a:cubicBezTo>
                  <a:lnTo>
                    <a:pt x="25" y="51"/>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03" name="Freeform 82"/>
            <p:cNvSpPr>
              <a:spLocks noEditPoints="1"/>
            </p:cNvSpPr>
            <p:nvPr/>
          </p:nvSpPr>
          <p:spPr bwMode="auto">
            <a:xfrm>
              <a:off x="4652420" y="3864737"/>
              <a:ext cx="76122" cy="76116"/>
            </a:xfrm>
            <a:custGeom>
              <a:gdLst>
                <a:gd fmla="*/ 45 w 51" name="T0"/>
                <a:gd fmla="*/ 0 h 51" name="T1"/>
                <a:gd fmla="*/ 89 w 51" name="T2"/>
                <a:gd fmla="*/ 44 h 51" name="T3"/>
                <a:gd fmla="*/ 45 w 51" name="T4"/>
                <a:gd fmla="*/ 89 h 51" name="T5"/>
                <a:gd fmla="*/ 45 w 51" name="T6"/>
                <a:gd fmla="*/ 79 h 51" name="T7"/>
                <a:gd fmla="*/ 79 w 51" name="T8"/>
                <a:gd fmla="*/ 44 h 51" name="T9"/>
                <a:gd fmla="*/ 45 w 51" name="T10"/>
                <a:gd fmla="*/ 10 h 51" name="T11"/>
                <a:gd fmla="*/ 45 w 51" name="T12"/>
                <a:gd fmla="*/ 0 h 51" name="T13"/>
                <a:gd fmla="*/ 45 w 51" name="T14"/>
                <a:gd fmla="*/ 89 h 51" name="T15"/>
                <a:gd fmla="*/ 0 w 51" name="T16"/>
                <a:gd fmla="*/ 44 h 51" name="T17"/>
                <a:gd fmla="*/ 45 w 51" name="T18"/>
                <a:gd fmla="*/ 0 h 51" name="T19"/>
                <a:gd fmla="*/ 45 w 51" name="T20"/>
                <a:gd fmla="*/ 10 h 51" name="T21"/>
                <a:gd fmla="*/ 10 w 51" name="T22"/>
                <a:gd fmla="*/ 44 h 51" name="T23"/>
                <a:gd fmla="*/ 45 w 51" name="T24"/>
                <a:gd fmla="*/ 79 h 51" name="T25"/>
                <a:gd fmla="*/ 45 w 51" name="T26"/>
                <a:gd fmla="*/ 89 h 51"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b="b" l="0" r="r" t="0"/>
              <a:pathLst>
                <a:path h="51" w="51">
                  <a:moveTo>
                    <a:pt x="26" y="0"/>
                  </a:moveTo>
                  <a:cubicBezTo>
                    <a:pt x="40" y="0"/>
                    <a:pt x="51" y="11"/>
                    <a:pt x="51" y="25"/>
                  </a:cubicBezTo>
                  <a:cubicBezTo>
                    <a:pt x="51" y="40"/>
                    <a:pt x="40" y="51"/>
                    <a:pt x="26" y="51"/>
                  </a:cubicBezTo>
                  <a:cubicBezTo>
                    <a:pt x="26" y="45"/>
                    <a:pt x="26" y="45"/>
                    <a:pt x="26" y="45"/>
                  </a:cubicBezTo>
                  <a:cubicBezTo>
                    <a:pt x="36" y="45"/>
                    <a:pt x="45" y="36"/>
                    <a:pt x="45" y="25"/>
                  </a:cubicBezTo>
                  <a:cubicBezTo>
                    <a:pt x="45" y="14"/>
                    <a:pt x="36" y="6"/>
                    <a:pt x="26" y="6"/>
                  </a:cubicBezTo>
                  <a:lnTo>
                    <a:pt x="26" y="0"/>
                  </a:lnTo>
                  <a:close/>
                  <a:moveTo>
                    <a:pt x="26" y="51"/>
                  </a:moveTo>
                  <a:cubicBezTo>
                    <a:pt x="11" y="51"/>
                    <a:pt x="0" y="40"/>
                    <a:pt x="0" y="25"/>
                  </a:cubicBezTo>
                  <a:cubicBezTo>
                    <a:pt x="0" y="11"/>
                    <a:pt x="11" y="0"/>
                    <a:pt x="26" y="0"/>
                  </a:cubicBezTo>
                  <a:cubicBezTo>
                    <a:pt x="26" y="6"/>
                    <a:pt x="26" y="6"/>
                    <a:pt x="26" y="6"/>
                  </a:cubicBezTo>
                  <a:cubicBezTo>
                    <a:pt x="15" y="6"/>
                    <a:pt x="6" y="14"/>
                    <a:pt x="6" y="25"/>
                  </a:cubicBezTo>
                  <a:cubicBezTo>
                    <a:pt x="6" y="36"/>
                    <a:pt x="15" y="45"/>
                    <a:pt x="26" y="45"/>
                  </a:cubicBezTo>
                  <a:lnTo>
                    <a:pt x="26" y="51"/>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04" name="Freeform 83"/>
            <p:cNvSpPr>
              <a:spLocks noEditPoints="1"/>
            </p:cNvSpPr>
            <p:nvPr/>
          </p:nvSpPr>
          <p:spPr bwMode="auto">
            <a:xfrm>
              <a:off x="5343506" y="3366989"/>
              <a:ext cx="76122" cy="76116"/>
            </a:xfrm>
            <a:custGeom>
              <a:gdLst>
                <a:gd fmla="*/ 44 w 51" name="T0"/>
                <a:gd fmla="*/ 0 h 51" name="T1"/>
                <a:gd fmla="*/ 89 w 51" name="T2"/>
                <a:gd fmla="*/ 45 h 51" name="T3"/>
                <a:gd fmla="*/ 44 w 51" name="T4"/>
                <a:gd fmla="*/ 89 h 51" name="T5"/>
                <a:gd fmla="*/ 44 w 51" name="T6"/>
                <a:gd fmla="*/ 89 h 51" name="T7"/>
                <a:gd fmla="*/ 44 w 51" name="T8"/>
                <a:gd fmla="*/ 79 h 51" name="T9"/>
                <a:gd fmla="*/ 44 w 51" name="T10"/>
                <a:gd fmla="*/ 79 h 51" name="T11"/>
                <a:gd fmla="*/ 79 w 51" name="T12"/>
                <a:gd fmla="*/ 45 h 51" name="T13"/>
                <a:gd fmla="*/ 44 w 51" name="T14"/>
                <a:gd fmla="*/ 10 h 51" name="T15"/>
                <a:gd fmla="*/ 44 w 51" name="T16"/>
                <a:gd fmla="*/ 10 h 51" name="T17"/>
                <a:gd fmla="*/ 44 w 51" name="T18"/>
                <a:gd fmla="*/ 0 h 51" name="T19"/>
                <a:gd fmla="*/ 44 w 51" name="T20"/>
                <a:gd fmla="*/ 89 h 51" name="T21"/>
                <a:gd fmla="*/ 0 w 51" name="T22"/>
                <a:gd fmla="*/ 45 h 51" name="T23"/>
                <a:gd fmla="*/ 44 w 51" name="T24"/>
                <a:gd fmla="*/ 0 h 51" name="T25"/>
                <a:gd fmla="*/ 44 w 51" name="T26"/>
                <a:gd fmla="*/ 10 h 51" name="T27"/>
                <a:gd fmla="*/ 10 w 51" name="T28"/>
                <a:gd fmla="*/ 45 h 51" name="T29"/>
                <a:gd fmla="*/ 44 w 51" name="T30"/>
                <a:gd fmla="*/ 79 h 51" name="T31"/>
                <a:gd fmla="*/ 44 w 51" name="T32"/>
                <a:gd fmla="*/ 89 h 51"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b="b" l="0" r="r" t="0"/>
              <a:pathLst>
                <a:path h="51" w="51">
                  <a:moveTo>
                    <a:pt x="25" y="0"/>
                  </a:moveTo>
                  <a:cubicBezTo>
                    <a:pt x="39" y="0"/>
                    <a:pt x="51" y="12"/>
                    <a:pt x="51" y="26"/>
                  </a:cubicBezTo>
                  <a:cubicBezTo>
                    <a:pt x="51" y="40"/>
                    <a:pt x="39" y="51"/>
                    <a:pt x="25" y="51"/>
                  </a:cubicBezTo>
                  <a:cubicBezTo>
                    <a:pt x="25" y="51"/>
                    <a:pt x="25" y="51"/>
                    <a:pt x="25" y="51"/>
                  </a:cubicBezTo>
                  <a:cubicBezTo>
                    <a:pt x="25" y="45"/>
                    <a:pt x="25" y="45"/>
                    <a:pt x="25" y="45"/>
                  </a:cubicBezTo>
                  <a:cubicBezTo>
                    <a:pt x="25" y="45"/>
                    <a:pt x="25" y="45"/>
                    <a:pt x="25" y="45"/>
                  </a:cubicBezTo>
                  <a:cubicBezTo>
                    <a:pt x="36" y="45"/>
                    <a:pt x="45" y="37"/>
                    <a:pt x="45" y="26"/>
                  </a:cubicBezTo>
                  <a:cubicBezTo>
                    <a:pt x="45" y="15"/>
                    <a:pt x="36" y="6"/>
                    <a:pt x="25" y="6"/>
                  </a:cubicBezTo>
                  <a:cubicBezTo>
                    <a:pt x="25" y="6"/>
                    <a:pt x="25" y="6"/>
                    <a:pt x="25" y="6"/>
                  </a:cubicBezTo>
                  <a:cubicBezTo>
                    <a:pt x="25" y="0"/>
                    <a:pt x="25" y="0"/>
                    <a:pt x="25" y="0"/>
                  </a:cubicBezTo>
                  <a:close/>
                  <a:moveTo>
                    <a:pt x="25" y="51"/>
                  </a:moveTo>
                  <a:cubicBezTo>
                    <a:pt x="11" y="51"/>
                    <a:pt x="0" y="40"/>
                    <a:pt x="0" y="26"/>
                  </a:cubicBezTo>
                  <a:cubicBezTo>
                    <a:pt x="0" y="12"/>
                    <a:pt x="11" y="0"/>
                    <a:pt x="25" y="0"/>
                  </a:cubicBezTo>
                  <a:cubicBezTo>
                    <a:pt x="25" y="6"/>
                    <a:pt x="25" y="6"/>
                    <a:pt x="25" y="6"/>
                  </a:cubicBezTo>
                  <a:cubicBezTo>
                    <a:pt x="14" y="6"/>
                    <a:pt x="6" y="15"/>
                    <a:pt x="6" y="26"/>
                  </a:cubicBezTo>
                  <a:cubicBezTo>
                    <a:pt x="6" y="37"/>
                    <a:pt x="14" y="45"/>
                    <a:pt x="25" y="45"/>
                  </a:cubicBezTo>
                  <a:lnTo>
                    <a:pt x="25" y="51"/>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05" name="Freeform 84"/>
            <p:cNvSpPr>
              <a:spLocks noEditPoints="1"/>
            </p:cNvSpPr>
            <p:nvPr/>
          </p:nvSpPr>
          <p:spPr bwMode="auto">
            <a:xfrm>
              <a:off x="5659969" y="2647734"/>
              <a:ext cx="75267" cy="76116"/>
            </a:xfrm>
            <a:custGeom>
              <a:gdLst>
                <a:gd fmla="*/ 43 w 51" name="T0"/>
                <a:gd fmla="*/ 0 h 51" name="T1"/>
                <a:gd fmla="*/ 88 w 51" name="T2"/>
                <a:gd fmla="*/ 45 h 51" name="T3"/>
                <a:gd fmla="*/ 43 w 51" name="T4"/>
                <a:gd fmla="*/ 89 h 51" name="T5"/>
                <a:gd fmla="*/ 43 w 51" name="T6"/>
                <a:gd fmla="*/ 89 h 51" name="T7"/>
                <a:gd fmla="*/ 43 w 51" name="T8"/>
                <a:gd fmla="*/ 79 h 51" name="T9"/>
                <a:gd fmla="*/ 43 w 51" name="T10"/>
                <a:gd fmla="*/ 79 h 51" name="T11"/>
                <a:gd fmla="*/ 78 w 51" name="T12"/>
                <a:gd fmla="*/ 45 h 51" name="T13"/>
                <a:gd fmla="*/ 43 w 51" name="T14"/>
                <a:gd fmla="*/ 10 h 51" name="T15"/>
                <a:gd fmla="*/ 43 w 51" name="T16"/>
                <a:gd fmla="*/ 10 h 51" name="T17"/>
                <a:gd fmla="*/ 43 w 51" name="T18"/>
                <a:gd fmla="*/ 0 h 51" name="T19"/>
                <a:gd fmla="*/ 43 w 51" name="T20"/>
                <a:gd fmla="*/ 89 h 51" name="T21"/>
                <a:gd fmla="*/ 0 w 51" name="T22"/>
                <a:gd fmla="*/ 45 h 51" name="T23"/>
                <a:gd fmla="*/ 43 w 51" name="T24"/>
                <a:gd fmla="*/ 0 h 51" name="T25"/>
                <a:gd fmla="*/ 43 w 51" name="T26"/>
                <a:gd fmla="*/ 10 h 51" name="T27"/>
                <a:gd fmla="*/ 10 w 51" name="T28"/>
                <a:gd fmla="*/ 45 h 51" name="T29"/>
                <a:gd fmla="*/ 43 w 51" name="T30"/>
                <a:gd fmla="*/ 79 h 51" name="T31"/>
                <a:gd fmla="*/ 43 w 51" name="T32"/>
                <a:gd fmla="*/ 89 h 51"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b="b" l="0" r="r" t="0"/>
              <a:pathLst>
                <a:path h="51" w="51">
                  <a:moveTo>
                    <a:pt x="25" y="0"/>
                  </a:moveTo>
                  <a:cubicBezTo>
                    <a:pt x="39" y="0"/>
                    <a:pt x="51" y="11"/>
                    <a:pt x="51" y="26"/>
                  </a:cubicBezTo>
                  <a:cubicBezTo>
                    <a:pt x="51" y="40"/>
                    <a:pt x="39" y="51"/>
                    <a:pt x="25" y="51"/>
                  </a:cubicBezTo>
                  <a:cubicBezTo>
                    <a:pt x="25" y="51"/>
                    <a:pt x="25" y="51"/>
                    <a:pt x="25" y="51"/>
                  </a:cubicBezTo>
                  <a:cubicBezTo>
                    <a:pt x="25" y="45"/>
                    <a:pt x="25" y="45"/>
                    <a:pt x="25" y="45"/>
                  </a:cubicBezTo>
                  <a:cubicBezTo>
                    <a:pt x="25" y="45"/>
                    <a:pt x="25" y="45"/>
                    <a:pt x="25" y="45"/>
                  </a:cubicBezTo>
                  <a:cubicBezTo>
                    <a:pt x="36" y="45"/>
                    <a:pt x="45" y="36"/>
                    <a:pt x="45" y="26"/>
                  </a:cubicBezTo>
                  <a:cubicBezTo>
                    <a:pt x="45" y="15"/>
                    <a:pt x="36" y="6"/>
                    <a:pt x="25" y="6"/>
                  </a:cubicBezTo>
                  <a:cubicBezTo>
                    <a:pt x="25" y="6"/>
                    <a:pt x="25" y="6"/>
                    <a:pt x="25" y="6"/>
                  </a:cubicBezTo>
                  <a:cubicBezTo>
                    <a:pt x="25" y="0"/>
                    <a:pt x="25" y="0"/>
                    <a:pt x="25" y="0"/>
                  </a:cubicBezTo>
                  <a:close/>
                  <a:moveTo>
                    <a:pt x="25" y="51"/>
                  </a:moveTo>
                  <a:cubicBezTo>
                    <a:pt x="11" y="51"/>
                    <a:pt x="0" y="40"/>
                    <a:pt x="0" y="26"/>
                  </a:cubicBezTo>
                  <a:cubicBezTo>
                    <a:pt x="0" y="11"/>
                    <a:pt x="11" y="0"/>
                    <a:pt x="25" y="0"/>
                  </a:cubicBezTo>
                  <a:cubicBezTo>
                    <a:pt x="25" y="6"/>
                    <a:pt x="25" y="6"/>
                    <a:pt x="25" y="6"/>
                  </a:cubicBezTo>
                  <a:cubicBezTo>
                    <a:pt x="14" y="6"/>
                    <a:pt x="6" y="15"/>
                    <a:pt x="6" y="26"/>
                  </a:cubicBezTo>
                  <a:cubicBezTo>
                    <a:pt x="6" y="36"/>
                    <a:pt x="14" y="45"/>
                    <a:pt x="25" y="45"/>
                  </a:cubicBezTo>
                  <a:lnTo>
                    <a:pt x="25" y="51"/>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06" name="Freeform 85"/>
            <p:cNvSpPr>
              <a:spLocks noEditPoints="1"/>
            </p:cNvSpPr>
            <p:nvPr/>
          </p:nvSpPr>
          <p:spPr bwMode="auto">
            <a:xfrm>
              <a:off x="5601808" y="2026832"/>
              <a:ext cx="76122" cy="77827"/>
            </a:xfrm>
            <a:custGeom>
              <a:gdLst>
                <a:gd fmla="*/ 45 w 51" name="T0"/>
                <a:gd fmla="*/ 0 h 52" name="T1"/>
                <a:gd fmla="*/ 89 w 51" name="T2"/>
                <a:gd fmla="*/ 46 h 52" name="T3"/>
                <a:gd fmla="*/ 45 w 51" name="T4"/>
                <a:gd fmla="*/ 91 h 52" name="T5"/>
                <a:gd fmla="*/ 45 w 51" name="T6"/>
                <a:gd fmla="*/ 91 h 52" name="T7"/>
                <a:gd fmla="*/ 45 w 51" name="T8"/>
                <a:gd fmla="*/ 81 h 52" name="T9"/>
                <a:gd fmla="*/ 45 w 51" name="T10"/>
                <a:gd fmla="*/ 81 h 52" name="T11"/>
                <a:gd fmla="*/ 79 w 51" name="T12"/>
                <a:gd fmla="*/ 46 h 52" name="T13"/>
                <a:gd fmla="*/ 45 w 51" name="T14"/>
                <a:gd fmla="*/ 11 h 52" name="T15"/>
                <a:gd fmla="*/ 45 w 51" name="T16"/>
                <a:gd fmla="*/ 11 h 52" name="T17"/>
                <a:gd fmla="*/ 45 w 51" name="T18"/>
                <a:gd fmla="*/ 0 h 52" name="T19"/>
                <a:gd fmla="*/ 45 w 51" name="T20"/>
                <a:gd fmla="*/ 91 h 52" name="T21"/>
                <a:gd fmla="*/ 0 w 51" name="T22"/>
                <a:gd fmla="*/ 46 h 52" name="T23"/>
                <a:gd fmla="*/ 45 w 51" name="T24"/>
                <a:gd fmla="*/ 0 h 52" name="T25"/>
                <a:gd fmla="*/ 45 w 51" name="T26"/>
                <a:gd fmla="*/ 11 h 52" name="T27"/>
                <a:gd fmla="*/ 10 w 51" name="T28"/>
                <a:gd fmla="*/ 46 h 52" name="T29"/>
                <a:gd fmla="*/ 45 w 51" name="T30"/>
                <a:gd fmla="*/ 81 h 52" name="T31"/>
                <a:gd fmla="*/ 45 w 51" name="T32"/>
                <a:gd fmla="*/ 91 h 52"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b="b" l="0" r="r" t="0"/>
              <a:pathLst>
                <a:path h="52" w="51">
                  <a:moveTo>
                    <a:pt x="26" y="0"/>
                  </a:moveTo>
                  <a:cubicBezTo>
                    <a:pt x="40" y="0"/>
                    <a:pt x="51" y="12"/>
                    <a:pt x="51" y="26"/>
                  </a:cubicBezTo>
                  <a:cubicBezTo>
                    <a:pt x="51" y="40"/>
                    <a:pt x="40" y="52"/>
                    <a:pt x="26" y="52"/>
                  </a:cubicBezTo>
                  <a:cubicBezTo>
                    <a:pt x="26" y="52"/>
                    <a:pt x="26" y="52"/>
                    <a:pt x="26" y="52"/>
                  </a:cubicBezTo>
                  <a:cubicBezTo>
                    <a:pt x="26" y="46"/>
                    <a:pt x="26" y="46"/>
                    <a:pt x="26" y="46"/>
                  </a:cubicBezTo>
                  <a:cubicBezTo>
                    <a:pt x="26" y="46"/>
                    <a:pt x="26" y="46"/>
                    <a:pt x="26" y="46"/>
                  </a:cubicBezTo>
                  <a:cubicBezTo>
                    <a:pt x="36" y="46"/>
                    <a:pt x="45" y="37"/>
                    <a:pt x="45" y="26"/>
                  </a:cubicBezTo>
                  <a:cubicBezTo>
                    <a:pt x="45" y="15"/>
                    <a:pt x="36" y="6"/>
                    <a:pt x="26" y="6"/>
                  </a:cubicBezTo>
                  <a:cubicBezTo>
                    <a:pt x="26" y="6"/>
                    <a:pt x="26" y="6"/>
                    <a:pt x="26" y="6"/>
                  </a:cubicBezTo>
                  <a:cubicBezTo>
                    <a:pt x="26" y="0"/>
                    <a:pt x="26" y="0"/>
                    <a:pt x="26" y="0"/>
                  </a:cubicBezTo>
                  <a:close/>
                  <a:moveTo>
                    <a:pt x="26" y="52"/>
                  </a:moveTo>
                  <a:cubicBezTo>
                    <a:pt x="11" y="52"/>
                    <a:pt x="0" y="40"/>
                    <a:pt x="0" y="26"/>
                  </a:cubicBezTo>
                  <a:cubicBezTo>
                    <a:pt x="0" y="12"/>
                    <a:pt x="11" y="0"/>
                    <a:pt x="26" y="0"/>
                  </a:cubicBezTo>
                  <a:cubicBezTo>
                    <a:pt x="26" y="6"/>
                    <a:pt x="26" y="6"/>
                    <a:pt x="26" y="6"/>
                  </a:cubicBezTo>
                  <a:cubicBezTo>
                    <a:pt x="15" y="6"/>
                    <a:pt x="6" y="15"/>
                    <a:pt x="6" y="26"/>
                  </a:cubicBezTo>
                  <a:cubicBezTo>
                    <a:pt x="6" y="37"/>
                    <a:pt x="15" y="46"/>
                    <a:pt x="26" y="46"/>
                  </a:cubicBezTo>
                  <a:lnTo>
                    <a:pt x="26" y="52"/>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07" name="Freeform 86"/>
            <p:cNvSpPr>
              <a:spLocks noEditPoints="1"/>
            </p:cNvSpPr>
            <p:nvPr/>
          </p:nvSpPr>
          <p:spPr bwMode="auto">
            <a:xfrm>
              <a:off x="4893616" y="2552803"/>
              <a:ext cx="75267" cy="76116"/>
            </a:xfrm>
            <a:custGeom>
              <a:gdLst>
                <a:gd fmla="*/ 43 w 51" name="T0"/>
                <a:gd fmla="*/ 0 h 51" name="T1"/>
                <a:gd fmla="*/ 88 w 51" name="T2"/>
                <a:gd fmla="*/ 45 h 51" name="T3"/>
                <a:gd fmla="*/ 43 w 51" name="T4"/>
                <a:gd fmla="*/ 89 h 51" name="T5"/>
                <a:gd fmla="*/ 43 w 51" name="T6"/>
                <a:gd fmla="*/ 89 h 51" name="T7"/>
                <a:gd fmla="*/ 43 w 51" name="T8"/>
                <a:gd fmla="*/ 79 h 51" name="T9"/>
                <a:gd fmla="*/ 43 w 51" name="T10"/>
                <a:gd fmla="*/ 79 h 51" name="T11"/>
                <a:gd fmla="*/ 78 w 51" name="T12"/>
                <a:gd fmla="*/ 45 h 51" name="T13"/>
                <a:gd fmla="*/ 43 w 51" name="T14"/>
                <a:gd fmla="*/ 10 h 51" name="T15"/>
                <a:gd fmla="*/ 43 w 51" name="T16"/>
                <a:gd fmla="*/ 10 h 51" name="T17"/>
                <a:gd fmla="*/ 43 w 51" name="T18"/>
                <a:gd fmla="*/ 0 h 51" name="T19"/>
                <a:gd fmla="*/ 43 w 51" name="T20"/>
                <a:gd fmla="*/ 89 h 51" name="T21"/>
                <a:gd fmla="*/ 0 w 51" name="T22"/>
                <a:gd fmla="*/ 45 h 51" name="T23"/>
                <a:gd fmla="*/ 43 w 51" name="T24"/>
                <a:gd fmla="*/ 0 h 51" name="T25"/>
                <a:gd fmla="*/ 43 w 51" name="T26"/>
                <a:gd fmla="*/ 10 h 51" name="T27"/>
                <a:gd fmla="*/ 10 w 51" name="T28"/>
                <a:gd fmla="*/ 45 h 51" name="T29"/>
                <a:gd fmla="*/ 43 w 51" name="T30"/>
                <a:gd fmla="*/ 79 h 51" name="T31"/>
                <a:gd fmla="*/ 43 w 51" name="T32"/>
                <a:gd fmla="*/ 89 h 51"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b="b" l="0" r="r" t="0"/>
              <a:pathLst>
                <a:path h="51" w="51">
                  <a:moveTo>
                    <a:pt x="25" y="0"/>
                  </a:moveTo>
                  <a:cubicBezTo>
                    <a:pt x="39" y="0"/>
                    <a:pt x="51" y="11"/>
                    <a:pt x="51" y="26"/>
                  </a:cubicBezTo>
                  <a:cubicBezTo>
                    <a:pt x="51" y="40"/>
                    <a:pt x="39" y="51"/>
                    <a:pt x="25" y="51"/>
                  </a:cubicBezTo>
                  <a:cubicBezTo>
                    <a:pt x="25" y="51"/>
                    <a:pt x="25" y="51"/>
                    <a:pt x="25" y="51"/>
                  </a:cubicBezTo>
                  <a:cubicBezTo>
                    <a:pt x="25" y="45"/>
                    <a:pt x="25" y="45"/>
                    <a:pt x="25" y="45"/>
                  </a:cubicBezTo>
                  <a:cubicBezTo>
                    <a:pt x="25" y="45"/>
                    <a:pt x="25" y="45"/>
                    <a:pt x="25" y="45"/>
                  </a:cubicBezTo>
                  <a:cubicBezTo>
                    <a:pt x="36" y="45"/>
                    <a:pt x="45" y="36"/>
                    <a:pt x="45" y="26"/>
                  </a:cubicBezTo>
                  <a:cubicBezTo>
                    <a:pt x="45" y="15"/>
                    <a:pt x="36" y="6"/>
                    <a:pt x="25" y="6"/>
                  </a:cubicBezTo>
                  <a:cubicBezTo>
                    <a:pt x="25" y="6"/>
                    <a:pt x="25" y="6"/>
                    <a:pt x="25" y="6"/>
                  </a:cubicBezTo>
                  <a:cubicBezTo>
                    <a:pt x="25" y="0"/>
                    <a:pt x="25" y="0"/>
                    <a:pt x="25" y="0"/>
                  </a:cubicBezTo>
                  <a:close/>
                  <a:moveTo>
                    <a:pt x="25" y="51"/>
                  </a:moveTo>
                  <a:cubicBezTo>
                    <a:pt x="11" y="51"/>
                    <a:pt x="0" y="40"/>
                    <a:pt x="0" y="26"/>
                  </a:cubicBezTo>
                  <a:cubicBezTo>
                    <a:pt x="0" y="11"/>
                    <a:pt x="11" y="0"/>
                    <a:pt x="25" y="0"/>
                  </a:cubicBezTo>
                  <a:cubicBezTo>
                    <a:pt x="25" y="6"/>
                    <a:pt x="25" y="6"/>
                    <a:pt x="25" y="6"/>
                  </a:cubicBezTo>
                  <a:cubicBezTo>
                    <a:pt x="14" y="6"/>
                    <a:pt x="6" y="15"/>
                    <a:pt x="6" y="26"/>
                  </a:cubicBezTo>
                  <a:cubicBezTo>
                    <a:pt x="6" y="36"/>
                    <a:pt x="14" y="45"/>
                    <a:pt x="25" y="45"/>
                  </a:cubicBezTo>
                  <a:lnTo>
                    <a:pt x="25" y="51"/>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08" name="Freeform 87"/>
            <p:cNvSpPr>
              <a:spLocks noEditPoints="1"/>
            </p:cNvSpPr>
            <p:nvPr/>
          </p:nvSpPr>
          <p:spPr bwMode="auto">
            <a:xfrm>
              <a:off x="4474517" y="1685592"/>
              <a:ext cx="76122" cy="76971"/>
            </a:xfrm>
            <a:custGeom>
              <a:gdLst>
                <a:gd fmla="*/ 44 w 51" name="T0"/>
                <a:gd fmla="*/ 0 h 52" name="T1"/>
                <a:gd fmla="*/ 89 w 51" name="T2"/>
                <a:gd fmla="*/ 45 h 52" name="T3"/>
                <a:gd fmla="*/ 44 w 51" name="T4"/>
                <a:gd fmla="*/ 90 h 52" name="T5"/>
                <a:gd fmla="*/ 44 w 51" name="T6"/>
                <a:gd fmla="*/ 80 h 52" name="T7"/>
                <a:gd fmla="*/ 79 w 51" name="T8"/>
                <a:gd fmla="*/ 45 h 52" name="T9"/>
                <a:gd fmla="*/ 44 w 51" name="T10"/>
                <a:gd fmla="*/ 10 h 52" name="T11"/>
                <a:gd fmla="*/ 44 w 51" name="T12"/>
                <a:gd fmla="*/ 0 h 52" name="T13"/>
                <a:gd fmla="*/ 44 w 51" name="T14"/>
                <a:gd fmla="*/ 90 h 52" name="T15"/>
                <a:gd fmla="*/ 0 w 51" name="T16"/>
                <a:gd fmla="*/ 45 h 52" name="T17"/>
                <a:gd fmla="*/ 44 w 51" name="T18"/>
                <a:gd fmla="*/ 0 h 52" name="T19"/>
                <a:gd fmla="*/ 44 w 51" name="T20"/>
                <a:gd fmla="*/ 10 h 52" name="T21"/>
                <a:gd fmla="*/ 10 w 51" name="T22"/>
                <a:gd fmla="*/ 45 h 52" name="T23"/>
                <a:gd fmla="*/ 44 w 51" name="T24"/>
                <a:gd fmla="*/ 80 h 52" name="T25"/>
                <a:gd fmla="*/ 44 w 51" name="T26"/>
                <a:gd fmla="*/ 90 h 52"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b="b" l="0" r="r" t="0"/>
              <a:pathLst>
                <a:path h="52" w="51">
                  <a:moveTo>
                    <a:pt x="25" y="0"/>
                  </a:moveTo>
                  <a:cubicBezTo>
                    <a:pt x="40" y="0"/>
                    <a:pt x="51" y="12"/>
                    <a:pt x="51" y="26"/>
                  </a:cubicBezTo>
                  <a:cubicBezTo>
                    <a:pt x="51" y="40"/>
                    <a:pt x="40" y="52"/>
                    <a:pt x="25" y="52"/>
                  </a:cubicBezTo>
                  <a:cubicBezTo>
                    <a:pt x="25" y="46"/>
                    <a:pt x="25" y="46"/>
                    <a:pt x="25" y="46"/>
                  </a:cubicBezTo>
                  <a:cubicBezTo>
                    <a:pt x="36" y="46"/>
                    <a:pt x="45" y="37"/>
                    <a:pt x="45" y="26"/>
                  </a:cubicBezTo>
                  <a:cubicBezTo>
                    <a:pt x="45" y="15"/>
                    <a:pt x="36" y="6"/>
                    <a:pt x="25" y="6"/>
                  </a:cubicBezTo>
                  <a:lnTo>
                    <a:pt x="25" y="0"/>
                  </a:lnTo>
                  <a:close/>
                  <a:moveTo>
                    <a:pt x="25" y="52"/>
                  </a:moveTo>
                  <a:cubicBezTo>
                    <a:pt x="11" y="52"/>
                    <a:pt x="0" y="40"/>
                    <a:pt x="0" y="26"/>
                  </a:cubicBezTo>
                  <a:cubicBezTo>
                    <a:pt x="0" y="12"/>
                    <a:pt x="11" y="0"/>
                    <a:pt x="25" y="0"/>
                  </a:cubicBezTo>
                  <a:cubicBezTo>
                    <a:pt x="25" y="6"/>
                    <a:pt x="25" y="6"/>
                    <a:pt x="25" y="6"/>
                  </a:cubicBezTo>
                  <a:cubicBezTo>
                    <a:pt x="15" y="6"/>
                    <a:pt x="6" y="15"/>
                    <a:pt x="6" y="26"/>
                  </a:cubicBezTo>
                  <a:cubicBezTo>
                    <a:pt x="6" y="37"/>
                    <a:pt x="15" y="46"/>
                    <a:pt x="25" y="46"/>
                  </a:cubicBezTo>
                  <a:lnTo>
                    <a:pt x="25" y="52"/>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09" name="Freeform 88"/>
            <p:cNvSpPr>
              <a:spLocks noEditPoints="1"/>
            </p:cNvSpPr>
            <p:nvPr/>
          </p:nvSpPr>
          <p:spPr bwMode="auto">
            <a:xfrm>
              <a:off x="4150357" y="2794835"/>
              <a:ext cx="76122" cy="76116"/>
            </a:xfrm>
            <a:custGeom>
              <a:gdLst>
                <a:gd fmla="*/ 45 w 51" name="T0"/>
                <a:gd fmla="*/ 0 h 51" name="T1"/>
                <a:gd fmla="*/ 89 w 51" name="T2"/>
                <a:gd fmla="*/ 45 h 51" name="T3"/>
                <a:gd fmla="*/ 45 w 51" name="T4"/>
                <a:gd fmla="*/ 89 h 51" name="T5"/>
                <a:gd fmla="*/ 45 w 51" name="T6"/>
                <a:gd fmla="*/ 79 h 51" name="T7"/>
                <a:gd fmla="*/ 80 w 51" name="T8"/>
                <a:gd fmla="*/ 45 h 51" name="T9"/>
                <a:gd fmla="*/ 45 w 51" name="T10"/>
                <a:gd fmla="*/ 10 h 51" name="T11"/>
                <a:gd fmla="*/ 45 w 51" name="T12"/>
                <a:gd fmla="*/ 0 h 51" name="T13"/>
                <a:gd fmla="*/ 45 w 51" name="T14"/>
                <a:gd fmla="*/ 89 h 51" name="T15"/>
                <a:gd fmla="*/ 0 w 51" name="T16"/>
                <a:gd fmla="*/ 45 h 51" name="T17"/>
                <a:gd fmla="*/ 45 w 51" name="T18"/>
                <a:gd fmla="*/ 0 h 51" name="T19"/>
                <a:gd fmla="*/ 45 w 51" name="T20"/>
                <a:gd fmla="*/ 10 h 51" name="T21"/>
                <a:gd fmla="*/ 10 w 51" name="T22"/>
                <a:gd fmla="*/ 45 h 51" name="T23"/>
                <a:gd fmla="*/ 45 w 51" name="T24"/>
                <a:gd fmla="*/ 79 h 51" name="T25"/>
                <a:gd fmla="*/ 45 w 51" name="T26"/>
                <a:gd fmla="*/ 89 h 51"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b="b" l="0" r="r" t="0"/>
              <a:pathLst>
                <a:path h="51" w="51">
                  <a:moveTo>
                    <a:pt x="26" y="0"/>
                  </a:moveTo>
                  <a:cubicBezTo>
                    <a:pt x="40" y="0"/>
                    <a:pt x="51" y="12"/>
                    <a:pt x="51" y="26"/>
                  </a:cubicBezTo>
                  <a:cubicBezTo>
                    <a:pt x="51" y="40"/>
                    <a:pt x="40" y="51"/>
                    <a:pt x="26" y="51"/>
                  </a:cubicBezTo>
                  <a:cubicBezTo>
                    <a:pt x="26" y="45"/>
                    <a:pt x="26" y="45"/>
                    <a:pt x="26" y="45"/>
                  </a:cubicBezTo>
                  <a:cubicBezTo>
                    <a:pt x="37" y="45"/>
                    <a:pt x="46" y="37"/>
                    <a:pt x="46" y="26"/>
                  </a:cubicBezTo>
                  <a:cubicBezTo>
                    <a:pt x="46" y="15"/>
                    <a:pt x="37" y="6"/>
                    <a:pt x="26" y="6"/>
                  </a:cubicBezTo>
                  <a:lnTo>
                    <a:pt x="26" y="0"/>
                  </a:lnTo>
                  <a:close/>
                  <a:moveTo>
                    <a:pt x="26" y="51"/>
                  </a:moveTo>
                  <a:cubicBezTo>
                    <a:pt x="12" y="51"/>
                    <a:pt x="0" y="40"/>
                    <a:pt x="0" y="26"/>
                  </a:cubicBezTo>
                  <a:cubicBezTo>
                    <a:pt x="0" y="12"/>
                    <a:pt x="12" y="0"/>
                    <a:pt x="26" y="0"/>
                  </a:cubicBezTo>
                  <a:cubicBezTo>
                    <a:pt x="26" y="6"/>
                    <a:pt x="26" y="6"/>
                    <a:pt x="26" y="6"/>
                  </a:cubicBezTo>
                  <a:cubicBezTo>
                    <a:pt x="15" y="6"/>
                    <a:pt x="6" y="15"/>
                    <a:pt x="6" y="26"/>
                  </a:cubicBezTo>
                  <a:cubicBezTo>
                    <a:pt x="6" y="37"/>
                    <a:pt x="15" y="45"/>
                    <a:pt x="26" y="45"/>
                  </a:cubicBezTo>
                  <a:lnTo>
                    <a:pt x="26" y="51"/>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10" name="Freeform 89"/>
            <p:cNvSpPr>
              <a:spLocks noEditPoints="1"/>
            </p:cNvSpPr>
            <p:nvPr/>
          </p:nvSpPr>
          <p:spPr bwMode="auto">
            <a:xfrm>
              <a:off x="5222909" y="2415965"/>
              <a:ext cx="77833" cy="77827"/>
            </a:xfrm>
            <a:custGeom>
              <a:gdLst>
                <a:gd fmla="*/ 46 w 52" name="T0"/>
                <a:gd fmla="*/ 0 h 52" name="T1"/>
                <a:gd fmla="*/ 91 w 52" name="T2"/>
                <a:gd fmla="*/ 46 h 52" name="T3"/>
                <a:gd fmla="*/ 46 w 52" name="T4"/>
                <a:gd fmla="*/ 91 h 52" name="T5"/>
                <a:gd fmla="*/ 46 w 52" name="T6"/>
                <a:gd fmla="*/ 91 h 52" name="T7"/>
                <a:gd fmla="*/ 46 w 52" name="T8"/>
                <a:gd fmla="*/ 81 h 52" name="T9"/>
                <a:gd fmla="*/ 46 w 52" name="T10"/>
                <a:gd fmla="*/ 81 h 52" name="T11"/>
                <a:gd fmla="*/ 81 w 52" name="T12"/>
                <a:gd fmla="*/ 46 h 52" name="T13"/>
                <a:gd fmla="*/ 46 w 52" name="T14"/>
                <a:gd fmla="*/ 11 h 52" name="T15"/>
                <a:gd fmla="*/ 46 w 52" name="T16"/>
                <a:gd fmla="*/ 11 h 52" name="T17"/>
                <a:gd fmla="*/ 46 w 52" name="T18"/>
                <a:gd fmla="*/ 0 h 52" name="T19"/>
                <a:gd fmla="*/ 46 w 52" name="T20"/>
                <a:gd fmla="*/ 91 h 52" name="T21"/>
                <a:gd fmla="*/ 0 w 52" name="T22"/>
                <a:gd fmla="*/ 46 h 52" name="T23"/>
                <a:gd fmla="*/ 46 w 52" name="T24"/>
                <a:gd fmla="*/ 0 h 52" name="T25"/>
                <a:gd fmla="*/ 46 w 52" name="T26"/>
                <a:gd fmla="*/ 11 h 52" name="T27"/>
                <a:gd fmla="*/ 11 w 52" name="T28"/>
                <a:gd fmla="*/ 46 h 52" name="T29"/>
                <a:gd fmla="*/ 46 w 52" name="T30"/>
                <a:gd fmla="*/ 81 h 52" name="T31"/>
                <a:gd fmla="*/ 46 w 52" name="T32"/>
                <a:gd fmla="*/ 91 h 52"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b="b" l="0" r="r" t="0"/>
              <a:pathLst>
                <a:path h="52" w="52">
                  <a:moveTo>
                    <a:pt x="26" y="0"/>
                  </a:moveTo>
                  <a:cubicBezTo>
                    <a:pt x="40" y="0"/>
                    <a:pt x="52" y="12"/>
                    <a:pt x="52" y="26"/>
                  </a:cubicBezTo>
                  <a:cubicBezTo>
                    <a:pt x="52" y="40"/>
                    <a:pt x="40" y="52"/>
                    <a:pt x="26" y="52"/>
                  </a:cubicBezTo>
                  <a:cubicBezTo>
                    <a:pt x="26" y="52"/>
                    <a:pt x="26" y="52"/>
                    <a:pt x="26" y="52"/>
                  </a:cubicBezTo>
                  <a:cubicBezTo>
                    <a:pt x="26" y="46"/>
                    <a:pt x="26" y="46"/>
                    <a:pt x="26" y="46"/>
                  </a:cubicBezTo>
                  <a:cubicBezTo>
                    <a:pt x="26" y="46"/>
                    <a:pt x="26" y="46"/>
                    <a:pt x="26" y="46"/>
                  </a:cubicBezTo>
                  <a:cubicBezTo>
                    <a:pt x="37" y="46"/>
                    <a:pt x="46" y="37"/>
                    <a:pt x="46" y="26"/>
                  </a:cubicBezTo>
                  <a:cubicBezTo>
                    <a:pt x="46" y="15"/>
                    <a:pt x="37" y="6"/>
                    <a:pt x="26" y="6"/>
                  </a:cubicBezTo>
                  <a:cubicBezTo>
                    <a:pt x="26" y="6"/>
                    <a:pt x="26" y="6"/>
                    <a:pt x="26" y="6"/>
                  </a:cubicBezTo>
                  <a:cubicBezTo>
                    <a:pt x="26" y="0"/>
                    <a:pt x="26" y="0"/>
                    <a:pt x="26" y="0"/>
                  </a:cubicBezTo>
                  <a:close/>
                  <a:moveTo>
                    <a:pt x="26" y="52"/>
                  </a:moveTo>
                  <a:cubicBezTo>
                    <a:pt x="12" y="52"/>
                    <a:pt x="0" y="40"/>
                    <a:pt x="0" y="26"/>
                  </a:cubicBezTo>
                  <a:cubicBezTo>
                    <a:pt x="0" y="12"/>
                    <a:pt x="12" y="0"/>
                    <a:pt x="26" y="0"/>
                  </a:cubicBezTo>
                  <a:cubicBezTo>
                    <a:pt x="26" y="6"/>
                    <a:pt x="26" y="6"/>
                    <a:pt x="26" y="6"/>
                  </a:cubicBezTo>
                  <a:cubicBezTo>
                    <a:pt x="15" y="6"/>
                    <a:pt x="6" y="15"/>
                    <a:pt x="6" y="26"/>
                  </a:cubicBezTo>
                  <a:cubicBezTo>
                    <a:pt x="6" y="37"/>
                    <a:pt x="15" y="46"/>
                    <a:pt x="26" y="46"/>
                  </a:cubicBezTo>
                  <a:lnTo>
                    <a:pt x="26" y="52"/>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11" name="Freeform 90"/>
            <p:cNvSpPr>
              <a:spLocks noEditPoints="1"/>
            </p:cNvSpPr>
            <p:nvPr/>
          </p:nvSpPr>
          <p:spPr bwMode="auto">
            <a:xfrm>
              <a:off x="4900459" y="3071077"/>
              <a:ext cx="76122" cy="76116"/>
            </a:xfrm>
            <a:custGeom>
              <a:gdLst>
                <a:gd fmla="*/ 44 w 51" name="T0"/>
                <a:gd fmla="*/ 0 h 51" name="T1"/>
                <a:gd fmla="*/ 89 w 51" name="T2"/>
                <a:gd fmla="*/ 44 h 51" name="T3"/>
                <a:gd fmla="*/ 44 w 51" name="T4"/>
                <a:gd fmla="*/ 89 h 51" name="T5"/>
                <a:gd fmla="*/ 44 w 51" name="T6"/>
                <a:gd fmla="*/ 89 h 51" name="T7"/>
                <a:gd fmla="*/ 44 w 51" name="T8"/>
                <a:gd fmla="*/ 79 h 51" name="T9"/>
                <a:gd fmla="*/ 44 w 51" name="T10"/>
                <a:gd fmla="*/ 79 h 51" name="T11"/>
                <a:gd fmla="*/ 79 w 51" name="T12"/>
                <a:gd fmla="*/ 44 h 51" name="T13"/>
                <a:gd fmla="*/ 44 w 51" name="T14"/>
                <a:gd fmla="*/ 9 h 51" name="T15"/>
                <a:gd fmla="*/ 44 w 51" name="T16"/>
                <a:gd fmla="*/ 9 h 51" name="T17"/>
                <a:gd fmla="*/ 44 w 51" name="T18"/>
                <a:gd fmla="*/ 0 h 51" name="T19"/>
                <a:gd fmla="*/ 44 w 51" name="T20"/>
                <a:gd fmla="*/ 89 h 51" name="T21"/>
                <a:gd fmla="*/ 0 w 51" name="T22"/>
                <a:gd fmla="*/ 44 h 51" name="T23"/>
                <a:gd fmla="*/ 44 w 51" name="T24"/>
                <a:gd fmla="*/ 0 h 51" name="T25"/>
                <a:gd fmla="*/ 44 w 51" name="T26"/>
                <a:gd fmla="*/ 9 h 51" name="T27"/>
                <a:gd fmla="*/ 10 w 51" name="T28"/>
                <a:gd fmla="*/ 44 h 51" name="T29"/>
                <a:gd fmla="*/ 44 w 51" name="T30"/>
                <a:gd fmla="*/ 79 h 51" name="T31"/>
                <a:gd fmla="*/ 44 w 51" name="T32"/>
                <a:gd fmla="*/ 89 h 51"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b="b" l="0" r="r" t="0"/>
              <a:pathLst>
                <a:path h="51" w="51">
                  <a:moveTo>
                    <a:pt x="25" y="0"/>
                  </a:moveTo>
                  <a:cubicBezTo>
                    <a:pt x="39" y="0"/>
                    <a:pt x="51" y="11"/>
                    <a:pt x="51" y="25"/>
                  </a:cubicBezTo>
                  <a:cubicBezTo>
                    <a:pt x="51" y="39"/>
                    <a:pt x="39" y="51"/>
                    <a:pt x="25" y="51"/>
                  </a:cubicBezTo>
                  <a:cubicBezTo>
                    <a:pt x="25" y="51"/>
                    <a:pt x="25" y="51"/>
                    <a:pt x="25" y="51"/>
                  </a:cubicBezTo>
                  <a:cubicBezTo>
                    <a:pt x="25" y="45"/>
                    <a:pt x="25" y="45"/>
                    <a:pt x="25" y="45"/>
                  </a:cubicBezTo>
                  <a:cubicBezTo>
                    <a:pt x="25" y="45"/>
                    <a:pt x="25" y="45"/>
                    <a:pt x="25" y="45"/>
                  </a:cubicBezTo>
                  <a:cubicBezTo>
                    <a:pt x="36" y="45"/>
                    <a:pt x="45" y="36"/>
                    <a:pt x="45" y="25"/>
                  </a:cubicBezTo>
                  <a:cubicBezTo>
                    <a:pt x="45" y="14"/>
                    <a:pt x="36" y="5"/>
                    <a:pt x="25" y="5"/>
                  </a:cubicBezTo>
                  <a:cubicBezTo>
                    <a:pt x="25" y="5"/>
                    <a:pt x="25" y="5"/>
                    <a:pt x="25" y="5"/>
                  </a:cubicBezTo>
                  <a:cubicBezTo>
                    <a:pt x="25" y="0"/>
                    <a:pt x="25" y="0"/>
                    <a:pt x="25" y="0"/>
                  </a:cubicBezTo>
                  <a:close/>
                  <a:moveTo>
                    <a:pt x="25" y="51"/>
                  </a:moveTo>
                  <a:cubicBezTo>
                    <a:pt x="11" y="51"/>
                    <a:pt x="0" y="39"/>
                    <a:pt x="0" y="25"/>
                  </a:cubicBezTo>
                  <a:cubicBezTo>
                    <a:pt x="0" y="11"/>
                    <a:pt x="11" y="0"/>
                    <a:pt x="25" y="0"/>
                  </a:cubicBezTo>
                  <a:cubicBezTo>
                    <a:pt x="25" y="5"/>
                    <a:pt x="25" y="5"/>
                    <a:pt x="25" y="5"/>
                  </a:cubicBezTo>
                  <a:cubicBezTo>
                    <a:pt x="14" y="5"/>
                    <a:pt x="6" y="14"/>
                    <a:pt x="6" y="25"/>
                  </a:cubicBezTo>
                  <a:cubicBezTo>
                    <a:pt x="6" y="36"/>
                    <a:pt x="14" y="45"/>
                    <a:pt x="25" y="45"/>
                  </a:cubicBezTo>
                  <a:lnTo>
                    <a:pt x="25" y="51"/>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12" name="Freeform 91"/>
            <p:cNvSpPr/>
            <p:nvPr/>
          </p:nvSpPr>
          <p:spPr bwMode="auto">
            <a:xfrm>
              <a:off x="4518993" y="2079002"/>
              <a:ext cx="126585" cy="94931"/>
            </a:xfrm>
            <a:custGeom>
              <a:gdLst>
                <a:gd fmla="*/ 75 w 85" name="T0"/>
                <a:gd fmla="*/ 0 h 64" name="T1"/>
                <a:gd fmla="*/ 0 w 85" name="T2"/>
                <a:gd fmla="*/ 75 h 64" name="T3"/>
                <a:gd fmla="*/ 9 w 85" name="T4"/>
                <a:gd fmla="*/ 109 h 64" name="T5"/>
                <a:gd fmla="*/ 9 w 85" name="T6"/>
                <a:gd fmla="*/ 90 h 64" name="T7"/>
                <a:gd fmla="*/ 12 w 85" name="T8"/>
                <a:gd fmla="*/ 80 h 64" name="T9"/>
                <a:gd fmla="*/ 12 w 85" name="T10"/>
                <a:gd fmla="*/ 75 h 64" name="T11"/>
                <a:gd fmla="*/ 75 w 85" name="T12"/>
                <a:gd fmla="*/ 12 h 64" name="T13"/>
                <a:gd fmla="*/ 136 w 85" name="T14"/>
                <a:gd fmla="*/ 75 h 64" name="T15"/>
                <a:gd fmla="*/ 136 w 85" name="T16"/>
                <a:gd fmla="*/ 82 h 64" name="T17"/>
                <a:gd fmla="*/ 139 w 85" name="T18"/>
                <a:gd fmla="*/ 90 h 64" name="T19"/>
                <a:gd fmla="*/ 139 w 85" name="T20"/>
                <a:gd fmla="*/ 111 h 64" name="T21"/>
                <a:gd fmla="*/ 148 w 85" name="T22"/>
                <a:gd fmla="*/ 75 h 64" name="T23"/>
                <a:gd fmla="*/ 75 w 85" name="T24"/>
                <a:gd fmla="*/ 0 h 64"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b="b" l="0" r="r" t="0"/>
              <a:pathLst>
                <a:path h="64" w="85">
                  <a:moveTo>
                    <a:pt x="43" y="0"/>
                  </a:moveTo>
                  <a:cubicBezTo>
                    <a:pt x="19" y="0"/>
                    <a:pt x="0" y="19"/>
                    <a:pt x="0" y="43"/>
                  </a:cubicBezTo>
                  <a:cubicBezTo>
                    <a:pt x="0" y="50"/>
                    <a:pt x="2" y="57"/>
                    <a:pt x="5" y="63"/>
                  </a:cubicBezTo>
                  <a:cubicBezTo>
                    <a:pt x="5" y="52"/>
                    <a:pt x="5" y="52"/>
                    <a:pt x="5" y="52"/>
                  </a:cubicBezTo>
                  <a:cubicBezTo>
                    <a:pt x="5" y="50"/>
                    <a:pt x="6" y="48"/>
                    <a:pt x="7" y="46"/>
                  </a:cubicBezTo>
                  <a:cubicBezTo>
                    <a:pt x="7" y="45"/>
                    <a:pt x="7" y="44"/>
                    <a:pt x="7" y="43"/>
                  </a:cubicBezTo>
                  <a:cubicBezTo>
                    <a:pt x="7" y="23"/>
                    <a:pt x="23" y="7"/>
                    <a:pt x="43" y="7"/>
                  </a:cubicBezTo>
                  <a:cubicBezTo>
                    <a:pt x="62" y="7"/>
                    <a:pt x="78" y="23"/>
                    <a:pt x="78" y="43"/>
                  </a:cubicBezTo>
                  <a:cubicBezTo>
                    <a:pt x="78" y="44"/>
                    <a:pt x="78" y="46"/>
                    <a:pt x="78" y="47"/>
                  </a:cubicBezTo>
                  <a:cubicBezTo>
                    <a:pt x="79" y="48"/>
                    <a:pt x="80" y="50"/>
                    <a:pt x="80" y="52"/>
                  </a:cubicBezTo>
                  <a:cubicBezTo>
                    <a:pt x="80" y="64"/>
                    <a:pt x="80" y="64"/>
                    <a:pt x="80" y="64"/>
                  </a:cubicBezTo>
                  <a:cubicBezTo>
                    <a:pt x="83" y="58"/>
                    <a:pt x="85" y="50"/>
                    <a:pt x="85" y="43"/>
                  </a:cubicBezTo>
                  <a:cubicBezTo>
                    <a:pt x="85" y="19"/>
                    <a:pt x="66" y="0"/>
                    <a:pt x="43" y="0"/>
                  </a:cubicBez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13" name="Freeform 92"/>
            <p:cNvSpPr/>
            <p:nvPr/>
          </p:nvSpPr>
          <p:spPr bwMode="auto">
            <a:xfrm>
              <a:off x="4529256" y="2143144"/>
              <a:ext cx="28225" cy="50459"/>
            </a:xfrm>
            <a:custGeom>
              <a:gdLst>
                <a:gd fmla="*/ 2 w 19" name="T0"/>
                <a:gd fmla="*/ 12 h 34" name="T1"/>
                <a:gd fmla="*/ 0 w 19" name="T2"/>
                <a:gd fmla="*/ 16 h 34" name="T3"/>
                <a:gd fmla="*/ 0 w 19" name="T4"/>
                <a:gd fmla="*/ 35 h 34" name="T5"/>
                <a:gd fmla="*/ 0 w 19" name="T6"/>
                <a:gd fmla="*/ 43 h 34" name="T7"/>
                <a:gd fmla="*/ 24 w 19" name="T8"/>
                <a:gd fmla="*/ 59 h 34" name="T9"/>
                <a:gd fmla="*/ 33 w 19" name="T10"/>
                <a:gd fmla="*/ 59 h 34" name="T11"/>
                <a:gd fmla="*/ 33 w 19" name="T12"/>
                <a:gd fmla="*/ 0 h 34" name="T13"/>
                <a:gd fmla="*/ 24 w 19" name="T14"/>
                <a:gd fmla="*/ 0 h 34" name="T15"/>
                <a:gd fmla="*/ 2 w 19" name="T16"/>
                <a:gd fmla="*/ 12 h 34"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34" w="19">
                  <a:moveTo>
                    <a:pt x="1" y="7"/>
                  </a:moveTo>
                  <a:cubicBezTo>
                    <a:pt x="1" y="8"/>
                    <a:pt x="0" y="8"/>
                    <a:pt x="0" y="9"/>
                  </a:cubicBezTo>
                  <a:cubicBezTo>
                    <a:pt x="0" y="20"/>
                    <a:pt x="0" y="20"/>
                    <a:pt x="0" y="20"/>
                  </a:cubicBezTo>
                  <a:cubicBezTo>
                    <a:pt x="0" y="25"/>
                    <a:pt x="0" y="25"/>
                    <a:pt x="0" y="25"/>
                  </a:cubicBezTo>
                  <a:cubicBezTo>
                    <a:pt x="0" y="30"/>
                    <a:pt x="6" y="34"/>
                    <a:pt x="14" y="34"/>
                  </a:cubicBezTo>
                  <a:cubicBezTo>
                    <a:pt x="19" y="34"/>
                    <a:pt x="19" y="34"/>
                    <a:pt x="19" y="34"/>
                  </a:cubicBezTo>
                  <a:cubicBezTo>
                    <a:pt x="19" y="0"/>
                    <a:pt x="19" y="0"/>
                    <a:pt x="19" y="0"/>
                  </a:cubicBezTo>
                  <a:cubicBezTo>
                    <a:pt x="14" y="0"/>
                    <a:pt x="14" y="0"/>
                    <a:pt x="14" y="0"/>
                  </a:cubicBezTo>
                  <a:cubicBezTo>
                    <a:pt x="7" y="0"/>
                    <a:pt x="2" y="3"/>
                    <a:pt x="1" y="7"/>
                  </a:cubicBez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14" name="Freeform 93"/>
            <p:cNvSpPr/>
            <p:nvPr/>
          </p:nvSpPr>
          <p:spPr bwMode="auto">
            <a:xfrm>
              <a:off x="4607089" y="2143144"/>
              <a:ext cx="26514" cy="50459"/>
            </a:xfrm>
            <a:custGeom>
              <a:gdLst>
                <a:gd fmla="*/ 31 w 18" name="T0"/>
                <a:gd fmla="*/ 43 h 34" name="T1"/>
                <a:gd fmla="*/ 31 w 18" name="T2"/>
                <a:gd fmla="*/ 35 h 34" name="T3"/>
                <a:gd fmla="*/ 31 w 18" name="T4"/>
                <a:gd fmla="*/ 16 h 34" name="T5"/>
                <a:gd fmla="*/ 31 w 18" name="T6"/>
                <a:gd fmla="*/ 14 h 34" name="T7"/>
                <a:gd fmla="*/ 9 w 18" name="T8"/>
                <a:gd fmla="*/ 0 h 34" name="T9"/>
                <a:gd fmla="*/ 0 w 18" name="T10"/>
                <a:gd fmla="*/ 0 h 34" name="T11"/>
                <a:gd fmla="*/ 0 w 18" name="T12"/>
                <a:gd fmla="*/ 59 h 34" name="T13"/>
                <a:gd fmla="*/ 9 w 18" name="T14"/>
                <a:gd fmla="*/ 59 h 34" name="T15"/>
                <a:gd fmla="*/ 31 w 18" name="T16"/>
                <a:gd fmla="*/ 43 h 34"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34" w="18">
                  <a:moveTo>
                    <a:pt x="18" y="25"/>
                  </a:moveTo>
                  <a:cubicBezTo>
                    <a:pt x="18" y="20"/>
                    <a:pt x="18" y="20"/>
                    <a:pt x="18" y="20"/>
                  </a:cubicBezTo>
                  <a:cubicBezTo>
                    <a:pt x="18" y="9"/>
                    <a:pt x="18" y="9"/>
                    <a:pt x="18" y="9"/>
                  </a:cubicBezTo>
                  <a:cubicBezTo>
                    <a:pt x="18" y="9"/>
                    <a:pt x="18" y="8"/>
                    <a:pt x="18" y="8"/>
                  </a:cubicBezTo>
                  <a:cubicBezTo>
                    <a:pt x="18" y="4"/>
                    <a:pt x="12" y="0"/>
                    <a:pt x="5" y="0"/>
                  </a:cubicBezTo>
                  <a:cubicBezTo>
                    <a:pt x="0" y="0"/>
                    <a:pt x="0" y="0"/>
                    <a:pt x="0" y="0"/>
                  </a:cubicBezTo>
                  <a:cubicBezTo>
                    <a:pt x="0" y="34"/>
                    <a:pt x="0" y="34"/>
                    <a:pt x="0" y="34"/>
                  </a:cubicBezTo>
                  <a:cubicBezTo>
                    <a:pt x="5" y="34"/>
                    <a:pt x="5" y="34"/>
                    <a:pt x="5" y="34"/>
                  </a:cubicBezTo>
                  <a:cubicBezTo>
                    <a:pt x="13" y="34"/>
                    <a:pt x="18" y="30"/>
                    <a:pt x="18" y="25"/>
                  </a:cubicBez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15" name="Freeform 94"/>
            <p:cNvSpPr/>
            <p:nvPr/>
          </p:nvSpPr>
          <p:spPr bwMode="auto">
            <a:xfrm>
              <a:off x="5272516" y="3151469"/>
              <a:ext cx="32502" cy="66709"/>
            </a:xfrm>
            <a:custGeom>
              <a:gdLst>
                <a:gd fmla="*/ 0 w 38" name="T0"/>
                <a:gd fmla="*/ 78 h 78" name="T1"/>
                <a:gd fmla="*/ 38 w 38" name="T2"/>
                <a:gd fmla="*/ 32 h 78" name="T3"/>
                <a:gd fmla="*/ 0 w 38" name="T4"/>
                <a:gd fmla="*/ 0 h 78" name="T5"/>
                <a:gd fmla="*/ 0 w 38" name="T6"/>
                <a:gd fmla="*/ 78 h 78"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78" w="38">
                  <a:moveTo>
                    <a:pt x="0" y="78"/>
                  </a:moveTo>
                  <a:lnTo>
                    <a:pt x="38" y="32"/>
                  </a:lnTo>
                  <a:lnTo>
                    <a:pt x="0" y="0"/>
                  </a:lnTo>
                  <a:lnTo>
                    <a:pt x="0" y="78"/>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16" name="Freeform 95"/>
            <p:cNvSpPr/>
            <p:nvPr/>
          </p:nvSpPr>
          <p:spPr bwMode="auto">
            <a:xfrm>
              <a:off x="5351204" y="3151469"/>
              <a:ext cx="34212" cy="66709"/>
            </a:xfrm>
            <a:custGeom>
              <a:gdLst>
                <a:gd fmla="*/ 40 w 40" name="T0"/>
                <a:gd fmla="*/ 78 h 78" name="T1"/>
                <a:gd fmla="*/ 40 w 40" name="T2"/>
                <a:gd fmla="*/ 0 h 78" name="T3"/>
                <a:gd fmla="*/ 0 w 40" name="T4"/>
                <a:gd fmla="*/ 32 h 78" name="T5"/>
                <a:gd fmla="*/ 40 w 40" name="T6"/>
                <a:gd fmla="*/ 78 h 78"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78" w="40">
                  <a:moveTo>
                    <a:pt x="40" y="78"/>
                  </a:moveTo>
                  <a:lnTo>
                    <a:pt x="40" y="0"/>
                  </a:lnTo>
                  <a:lnTo>
                    <a:pt x="0" y="32"/>
                  </a:lnTo>
                  <a:lnTo>
                    <a:pt x="40" y="78"/>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17" name="Freeform 96"/>
            <p:cNvSpPr/>
            <p:nvPr/>
          </p:nvSpPr>
          <p:spPr bwMode="auto">
            <a:xfrm flipH="1">
              <a:off x="5385416" y="3219888"/>
              <a:ext cx="0" cy="1710"/>
            </a:xfrm>
            <a:custGeom>
              <a:gdLst>
                <a:gd fmla="*/ 2 h 2" name="T0"/>
                <a:gd fmla="*/ 2 h 2" name="T1"/>
                <a:gd fmla="*/ 0 h 2" name="T2"/>
                <a:gd fmla="*/ 2 h 2" name="T3"/>
                <a:gd fmla="*/ 0 60000 65536" name="T4"/>
                <a:gd fmla="*/ 0 60000 65536" name="T5"/>
                <a:gd fmla="*/ 0 60000 65536" name="T6"/>
                <a:gd fmla="*/ 0 60000 65536" name="T7"/>
              </a:gdLst>
              <a:cxnLst>
                <a:cxn ang="T4">
                  <a:pos x="0" y="T0"/>
                </a:cxn>
                <a:cxn ang="T5">
                  <a:pos x="0" y="T1"/>
                </a:cxn>
                <a:cxn ang="T6">
                  <a:pos x="0" y="T2"/>
                </a:cxn>
                <a:cxn ang="T7">
                  <a:pos x="0" y="T3"/>
                </a:cxn>
              </a:cxnLst>
              <a:rect b="b" l="0" r="r" t="0"/>
              <a:pathLst>
                <a:path h="2">
                  <a:moveTo>
                    <a:pt x="0" y="2"/>
                  </a:moveTo>
                  <a:lnTo>
                    <a:pt x="0" y="2"/>
                  </a:lnTo>
                  <a:lnTo>
                    <a:pt x="0" y="0"/>
                  </a:lnTo>
                  <a:lnTo>
                    <a:pt x="0" y="2"/>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18" name="Freeform 97"/>
            <p:cNvSpPr/>
            <p:nvPr/>
          </p:nvSpPr>
          <p:spPr bwMode="auto">
            <a:xfrm flipH="1">
              <a:off x="5272516" y="3219888"/>
              <a:ext cx="0" cy="1710"/>
            </a:xfrm>
            <a:custGeom>
              <a:gdLst>
                <a:gd fmla="*/ 2 h 2" name="T0"/>
                <a:gd fmla="*/ 2 h 2" name="T1"/>
                <a:gd fmla="*/ 0 h 2" name="T2"/>
                <a:gd fmla="*/ 2 h 2" name="T3"/>
                <a:gd fmla="*/ 0 60000 65536" name="T4"/>
                <a:gd fmla="*/ 0 60000 65536" name="T5"/>
                <a:gd fmla="*/ 0 60000 65536" name="T6"/>
                <a:gd fmla="*/ 0 60000 65536" name="T7"/>
              </a:gdLst>
              <a:cxnLst>
                <a:cxn ang="T4">
                  <a:pos x="0" y="T0"/>
                </a:cxn>
                <a:cxn ang="T5">
                  <a:pos x="0" y="T1"/>
                </a:cxn>
                <a:cxn ang="T6">
                  <a:pos x="0" y="T2"/>
                </a:cxn>
                <a:cxn ang="T7">
                  <a:pos x="0" y="T3"/>
                </a:cxn>
              </a:cxnLst>
              <a:rect b="b" l="0" r="r" t="0"/>
              <a:pathLst>
                <a:path h="2">
                  <a:moveTo>
                    <a:pt x="0" y="2"/>
                  </a:moveTo>
                  <a:lnTo>
                    <a:pt x="0" y="2"/>
                  </a:lnTo>
                  <a:lnTo>
                    <a:pt x="0" y="0"/>
                  </a:lnTo>
                  <a:lnTo>
                    <a:pt x="0" y="2"/>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19" name="Freeform 98"/>
            <p:cNvSpPr/>
            <p:nvPr/>
          </p:nvSpPr>
          <p:spPr bwMode="auto">
            <a:xfrm>
              <a:off x="5273371" y="3179692"/>
              <a:ext cx="108624" cy="41907"/>
            </a:xfrm>
            <a:custGeom>
              <a:gdLst>
                <a:gd fmla="*/ 127 w 127" name="T0"/>
                <a:gd fmla="*/ 49 h 49" name="T1"/>
                <a:gd fmla="*/ 127 w 127" name="T2"/>
                <a:gd fmla="*/ 47 h 49" name="T3"/>
                <a:gd fmla="*/ 89 w 127" name="T4"/>
                <a:gd fmla="*/ 0 h 49" name="T5"/>
                <a:gd fmla="*/ 65 w 127" name="T6"/>
                <a:gd fmla="*/ 21 h 49" name="T7"/>
                <a:gd fmla="*/ 40 w 127" name="T8"/>
                <a:gd fmla="*/ 0 h 49" name="T9"/>
                <a:gd fmla="*/ 0 w 127" name="T10"/>
                <a:gd fmla="*/ 47 h 49" name="T11"/>
                <a:gd fmla="*/ 0 w 127" name="T12"/>
                <a:gd fmla="*/ 49 h 49" name="T13"/>
                <a:gd fmla="*/ 127 w 127" name="T14"/>
                <a:gd fmla="*/ 49 h 49"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49" w="127">
                  <a:moveTo>
                    <a:pt x="127" y="49"/>
                  </a:moveTo>
                  <a:lnTo>
                    <a:pt x="127" y="47"/>
                  </a:lnTo>
                  <a:lnTo>
                    <a:pt x="89" y="0"/>
                  </a:lnTo>
                  <a:lnTo>
                    <a:pt x="65" y="21"/>
                  </a:lnTo>
                  <a:lnTo>
                    <a:pt x="40" y="0"/>
                  </a:lnTo>
                  <a:lnTo>
                    <a:pt x="0" y="47"/>
                  </a:lnTo>
                  <a:lnTo>
                    <a:pt x="0" y="49"/>
                  </a:lnTo>
                  <a:lnTo>
                    <a:pt x="127" y="49"/>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20" name="Freeform 99"/>
            <p:cNvSpPr/>
            <p:nvPr/>
          </p:nvSpPr>
          <p:spPr bwMode="auto">
            <a:xfrm>
              <a:off x="5275082" y="3150614"/>
              <a:ext cx="106913" cy="42762"/>
            </a:xfrm>
            <a:custGeom>
              <a:gdLst>
                <a:gd fmla="*/ 37 w 125" name="T0"/>
                <a:gd fmla="*/ 29 h 50" name="T1"/>
                <a:gd fmla="*/ 38 w 125" name="T2"/>
                <a:gd fmla="*/ 31 h 50" name="T3"/>
                <a:gd fmla="*/ 40 w 125" name="T4"/>
                <a:gd fmla="*/ 33 h 50" name="T5"/>
                <a:gd fmla="*/ 63 w 125" name="T6"/>
                <a:gd fmla="*/ 50 h 50" name="T7"/>
                <a:gd fmla="*/ 83 w 125" name="T8"/>
                <a:gd fmla="*/ 33 h 50" name="T9"/>
                <a:gd fmla="*/ 85 w 125" name="T10"/>
                <a:gd fmla="*/ 31 h 50" name="T11"/>
                <a:gd fmla="*/ 87 w 125" name="T12"/>
                <a:gd fmla="*/ 29 h 50" name="T13"/>
                <a:gd fmla="*/ 125 w 125" name="T14"/>
                <a:gd fmla="*/ 0 h 50" name="T15"/>
                <a:gd fmla="*/ 0 w 125" name="T16"/>
                <a:gd fmla="*/ 0 h 50" name="T17"/>
                <a:gd fmla="*/ 37 w 125" name="T18"/>
                <a:gd fmla="*/ 29 h 50"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50" w="125">
                  <a:moveTo>
                    <a:pt x="37" y="29"/>
                  </a:moveTo>
                  <a:lnTo>
                    <a:pt x="38" y="31"/>
                  </a:lnTo>
                  <a:lnTo>
                    <a:pt x="40" y="33"/>
                  </a:lnTo>
                  <a:lnTo>
                    <a:pt x="63" y="50"/>
                  </a:lnTo>
                  <a:lnTo>
                    <a:pt x="83" y="33"/>
                  </a:lnTo>
                  <a:lnTo>
                    <a:pt x="85" y="31"/>
                  </a:lnTo>
                  <a:lnTo>
                    <a:pt x="87" y="29"/>
                  </a:lnTo>
                  <a:lnTo>
                    <a:pt x="125" y="0"/>
                  </a:lnTo>
                  <a:lnTo>
                    <a:pt x="0" y="0"/>
                  </a:lnTo>
                  <a:lnTo>
                    <a:pt x="37" y="29"/>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21" name="Freeform 100"/>
            <p:cNvSpPr/>
            <p:nvPr/>
          </p:nvSpPr>
          <p:spPr bwMode="auto">
            <a:xfrm>
              <a:off x="3914292" y="2110645"/>
              <a:ext cx="116321" cy="109470"/>
            </a:xfrm>
            <a:custGeom>
              <a:gdLst>
                <a:gd fmla="*/ 23 w 78" name="T0"/>
                <a:gd fmla="*/ 128 h 74" name="T1"/>
                <a:gd fmla="*/ 47 w 78" name="T2"/>
                <a:gd fmla="*/ 106 h 74" name="T3"/>
                <a:gd fmla="*/ 47 w 78" name="T4"/>
                <a:gd fmla="*/ 106 h 74" name="T5"/>
                <a:gd fmla="*/ 47 w 78" name="T6"/>
                <a:gd fmla="*/ 29 h 74" name="T7"/>
                <a:gd fmla="*/ 122 w 78" name="T8"/>
                <a:gd fmla="*/ 29 h 74" name="T9"/>
                <a:gd fmla="*/ 122 w 78" name="T10"/>
                <a:gd fmla="*/ 83 h 74" name="T11"/>
                <a:gd fmla="*/ 113 w 78" name="T12"/>
                <a:gd fmla="*/ 81 h 74" name="T13"/>
                <a:gd fmla="*/ 89 w 78" name="T14"/>
                <a:gd fmla="*/ 106 h 74" name="T15"/>
                <a:gd fmla="*/ 113 w 78" name="T16"/>
                <a:gd fmla="*/ 128 h 74" name="T17"/>
                <a:gd fmla="*/ 136 w 78" name="T18"/>
                <a:gd fmla="*/ 106 h 74" name="T19"/>
                <a:gd fmla="*/ 136 w 78" name="T20"/>
                <a:gd fmla="*/ 106 h 74" name="T21"/>
                <a:gd fmla="*/ 136 w 78" name="T22"/>
                <a:gd fmla="*/ 106 h 74" name="T23"/>
                <a:gd fmla="*/ 136 w 78" name="T24"/>
                <a:gd fmla="*/ 29 h 74" name="T25"/>
                <a:gd fmla="*/ 136 w 78" name="T26"/>
                <a:gd fmla="*/ 0 h 74" name="T27"/>
                <a:gd fmla="*/ 122 w 78" name="T28"/>
                <a:gd fmla="*/ 0 h 74" name="T29"/>
                <a:gd fmla="*/ 47 w 78" name="T30"/>
                <a:gd fmla="*/ 0 h 74" name="T31"/>
                <a:gd fmla="*/ 31 w 78" name="T32"/>
                <a:gd fmla="*/ 0 h 74" name="T33"/>
                <a:gd fmla="*/ 31 w 78" name="T34"/>
                <a:gd fmla="*/ 29 h 74" name="T35"/>
                <a:gd fmla="*/ 31 w 78" name="T36"/>
                <a:gd fmla="*/ 83 h 74" name="T37"/>
                <a:gd fmla="*/ 23 w 78" name="T38"/>
                <a:gd fmla="*/ 81 h 74" name="T39"/>
                <a:gd fmla="*/ 0 w 78" name="T40"/>
                <a:gd fmla="*/ 106 h 74" name="T41"/>
                <a:gd fmla="*/ 23 w 78" name="T42"/>
                <a:gd fmla="*/ 128 h 74"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b="b" l="0" r="r" t="0"/>
              <a:pathLst>
                <a:path h="74" w="78">
                  <a:moveTo>
                    <a:pt x="13" y="74"/>
                  </a:moveTo>
                  <a:cubicBezTo>
                    <a:pt x="21" y="74"/>
                    <a:pt x="27" y="68"/>
                    <a:pt x="27" y="61"/>
                  </a:cubicBezTo>
                  <a:cubicBezTo>
                    <a:pt x="27" y="61"/>
                    <a:pt x="27" y="61"/>
                    <a:pt x="27" y="61"/>
                  </a:cubicBezTo>
                  <a:cubicBezTo>
                    <a:pt x="27" y="17"/>
                    <a:pt x="27" y="17"/>
                    <a:pt x="27" y="17"/>
                  </a:cubicBezTo>
                  <a:cubicBezTo>
                    <a:pt x="70" y="17"/>
                    <a:pt x="70" y="17"/>
                    <a:pt x="70" y="17"/>
                  </a:cubicBezTo>
                  <a:cubicBezTo>
                    <a:pt x="70" y="48"/>
                    <a:pt x="70" y="48"/>
                    <a:pt x="70" y="48"/>
                  </a:cubicBezTo>
                  <a:cubicBezTo>
                    <a:pt x="68" y="48"/>
                    <a:pt x="66" y="47"/>
                    <a:pt x="65" y="47"/>
                  </a:cubicBezTo>
                  <a:cubicBezTo>
                    <a:pt x="57" y="47"/>
                    <a:pt x="51" y="53"/>
                    <a:pt x="51" y="61"/>
                  </a:cubicBezTo>
                  <a:cubicBezTo>
                    <a:pt x="51" y="68"/>
                    <a:pt x="57" y="74"/>
                    <a:pt x="65" y="74"/>
                  </a:cubicBezTo>
                  <a:cubicBezTo>
                    <a:pt x="72" y="74"/>
                    <a:pt x="78" y="68"/>
                    <a:pt x="78" y="61"/>
                  </a:cubicBezTo>
                  <a:cubicBezTo>
                    <a:pt x="78" y="61"/>
                    <a:pt x="78" y="61"/>
                    <a:pt x="78" y="61"/>
                  </a:cubicBezTo>
                  <a:cubicBezTo>
                    <a:pt x="78" y="61"/>
                    <a:pt x="78" y="61"/>
                    <a:pt x="78" y="61"/>
                  </a:cubicBezTo>
                  <a:cubicBezTo>
                    <a:pt x="78" y="17"/>
                    <a:pt x="78" y="17"/>
                    <a:pt x="78" y="17"/>
                  </a:cubicBezTo>
                  <a:cubicBezTo>
                    <a:pt x="78" y="0"/>
                    <a:pt x="78" y="0"/>
                    <a:pt x="78" y="0"/>
                  </a:cubicBezTo>
                  <a:cubicBezTo>
                    <a:pt x="70" y="0"/>
                    <a:pt x="70" y="0"/>
                    <a:pt x="70" y="0"/>
                  </a:cubicBezTo>
                  <a:cubicBezTo>
                    <a:pt x="27" y="0"/>
                    <a:pt x="27" y="0"/>
                    <a:pt x="27" y="0"/>
                  </a:cubicBezTo>
                  <a:cubicBezTo>
                    <a:pt x="18" y="0"/>
                    <a:pt x="18" y="0"/>
                    <a:pt x="18" y="0"/>
                  </a:cubicBezTo>
                  <a:cubicBezTo>
                    <a:pt x="18" y="17"/>
                    <a:pt x="18" y="17"/>
                    <a:pt x="18" y="17"/>
                  </a:cubicBezTo>
                  <a:cubicBezTo>
                    <a:pt x="18" y="48"/>
                    <a:pt x="18" y="48"/>
                    <a:pt x="18" y="48"/>
                  </a:cubicBezTo>
                  <a:cubicBezTo>
                    <a:pt x="17" y="48"/>
                    <a:pt x="15" y="47"/>
                    <a:pt x="13" y="47"/>
                  </a:cubicBezTo>
                  <a:cubicBezTo>
                    <a:pt x="6" y="47"/>
                    <a:pt x="0" y="53"/>
                    <a:pt x="0" y="61"/>
                  </a:cubicBezTo>
                  <a:cubicBezTo>
                    <a:pt x="0" y="68"/>
                    <a:pt x="6" y="74"/>
                    <a:pt x="13" y="74"/>
                  </a:cubicBez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22" name="Freeform 101"/>
            <p:cNvSpPr/>
            <p:nvPr/>
          </p:nvSpPr>
          <p:spPr bwMode="auto">
            <a:xfrm>
              <a:off x="5034741" y="2465569"/>
              <a:ext cx="57305" cy="97497"/>
            </a:xfrm>
            <a:custGeom>
              <a:gdLst>
                <a:gd fmla="*/ 0 w 39" name="T0"/>
                <a:gd fmla="*/ 79 h 66" name="T1"/>
                <a:gd fmla="*/ 0 w 39" name="T2"/>
                <a:gd fmla="*/ 95 h 66" name="T3"/>
                <a:gd fmla="*/ 19 w 39" name="T4"/>
                <a:gd fmla="*/ 114 h 66" name="T5"/>
                <a:gd fmla="*/ 46 w 39" name="T6"/>
                <a:gd fmla="*/ 114 h 66" name="T7"/>
                <a:gd fmla="*/ 67 w 39" name="T8"/>
                <a:gd fmla="*/ 95 h 66" name="T9"/>
                <a:gd fmla="*/ 67 w 39" name="T10"/>
                <a:gd fmla="*/ 79 h 66" name="T11"/>
                <a:gd fmla="*/ 43 w 39" name="T12"/>
                <a:gd fmla="*/ 79 h 66" name="T13"/>
                <a:gd fmla="*/ 43 w 39" name="T14"/>
                <a:gd fmla="*/ 66 h 66" name="T15"/>
                <a:gd fmla="*/ 67 w 39" name="T16"/>
                <a:gd fmla="*/ 66 h 66" name="T17"/>
                <a:gd fmla="*/ 67 w 39" name="T18"/>
                <a:gd fmla="*/ 43 h 66" name="T19"/>
                <a:gd fmla="*/ 43 w 39" name="T20"/>
                <a:gd fmla="*/ 43 h 66" name="T21"/>
                <a:gd fmla="*/ 43 w 39" name="T22"/>
                <a:gd fmla="*/ 29 h 66" name="T23"/>
                <a:gd fmla="*/ 67 w 39" name="T24"/>
                <a:gd fmla="*/ 29 h 66" name="T25"/>
                <a:gd fmla="*/ 67 w 39" name="T26"/>
                <a:gd fmla="*/ 19 h 66" name="T27"/>
                <a:gd fmla="*/ 46 w 39" name="T28"/>
                <a:gd fmla="*/ 0 h 66" name="T29"/>
                <a:gd fmla="*/ 19 w 39" name="T30"/>
                <a:gd fmla="*/ 0 h 66" name="T31"/>
                <a:gd fmla="*/ 0 w 39" name="T32"/>
                <a:gd fmla="*/ 19 h 66" name="T33"/>
                <a:gd fmla="*/ 0 w 39" name="T34"/>
                <a:gd fmla="*/ 29 h 66" name="T35"/>
                <a:gd fmla="*/ 24 w 39" name="T36"/>
                <a:gd fmla="*/ 29 h 66" name="T37"/>
                <a:gd fmla="*/ 24 w 39" name="T38"/>
                <a:gd fmla="*/ 43 h 66" name="T39"/>
                <a:gd fmla="*/ 0 w 39" name="T40"/>
                <a:gd fmla="*/ 43 h 66" name="T41"/>
                <a:gd fmla="*/ 0 w 39" name="T42"/>
                <a:gd fmla="*/ 66 h 66" name="T43"/>
                <a:gd fmla="*/ 24 w 39" name="T44"/>
                <a:gd fmla="*/ 66 h 66" name="T45"/>
                <a:gd fmla="*/ 24 w 39" name="T46"/>
                <a:gd fmla="*/ 79 h 66" name="T47"/>
                <a:gd fmla="*/ 0 w 39" name="T48"/>
                <a:gd fmla="*/ 79 h 6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b="b" l="0" r="r" t="0"/>
              <a:pathLst>
                <a:path h="66" w="39">
                  <a:moveTo>
                    <a:pt x="0" y="46"/>
                  </a:moveTo>
                  <a:cubicBezTo>
                    <a:pt x="0" y="55"/>
                    <a:pt x="0" y="55"/>
                    <a:pt x="0" y="55"/>
                  </a:cubicBezTo>
                  <a:cubicBezTo>
                    <a:pt x="0" y="61"/>
                    <a:pt x="5" y="66"/>
                    <a:pt x="11" y="66"/>
                  </a:cubicBezTo>
                  <a:cubicBezTo>
                    <a:pt x="27" y="66"/>
                    <a:pt x="27" y="66"/>
                    <a:pt x="27" y="66"/>
                  </a:cubicBezTo>
                  <a:cubicBezTo>
                    <a:pt x="34" y="66"/>
                    <a:pt x="39" y="61"/>
                    <a:pt x="39" y="55"/>
                  </a:cubicBezTo>
                  <a:cubicBezTo>
                    <a:pt x="39" y="46"/>
                    <a:pt x="39" y="46"/>
                    <a:pt x="39" y="46"/>
                  </a:cubicBezTo>
                  <a:cubicBezTo>
                    <a:pt x="25" y="46"/>
                    <a:pt x="25" y="46"/>
                    <a:pt x="25" y="46"/>
                  </a:cubicBezTo>
                  <a:cubicBezTo>
                    <a:pt x="25" y="38"/>
                    <a:pt x="25" y="38"/>
                    <a:pt x="25" y="38"/>
                  </a:cubicBezTo>
                  <a:cubicBezTo>
                    <a:pt x="39" y="38"/>
                    <a:pt x="39" y="38"/>
                    <a:pt x="39" y="38"/>
                  </a:cubicBezTo>
                  <a:cubicBezTo>
                    <a:pt x="39" y="25"/>
                    <a:pt x="39" y="25"/>
                    <a:pt x="39" y="25"/>
                  </a:cubicBezTo>
                  <a:cubicBezTo>
                    <a:pt x="25" y="25"/>
                    <a:pt x="25" y="25"/>
                    <a:pt x="25" y="25"/>
                  </a:cubicBezTo>
                  <a:cubicBezTo>
                    <a:pt x="25" y="17"/>
                    <a:pt x="25" y="17"/>
                    <a:pt x="25" y="17"/>
                  </a:cubicBezTo>
                  <a:cubicBezTo>
                    <a:pt x="39" y="17"/>
                    <a:pt x="39" y="17"/>
                    <a:pt x="39" y="17"/>
                  </a:cubicBezTo>
                  <a:cubicBezTo>
                    <a:pt x="39" y="11"/>
                    <a:pt x="39" y="11"/>
                    <a:pt x="39" y="11"/>
                  </a:cubicBezTo>
                  <a:cubicBezTo>
                    <a:pt x="39" y="5"/>
                    <a:pt x="34" y="0"/>
                    <a:pt x="27" y="0"/>
                  </a:cubicBezTo>
                  <a:cubicBezTo>
                    <a:pt x="11" y="0"/>
                    <a:pt x="11" y="0"/>
                    <a:pt x="11" y="0"/>
                  </a:cubicBezTo>
                  <a:cubicBezTo>
                    <a:pt x="5" y="0"/>
                    <a:pt x="0" y="5"/>
                    <a:pt x="0" y="11"/>
                  </a:cubicBezTo>
                  <a:cubicBezTo>
                    <a:pt x="0" y="17"/>
                    <a:pt x="0" y="17"/>
                    <a:pt x="0" y="17"/>
                  </a:cubicBezTo>
                  <a:cubicBezTo>
                    <a:pt x="14" y="17"/>
                    <a:pt x="14" y="17"/>
                    <a:pt x="14" y="17"/>
                  </a:cubicBezTo>
                  <a:cubicBezTo>
                    <a:pt x="14" y="25"/>
                    <a:pt x="14" y="25"/>
                    <a:pt x="14" y="25"/>
                  </a:cubicBezTo>
                  <a:cubicBezTo>
                    <a:pt x="0" y="25"/>
                    <a:pt x="0" y="25"/>
                    <a:pt x="0" y="25"/>
                  </a:cubicBezTo>
                  <a:cubicBezTo>
                    <a:pt x="0" y="38"/>
                    <a:pt x="0" y="38"/>
                    <a:pt x="0" y="38"/>
                  </a:cubicBezTo>
                  <a:cubicBezTo>
                    <a:pt x="14" y="38"/>
                    <a:pt x="14" y="38"/>
                    <a:pt x="14" y="38"/>
                  </a:cubicBezTo>
                  <a:cubicBezTo>
                    <a:pt x="14" y="46"/>
                    <a:pt x="14" y="46"/>
                    <a:pt x="14" y="46"/>
                  </a:cubicBezTo>
                  <a:lnTo>
                    <a:pt x="0" y="46"/>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23" name="Freeform 102"/>
            <p:cNvSpPr/>
            <p:nvPr/>
          </p:nvSpPr>
          <p:spPr bwMode="auto">
            <a:xfrm>
              <a:off x="5016780" y="2552803"/>
              <a:ext cx="92373" cy="60722"/>
            </a:xfrm>
            <a:custGeom>
              <a:gdLst>
                <a:gd fmla="*/ 0 w 62" name="T0"/>
                <a:gd fmla="*/ 3 h 41" name="T1"/>
                <a:gd fmla="*/ 35 w 62" name="T2"/>
                <a:gd fmla="*/ 33 h 41" name="T3"/>
                <a:gd fmla="*/ 47 w 62" name="T4"/>
                <a:gd fmla="*/ 33 h 41" name="T5"/>
                <a:gd fmla="*/ 47 w 62" name="T6"/>
                <a:gd fmla="*/ 55 h 41" name="T7"/>
                <a:gd fmla="*/ 33 w 62" name="T8"/>
                <a:gd fmla="*/ 55 h 41" name="T9"/>
                <a:gd fmla="*/ 33 w 62" name="T10"/>
                <a:gd fmla="*/ 71 h 41" name="T11"/>
                <a:gd fmla="*/ 75 w 62" name="T12"/>
                <a:gd fmla="*/ 71 h 41" name="T13"/>
                <a:gd fmla="*/ 75 w 62" name="T14"/>
                <a:gd fmla="*/ 55 h 41" name="T15"/>
                <a:gd fmla="*/ 61 w 62" name="T16"/>
                <a:gd fmla="*/ 55 h 41" name="T17"/>
                <a:gd fmla="*/ 61 w 62" name="T18"/>
                <a:gd fmla="*/ 33 h 41" name="T19"/>
                <a:gd fmla="*/ 73 w 62" name="T20"/>
                <a:gd fmla="*/ 33 h 41" name="T21"/>
                <a:gd fmla="*/ 108 w 62" name="T22"/>
                <a:gd fmla="*/ 3 h 41" name="T23"/>
                <a:gd fmla="*/ 94 w 62" name="T24"/>
                <a:gd fmla="*/ 0 h 41" name="T25"/>
                <a:gd fmla="*/ 73 w 62" name="T26"/>
                <a:gd fmla="*/ 19 h 41" name="T27"/>
                <a:gd fmla="*/ 35 w 62" name="T28"/>
                <a:gd fmla="*/ 19 h 41" name="T29"/>
                <a:gd fmla="*/ 14 w 62" name="T30"/>
                <a:gd fmla="*/ 0 h 41" name="T31"/>
                <a:gd fmla="*/ 0 w 62" name="T32"/>
                <a:gd fmla="*/ 3 h 41"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b="b" l="0" r="r" t="0"/>
              <a:pathLst>
                <a:path h="41" w="62">
                  <a:moveTo>
                    <a:pt x="0" y="2"/>
                  </a:moveTo>
                  <a:cubicBezTo>
                    <a:pt x="2" y="12"/>
                    <a:pt x="11" y="19"/>
                    <a:pt x="20" y="19"/>
                  </a:cubicBezTo>
                  <a:cubicBezTo>
                    <a:pt x="27" y="19"/>
                    <a:pt x="27" y="19"/>
                    <a:pt x="27" y="19"/>
                  </a:cubicBezTo>
                  <a:cubicBezTo>
                    <a:pt x="27" y="32"/>
                    <a:pt x="27" y="32"/>
                    <a:pt x="27" y="32"/>
                  </a:cubicBezTo>
                  <a:cubicBezTo>
                    <a:pt x="19" y="32"/>
                    <a:pt x="19" y="32"/>
                    <a:pt x="19" y="32"/>
                  </a:cubicBezTo>
                  <a:cubicBezTo>
                    <a:pt x="19" y="41"/>
                    <a:pt x="19" y="41"/>
                    <a:pt x="19" y="41"/>
                  </a:cubicBezTo>
                  <a:cubicBezTo>
                    <a:pt x="43" y="41"/>
                    <a:pt x="43" y="41"/>
                    <a:pt x="43" y="41"/>
                  </a:cubicBezTo>
                  <a:cubicBezTo>
                    <a:pt x="43" y="32"/>
                    <a:pt x="43" y="32"/>
                    <a:pt x="43" y="32"/>
                  </a:cubicBezTo>
                  <a:cubicBezTo>
                    <a:pt x="35" y="32"/>
                    <a:pt x="35" y="32"/>
                    <a:pt x="35" y="32"/>
                  </a:cubicBezTo>
                  <a:cubicBezTo>
                    <a:pt x="35" y="19"/>
                    <a:pt x="35" y="19"/>
                    <a:pt x="35" y="19"/>
                  </a:cubicBezTo>
                  <a:cubicBezTo>
                    <a:pt x="42" y="19"/>
                    <a:pt x="42" y="19"/>
                    <a:pt x="42" y="19"/>
                  </a:cubicBezTo>
                  <a:cubicBezTo>
                    <a:pt x="52" y="19"/>
                    <a:pt x="60" y="10"/>
                    <a:pt x="62" y="2"/>
                  </a:cubicBezTo>
                  <a:cubicBezTo>
                    <a:pt x="54" y="0"/>
                    <a:pt x="54" y="0"/>
                    <a:pt x="54" y="0"/>
                  </a:cubicBezTo>
                  <a:cubicBezTo>
                    <a:pt x="53" y="5"/>
                    <a:pt x="48" y="11"/>
                    <a:pt x="42" y="11"/>
                  </a:cubicBezTo>
                  <a:cubicBezTo>
                    <a:pt x="20" y="11"/>
                    <a:pt x="20" y="11"/>
                    <a:pt x="20" y="11"/>
                  </a:cubicBezTo>
                  <a:cubicBezTo>
                    <a:pt x="15" y="11"/>
                    <a:pt x="9" y="6"/>
                    <a:pt x="8" y="0"/>
                  </a:cubicBezTo>
                  <a:lnTo>
                    <a:pt x="0" y="2"/>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24" name="Freeform 103"/>
            <p:cNvSpPr>
              <a:spLocks noEditPoints="1"/>
            </p:cNvSpPr>
            <p:nvPr/>
          </p:nvSpPr>
          <p:spPr bwMode="auto">
            <a:xfrm>
              <a:off x="4282929" y="3332779"/>
              <a:ext cx="110334" cy="102628"/>
            </a:xfrm>
            <a:custGeom>
              <a:gdLst>
                <a:gd fmla="*/ 122 w 74" name="T0"/>
                <a:gd fmla="*/ 120 h 69" name="T1"/>
                <a:gd fmla="*/ 122 w 74" name="T2"/>
                <a:gd fmla="*/ 111 h 69" name="T3"/>
                <a:gd fmla="*/ 129 w 74" name="T4"/>
                <a:gd fmla="*/ 17 h 69" name="T5"/>
                <a:gd fmla="*/ 113 w 74" name="T6"/>
                <a:gd fmla="*/ 31 h 69" name="T7"/>
                <a:gd fmla="*/ 113 w 74" name="T8"/>
                <a:gd fmla="*/ 47 h 69" name="T9"/>
                <a:gd fmla="*/ 113 w 74" name="T10"/>
                <a:gd fmla="*/ 57 h 69" name="T11"/>
                <a:gd fmla="*/ 113 w 74" name="T12"/>
                <a:gd fmla="*/ 71 h 69" name="T13"/>
                <a:gd fmla="*/ 56 w 74" name="T14"/>
                <a:gd fmla="*/ 5 h 69" name="T15"/>
                <a:gd fmla="*/ 54 w 74" name="T16"/>
                <a:gd fmla="*/ 7 h 69" name="T17"/>
                <a:gd fmla="*/ 54 w 74" name="T18"/>
                <a:gd fmla="*/ 111 h 69" name="T19"/>
                <a:gd fmla="*/ 106 w 74" name="T20"/>
                <a:gd fmla="*/ 111 h 69" name="T21"/>
                <a:gd fmla="*/ 113 w 74" name="T22"/>
                <a:gd fmla="*/ 120 h 69" name="T23"/>
                <a:gd fmla="*/ 106 w 74" name="T24"/>
                <a:gd fmla="*/ 64 h 69" name="T25"/>
                <a:gd fmla="*/ 113 w 74" name="T26"/>
                <a:gd fmla="*/ 47 h 69" name="T27"/>
                <a:gd fmla="*/ 106 w 74" name="T28"/>
                <a:gd fmla="*/ 40 h 69" name="T29"/>
                <a:gd fmla="*/ 113 w 74" name="T30"/>
                <a:gd fmla="*/ 17 h 69" name="T31"/>
                <a:gd fmla="*/ 54 w 74" name="T32"/>
                <a:gd fmla="*/ 30 h 69" name="T33"/>
                <a:gd fmla="*/ 92 w 74" name="T34"/>
                <a:gd fmla="*/ 99 h 69" name="T35"/>
                <a:gd fmla="*/ 54 w 74" name="T36"/>
                <a:gd fmla="*/ 99 h 69" name="T37"/>
                <a:gd fmla="*/ 113 w 74" name="T38"/>
                <a:gd fmla="*/ 57 h 69" name="T39"/>
                <a:gd fmla="*/ 54 w 74" name="T40"/>
                <a:gd fmla="*/ 3 h 69" name="T41"/>
                <a:gd fmla="*/ 28 w 74" name="T42"/>
                <a:gd fmla="*/ 17 h 69" name="T43"/>
                <a:gd fmla="*/ 0 w 74" name="T44"/>
                <a:gd fmla="*/ 5 h 69" name="T45"/>
                <a:gd fmla="*/ 17 w 74" name="T46"/>
                <a:gd fmla="*/ 17 h 69" name="T47"/>
                <a:gd fmla="*/ 2 w 74" name="T48"/>
                <a:gd fmla="*/ 111 h 69" name="T49"/>
                <a:gd fmla="*/ 12 w 74" name="T50"/>
                <a:gd fmla="*/ 111 h 69" name="T51"/>
                <a:gd fmla="*/ 28 w 74" name="T52"/>
                <a:gd fmla="*/ 120 h 69" name="T53"/>
                <a:gd fmla="*/ 28 w 74" name="T54"/>
                <a:gd fmla="*/ 111 h 69" name="T55"/>
                <a:gd fmla="*/ 54 w 74" name="T56"/>
                <a:gd fmla="*/ 99 h 69" name="T57"/>
                <a:gd fmla="*/ 14 w 74" name="T58"/>
                <a:gd fmla="*/ 30 h 69" name="T59"/>
                <a:gd fmla="*/ 54 w 74" name="T60"/>
                <a:gd fmla="*/ 17 h 69" name="T61"/>
                <a:gd fmla="*/ 40 w 74" name="T62"/>
                <a:gd fmla="*/ 17 h 69" name="T63"/>
                <a:gd fmla="*/ 54 w 74" name="T64"/>
                <a:gd fmla="*/ 3 h 69"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b="b" l="0" r="r" t="0"/>
              <a:pathLst>
                <a:path h="69" w="74">
                  <a:moveTo>
                    <a:pt x="65" y="69"/>
                  </a:moveTo>
                  <a:cubicBezTo>
                    <a:pt x="70" y="69"/>
                    <a:pt x="70" y="69"/>
                    <a:pt x="70" y="69"/>
                  </a:cubicBezTo>
                  <a:cubicBezTo>
                    <a:pt x="70" y="64"/>
                    <a:pt x="70" y="64"/>
                    <a:pt x="70" y="64"/>
                  </a:cubicBezTo>
                  <a:cubicBezTo>
                    <a:pt x="70" y="64"/>
                    <a:pt x="70" y="64"/>
                    <a:pt x="70" y="64"/>
                  </a:cubicBezTo>
                  <a:cubicBezTo>
                    <a:pt x="74" y="64"/>
                    <a:pt x="74" y="64"/>
                    <a:pt x="74" y="64"/>
                  </a:cubicBezTo>
                  <a:cubicBezTo>
                    <a:pt x="74" y="10"/>
                    <a:pt x="74" y="10"/>
                    <a:pt x="74" y="10"/>
                  </a:cubicBezTo>
                  <a:cubicBezTo>
                    <a:pt x="65" y="10"/>
                    <a:pt x="65" y="10"/>
                    <a:pt x="65" y="10"/>
                  </a:cubicBezTo>
                  <a:cubicBezTo>
                    <a:pt x="65" y="18"/>
                    <a:pt x="65" y="18"/>
                    <a:pt x="65" y="18"/>
                  </a:cubicBezTo>
                  <a:cubicBezTo>
                    <a:pt x="67" y="18"/>
                    <a:pt x="69" y="20"/>
                    <a:pt x="69" y="23"/>
                  </a:cubicBezTo>
                  <a:cubicBezTo>
                    <a:pt x="69" y="25"/>
                    <a:pt x="67" y="27"/>
                    <a:pt x="65" y="27"/>
                  </a:cubicBezTo>
                  <a:cubicBezTo>
                    <a:pt x="65" y="33"/>
                    <a:pt x="65" y="33"/>
                    <a:pt x="65" y="33"/>
                  </a:cubicBezTo>
                  <a:cubicBezTo>
                    <a:pt x="65" y="33"/>
                    <a:pt x="65" y="33"/>
                    <a:pt x="65" y="33"/>
                  </a:cubicBezTo>
                  <a:cubicBezTo>
                    <a:pt x="67" y="33"/>
                    <a:pt x="69" y="35"/>
                    <a:pt x="69" y="37"/>
                  </a:cubicBezTo>
                  <a:cubicBezTo>
                    <a:pt x="69" y="39"/>
                    <a:pt x="67" y="41"/>
                    <a:pt x="65" y="41"/>
                  </a:cubicBezTo>
                  <a:lnTo>
                    <a:pt x="65" y="69"/>
                  </a:lnTo>
                  <a:close/>
                  <a:moveTo>
                    <a:pt x="32" y="3"/>
                  </a:moveTo>
                  <a:cubicBezTo>
                    <a:pt x="31" y="2"/>
                    <a:pt x="31" y="2"/>
                    <a:pt x="31" y="2"/>
                  </a:cubicBezTo>
                  <a:cubicBezTo>
                    <a:pt x="31" y="4"/>
                    <a:pt x="31" y="4"/>
                    <a:pt x="31" y="4"/>
                  </a:cubicBezTo>
                  <a:cubicBezTo>
                    <a:pt x="32" y="3"/>
                    <a:pt x="32" y="3"/>
                    <a:pt x="32" y="3"/>
                  </a:cubicBezTo>
                  <a:close/>
                  <a:moveTo>
                    <a:pt x="31" y="64"/>
                  </a:moveTo>
                  <a:cubicBezTo>
                    <a:pt x="61" y="64"/>
                    <a:pt x="61" y="64"/>
                    <a:pt x="61" y="64"/>
                  </a:cubicBezTo>
                  <a:cubicBezTo>
                    <a:pt x="61" y="64"/>
                    <a:pt x="61" y="64"/>
                    <a:pt x="61" y="64"/>
                  </a:cubicBezTo>
                  <a:cubicBezTo>
                    <a:pt x="61" y="69"/>
                    <a:pt x="61" y="69"/>
                    <a:pt x="61" y="69"/>
                  </a:cubicBezTo>
                  <a:cubicBezTo>
                    <a:pt x="65" y="69"/>
                    <a:pt x="65" y="69"/>
                    <a:pt x="65" y="69"/>
                  </a:cubicBezTo>
                  <a:cubicBezTo>
                    <a:pt x="65" y="41"/>
                    <a:pt x="65" y="41"/>
                    <a:pt x="65" y="41"/>
                  </a:cubicBezTo>
                  <a:cubicBezTo>
                    <a:pt x="63" y="41"/>
                    <a:pt x="61" y="39"/>
                    <a:pt x="61" y="37"/>
                  </a:cubicBezTo>
                  <a:cubicBezTo>
                    <a:pt x="61" y="35"/>
                    <a:pt x="63" y="33"/>
                    <a:pt x="65" y="33"/>
                  </a:cubicBezTo>
                  <a:cubicBezTo>
                    <a:pt x="65" y="27"/>
                    <a:pt x="65" y="27"/>
                    <a:pt x="65" y="27"/>
                  </a:cubicBezTo>
                  <a:cubicBezTo>
                    <a:pt x="63" y="27"/>
                    <a:pt x="61" y="25"/>
                    <a:pt x="61" y="23"/>
                  </a:cubicBezTo>
                  <a:cubicBezTo>
                    <a:pt x="61" y="23"/>
                    <a:pt x="61" y="23"/>
                    <a:pt x="61" y="23"/>
                  </a:cubicBezTo>
                  <a:cubicBezTo>
                    <a:pt x="61" y="20"/>
                    <a:pt x="63" y="18"/>
                    <a:pt x="65" y="18"/>
                  </a:cubicBezTo>
                  <a:cubicBezTo>
                    <a:pt x="65" y="10"/>
                    <a:pt x="65" y="10"/>
                    <a:pt x="65" y="10"/>
                  </a:cubicBezTo>
                  <a:cubicBezTo>
                    <a:pt x="31" y="10"/>
                    <a:pt x="31" y="10"/>
                    <a:pt x="31" y="10"/>
                  </a:cubicBezTo>
                  <a:cubicBezTo>
                    <a:pt x="31" y="17"/>
                    <a:pt x="31" y="17"/>
                    <a:pt x="31" y="17"/>
                  </a:cubicBezTo>
                  <a:cubicBezTo>
                    <a:pt x="53" y="17"/>
                    <a:pt x="53" y="17"/>
                    <a:pt x="53" y="17"/>
                  </a:cubicBezTo>
                  <a:cubicBezTo>
                    <a:pt x="53" y="57"/>
                    <a:pt x="53" y="57"/>
                    <a:pt x="53" y="57"/>
                  </a:cubicBezTo>
                  <a:cubicBezTo>
                    <a:pt x="53" y="57"/>
                    <a:pt x="53" y="57"/>
                    <a:pt x="53" y="57"/>
                  </a:cubicBezTo>
                  <a:cubicBezTo>
                    <a:pt x="31" y="57"/>
                    <a:pt x="31" y="57"/>
                    <a:pt x="31" y="57"/>
                  </a:cubicBezTo>
                  <a:cubicBezTo>
                    <a:pt x="31" y="64"/>
                    <a:pt x="31" y="64"/>
                    <a:pt x="31" y="64"/>
                  </a:cubicBezTo>
                  <a:close/>
                  <a:moveTo>
                    <a:pt x="65" y="33"/>
                  </a:moveTo>
                  <a:cubicBezTo>
                    <a:pt x="65" y="33"/>
                    <a:pt x="65" y="33"/>
                    <a:pt x="65" y="33"/>
                  </a:cubicBezTo>
                  <a:moveTo>
                    <a:pt x="31" y="2"/>
                  </a:moveTo>
                  <a:cubicBezTo>
                    <a:pt x="29" y="0"/>
                    <a:pt x="29" y="0"/>
                    <a:pt x="29" y="0"/>
                  </a:cubicBezTo>
                  <a:cubicBezTo>
                    <a:pt x="16" y="10"/>
                    <a:pt x="16" y="10"/>
                    <a:pt x="16" y="10"/>
                  </a:cubicBezTo>
                  <a:cubicBezTo>
                    <a:pt x="3" y="0"/>
                    <a:pt x="3" y="0"/>
                    <a:pt x="3" y="0"/>
                  </a:cubicBezTo>
                  <a:cubicBezTo>
                    <a:pt x="0" y="3"/>
                    <a:pt x="0" y="3"/>
                    <a:pt x="0" y="3"/>
                  </a:cubicBezTo>
                  <a:cubicBezTo>
                    <a:pt x="9" y="10"/>
                    <a:pt x="9" y="10"/>
                    <a:pt x="9" y="10"/>
                  </a:cubicBezTo>
                  <a:cubicBezTo>
                    <a:pt x="10" y="10"/>
                    <a:pt x="10" y="10"/>
                    <a:pt x="10" y="10"/>
                  </a:cubicBezTo>
                  <a:cubicBezTo>
                    <a:pt x="1" y="10"/>
                    <a:pt x="1" y="10"/>
                    <a:pt x="1" y="10"/>
                  </a:cubicBezTo>
                  <a:cubicBezTo>
                    <a:pt x="1" y="64"/>
                    <a:pt x="1" y="64"/>
                    <a:pt x="1" y="64"/>
                  </a:cubicBezTo>
                  <a:cubicBezTo>
                    <a:pt x="7" y="64"/>
                    <a:pt x="7" y="64"/>
                    <a:pt x="7" y="64"/>
                  </a:cubicBezTo>
                  <a:cubicBezTo>
                    <a:pt x="7" y="64"/>
                    <a:pt x="7" y="64"/>
                    <a:pt x="7" y="64"/>
                  </a:cubicBezTo>
                  <a:cubicBezTo>
                    <a:pt x="7" y="69"/>
                    <a:pt x="7" y="69"/>
                    <a:pt x="7" y="69"/>
                  </a:cubicBezTo>
                  <a:cubicBezTo>
                    <a:pt x="16" y="69"/>
                    <a:pt x="16" y="69"/>
                    <a:pt x="16" y="69"/>
                  </a:cubicBezTo>
                  <a:cubicBezTo>
                    <a:pt x="16" y="64"/>
                    <a:pt x="16" y="64"/>
                    <a:pt x="16" y="64"/>
                  </a:cubicBezTo>
                  <a:cubicBezTo>
                    <a:pt x="16" y="64"/>
                    <a:pt x="16" y="64"/>
                    <a:pt x="16" y="64"/>
                  </a:cubicBezTo>
                  <a:cubicBezTo>
                    <a:pt x="31" y="64"/>
                    <a:pt x="31" y="64"/>
                    <a:pt x="31" y="64"/>
                  </a:cubicBezTo>
                  <a:cubicBezTo>
                    <a:pt x="31" y="57"/>
                    <a:pt x="31" y="57"/>
                    <a:pt x="31" y="57"/>
                  </a:cubicBezTo>
                  <a:cubicBezTo>
                    <a:pt x="8" y="57"/>
                    <a:pt x="8" y="57"/>
                    <a:pt x="8" y="57"/>
                  </a:cubicBezTo>
                  <a:cubicBezTo>
                    <a:pt x="8" y="17"/>
                    <a:pt x="8" y="17"/>
                    <a:pt x="8" y="17"/>
                  </a:cubicBezTo>
                  <a:cubicBezTo>
                    <a:pt x="31" y="17"/>
                    <a:pt x="31" y="17"/>
                    <a:pt x="31" y="17"/>
                  </a:cubicBezTo>
                  <a:cubicBezTo>
                    <a:pt x="31" y="10"/>
                    <a:pt x="31" y="10"/>
                    <a:pt x="31" y="10"/>
                  </a:cubicBezTo>
                  <a:cubicBezTo>
                    <a:pt x="22" y="10"/>
                    <a:pt x="22" y="10"/>
                    <a:pt x="22" y="10"/>
                  </a:cubicBezTo>
                  <a:cubicBezTo>
                    <a:pt x="23" y="10"/>
                    <a:pt x="23" y="10"/>
                    <a:pt x="23" y="10"/>
                  </a:cubicBezTo>
                  <a:cubicBezTo>
                    <a:pt x="31" y="4"/>
                    <a:pt x="31" y="4"/>
                    <a:pt x="31" y="4"/>
                  </a:cubicBezTo>
                  <a:lnTo>
                    <a:pt x="31" y="2"/>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25" name="Oval 104"/>
            <p:cNvSpPr>
              <a:spLocks noChangeArrowheads="1"/>
            </p:cNvSpPr>
            <p:nvPr/>
          </p:nvSpPr>
          <p:spPr bwMode="auto">
            <a:xfrm>
              <a:off x="5319558" y="2126895"/>
              <a:ext cx="29936" cy="29078"/>
            </a:xfrm>
            <a:prstGeom prst="ellipse">
              <a:avLst/>
            </a:prstGeom>
            <a:solidFill>
              <a:srgbClr val="D9D9DE"/>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fontAlgn="base">
                <a:spcBef>
                  <a:spcPct val="0"/>
                </a:spcBef>
                <a:spcAft>
                  <a:spcPct val="0"/>
                </a:spcAft>
              </a:pPr>
              <a:endParaRPr altLang="zh-CN" lang="zh-CN" sz="2400">
                <a:solidFill>
                  <a:schemeClr val="bg1"/>
                </a:solidFill>
              </a:endParaRPr>
            </a:p>
          </p:txBody>
        </p:sp>
        <p:sp>
          <p:nvSpPr>
            <p:cNvPr id="126" name="Freeform 105"/>
            <p:cNvSpPr/>
            <p:nvPr/>
          </p:nvSpPr>
          <p:spPr bwMode="auto">
            <a:xfrm>
              <a:off x="5299031" y="2161960"/>
              <a:ext cx="70135" cy="106905"/>
            </a:xfrm>
            <a:custGeom>
              <a:gdLst>
                <a:gd fmla="*/ 14 w 82" name="T0"/>
                <a:gd fmla="*/ 23 h 125" name="T1"/>
                <a:gd fmla="*/ 19 w 82" name="T2"/>
                <a:gd fmla="*/ 23 h 125" name="T3"/>
                <a:gd fmla="*/ 19 w 82" name="T4"/>
                <a:gd fmla="*/ 65 h 125" name="T5"/>
                <a:gd fmla="*/ 19 w 82" name="T6"/>
                <a:gd fmla="*/ 65 h 125" name="T7"/>
                <a:gd fmla="*/ 19 w 82" name="T8"/>
                <a:gd fmla="*/ 125 h 125" name="T9"/>
                <a:gd fmla="*/ 38 w 82" name="T10"/>
                <a:gd fmla="*/ 125 h 125" name="T11"/>
                <a:gd fmla="*/ 38 w 82" name="T12"/>
                <a:gd fmla="*/ 59 h 125" name="T13"/>
                <a:gd fmla="*/ 45 w 82" name="T14"/>
                <a:gd fmla="*/ 59 h 125" name="T15"/>
                <a:gd fmla="*/ 45 w 82" name="T16"/>
                <a:gd fmla="*/ 125 h 125" name="T17"/>
                <a:gd fmla="*/ 64 w 82" name="T18"/>
                <a:gd fmla="*/ 125 h 125" name="T19"/>
                <a:gd fmla="*/ 64 w 82" name="T20"/>
                <a:gd fmla="*/ 59 h 125" name="T21"/>
                <a:gd fmla="*/ 64 w 82" name="T22"/>
                <a:gd fmla="*/ 59 h 125" name="T23"/>
                <a:gd fmla="*/ 64 w 82" name="T24"/>
                <a:gd fmla="*/ 23 h 125" name="T25"/>
                <a:gd fmla="*/ 69 w 82" name="T26"/>
                <a:gd fmla="*/ 23 h 125" name="T27"/>
                <a:gd fmla="*/ 69 w 82" name="T28"/>
                <a:gd fmla="*/ 59 h 125" name="T29"/>
                <a:gd fmla="*/ 82 w 82" name="T30"/>
                <a:gd fmla="*/ 59 h 125" name="T31"/>
                <a:gd fmla="*/ 82 w 82" name="T32"/>
                <a:gd fmla="*/ 0 h 125" name="T33"/>
                <a:gd fmla="*/ 0 w 82" name="T34"/>
                <a:gd fmla="*/ 0 h 125" name="T35"/>
                <a:gd fmla="*/ 0 w 82" name="T36"/>
                <a:gd fmla="*/ 59 h 125" name="T37"/>
                <a:gd fmla="*/ 14 w 82" name="T38"/>
                <a:gd fmla="*/ 59 h 125" name="T39"/>
                <a:gd fmla="*/ 14 w 82" name="T40"/>
                <a:gd fmla="*/ 23 h 125"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b="b" l="0" r="r" t="0"/>
              <a:pathLst>
                <a:path h="125" w="82">
                  <a:moveTo>
                    <a:pt x="14" y="23"/>
                  </a:moveTo>
                  <a:lnTo>
                    <a:pt x="19" y="23"/>
                  </a:lnTo>
                  <a:lnTo>
                    <a:pt x="19" y="65"/>
                  </a:lnTo>
                  <a:lnTo>
                    <a:pt x="19" y="125"/>
                  </a:lnTo>
                  <a:lnTo>
                    <a:pt x="38" y="125"/>
                  </a:lnTo>
                  <a:lnTo>
                    <a:pt x="38" y="59"/>
                  </a:lnTo>
                  <a:lnTo>
                    <a:pt x="45" y="59"/>
                  </a:lnTo>
                  <a:lnTo>
                    <a:pt x="45" y="125"/>
                  </a:lnTo>
                  <a:lnTo>
                    <a:pt x="64" y="125"/>
                  </a:lnTo>
                  <a:lnTo>
                    <a:pt x="64" y="59"/>
                  </a:lnTo>
                  <a:lnTo>
                    <a:pt x="64" y="23"/>
                  </a:lnTo>
                  <a:lnTo>
                    <a:pt x="69" y="23"/>
                  </a:lnTo>
                  <a:lnTo>
                    <a:pt x="69" y="59"/>
                  </a:lnTo>
                  <a:lnTo>
                    <a:pt x="82" y="59"/>
                  </a:lnTo>
                  <a:lnTo>
                    <a:pt x="82" y="0"/>
                  </a:lnTo>
                  <a:lnTo>
                    <a:pt x="0" y="0"/>
                  </a:lnTo>
                  <a:lnTo>
                    <a:pt x="0" y="59"/>
                  </a:lnTo>
                  <a:lnTo>
                    <a:pt x="14" y="59"/>
                  </a:lnTo>
                  <a:lnTo>
                    <a:pt x="14" y="23"/>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27" name="Oval 106"/>
            <p:cNvSpPr>
              <a:spLocks noChangeArrowheads="1"/>
            </p:cNvSpPr>
            <p:nvPr/>
          </p:nvSpPr>
          <p:spPr bwMode="auto">
            <a:xfrm>
              <a:off x="5399957" y="2126895"/>
              <a:ext cx="28225" cy="29078"/>
            </a:xfrm>
            <a:prstGeom prst="ellipse">
              <a:avLst/>
            </a:prstGeom>
            <a:solidFill>
              <a:srgbClr val="D9D9DE"/>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fontAlgn="base">
                <a:spcBef>
                  <a:spcPct val="0"/>
                </a:spcBef>
                <a:spcAft>
                  <a:spcPct val="0"/>
                </a:spcAft>
              </a:pPr>
              <a:endParaRPr altLang="zh-CN" lang="zh-CN" sz="2400">
                <a:solidFill>
                  <a:schemeClr val="bg1"/>
                </a:solidFill>
              </a:endParaRPr>
            </a:p>
          </p:txBody>
        </p:sp>
        <p:sp>
          <p:nvSpPr>
            <p:cNvPr id="128" name="Freeform 107"/>
            <p:cNvSpPr/>
            <p:nvPr/>
          </p:nvSpPr>
          <p:spPr bwMode="auto">
            <a:xfrm>
              <a:off x="5373442" y="2161960"/>
              <a:ext cx="79543" cy="106905"/>
            </a:xfrm>
            <a:custGeom>
              <a:gdLst>
                <a:gd fmla="*/ 81 w 93" name="T0"/>
                <a:gd fmla="*/ 59 h 125" name="T1"/>
                <a:gd fmla="*/ 93 w 93" name="T2"/>
                <a:gd fmla="*/ 59 h 125" name="T3"/>
                <a:gd fmla="*/ 78 w 93" name="T4"/>
                <a:gd fmla="*/ 0 h 125" name="T5"/>
                <a:gd fmla="*/ 17 w 93" name="T6"/>
                <a:gd fmla="*/ 0 h 125" name="T7"/>
                <a:gd fmla="*/ 0 w 93" name="T8"/>
                <a:gd fmla="*/ 59 h 125" name="T9"/>
                <a:gd fmla="*/ 14 w 93" name="T10"/>
                <a:gd fmla="*/ 59 h 125" name="T11"/>
                <a:gd fmla="*/ 24 w 93" name="T12"/>
                <a:gd fmla="*/ 23 h 125" name="T13"/>
                <a:gd fmla="*/ 28 w 93" name="T14"/>
                <a:gd fmla="*/ 23 h 125" name="T15"/>
                <a:gd fmla="*/ 10 w 93" name="T16"/>
                <a:gd fmla="*/ 89 h 125" name="T17"/>
                <a:gd fmla="*/ 24 w 93" name="T18"/>
                <a:gd fmla="*/ 89 h 125" name="T19"/>
                <a:gd fmla="*/ 24 w 93" name="T20"/>
                <a:gd fmla="*/ 125 h 125" name="T21"/>
                <a:gd fmla="*/ 45 w 93" name="T22"/>
                <a:gd fmla="*/ 125 h 125" name="T23"/>
                <a:gd fmla="*/ 45 w 93" name="T24"/>
                <a:gd fmla="*/ 89 h 125" name="T25"/>
                <a:gd fmla="*/ 50 w 93" name="T26"/>
                <a:gd fmla="*/ 89 h 125" name="T27"/>
                <a:gd fmla="*/ 50 w 93" name="T28"/>
                <a:gd fmla="*/ 125 h 125" name="T29"/>
                <a:gd fmla="*/ 69 w 93" name="T30"/>
                <a:gd fmla="*/ 125 h 125" name="T31"/>
                <a:gd fmla="*/ 69 w 93" name="T32"/>
                <a:gd fmla="*/ 89 h 125" name="T33"/>
                <a:gd fmla="*/ 85 w 93" name="T34"/>
                <a:gd fmla="*/ 89 h 125" name="T35"/>
                <a:gd fmla="*/ 66 w 93" name="T36"/>
                <a:gd fmla="*/ 23 h 125" name="T37"/>
                <a:gd fmla="*/ 71 w 93" name="T38"/>
                <a:gd fmla="*/ 23 h 125" name="T39"/>
                <a:gd fmla="*/ 81 w 93" name="T40"/>
                <a:gd fmla="*/ 59 h 125"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b="b" l="0" r="r" t="0"/>
              <a:pathLst>
                <a:path h="125" w="93">
                  <a:moveTo>
                    <a:pt x="81" y="59"/>
                  </a:moveTo>
                  <a:lnTo>
                    <a:pt x="93" y="59"/>
                  </a:lnTo>
                  <a:lnTo>
                    <a:pt x="78" y="0"/>
                  </a:lnTo>
                  <a:lnTo>
                    <a:pt x="17" y="0"/>
                  </a:lnTo>
                  <a:lnTo>
                    <a:pt x="0" y="59"/>
                  </a:lnTo>
                  <a:lnTo>
                    <a:pt x="14" y="59"/>
                  </a:lnTo>
                  <a:lnTo>
                    <a:pt x="24" y="23"/>
                  </a:lnTo>
                  <a:lnTo>
                    <a:pt x="28" y="23"/>
                  </a:lnTo>
                  <a:lnTo>
                    <a:pt x="10" y="89"/>
                  </a:lnTo>
                  <a:lnTo>
                    <a:pt x="24" y="89"/>
                  </a:lnTo>
                  <a:lnTo>
                    <a:pt x="24" y="125"/>
                  </a:lnTo>
                  <a:lnTo>
                    <a:pt x="45" y="125"/>
                  </a:lnTo>
                  <a:lnTo>
                    <a:pt x="45" y="89"/>
                  </a:lnTo>
                  <a:lnTo>
                    <a:pt x="50" y="89"/>
                  </a:lnTo>
                  <a:lnTo>
                    <a:pt x="50" y="125"/>
                  </a:lnTo>
                  <a:lnTo>
                    <a:pt x="69" y="125"/>
                  </a:lnTo>
                  <a:lnTo>
                    <a:pt x="69" y="89"/>
                  </a:lnTo>
                  <a:lnTo>
                    <a:pt x="85" y="89"/>
                  </a:lnTo>
                  <a:lnTo>
                    <a:pt x="66" y="23"/>
                  </a:lnTo>
                  <a:lnTo>
                    <a:pt x="71" y="23"/>
                  </a:lnTo>
                  <a:lnTo>
                    <a:pt x="81" y="59"/>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29" name="Freeform 108"/>
            <p:cNvSpPr>
              <a:spLocks noEditPoints="1"/>
            </p:cNvSpPr>
            <p:nvPr/>
          </p:nvSpPr>
          <p:spPr bwMode="auto">
            <a:xfrm>
              <a:off x="4749070" y="3610731"/>
              <a:ext cx="112045" cy="136838"/>
            </a:xfrm>
            <a:custGeom>
              <a:gdLst>
                <a:gd fmla="*/ 91 w 75" name="T0"/>
                <a:gd fmla="*/ 146 h 92" name="T1"/>
                <a:gd fmla="*/ 131 w 75" name="T2"/>
                <a:gd fmla="*/ 160 h 92" name="T3"/>
                <a:gd fmla="*/ 91 w 75" name="T4"/>
                <a:gd fmla="*/ 90 h 92" name="T5"/>
                <a:gd fmla="*/ 82 w 75" name="T6"/>
                <a:gd fmla="*/ 78 h 92" name="T7"/>
                <a:gd fmla="*/ 75 w 75" name="T8"/>
                <a:gd fmla="*/ 110 h 92" name="T9"/>
                <a:gd fmla="*/ 79 w 75" name="T10"/>
                <a:gd fmla="*/ 120 h 92" name="T11"/>
                <a:gd fmla="*/ 75 w 75" name="T12"/>
                <a:gd fmla="*/ 117 h 92" name="T13"/>
                <a:gd fmla="*/ 80 w 75" name="T14"/>
                <a:gd fmla="*/ 136 h 92" name="T15"/>
                <a:gd fmla="*/ 75 w 75" name="T16"/>
                <a:gd fmla="*/ 146 h 92" name="T17"/>
                <a:gd fmla="*/ 75 w 75" name="T18"/>
                <a:gd fmla="*/ 146 h 92" name="T19"/>
                <a:gd fmla="*/ 65 w 75" name="T20"/>
                <a:gd fmla="*/ 136 h 92" name="T21"/>
                <a:gd fmla="*/ 75 w 75" name="T22"/>
                <a:gd fmla="*/ 42 h 92" name="T23"/>
                <a:gd fmla="*/ 70 w 75" name="T24"/>
                <a:gd fmla="*/ 24 h 92" name="T25"/>
                <a:gd fmla="*/ 65 w 75" name="T26"/>
                <a:gd fmla="*/ 47 h 92" name="T27"/>
                <a:gd fmla="*/ 65 w 75" name="T28"/>
                <a:gd fmla="*/ 78 h 92" name="T29"/>
                <a:gd fmla="*/ 72 w 75" name="T30"/>
                <a:gd fmla="*/ 90 h 92" name="T31"/>
                <a:gd fmla="*/ 65 w 75" name="T32"/>
                <a:gd fmla="*/ 108 h 92" name="T33"/>
                <a:gd fmla="*/ 75 w 75" name="T34"/>
                <a:gd fmla="*/ 129 h 92" name="T35"/>
                <a:gd fmla="*/ 72 w 75" name="T36"/>
                <a:gd fmla="*/ 113 h 92" name="T37"/>
                <a:gd fmla="*/ 75 w 75" name="T38"/>
                <a:gd fmla="*/ 42 h 92" name="T39"/>
                <a:gd fmla="*/ 65 w 75" name="T40"/>
                <a:gd fmla="*/ 146 h 92" name="T41"/>
                <a:gd fmla="*/ 65 w 75" name="T42"/>
                <a:gd fmla="*/ 136 h 92" name="T43"/>
                <a:gd fmla="*/ 65 w 75" name="T44"/>
                <a:gd fmla="*/ 136 h 92" name="T45"/>
                <a:gd fmla="*/ 56 w 75" name="T46"/>
                <a:gd fmla="*/ 146 h 92" name="T47"/>
                <a:gd fmla="*/ 65 w 75" name="T48"/>
                <a:gd fmla="*/ 0 h 92" name="T49"/>
                <a:gd fmla="*/ 59 w 75" name="T50"/>
                <a:gd fmla="*/ 24 h 92" name="T51"/>
                <a:gd fmla="*/ 56 w 75" name="T52"/>
                <a:gd fmla="*/ 110 h 92" name="T53"/>
                <a:gd fmla="*/ 56 w 75" name="T54"/>
                <a:gd fmla="*/ 117 h 92" name="T55"/>
                <a:gd fmla="*/ 65 w 75" name="T56"/>
                <a:gd fmla="*/ 120 h 92" name="T57"/>
                <a:gd fmla="*/ 65 w 75" name="T58"/>
                <a:gd fmla="*/ 108 h 92" name="T59"/>
                <a:gd fmla="*/ 58 w 75" name="T60"/>
                <a:gd fmla="*/ 101 h 92" name="T61"/>
                <a:gd fmla="*/ 65 w 75" name="T62"/>
                <a:gd fmla="*/ 90 h 92" name="T63"/>
                <a:gd fmla="*/ 65 w 75" name="T64"/>
                <a:gd fmla="*/ 90 h 92" name="T65"/>
                <a:gd fmla="*/ 65 w 75" name="T66"/>
                <a:gd fmla="*/ 78 h 92" name="T67"/>
                <a:gd fmla="*/ 65 w 75" name="T68"/>
                <a:gd fmla="*/ 47 h 92" name="T69"/>
                <a:gd fmla="*/ 65 w 75" name="T70"/>
                <a:gd fmla="*/ 47 h 92" name="T71"/>
                <a:gd fmla="*/ 0 w 75" name="T72"/>
                <a:gd fmla="*/ 160 h 92" name="T73"/>
                <a:gd fmla="*/ 40 w 75" name="T74"/>
                <a:gd fmla="*/ 146 h 92" name="T75"/>
                <a:gd fmla="*/ 56 w 75" name="T76"/>
                <a:gd fmla="*/ 136 h 92" name="T77"/>
                <a:gd fmla="*/ 56 w 75" name="T78"/>
                <a:gd fmla="*/ 129 h 92" name="T79"/>
                <a:gd fmla="*/ 52 w 75" name="T80"/>
                <a:gd fmla="*/ 120 h 92" name="T81"/>
                <a:gd fmla="*/ 56 w 75" name="T82"/>
                <a:gd fmla="*/ 110 h 92" name="T83"/>
                <a:gd fmla="*/ 56 w 75" name="T84"/>
                <a:gd fmla="*/ 42 h 92" name="T85"/>
                <a:gd fmla="*/ 40 w 75" name="T86"/>
                <a:gd fmla="*/ 78 h 92" name="T87"/>
                <a:gd fmla="*/ 44 w 75" name="T88"/>
                <a:gd fmla="*/ 90 h 92"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b="b" l="0" r="r" t="0"/>
              <a:pathLst>
                <a:path h="92" w="75">
                  <a:moveTo>
                    <a:pt x="43" y="84"/>
                  </a:moveTo>
                  <a:cubicBezTo>
                    <a:pt x="52" y="84"/>
                    <a:pt x="52" y="84"/>
                    <a:pt x="52" y="84"/>
                  </a:cubicBezTo>
                  <a:cubicBezTo>
                    <a:pt x="60" y="92"/>
                    <a:pt x="60" y="92"/>
                    <a:pt x="60" y="92"/>
                  </a:cubicBezTo>
                  <a:cubicBezTo>
                    <a:pt x="75" y="92"/>
                    <a:pt x="75" y="92"/>
                    <a:pt x="75" y="92"/>
                  </a:cubicBezTo>
                  <a:cubicBezTo>
                    <a:pt x="63" y="85"/>
                    <a:pt x="55" y="69"/>
                    <a:pt x="50" y="52"/>
                  </a:cubicBezTo>
                  <a:cubicBezTo>
                    <a:pt x="52" y="52"/>
                    <a:pt x="52" y="52"/>
                    <a:pt x="52" y="52"/>
                  </a:cubicBezTo>
                  <a:cubicBezTo>
                    <a:pt x="52" y="45"/>
                    <a:pt x="52" y="45"/>
                    <a:pt x="52" y="45"/>
                  </a:cubicBezTo>
                  <a:cubicBezTo>
                    <a:pt x="47" y="45"/>
                    <a:pt x="47" y="45"/>
                    <a:pt x="47" y="45"/>
                  </a:cubicBezTo>
                  <a:cubicBezTo>
                    <a:pt x="45" y="37"/>
                    <a:pt x="44" y="30"/>
                    <a:pt x="43" y="24"/>
                  </a:cubicBezTo>
                  <a:cubicBezTo>
                    <a:pt x="43" y="63"/>
                    <a:pt x="43" y="63"/>
                    <a:pt x="43" y="63"/>
                  </a:cubicBezTo>
                  <a:cubicBezTo>
                    <a:pt x="43" y="63"/>
                    <a:pt x="43" y="63"/>
                    <a:pt x="43" y="63"/>
                  </a:cubicBezTo>
                  <a:cubicBezTo>
                    <a:pt x="44" y="65"/>
                    <a:pt x="44" y="67"/>
                    <a:pt x="45" y="69"/>
                  </a:cubicBezTo>
                  <a:cubicBezTo>
                    <a:pt x="45" y="69"/>
                    <a:pt x="45" y="69"/>
                    <a:pt x="45" y="69"/>
                  </a:cubicBezTo>
                  <a:cubicBezTo>
                    <a:pt x="43" y="67"/>
                    <a:pt x="43" y="67"/>
                    <a:pt x="43" y="67"/>
                  </a:cubicBezTo>
                  <a:cubicBezTo>
                    <a:pt x="43" y="74"/>
                    <a:pt x="43" y="74"/>
                    <a:pt x="43" y="74"/>
                  </a:cubicBezTo>
                  <a:cubicBezTo>
                    <a:pt x="46" y="78"/>
                    <a:pt x="46" y="78"/>
                    <a:pt x="46" y="78"/>
                  </a:cubicBezTo>
                  <a:cubicBezTo>
                    <a:pt x="43" y="78"/>
                    <a:pt x="43" y="78"/>
                    <a:pt x="43" y="78"/>
                  </a:cubicBezTo>
                  <a:lnTo>
                    <a:pt x="43" y="84"/>
                  </a:lnTo>
                  <a:close/>
                  <a:moveTo>
                    <a:pt x="37" y="84"/>
                  </a:moveTo>
                  <a:cubicBezTo>
                    <a:pt x="43" y="84"/>
                    <a:pt x="43" y="84"/>
                    <a:pt x="43" y="84"/>
                  </a:cubicBezTo>
                  <a:cubicBezTo>
                    <a:pt x="43" y="78"/>
                    <a:pt x="43" y="78"/>
                    <a:pt x="43" y="78"/>
                  </a:cubicBezTo>
                  <a:cubicBezTo>
                    <a:pt x="37" y="78"/>
                    <a:pt x="37" y="78"/>
                    <a:pt x="37" y="78"/>
                  </a:cubicBezTo>
                  <a:cubicBezTo>
                    <a:pt x="37" y="84"/>
                    <a:pt x="37" y="84"/>
                    <a:pt x="37" y="84"/>
                  </a:cubicBezTo>
                  <a:close/>
                  <a:moveTo>
                    <a:pt x="43" y="24"/>
                  </a:moveTo>
                  <a:cubicBezTo>
                    <a:pt x="42" y="18"/>
                    <a:pt x="41" y="14"/>
                    <a:pt x="41" y="14"/>
                  </a:cubicBezTo>
                  <a:cubicBezTo>
                    <a:pt x="40" y="14"/>
                    <a:pt x="40" y="14"/>
                    <a:pt x="40" y="14"/>
                  </a:cubicBezTo>
                  <a:cubicBezTo>
                    <a:pt x="37" y="0"/>
                    <a:pt x="37" y="0"/>
                    <a:pt x="37" y="0"/>
                  </a:cubicBezTo>
                  <a:cubicBezTo>
                    <a:pt x="37" y="27"/>
                    <a:pt x="37" y="27"/>
                    <a:pt x="37" y="27"/>
                  </a:cubicBezTo>
                  <a:cubicBezTo>
                    <a:pt x="38" y="28"/>
                    <a:pt x="38" y="41"/>
                    <a:pt x="39" y="45"/>
                  </a:cubicBezTo>
                  <a:cubicBezTo>
                    <a:pt x="37" y="45"/>
                    <a:pt x="37" y="45"/>
                    <a:pt x="37" y="45"/>
                  </a:cubicBezTo>
                  <a:cubicBezTo>
                    <a:pt x="37" y="52"/>
                    <a:pt x="37" y="52"/>
                    <a:pt x="37" y="52"/>
                  </a:cubicBezTo>
                  <a:cubicBezTo>
                    <a:pt x="41" y="52"/>
                    <a:pt x="41" y="52"/>
                    <a:pt x="41" y="52"/>
                  </a:cubicBezTo>
                  <a:cubicBezTo>
                    <a:pt x="41" y="52"/>
                    <a:pt x="41" y="54"/>
                    <a:pt x="42" y="58"/>
                  </a:cubicBezTo>
                  <a:cubicBezTo>
                    <a:pt x="37" y="62"/>
                    <a:pt x="37" y="62"/>
                    <a:pt x="37" y="62"/>
                  </a:cubicBezTo>
                  <a:cubicBezTo>
                    <a:pt x="37" y="69"/>
                    <a:pt x="37" y="69"/>
                    <a:pt x="37" y="69"/>
                  </a:cubicBezTo>
                  <a:cubicBezTo>
                    <a:pt x="43" y="74"/>
                    <a:pt x="43" y="74"/>
                    <a:pt x="43" y="74"/>
                  </a:cubicBezTo>
                  <a:cubicBezTo>
                    <a:pt x="43" y="67"/>
                    <a:pt x="43" y="67"/>
                    <a:pt x="43" y="67"/>
                  </a:cubicBezTo>
                  <a:cubicBezTo>
                    <a:pt x="41" y="65"/>
                    <a:pt x="41" y="65"/>
                    <a:pt x="41" y="65"/>
                  </a:cubicBezTo>
                  <a:cubicBezTo>
                    <a:pt x="43" y="63"/>
                    <a:pt x="43" y="63"/>
                    <a:pt x="43" y="63"/>
                  </a:cubicBezTo>
                  <a:lnTo>
                    <a:pt x="43" y="24"/>
                  </a:lnTo>
                  <a:close/>
                  <a:moveTo>
                    <a:pt x="32" y="84"/>
                  </a:moveTo>
                  <a:cubicBezTo>
                    <a:pt x="37" y="84"/>
                    <a:pt x="37" y="84"/>
                    <a:pt x="37" y="84"/>
                  </a:cubicBezTo>
                  <a:cubicBezTo>
                    <a:pt x="37" y="84"/>
                    <a:pt x="37" y="84"/>
                    <a:pt x="37" y="84"/>
                  </a:cubicBezTo>
                  <a:cubicBezTo>
                    <a:pt x="37" y="78"/>
                    <a:pt x="37" y="78"/>
                    <a:pt x="37" y="78"/>
                  </a:cubicBezTo>
                  <a:cubicBezTo>
                    <a:pt x="37" y="78"/>
                    <a:pt x="37" y="78"/>
                    <a:pt x="37" y="78"/>
                  </a:cubicBezTo>
                  <a:cubicBezTo>
                    <a:pt x="37" y="78"/>
                    <a:pt x="37" y="78"/>
                    <a:pt x="37" y="78"/>
                  </a:cubicBezTo>
                  <a:cubicBezTo>
                    <a:pt x="32" y="78"/>
                    <a:pt x="32" y="78"/>
                    <a:pt x="32" y="78"/>
                  </a:cubicBezTo>
                  <a:cubicBezTo>
                    <a:pt x="32" y="84"/>
                    <a:pt x="32" y="84"/>
                    <a:pt x="32" y="84"/>
                  </a:cubicBezTo>
                  <a:close/>
                  <a:moveTo>
                    <a:pt x="37" y="0"/>
                  </a:moveTo>
                  <a:cubicBezTo>
                    <a:pt x="37" y="0"/>
                    <a:pt x="37" y="0"/>
                    <a:pt x="37" y="0"/>
                  </a:cubicBezTo>
                  <a:cubicBezTo>
                    <a:pt x="35" y="14"/>
                    <a:pt x="35" y="14"/>
                    <a:pt x="35" y="14"/>
                  </a:cubicBezTo>
                  <a:cubicBezTo>
                    <a:pt x="34" y="14"/>
                    <a:pt x="34" y="14"/>
                    <a:pt x="34" y="14"/>
                  </a:cubicBezTo>
                  <a:cubicBezTo>
                    <a:pt x="34" y="14"/>
                    <a:pt x="33" y="18"/>
                    <a:pt x="32" y="24"/>
                  </a:cubicBezTo>
                  <a:cubicBezTo>
                    <a:pt x="32" y="63"/>
                    <a:pt x="32" y="63"/>
                    <a:pt x="32" y="63"/>
                  </a:cubicBezTo>
                  <a:cubicBezTo>
                    <a:pt x="34" y="65"/>
                    <a:pt x="34" y="65"/>
                    <a:pt x="34" y="65"/>
                  </a:cubicBezTo>
                  <a:cubicBezTo>
                    <a:pt x="32" y="67"/>
                    <a:pt x="32" y="67"/>
                    <a:pt x="32" y="67"/>
                  </a:cubicBezTo>
                  <a:cubicBezTo>
                    <a:pt x="32" y="74"/>
                    <a:pt x="32" y="74"/>
                    <a:pt x="32" y="74"/>
                  </a:cubicBezTo>
                  <a:cubicBezTo>
                    <a:pt x="37" y="69"/>
                    <a:pt x="37" y="69"/>
                    <a:pt x="37" y="69"/>
                  </a:cubicBezTo>
                  <a:cubicBezTo>
                    <a:pt x="37" y="69"/>
                    <a:pt x="37" y="69"/>
                    <a:pt x="37" y="69"/>
                  </a:cubicBezTo>
                  <a:cubicBezTo>
                    <a:pt x="37" y="62"/>
                    <a:pt x="37" y="62"/>
                    <a:pt x="37" y="62"/>
                  </a:cubicBezTo>
                  <a:cubicBezTo>
                    <a:pt x="37" y="62"/>
                    <a:pt x="37" y="62"/>
                    <a:pt x="37" y="62"/>
                  </a:cubicBezTo>
                  <a:cubicBezTo>
                    <a:pt x="33" y="58"/>
                    <a:pt x="33" y="58"/>
                    <a:pt x="33" y="58"/>
                  </a:cubicBezTo>
                  <a:cubicBezTo>
                    <a:pt x="34" y="54"/>
                    <a:pt x="34" y="52"/>
                    <a:pt x="34" y="52"/>
                  </a:cubicBezTo>
                  <a:cubicBezTo>
                    <a:pt x="37" y="52"/>
                    <a:pt x="37" y="52"/>
                    <a:pt x="37" y="52"/>
                  </a:cubicBezTo>
                  <a:cubicBezTo>
                    <a:pt x="37" y="52"/>
                    <a:pt x="37" y="52"/>
                    <a:pt x="37" y="52"/>
                  </a:cubicBezTo>
                  <a:cubicBezTo>
                    <a:pt x="37" y="52"/>
                    <a:pt x="37" y="52"/>
                    <a:pt x="37" y="52"/>
                  </a:cubicBezTo>
                  <a:cubicBezTo>
                    <a:pt x="37" y="45"/>
                    <a:pt x="37" y="45"/>
                    <a:pt x="37" y="45"/>
                  </a:cubicBezTo>
                  <a:cubicBezTo>
                    <a:pt x="37" y="45"/>
                    <a:pt x="37" y="45"/>
                    <a:pt x="37" y="45"/>
                  </a:cubicBezTo>
                  <a:cubicBezTo>
                    <a:pt x="36" y="45"/>
                    <a:pt x="36" y="45"/>
                    <a:pt x="36" y="45"/>
                  </a:cubicBezTo>
                  <a:cubicBezTo>
                    <a:pt x="37" y="40"/>
                    <a:pt x="37" y="27"/>
                    <a:pt x="37" y="27"/>
                  </a:cubicBezTo>
                  <a:cubicBezTo>
                    <a:pt x="37" y="27"/>
                    <a:pt x="37" y="27"/>
                    <a:pt x="37" y="27"/>
                  </a:cubicBezTo>
                  <a:cubicBezTo>
                    <a:pt x="37" y="27"/>
                    <a:pt x="37" y="27"/>
                    <a:pt x="37" y="27"/>
                  </a:cubicBezTo>
                  <a:lnTo>
                    <a:pt x="37" y="0"/>
                  </a:lnTo>
                  <a:close/>
                  <a:moveTo>
                    <a:pt x="0" y="92"/>
                  </a:moveTo>
                  <a:cubicBezTo>
                    <a:pt x="15" y="92"/>
                    <a:pt x="15" y="92"/>
                    <a:pt x="15" y="92"/>
                  </a:cubicBezTo>
                  <a:cubicBezTo>
                    <a:pt x="23" y="84"/>
                    <a:pt x="23" y="84"/>
                    <a:pt x="23" y="84"/>
                  </a:cubicBezTo>
                  <a:cubicBezTo>
                    <a:pt x="32" y="84"/>
                    <a:pt x="32" y="84"/>
                    <a:pt x="32" y="84"/>
                  </a:cubicBezTo>
                  <a:cubicBezTo>
                    <a:pt x="32" y="78"/>
                    <a:pt x="32" y="78"/>
                    <a:pt x="32" y="78"/>
                  </a:cubicBezTo>
                  <a:cubicBezTo>
                    <a:pt x="29" y="78"/>
                    <a:pt x="29" y="78"/>
                    <a:pt x="29" y="78"/>
                  </a:cubicBezTo>
                  <a:cubicBezTo>
                    <a:pt x="32" y="74"/>
                    <a:pt x="32" y="74"/>
                    <a:pt x="32" y="74"/>
                  </a:cubicBezTo>
                  <a:cubicBezTo>
                    <a:pt x="32" y="67"/>
                    <a:pt x="32" y="67"/>
                    <a:pt x="32" y="67"/>
                  </a:cubicBezTo>
                  <a:cubicBezTo>
                    <a:pt x="30" y="69"/>
                    <a:pt x="30" y="69"/>
                    <a:pt x="30" y="69"/>
                  </a:cubicBezTo>
                  <a:cubicBezTo>
                    <a:pt x="31" y="67"/>
                    <a:pt x="31" y="65"/>
                    <a:pt x="32" y="63"/>
                  </a:cubicBezTo>
                  <a:cubicBezTo>
                    <a:pt x="32" y="63"/>
                    <a:pt x="32" y="63"/>
                    <a:pt x="32" y="63"/>
                  </a:cubicBezTo>
                  <a:cubicBezTo>
                    <a:pt x="32" y="63"/>
                    <a:pt x="32" y="63"/>
                    <a:pt x="32" y="63"/>
                  </a:cubicBezTo>
                  <a:cubicBezTo>
                    <a:pt x="32" y="24"/>
                    <a:pt x="32" y="24"/>
                    <a:pt x="32" y="24"/>
                  </a:cubicBezTo>
                  <a:cubicBezTo>
                    <a:pt x="31" y="30"/>
                    <a:pt x="30" y="37"/>
                    <a:pt x="28" y="45"/>
                  </a:cubicBezTo>
                  <a:cubicBezTo>
                    <a:pt x="23" y="45"/>
                    <a:pt x="23" y="45"/>
                    <a:pt x="23" y="45"/>
                  </a:cubicBezTo>
                  <a:cubicBezTo>
                    <a:pt x="23" y="52"/>
                    <a:pt x="23" y="52"/>
                    <a:pt x="23" y="52"/>
                  </a:cubicBezTo>
                  <a:cubicBezTo>
                    <a:pt x="25" y="52"/>
                    <a:pt x="25" y="52"/>
                    <a:pt x="25" y="52"/>
                  </a:cubicBezTo>
                  <a:cubicBezTo>
                    <a:pt x="20" y="69"/>
                    <a:pt x="12" y="85"/>
                    <a:pt x="0" y="92"/>
                  </a:cubicBez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30" name="Freeform 109"/>
            <p:cNvSpPr>
              <a:spLocks noEditPoints="1"/>
            </p:cNvSpPr>
            <p:nvPr/>
          </p:nvSpPr>
          <p:spPr bwMode="auto">
            <a:xfrm>
              <a:off x="4401816" y="1813023"/>
              <a:ext cx="86386" cy="53880"/>
            </a:xfrm>
            <a:custGeom>
              <a:gdLst>
                <a:gd fmla="*/ 78 w 101" name="T0"/>
                <a:gd fmla="*/ 63 h 63" name="T1"/>
                <a:gd fmla="*/ 101 w 101" name="T2"/>
                <a:gd fmla="*/ 63 h 63" name="T3"/>
                <a:gd fmla="*/ 101 w 101" name="T4"/>
                <a:gd fmla="*/ 35 h 63" name="T5"/>
                <a:gd fmla="*/ 89 w 101" name="T6"/>
                <a:gd fmla="*/ 35 h 63" name="T7"/>
                <a:gd fmla="*/ 89 w 101" name="T8"/>
                <a:gd fmla="*/ 0 h 63" name="T9"/>
                <a:gd fmla="*/ 78 w 101" name="T10"/>
                <a:gd fmla="*/ 0 h 63" name="T11"/>
                <a:gd fmla="*/ 78 w 101" name="T12"/>
                <a:gd fmla="*/ 44 h 63" name="T13"/>
                <a:gd fmla="*/ 87 w 101" name="T14"/>
                <a:gd fmla="*/ 44 h 63" name="T15"/>
                <a:gd fmla="*/ 87 w 101" name="T16"/>
                <a:gd fmla="*/ 56 h 63" name="T17"/>
                <a:gd fmla="*/ 87 w 101" name="T18"/>
                <a:gd fmla="*/ 56 h 63" name="T19"/>
                <a:gd fmla="*/ 78 w 101" name="T20"/>
                <a:gd fmla="*/ 56 h 63" name="T21"/>
                <a:gd fmla="*/ 78 w 101" name="T22"/>
                <a:gd fmla="*/ 63 h 63" name="T23"/>
                <a:gd fmla="*/ 64 w 101" name="T24"/>
                <a:gd fmla="*/ 0 h 63" name="T25"/>
                <a:gd fmla="*/ 64 w 101" name="T26"/>
                <a:gd fmla="*/ 35 h 63" name="T27"/>
                <a:gd fmla="*/ 50 w 101" name="T28"/>
                <a:gd fmla="*/ 35 h 63" name="T29"/>
                <a:gd fmla="*/ 50 w 101" name="T30"/>
                <a:gd fmla="*/ 44 h 63" name="T31"/>
                <a:gd fmla="*/ 59 w 101" name="T32"/>
                <a:gd fmla="*/ 44 h 63" name="T33"/>
                <a:gd fmla="*/ 59 w 101" name="T34"/>
                <a:gd fmla="*/ 56 h 63" name="T35"/>
                <a:gd fmla="*/ 59 w 101" name="T36"/>
                <a:gd fmla="*/ 56 h 63" name="T37"/>
                <a:gd fmla="*/ 50 w 101" name="T38"/>
                <a:gd fmla="*/ 56 h 63" name="T39"/>
                <a:gd fmla="*/ 50 w 101" name="T40"/>
                <a:gd fmla="*/ 63 h 63" name="T41"/>
                <a:gd fmla="*/ 78 w 101" name="T42"/>
                <a:gd fmla="*/ 63 h 63" name="T43"/>
                <a:gd fmla="*/ 78 w 101" name="T44"/>
                <a:gd fmla="*/ 56 h 63" name="T45"/>
                <a:gd fmla="*/ 69 w 101" name="T46"/>
                <a:gd fmla="*/ 56 h 63" name="T47"/>
                <a:gd fmla="*/ 69 w 101" name="T48"/>
                <a:gd fmla="*/ 44 h 63" name="T49"/>
                <a:gd fmla="*/ 78 w 101" name="T50"/>
                <a:gd fmla="*/ 44 h 63" name="T51"/>
                <a:gd fmla="*/ 78 w 101" name="T52"/>
                <a:gd fmla="*/ 0 h 63" name="T53"/>
                <a:gd fmla="*/ 64 w 101" name="T54"/>
                <a:gd fmla="*/ 0 h 63" name="T55"/>
                <a:gd fmla="*/ 50 w 101" name="T56"/>
                <a:gd fmla="*/ 35 h 63" name="T57"/>
                <a:gd fmla="*/ 21 w 101" name="T58"/>
                <a:gd fmla="*/ 35 h 63" name="T59"/>
                <a:gd fmla="*/ 21 w 101" name="T60"/>
                <a:gd fmla="*/ 44 h 63" name="T61"/>
                <a:gd fmla="*/ 29 w 101" name="T62"/>
                <a:gd fmla="*/ 44 h 63" name="T63"/>
                <a:gd fmla="*/ 29 w 101" name="T64"/>
                <a:gd fmla="*/ 56 h 63" name="T65"/>
                <a:gd fmla="*/ 29 w 101" name="T66"/>
                <a:gd fmla="*/ 56 h 63" name="T67"/>
                <a:gd fmla="*/ 21 w 101" name="T68"/>
                <a:gd fmla="*/ 56 h 63" name="T69"/>
                <a:gd fmla="*/ 21 w 101" name="T70"/>
                <a:gd fmla="*/ 63 h 63" name="T71"/>
                <a:gd fmla="*/ 50 w 101" name="T72"/>
                <a:gd fmla="*/ 63 h 63" name="T73"/>
                <a:gd fmla="*/ 50 w 101" name="T74"/>
                <a:gd fmla="*/ 56 h 63" name="T75"/>
                <a:gd fmla="*/ 42 w 101" name="T76"/>
                <a:gd fmla="*/ 56 h 63" name="T77"/>
                <a:gd fmla="*/ 42 w 101" name="T78"/>
                <a:gd fmla="*/ 44 h 63" name="T79"/>
                <a:gd fmla="*/ 50 w 101" name="T80"/>
                <a:gd fmla="*/ 44 h 63" name="T81"/>
                <a:gd fmla="*/ 50 w 101" name="T82"/>
                <a:gd fmla="*/ 35 h 63" name="T83"/>
                <a:gd fmla="*/ 21 w 101" name="T84"/>
                <a:gd fmla="*/ 35 h 63" name="T85"/>
                <a:gd fmla="*/ 0 w 101" name="T86"/>
                <a:gd fmla="*/ 35 h 63" name="T87"/>
                <a:gd fmla="*/ 0 w 101" name="T88"/>
                <a:gd fmla="*/ 63 h 63" name="T89"/>
                <a:gd fmla="*/ 21 w 101" name="T90"/>
                <a:gd fmla="*/ 63 h 63" name="T91"/>
                <a:gd fmla="*/ 21 w 101" name="T92"/>
                <a:gd fmla="*/ 56 h 63" name="T93"/>
                <a:gd fmla="*/ 12 w 101" name="T94"/>
                <a:gd fmla="*/ 56 h 63" name="T95"/>
                <a:gd fmla="*/ 12 w 101" name="T96"/>
                <a:gd fmla="*/ 44 h 63" name="T97"/>
                <a:gd fmla="*/ 21 w 101" name="T98"/>
                <a:gd fmla="*/ 44 h 63" name="T99"/>
                <a:gd fmla="*/ 21 w 101" name="T100"/>
                <a:gd fmla="*/ 35 h 63"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b="b" l="0" r="r" t="0"/>
              <a:pathLst>
                <a:path h="62" w="100">
                  <a:moveTo>
                    <a:pt x="78" y="63"/>
                  </a:moveTo>
                  <a:lnTo>
                    <a:pt x="101" y="63"/>
                  </a:lnTo>
                  <a:lnTo>
                    <a:pt x="101" y="35"/>
                  </a:lnTo>
                  <a:lnTo>
                    <a:pt x="89" y="35"/>
                  </a:lnTo>
                  <a:lnTo>
                    <a:pt x="89" y="0"/>
                  </a:lnTo>
                  <a:lnTo>
                    <a:pt x="78" y="0"/>
                  </a:lnTo>
                  <a:lnTo>
                    <a:pt x="78" y="44"/>
                  </a:lnTo>
                  <a:lnTo>
                    <a:pt x="87" y="44"/>
                  </a:lnTo>
                  <a:lnTo>
                    <a:pt x="87" y="56"/>
                  </a:lnTo>
                  <a:lnTo>
                    <a:pt x="78" y="56"/>
                  </a:lnTo>
                  <a:lnTo>
                    <a:pt x="78" y="63"/>
                  </a:lnTo>
                  <a:close/>
                  <a:moveTo>
                    <a:pt x="64" y="0"/>
                  </a:moveTo>
                  <a:lnTo>
                    <a:pt x="64" y="35"/>
                  </a:lnTo>
                  <a:lnTo>
                    <a:pt x="50" y="35"/>
                  </a:lnTo>
                  <a:lnTo>
                    <a:pt x="50" y="44"/>
                  </a:lnTo>
                  <a:lnTo>
                    <a:pt x="59" y="44"/>
                  </a:lnTo>
                  <a:lnTo>
                    <a:pt x="59" y="56"/>
                  </a:lnTo>
                  <a:lnTo>
                    <a:pt x="50" y="56"/>
                  </a:lnTo>
                  <a:lnTo>
                    <a:pt x="50" y="63"/>
                  </a:lnTo>
                  <a:lnTo>
                    <a:pt x="78" y="63"/>
                  </a:lnTo>
                  <a:lnTo>
                    <a:pt x="78" y="56"/>
                  </a:lnTo>
                  <a:lnTo>
                    <a:pt x="69" y="56"/>
                  </a:lnTo>
                  <a:lnTo>
                    <a:pt x="69" y="44"/>
                  </a:lnTo>
                  <a:lnTo>
                    <a:pt x="78" y="44"/>
                  </a:lnTo>
                  <a:lnTo>
                    <a:pt x="78" y="0"/>
                  </a:lnTo>
                  <a:lnTo>
                    <a:pt x="64" y="0"/>
                  </a:lnTo>
                  <a:close/>
                  <a:moveTo>
                    <a:pt x="50" y="35"/>
                  </a:moveTo>
                  <a:lnTo>
                    <a:pt x="21" y="35"/>
                  </a:lnTo>
                  <a:lnTo>
                    <a:pt x="21" y="44"/>
                  </a:lnTo>
                  <a:lnTo>
                    <a:pt x="29" y="44"/>
                  </a:lnTo>
                  <a:lnTo>
                    <a:pt x="29" y="56"/>
                  </a:lnTo>
                  <a:lnTo>
                    <a:pt x="21" y="56"/>
                  </a:lnTo>
                  <a:lnTo>
                    <a:pt x="21" y="63"/>
                  </a:lnTo>
                  <a:lnTo>
                    <a:pt x="50" y="63"/>
                  </a:lnTo>
                  <a:lnTo>
                    <a:pt x="50" y="56"/>
                  </a:lnTo>
                  <a:lnTo>
                    <a:pt x="42" y="56"/>
                  </a:lnTo>
                  <a:lnTo>
                    <a:pt x="42" y="44"/>
                  </a:lnTo>
                  <a:lnTo>
                    <a:pt x="50" y="44"/>
                  </a:lnTo>
                  <a:lnTo>
                    <a:pt x="50" y="35"/>
                  </a:lnTo>
                  <a:close/>
                  <a:moveTo>
                    <a:pt x="21" y="35"/>
                  </a:moveTo>
                  <a:lnTo>
                    <a:pt x="0" y="35"/>
                  </a:lnTo>
                  <a:lnTo>
                    <a:pt x="0" y="63"/>
                  </a:lnTo>
                  <a:lnTo>
                    <a:pt x="21" y="63"/>
                  </a:lnTo>
                  <a:lnTo>
                    <a:pt x="21" y="56"/>
                  </a:lnTo>
                  <a:lnTo>
                    <a:pt x="12" y="56"/>
                  </a:lnTo>
                  <a:lnTo>
                    <a:pt x="12" y="44"/>
                  </a:lnTo>
                  <a:lnTo>
                    <a:pt x="21" y="44"/>
                  </a:lnTo>
                  <a:lnTo>
                    <a:pt x="21" y="35"/>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31" name="Freeform 110"/>
            <p:cNvSpPr/>
            <p:nvPr/>
          </p:nvSpPr>
          <p:spPr bwMode="auto">
            <a:xfrm>
              <a:off x="4381289" y="1869468"/>
              <a:ext cx="115466" cy="37630"/>
            </a:xfrm>
            <a:custGeom>
              <a:gdLst>
                <a:gd fmla="*/ 130 w 135" name="T0"/>
                <a:gd fmla="*/ 44 h 44" name="T1"/>
                <a:gd fmla="*/ 135 w 135" name="T2"/>
                <a:gd fmla="*/ 0 h 44" name="T3"/>
                <a:gd fmla="*/ 0 w 135" name="T4"/>
                <a:gd fmla="*/ 0 h 44" name="T5"/>
                <a:gd fmla="*/ 15 w 135" name="T6"/>
                <a:gd fmla="*/ 44 h 44" name="T7"/>
                <a:gd fmla="*/ 130 w 135" name="T8"/>
                <a:gd fmla="*/ 44 h 44"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44" w="135">
                  <a:moveTo>
                    <a:pt x="130" y="44"/>
                  </a:moveTo>
                  <a:lnTo>
                    <a:pt x="135" y="0"/>
                  </a:lnTo>
                  <a:lnTo>
                    <a:pt x="0" y="0"/>
                  </a:lnTo>
                  <a:lnTo>
                    <a:pt x="15" y="44"/>
                  </a:lnTo>
                  <a:lnTo>
                    <a:pt x="130" y="44"/>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32" name="Freeform 111"/>
            <p:cNvSpPr>
              <a:spLocks noEditPoints="1"/>
            </p:cNvSpPr>
            <p:nvPr/>
          </p:nvSpPr>
          <p:spPr bwMode="auto">
            <a:xfrm>
              <a:off x="3952781" y="2637471"/>
              <a:ext cx="108624" cy="86379"/>
            </a:xfrm>
            <a:custGeom>
              <a:gdLst>
                <a:gd fmla="*/ 101 w 73" name="T0"/>
                <a:gd fmla="*/ 101 h 58" name="T1"/>
                <a:gd fmla="*/ 101 w 73" name="T2"/>
                <a:gd fmla="*/ 66 h 58" name="T3"/>
                <a:gd fmla="*/ 117 w 73" name="T4"/>
                <a:gd fmla="*/ 51 h 58" name="T5"/>
                <a:gd fmla="*/ 127 w 73" name="T6"/>
                <a:gd fmla="*/ 51 h 58" name="T7"/>
                <a:gd fmla="*/ 127 w 73" name="T8"/>
                <a:gd fmla="*/ 14 h 58" name="T9"/>
                <a:gd fmla="*/ 113 w 73" name="T10"/>
                <a:gd fmla="*/ 0 h 58" name="T11"/>
                <a:gd fmla="*/ 82 w 73" name="T12"/>
                <a:gd fmla="*/ 0 h 58" name="T13"/>
                <a:gd fmla="*/ 82 w 73" name="T14"/>
                <a:gd fmla="*/ 16 h 58" name="T15"/>
                <a:gd fmla="*/ 94 w 73" name="T16"/>
                <a:gd fmla="*/ 28 h 58" name="T17"/>
                <a:gd fmla="*/ 82 w 73" name="T18"/>
                <a:gd fmla="*/ 38 h 58" name="T19"/>
                <a:gd fmla="*/ 82 w 73" name="T20"/>
                <a:gd fmla="*/ 45 h 58" name="T21"/>
                <a:gd fmla="*/ 94 w 73" name="T22"/>
                <a:gd fmla="*/ 57 h 58" name="T23"/>
                <a:gd fmla="*/ 82 w 73" name="T24"/>
                <a:gd fmla="*/ 68 h 58" name="T25"/>
                <a:gd fmla="*/ 82 w 73" name="T26"/>
                <a:gd fmla="*/ 101 h 58" name="T27"/>
                <a:gd fmla="*/ 101 w 73" name="T28"/>
                <a:gd fmla="*/ 101 h 58" name="T29"/>
                <a:gd fmla="*/ 82 w 73" name="T30"/>
                <a:gd fmla="*/ 0 h 58" name="T31"/>
                <a:gd fmla="*/ 45 w 73" name="T32"/>
                <a:gd fmla="*/ 0 h 58" name="T33"/>
                <a:gd fmla="*/ 45 w 73" name="T34"/>
                <a:gd fmla="*/ 16 h 58" name="T35"/>
                <a:gd fmla="*/ 57 w 73" name="T36"/>
                <a:gd fmla="*/ 28 h 58" name="T37"/>
                <a:gd fmla="*/ 45 w 73" name="T38"/>
                <a:gd fmla="*/ 38 h 58" name="T39"/>
                <a:gd fmla="*/ 45 w 73" name="T40"/>
                <a:gd fmla="*/ 45 h 58" name="T41"/>
                <a:gd fmla="*/ 57 w 73" name="T42"/>
                <a:gd fmla="*/ 57 h 58" name="T43"/>
                <a:gd fmla="*/ 45 w 73" name="T44"/>
                <a:gd fmla="*/ 68 h 58" name="T45"/>
                <a:gd fmla="*/ 45 w 73" name="T46"/>
                <a:gd fmla="*/ 101 h 58" name="T47"/>
                <a:gd fmla="*/ 82 w 73" name="T48"/>
                <a:gd fmla="*/ 101 h 58" name="T49"/>
                <a:gd fmla="*/ 82 w 73" name="T50"/>
                <a:gd fmla="*/ 68 h 58" name="T51"/>
                <a:gd fmla="*/ 82 w 73" name="T52"/>
                <a:gd fmla="*/ 68 h 58" name="T53"/>
                <a:gd fmla="*/ 71 w 73" name="T54"/>
                <a:gd fmla="*/ 57 h 58" name="T55"/>
                <a:gd fmla="*/ 82 w 73" name="T56"/>
                <a:gd fmla="*/ 45 h 58" name="T57"/>
                <a:gd fmla="*/ 82 w 73" name="T58"/>
                <a:gd fmla="*/ 45 h 58" name="T59"/>
                <a:gd fmla="*/ 82 w 73" name="T60"/>
                <a:gd fmla="*/ 45 h 58" name="T61"/>
                <a:gd fmla="*/ 82 w 73" name="T62"/>
                <a:gd fmla="*/ 38 h 58" name="T63"/>
                <a:gd fmla="*/ 82 w 73" name="T64"/>
                <a:gd fmla="*/ 38 h 58" name="T65"/>
                <a:gd fmla="*/ 71 w 73" name="T66"/>
                <a:gd fmla="*/ 28 h 58" name="T67"/>
                <a:gd fmla="*/ 82 w 73" name="T68"/>
                <a:gd fmla="*/ 16 h 58" name="T69"/>
                <a:gd fmla="*/ 82 w 73" name="T70"/>
                <a:gd fmla="*/ 16 h 58" name="T71"/>
                <a:gd fmla="*/ 82 w 73" name="T72"/>
                <a:gd fmla="*/ 16 h 58" name="T73"/>
                <a:gd fmla="*/ 82 w 73" name="T74"/>
                <a:gd fmla="*/ 0 h 58" name="T75"/>
                <a:gd fmla="*/ 45 w 73" name="T76"/>
                <a:gd fmla="*/ 0 h 58" name="T77"/>
                <a:gd fmla="*/ 14 w 73" name="T78"/>
                <a:gd fmla="*/ 0 h 58" name="T79"/>
                <a:gd fmla="*/ 0 w 73" name="T80"/>
                <a:gd fmla="*/ 14 h 58" name="T81"/>
                <a:gd fmla="*/ 0 w 73" name="T82"/>
                <a:gd fmla="*/ 51 h 58" name="T83"/>
                <a:gd fmla="*/ 10 w 73" name="T84"/>
                <a:gd fmla="*/ 51 h 58" name="T85"/>
                <a:gd fmla="*/ 26 w 73" name="T86"/>
                <a:gd fmla="*/ 66 h 58" name="T87"/>
                <a:gd fmla="*/ 26 w 73" name="T88"/>
                <a:gd fmla="*/ 101 h 58" name="T89"/>
                <a:gd fmla="*/ 45 w 73" name="T90"/>
                <a:gd fmla="*/ 101 h 58" name="T91"/>
                <a:gd fmla="*/ 45 w 73" name="T92"/>
                <a:gd fmla="*/ 68 h 58" name="T93"/>
                <a:gd fmla="*/ 45 w 73" name="T94"/>
                <a:gd fmla="*/ 68 h 58" name="T95"/>
                <a:gd fmla="*/ 35 w 73" name="T96"/>
                <a:gd fmla="*/ 57 h 58" name="T97"/>
                <a:gd fmla="*/ 45 w 73" name="T98"/>
                <a:gd fmla="*/ 45 h 58" name="T99"/>
                <a:gd fmla="*/ 45 w 73" name="T100"/>
                <a:gd fmla="*/ 45 h 58" name="T101"/>
                <a:gd fmla="*/ 45 w 73" name="T102"/>
                <a:gd fmla="*/ 45 h 58" name="T103"/>
                <a:gd fmla="*/ 45 w 73" name="T104"/>
                <a:gd fmla="*/ 38 h 58" name="T105"/>
                <a:gd fmla="*/ 45 w 73" name="T106"/>
                <a:gd fmla="*/ 38 h 58" name="T107"/>
                <a:gd fmla="*/ 35 w 73" name="T108"/>
                <a:gd fmla="*/ 28 h 58" name="T109"/>
                <a:gd fmla="*/ 45 w 73" name="T110"/>
                <a:gd fmla="*/ 16 h 58" name="T111"/>
                <a:gd fmla="*/ 45 w 73" name="T112"/>
                <a:gd fmla="*/ 16 h 58" name="T113"/>
                <a:gd fmla="*/ 45 w 73" name="T114"/>
                <a:gd fmla="*/ 16 h 58" name="T115"/>
                <a:gd fmla="*/ 45 w 73" name="T116"/>
                <a:gd fmla="*/ 0 h 58"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b="b" l="0" r="r" t="0"/>
              <a:pathLst>
                <a:path h="57" w="73">
                  <a:moveTo>
                    <a:pt x="58" y="58"/>
                  </a:moveTo>
                  <a:cubicBezTo>
                    <a:pt x="58" y="38"/>
                    <a:pt x="58" y="38"/>
                    <a:pt x="58" y="38"/>
                  </a:cubicBezTo>
                  <a:cubicBezTo>
                    <a:pt x="58" y="32"/>
                    <a:pt x="61" y="29"/>
                    <a:pt x="67" y="29"/>
                  </a:cubicBezTo>
                  <a:cubicBezTo>
                    <a:pt x="73" y="29"/>
                    <a:pt x="73" y="29"/>
                    <a:pt x="73" y="29"/>
                  </a:cubicBezTo>
                  <a:cubicBezTo>
                    <a:pt x="73" y="8"/>
                    <a:pt x="73" y="8"/>
                    <a:pt x="73" y="8"/>
                  </a:cubicBezTo>
                  <a:cubicBezTo>
                    <a:pt x="73" y="3"/>
                    <a:pt x="70" y="0"/>
                    <a:pt x="65" y="0"/>
                  </a:cubicBezTo>
                  <a:cubicBezTo>
                    <a:pt x="47" y="0"/>
                    <a:pt x="47" y="0"/>
                    <a:pt x="47" y="0"/>
                  </a:cubicBezTo>
                  <a:cubicBezTo>
                    <a:pt x="47" y="9"/>
                    <a:pt x="47" y="9"/>
                    <a:pt x="47" y="9"/>
                  </a:cubicBezTo>
                  <a:cubicBezTo>
                    <a:pt x="51" y="9"/>
                    <a:pt x="54" y="12"/>
                    <a:pt x="54" y="16"/>
                  </a:cubicBezTo>
                  <a:cubicBezTo>
                    <a:pt x="54" y="19"/>
                    <a:pt x="51" y="22"/>
                    <a:pt x="47" y="22"/>
                  </a:cubicBezTo>
                  <a:cubicBezTo>
                    <a:pt x="47" y="26"/>
                    <a:pt x="47" y="26"/>
                    <a:pt x="47" y="26"/>
                  </a:cubicBezTo>
                  <a:cubicBezTo>
                    <a:pt x="51" y="26"/>
                    <a:pt x="54" y="29"/>
                    <a:pt x="54" y="33"/>
                  </a:cubicBezTo>
                  <a:cubicBezTo>
                    <a:pt x="54" y="37"/>
                    <a:pt x="51" y="39"/>
                    <a:pt x="47" y="39"/>
                  </a:cubicBezTo>
                  <a:cubicBezTo>
                    <a:pt x="47" y="58"/>
                    <a:pt x="47" y="58"/>
                    <a:pt x="47" y="58"/>
                  </a:cubicBezTo>
                  <a:lnTo>
                    <a:pt x="58" y="58"/>
                  </a:lnTo>
                  <a:close/>
                  <a:moveTo>
                    <a:pt x="47" y="0"/>
                  </a:moveTo>
                  <a:cubicBezTo>
                    <a:pt x="26" y="0"/>
                    <a:pt x="26" y="0"/>
                    <a:pt x="26" y="0"/>
                  </a:cubicBezTo>
                  <a:cubicBezTo>
                    <a:pt x="26" y="9"/>
                    <a:pt x="26" y="9"/>
                    <a:pt x="26" y="9"/>
                  </a:cubicBezTo>
                  <a:cubicBezTo>
                    <a:pt x="30" y="9"/>
                    <a:pt x="33" y="12"/>
                    <a:pt x="33" y="16"/>
                  </a:cubicBezTo>
                  <a:cubicBezTo>
                    <a:pt x="33" y="19"/>
                    <a:pt x="30" y="22"/>
                    <a:pt x="26" y="22"/>
                  </a:cubicBezTo>
                  <a:cubicBezTo>
                    <a:pt x="26" y="26"/>
                    <a:pt x="26" y="26"/>
                    <a:pt x="26" y="26"/>
                  </a:cubicBezTo>
                  <a:cubicBezTo>
                    <a:pt x="30" y="26"/>
                    <a:pt x="33" y="29"/>
                    <a:pt x="33" y="33"/>
                  </a:cubicBezTo>
                  <a:cubicBezTo>
                    <a:pt x="33" y="37"/>
                    <a:pt x="30" y="39"/>
                    <a:pt x="26" y="39"/>
                  </a:cubicBezTo>
                  <a:cubicBezTo>
                    <a:pt x="26" y="58"/>
                    <a:pt x="26" y="58"/>
                    <a:pt x="26" y="58"/>
                  </a:cubicBezTo>
                  <a:cubicBezTo>
                    <a:pt x="47" y="58"/>
                    <a:pt x="47" y="58"/>
                    <a:pt x="47" y="58"/>
                  </a:cubicBezTo>
                  <a:cubicBezTo>
                    <a:pt x="47" y="39"/>
                    <a:pt x="47" y="39"/>
                    <a:pt x="47" y="39"/>
                  </a:cubicBezTo>
                  <a:cubicBezTo>
                    <a:pt x="47" y="39"/>
                    <a:pt x="47" y="39"/>
                    <a:pt x="47" y="39"/>
                  </a:cubicBezTo>
                  <a:cubicBezTo>
                    <a:pt x="44" y="39"/>
                    <a:pt x="41" y="37"/>
                    <a:pt x="41" y="33"/>
                  </a:cubicBezTo>
                  <a:cubicBezTo>
                    <a:pt x="41" y="29"/>
                    <a:pt x="44" y="26"/>
                    <a:pt x="47" y="26"/>
                  </a:cubicBezTo>
                  <a:cubicBezTo>
                    <a:pt x="47" y="26"/>
                    <a:pt x="47" y="26"/>
                    <a:pt x="47" y="26"/>
                  </a:cubicBezTo>
                  <a:cubicBezTo>
                    <a:pt x="47" y="26"/>
                    <a:pt x="47" y="26"/>
                    <a:pt x="47" y="26"/>
                  </a:cubicBezTo>
                  <a:cubicBezTo>
                    <a:pt x="47" y="22"/>
                    <a:pt x="47" y="22"/>
                    <a:pt x="47" y="22"/>
                  </a:cubicBezTo>
                  <a:cubicBezTo>
                    <a:pt x="47" y="22"/>
                    <a:pt x="47" y="22"/>
                    <a:pt x="47" y="22"/>
                  </a:cubicBezTo>
                  <a:cubicBezTo>
                    <a:pt x="44" y="22"/>
                    <a:pt x="41" y="19"/>
                    <a:pt x="41" y="16"/>
                  </a:cubicBezTo>
                  <a:cubicBezTo>
                    <a:pt x="41" y="12"/>
                    <a:pt x="44" y="9"/>
                    <a:pt x="47" y="9"/>
                  </a:cubicBezTo>
                  <a:cubicBezTo>
                    <a:pt x="47" y="9"/>
                    <a:pt x="47" y="9"/>
                    <a:pt x="47" y="9"/>
                  </a:cubicBezTo>
                  <a:cubicBezTo>
                    <a:pt x="47" y="9"/>
                    <a:pt x="47" y="9"/>
                    <a:pt x="47" y="9"/>
                  </a:cubicBezTo>
                  <a:lnTo>
                    <a:pt x="47" y="0"/>
                  </a:lnTo>
                  <a:close/>
                  <a:moveTo>
                    <a:pt x="26" y="0"/>
                  </a:moveTo>
                  <a:cubicBezTo>
                    <a:pt x="8" y="0"/>
                    <a:pt x="8" y="0"/>
                    <a:pt x="8" y="0"/>
                  </a:cubicBezTo>
                  <a:cubicBezTo>
                    <a:pt x="4" y="0"/>
                    <a:pt x="0" y="3"/>
                    <a:pt x="0" y="8"/>
                  </a:cubicBezTo>
                  <a:cubicBezTo>
                    <a:pt x="0" y="29"/>
                    <a:pt x="0" y="29"/>
                    <a:pt x="0" y="29"/>
                  </a:cubicBezTo>
                  <a:cubicBezTo>
                    <a:pt x="6" y="29"/>
                    <a:pt x="6" y="29"/>
                    <a:pt x="6" y="29"/>
                  </a:cubicBezTo>
                  <a:cubicBezTo>
                    <a:pt x="12" y="29"/>
                    <a:pt x="15" y="32"/>
                    <a:pt x="15" y="38"/>
                  </a:cubicBezTo>
                  <a:cubicBezTo>
                    <a:pt x="15" y="58"/>
                    <a:pt x="15" y="58"/>
                    <a:pt x="15" y="58"/>
                  </a:cubicBezTo>
                  <a:cubicBezTo>
                    <a:pt x="26" y="58"/>
                    <a:pt x="26" y="58"/>
                    <a:pt x="26" y="58"/>
                  </a:cubicBezTo>
                  <a:cubicBezTo>
                    <a:pt x="26" y="39"/>
                    <a:pt x="26" y="39"/>
                    <a:pt x="26" y="39"/>
                  </a:cubicBezTo>
                  <a:cubicBezTo>
                    <a:pt x="26" y="39"/>
                    <a:pt x="26" y="39"/>
                    <a:pt x="26" y="39"/>
                  </a:cubicBezTo>
                  <a:cubicBezTo>
                    <a:pt x="23" y="39"/>
                    <a:pt x="20" y="37"/>
                    <a:pt x="20" y="33"/>
                  </a:cubicBezTo>
                  <a:cubicBezTo>
                    <a:pt x="20" y="29"/>
                    <a:pt x="23" y="26"/>
                    <a:pt x="26" y="26"/>
                  </a:cubicBezTo>
                  <a:cubicBezTo>
                    <a:pt x="26" y="26"/>
                    <a:pt x="26" y="26"/>
                    <a:pt x="26" y="26"/>
                  </a:cubicBezTo>
                  <a:cubicBezTo>
                    <a:pt x="26" y="26"/>
                    <a:pt x="26" y="26"/>
                    <a:pt x="26" y="26"/>
                  </a:cubicBezTo>
                  <a:cubicBezTo>
                    <a:pt x="26" y="22"/>
                    <a:pt x="26" y="22"/>
                    <a:pt x="26" y="22"/>
                  </a:cubicBezTo>
                  <a:cubicBezTo>
                    <a:pt x="26" y="22"/>
                    <a:pt x="26" y="22"/>
                    <a:pt x="26" y="22"/>
                  </a:cubicBezTo>
                  <a:cubicBezTo>
                    <a:pt x="23" y="22"/>
                    <a:pt x="20" y="19"/>
                    <a:pt x="20" y="16"/>
                  </a:cubicBezTo>
                  <a:cubicBezTo>
                    <a:pt x="20" y="12"/>
                    <a:pt x="23" y="9"/>
                    <a:pt x="26" y="9"/>
                  </a:cubicBezTo>
                  <a:cubicBezTo>
                    <a:pt x="26" y="9"/>
                    <a:pt x="26" y="9"/>
                    <a:pt x="26" y="9"/>
                  </a:cubicBezTo>
                  <a:cubicBezTo>
                    <a:pt x="26" y="9"/>
                    <a:pt x="26" y="9"/>
                    <a:pt x="26" y="9"/>
                  </a:cubicBezTo>
                  <a:lnTo>
                    <a:pt x="26" y="0"/>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33" name="Freeform 112"/>
            <p:cNvSpPr/>
            <p:nvPr/>
          </p:nvSpPr>
          <p:spPr bwMode="auto">
            <a:xfrm>
              <a:off x="3933964" y="2685365"/>
              <a:ext cx="147112" cy="78682"/>
            </a:xfrm>
            <a:custGeom>
              <a:gdLst>
                <a:gd fmla="*/ 162 w 99" name="T0"/>
                <a:gd fmla="*/ 0 h 53" name="T1"/>
                <a:gd fmla="*/ 149 w 99" name="T2"/>
                <a:gd fmla="*/ 0 h 53" name="T3"/>
                <a:gd fmla="*/ 139 w 99" name="T4"/>
                <a:gd fmla="*/ 0 h 53" name="T5"/>
                <a:gd fmla="*/ 127 w 99" name="T6"/>
                <a:gd fmla="*/ 10 h 53" name="T7"/>
                <a:gd fmla="*/ 127 w 99" name="T8"/>
                <a:gd fmla="*/ 49 h 53" name="T9"/>
                <a:gd fmla="*/ 45 w 99" name="T10"/>
                <a:gd fmla="*/ 49 h 53" name="T11"/>
                <a:gd fmla="*/ 45 w 99" name="T12"/>
                <a:gd fmla="*/ 10 h 53" name="T13"/>
                <a:gd fmla="*/ 33 w 99" name="T14"/>
                <a:gd fmla="*/ 0 h 53" name="T15"/>
                <a:gd fmla="*/ 23 w 99" name="T16"/>
                <a:gd fmla="*/ 0 h 53" name="T17"/>
                <a:gd fmla="*/ 12 w 99" name="T18"/>
                <a:gd fmla="*/ 0 h 53" name="T19"/>
                <a:gd fmla="*/ 0 w 99" name="T20"/>
                <a:gd fmla="*/ 10 h 53" name="T21"/>
                <a:gd fmla="*/ 0 w 99" name="T22"/>
                <a:gd fmla="*/ 68 h 53" name="T23"/>
                <a:gd fmla="*/ 17 w 99" name="T24"/>
                <a:gd fmla="*/ 83 h 53" name="T25"/>
                <a:gd fmla="*/ 17 w 99" name="T26"/>
                <a:gd fmla="*/ 85 h 53" name="T27"/>
                <a:gd fmla="*/ 17 w 99" name="T28"/>
                <a:gd fmla="*/ 89 h 53" name="T29"/>
                <a:gd fmla="*/ 24 w 99" name="T30"/>
                <a:gd fmla="*/ 92 h 53" name="T31"/>
                <a:gd fmla="*/ 26 w 99" name="T32"/>
                <a:gd fmla="*/ 92 h 53" name="T33"/>
                <a:gd fmla="*/ 33 w 99" name="T34"/>
                <a:gd fmla="*/ 89 h 53" name="T35"/>
                <a:gd fmla="*/ 33 w 99" name="T36"/>
                <a:gd fmla="*/ 85 h 53" name="T37"/>
                <a:gd fmla="*/ 33 w 99" name="T38"/>
                <a:gd fmla="*/ 83 h 53" name="T39"/>
                <a:gd fmla="*/ 139 w 99" name="T40"/>
                <a:gd fmla="*/ 83 h 53" name="T41"/>
                <a:gd fmla="*/ 139 w 99" name="T42"/>
                <a:gd fmla="*/ 85 h 53" name="T43"/>
                <a:gd fmla="*/ 141 w 99" name="T44"/>
                <a:gd fmla="*/ 89 h 53" name="T45"/>
                <a:gd fmla="*/ 146 w 99" name="T46"/>
                <a:gd fmla="*/ 92 h 53" name="T47"/>
                <a:gd fmla="*/ 149 w 99" name="T48"/>
                <a:gd fmla="*/ 92 h 53" name="T49"/>
                <a:gd fmla="*/ 155 w 99" name="T50"/>
                <a:gd fmla="*/ 89 h 53" name="T51"/>
                <a:gd fmla="*/ 156 w 99" name="T52"/>
                <a:gd fmla="*/ 85 h 53" name="T53"/>
                <a:gd fmla="*/ 156 w 99" name="T54"/>
                <a:gd fmla="*/ 83 h 53" name="T55"/>
                <a:gd fmla="*/ 162 w 99" name="T56"/>
                <a:gd fmla="*/ 83 h 53" name="T57"/>
                <a:gd fmla="*/ 172 w 99" name="T58"/>
                <a:gd fmla="*/ 68 h 53" name="T59"/>
                <a:gd fmla="*/ 172 w 99" name="T60"/>
                <a:gd fmla="*/ 10 h 53" name="T61"/>
                <a:gd fmla="*/ 162 w 99" name="T62"/>
                <a:gd fmla="*/ 0 h 53"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b="b" l="0" r="r" t="0"/>
              <a:pathLst>
                <a:path h="52" w="99">
                  <a:moveTo>
                    <a:pt x="93" y="0"/>
                  </a:moveTo>
                  <a:cubicBezTo>
                    <a:pt x="86" y="0"/>
                    <a:pt x="86" y="0"/>
                    <a:pt x="86" y="0"/>
                  </a:cubicBezTo>
                  <a:cubicBezTo>
                    <a:pt x="80" y="0"/>
                    <a:pt x="80" y="0"/>
                    <a:pt x="80" y="0"/>
                  </a:cubicBezTo>
                  <a:cubicBezTo>
                    <a:pt x="76" y="0"/>
                    <a:pt x="73" y="2"/>
                    <a:pt x="73" y="6"/>
                  </a:cubicBezTo>
                  <a:cubicBezTo>
                    <a:pt x="73" y="28"/>
                    <a:pt x="73" y="28"/>
                    <a:pt x="73" y="28"/>
                  </a:cubicBezTo>
                  <a:cubicBezTo>
                    <a:pt x="26" y="28"/>
                    <a:pt x="26" y="28"/>
                    <a:pt x="26" y="28"/>
                  </a:cubicBezTo>
                  <a:cubicBezTo>
                    <a:pt x="26" y="6"/>
                    <a:pt x="26" y="6"/>
                    <a:pt x="26" y="6"/>
                  </a:cubicBezTo>
                  <a:cubicBezTo>
                    <a:pt x="26" y="2"/>
                    <a:pt x="24" y="0"/>
                    <a:pt x="19" y="0"/>
                  </a:cubicBezTo>
                  <a:cubicBezTo>
                    <a:pt x="13" y="0"/>
                    <a:pt x="13" y="0"/>
                    <a:pt x="13" y="0"/>
                  </a:cubicBezTo>
                  <a:cubicBezTo>
                    <a:pt x="7" y="0"/>
                    <a:pt x="7" y="0"/>
                    <a:pt x="7" y="0"/>
                  </a:cubicBezTo>
                  <a:cubicBezTo>
                    <a:pt x="3" y="0"/>
                    <a:pt x="0" y="2"/>
                    <a:pt x="0" y="6"/>
                  </a:cubicBezTo>
                  <a:cubicBezTo>
                    <a:pt x="0" y="39"/>
                    <a:pt x="0" y="39"/>
                    <a:pt x="0" y="39"/>
                  </a:cubicBezTo>
                  <a:cubicBezTo>
                    <a:pt x="0" y="43"/>
                    <a:pt x="5" y="48"/>
                    <a:pt x="10" y="48"/>
                  </a:cubicBezTo>
                  <a:cubicBezTo>
                    <a:pt x="10" y="49"/>
                    <a:pt x="10" y="49"/>
                    <a:pt x="10" y="49"/>
                  </a:cubicBezTo>
                  <a:cubicBezTo>
                    <a:pt x="10" y="50"/>
                    <a:pt x="10" y="51"/>
                    <a:pt x="10" y="51"/>
                  </a:cubicBezTo>
                  <a:cubicBezTo>
                    <a:pt x="11" y="52"/>
                    <a:pt x="12" y="53"/>
                    <a:pt x="14" y="53"/>
                  </a:cubicBezTo>
                  <a:cubicBezTo>
                    <a:pt x="15" y="53"/>
                    <a:pt x="15" y="53"/>
                    <a:pt x="15" y="53"/>
                  </a:cubicBezTo>
                  <a:cubicBezTo>
                    <a:pt x="17" y="53"/>
                    <a:pt x="18" y="52"/>
                    <a:pt x="19" y="51"/>
                  </a:cubicBezTo>
                  <a:cubicBezTo>
                    <a:pt x="19" y="51"/>
                    <a:pt x="19" y="50"/>
                    <a:pt x="19" y="49"/>
                  </a:cubicBezTo>
                  <a:cubicBezTo>
                    <a:pt x="19" y="49"/>
                    <a:pt x="19" y="49"/>
                    <a:pt x="19" y="48"/>
                  </a:cubicBezTo>
                  <a:cubicBezTo>
                    <a:pt x="80" y="48"/>
                    <a:pt x="80" y="48"/>
                    <a:pt x="80" y="48"/>
                  </a:cubicBezTo>
                  <a:cubicBezTo>
                    <a:pt x="80" y="49"/>
                    <a:pt x="80" y="49"/>
                    <a:pt x="80" y="49"/>
                  </a:cubicBezTo>
                  <a:cubicBezTo>
                    <a:pt x="80" y="50"/>
                    <a:pt x="80" y="51"/>
                    <a:pt x="81" y="51"/>
                  </a:cubicBezTo>
                  <a:cubicBezTo>
                    <a:pt x="81" y="52"/>
                    <a:pt x="83" y="53"/>
                    <a:pt x="84" y="53"/>
                  </a:cubicBezTo>
                  <a:cubicBezTo>
                    <a:pt x="86" y="53"/>
                    <a:pt x="86" y="53"/>
                    <a:pt x="86" y="53"/>
                  </a:cubicBezTo>
                  <a:cubicBezTo>
                    <a:pt x="87" y="53"/>
                    <a:pt x="88" y="52"/>
                    <a:pt x="89" y="51"/>
                  </a:cubicBezTo>
                  <a:cubicBezTo>
                    <a:pt x="89" y="51"/>
                    <a:pt x="89" y="50"/>
                    <a:pt x="90" y="49"/>
                  </a:cubicBezTo>
                  <a:cubicBezTo>
                    <a:pt x="90" y="49"/>
                    <a:pt x="90" y="49"/>
                    <a:pt x="90" y="48"/>
                  </a:cubicBezTo>
                  <a:cubicBezTo>
                    <a:pt x="93" y="48"/>
                    <a:pt x="93" y="48"/>
                    <a:pt x="93" y="48"/>
                  </a:cubicBezTo>
                  <a:cubicBezTo>
                    <a:pt x="97" y="48"/>
                    <a:pt x="99" y="43"/>
                    <a:pt x="99" y="39"/>
                  </a:cubicBezTo>
                  <a:cubicBezTo>
                    <a:pt x="99" y="6"/>
                    <a:pt x="99" y="6"/>
                    <a:pt x="99" y="6"/>
                  </a:cubicBezTo>
                  <a:cubicBezTo>
                    <a:pt x="99" y="2"/>
                    <a:pt x="97" y="0"/>
                    <a:pt x="93" y="0"/>
                  </a:cubicBez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34" name="Oval 113"/>
            <p:cNvSpPr>
              <a:spLocks noChangeArrowheads="1"/>
            </p:cNvSpPr>
            <p:nvPr/>
          </p:nvSpPr>
          <p:spPr bwMode="auto">
            <a:xfrm>
              <a:off x="3986138" y="2655431"/>
              <a:ext cx="11974" cy="11973"/>
            </a:xfrm>
            <a:prstGeom prst="ellipse">
              <a:avLst/>
            </a:prstGeom>
            <a:solidFill>
              <a:srgbClr val="D9D9DE"/>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fontAlgn="base">
                <a:spcBef>
                  <a:spcPct val="0"/>
                </a:spcBef>
                <a:spcAft>
                  <a:spcPct val="0"/>
                </a:spcAft>
              </a:pPr>
              <a:endParaRPr altLang="zh-CN" lang="zh-CN" sz="2400">
                <a:solidFill>
                  <a:schemeClr val="bg1"/>
                </a:solidFill>
              </a:endParaRPr>
            </a:p>
          </p:txBody>
        </p:sp>
        <p:sp>
          <p:nvSpPr>
            <p:cNvPr id="135" name="Oval 114"/>
            <p:cNvSpPr>
              <a:spLocks noChangeArrowheads="1"/>
            </p:cNvSpPr>
            <p:nvPr/>
          </p:nvSpPr>
          <p:spPr bwMode="auto">
            <a:xfrm>
              <a:off x="4016929" y="2655431"/>
              <a:ext cx="11974" cy="11973"/>
            </a:xfrm>
            <a:prstGeom prst="ellipse">
              <a:avLst/>
            </a:prstGeom>
            <a:solidFill>
              <a:srgbClr val="D9D9DE"/>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fontAlgn="base">
                <a:spcBef>
                  <a:spcPct val="0"/>
                </a:spcBef>
                <a:spcAft>
                  <a:spcPct val="0"/>
                </a:spcAft>
              </a:pPr>
              <a:endParaRPr altLang="zh-CN" lang="zh-CN" sz="2400">
                <a:solidFill>
                  <a:schemeClr val="bg1"/>
                </a:solidFill>
              </a:endParaRPr>
            </a:p>
          </p:txBody>
        </p:sp>
        <p:sp>
          <p:nvSpPr>
            <p:cNvPr id="136" name="Oval 115"/>
            <p:cNvSpPr>
              <a:spLocks noChangeArrowheads="1"/>
            </p:cNvSpPr>
            <p:nvPr/>
          </p:nvSpPr>
          <p:spPr bwMode="auto">
            <a:xfrm>
              <a:off x="3986138" y="2681089"/>
              <a:ext cx="11974" cy="11973"/>
            </a:xfrm>
            <a:prstGeom prst="ellipse">
              <a:avLst/>
            </a:prstGeom>
            <a:solidFill>
              <a:srgbClr val="D9D9DE"/>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fontAlgn="base">
                <a:spcBef>
                  <a:spcPct val="0"/>
                </a:spcBef>
                <a:spcAft>
                  <a:spcPct val="0"/>
                </a:spcAft>
              </a:pPr>
              <a:endParaRPr altLang="zh-CN" lang="zh-CN" sz="2400">
                <a:solidFill>
                  <a:schemeClr val="bg1"/>
                </a:solidFill>
              </a:endParaRPr>
            </a:p>
          </p:txBody>
        </p:sp>
        <p:sp>
          <p:nvSpPr>
            <p:cNvPr id="137" name="Oval 116"/>
            <p:cNvSpPr>
              <a:spLocks noChangeArrowheads="1"/>
            </p:cNvSpPr>
            <p:nvPr/>
          </p:nvSpPr>
          <p:spPr bwMode="auto">
            <a:xfrm>
              <a:off x="4016929" y="2681089"/>
              <a:ext cx="11974" cy="11973"/>
            </a:xfrm>
            <a:prstGeom prst="ellipse">
              <a:avLst/>
            </a:prstGeom>
            <a:solidFill>
              <a:srgbClr val="D9D9DE"/>
            </a:solidFill>
            <a:ln>
              <a:noFill/>
            </a:ln>
            <a:extLst>
              <a:ext uri="{91240B29-F687-4F45-9708-019B960494DF}">
                <a14:hiddenLine w="9525">
                  <a:solidFill>
                    <a:srgbClr val="000000"/>
                  </a:solidFill>
                  <a:round/>
                  <a:headEnd/>
                  <a:tailEnd/>
                </a14:hiddenLine>
              </a:ext>
            </a:extLst>
          </p:spPr>
          <p:txBody>
            <a:bodyP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fontAlgn="base">
                <a:spcBef>
                  <a:spcPct val="0"/>
                </a:spcBef>
                <a:spcAft>
                  <a:spcPct val="0"/>
                </a:spcAft>
              </a:pPr>
              <a:endParaRPr altLang="zh-CN" lang="zh-CN" sz="2400">
                <a:solidFill>
                  <a:schemeClr val="bg1"/>
                </a:solidFill>
              </a:endParaRPr>
            </a:p>
          </p:txBody>
        </p:sp>
        <p:sp>
          <p:nvSpPr>
            <p:cNvPr id="138" name="Freeform 117"/>
            <p:cNvSpPr/>
            <p:nvPr/>
          </p:nvSpPr>
          <p:spPr bwMode="auto">
            <a:xfrm>
              <a:off x="4890195" y="1649672"/>
              <a:ext cx="110334" cy="112891"/>
            </a:xfrm>
            <a:custGeom>
              <a:gdLst>
                <a:gd fmla="*/ 126 w 74" name="T0"/>
                <a:gd fmla="*/ 94 h 76" name="T1"/>
                <a:gd fmla="*/ 101 w 74" name="T2"/>
                <a:gd fmla="*/ 68 h 76" name="T3"/>
                <a:gd fmla="*/ 96 w 74" name="T4"/>
                <a:gd fmla="*/ 63 h 76" name="T5"/>
                <a:gd fmla="*/ 71 w 74" name="T6"/>
                <a:gd fmla="*/ 33 h 76" name="T7"/>
                <a:gd fmla="*/ 59 w 74" name="T8"/>
                <a:gd fmla="*/ 9 h 76" name="T9"/>
                <a:gd fmla="*/ 45 w 74" name="T10"/>
                <a:gd fmla="*/ 7 h 76" name="T11"/>
                <a:gd fmla="*/ 42 w 74" name="T12"/>
                <a:gd fmla="*/ 19 h 76" name="T13"/>
                <a:gd fmla="*/ 49 w 74" name="T14"/>
                <a:gd fmla="*/ 38 h 76" name="T15"/>
                <a:gd fmla="*/ 51 w 74" name="T16"/>
                <a:gd fmla="*/ 50 h 76" name="T17"/>
                <a:gd fmla="*/ 10 w 74" name="T18"/>
                <a:gd fmla="*/ 50 h 76" name="T19"/>
                <a:gd fmla="*/ 2 w 74" name="T20"/>
                <a:gd fmla="*/ 64 h 76" name="T21"/>
                <a:gd fmla="*/ 21 w 74" name="T22"/>
                <a:gd fmla="*/ 118 h 76" name="T23"/>
                <a:gd fmla="*/ 30 w 74" name="T24"/>
                <a:gd fmla="*/ 123 h 76" name="T25"/>
                <a:gd fmla="*/ 77 w 74" name="T26"/>
                <a:gd fmla="*/ 123 h 76" name="T27"/>
                <a:gd fmla="*/ 87 w 74" name="T28"/>
                <a:gd fmla="*/ 129 h 76" name="T29"/>
                <a:gd fmla="*/ 89 w 74" name="T30"/>
                <a:gd fmla="*/ 130 h 76" name="T31"/>
                <a:gd fmla="*/ 98 w 74" name="T32"/>
                <a:gd fmla="*/ 130 h 76" name="T33"/>
                <a:gd fmla="*/ 126 w 74" name="T34"/>
                <a:gd fmla="*/ 101 h 76" name="T35"/>
                <a:gd fmla="*/ 126 w 74" name="T36"/>
                <a:gd fmla="*/ 94 h 7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b="b" l="0" r="r" t="0"/>
              <a:pathLst>
                <a:path h="76" w="74">
                  <a:moveTo>
                    <a:pt x="72" y="54"/>
                  </a:moveTo>
                  <a:cubicBezTo>
                    <a:pt x="58" y="39"/>
                    <a:pt x="58" y="39"/>
                    <a:pt x="58" y="39"/>
                  </a:cubicBezTo>
                  <a:cubicBezTo>
                    <a:pt x="56" y="38"/>
                    <a:pt x="55" y="36"/>
                    <a:pt x="55" y="36"/>
                  </a:cubicBezTo>
                  <a:cubicBezTo>
                    <a:pt x="55" y="36"/>
                    <a:pt x="49" y="25"/>
                    <a:pt x="41" y="19"/>
                  </a:cubicBezTo>
                  <a:cubicBezTo>
                    <a:pt x="32" y="14"/>
                    <a:pt x="34" y="10"/>
                    <a:pt x="34" y="5"/>
                  </a:cubicBezTo>
                  <a:cubicBezTo>
                    <a:pt x="34" y="1"/>
                    <a:pt x="30" y="0"/>
                    <a:pt x="26" y="4"/>
                  </a:cubicBezTo>
                  <a:cubicBezTo>
                    <a:pt x="25" y="6"/>
                    <a:pt x="24" y="9"/>
                    <a:pt x="24" y="11"/>
                  </a:cubicBezTo>
                  <a:cubicBezTo>
                    <a:pt x="23" y="16"/>
                    <a:pt x="27" y="20"/>
                    <a:pt x="28" y="22"/>
                  </a:cubicBezTo>
                  <a:cubicBezTo>
                    <a:pt x="29" y="23"/>
                    <a:pt x="30" y="26"/>
                    <a:pt x="29" y="29"/>
                  </a:cubicBezTo>
                  <a:cubicBezTo>
                    <a:pt x="6" y="29"/>
                    <a:pt x="6" y="29"/>
                    <a:pt x="6" y="29"/>
                  </a:cubicBezTo>
                  <a:cubicBezTo>
                    <a:pt x="2" y="29"/>
                    <a:pt x="0" y="33"/>
                    <a:pt x="1" y="37"/>
                  </a:cubicBezTo>
                  <a:cubicBezTo>
                    <a:pt x="12" y="68"/>
                    <a:pt x="12" y="68"/>
                    <a:pt x="12" y="68"/>
                  </a:cubicBezTo>
                  <a:cubicBezTo>
                    <a:pt x="13" y="70"/>
                    <a:pt x="15" y="71"/>
                    <a:pt x="17" y="71"/>
                  </a:cubicBezTo>
                  <a:cubicBezTo>
                    <a:pt x="44" y="71"/>
                    <a:pt x="44" y="71"/>
                    <a:pt x="44" y="71"/>
                  </a:cubicBezTo>
                  <a:cubicBezTo>
                    <a:pt x="46" y="71"/>
                    <a:pt x="48" y="73"/>
                    <a:pt x="50" y="74"/>
                  </a:cubicBezTo>
                  <a:cubicBezTo>
                    <a:pt x="51" y="75"/>
                    <a:pt x="51" y="75"/>
                    <a:pt x="51" y="75"/>
                  </a:cubicBezTo>
                  <a:cubicBezTo>
                    <a:pt x="52" y="76"/>
                    <a:pt x="54" y="76"/>
                    <a:pt x="56" y="75"/>
                  </a:cubicBezTo>
                  <a:cubicBezTo>
                    <a:pt x="72" y="58"/>
                    <a:pt x="72" y="58"/>
                    <a:pt x="72" y="58"/>
                  </a:cubicBezTo>
                  <a:cubicBezTo>
                    <a:pt x="74" y="57"/>
                    <a:pt x="74" y="55"/>
                    <a:pt x="72" y="54"/>
                  </a:cubicBez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39" name="Freeform 118"/>
            <p:cNvSpPr/>
            <p:nvPr/>
          </p:nvSpPr>
          <p:spPr bwMode="auto">
            <a:xfrm>
              <a:off x="4974015" y="1737762"/>
              <a:ext cx="36778" cy="36775"/>
            </a:xfrm>
            <a:custGeom>
              <a:gdLst>
                <a:gd fmla="*/ 8 w 43" name="T0"/>
                <a:gd fmla="*/ 43 h 43" name="T1"/>
                <a:gd fmla="*/ 0 w 43" name="T2"/>
                <a:gd fmla="*/ 34 h 43" name="T3"/>
                <a:gd fmla="*/ 34 w 43" name="T4"/>
                <a:gd fmla="*/ 0 h 43" name="T5"/>
                <a:gd fmla="*/ 43 w 43" name="T6"/>
                <a:gd fmla="*/ 8 h 43" name="T7"/>
                <a:gd fmla="*/ 8 w 43" name="T8"/>
                <a:gd fmla="*/ 43 h 43"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43" w="43">
                  <a:moveTo>
                    <a:pt x="8" y="43"/>
                  </a:moveTo>
                  <a:lnTo>
                    <a:pt x="0" y="34"/>
                  </a:lnTo>
                  <a:lnTo>
                    <a:pt x="34" y="0"/>
                  </a:lnTo>
                  <a:lnTo>
                    <a:pt x="43" y="8"/>
                  </a:lnTo>
                  <a:lnTo>
                    <a:pt x="8" y="43"/>
                  </a:ln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40" name="Freeform 119"/>
            <p:cNvSpPr/>
            <p:nvPr/>
          </p:nvSpPr>
          <p:spPr bwMode="auto">
            <a:xfrm>
              <a:off x="4827758" y="2687930"/>
              <a:ext cx="33357" cy="58156"/>
            </a:xfrm>
            <a:custGeom>
              <a:gdLst>
                <a:gd fmla="*/ 39 w 22" name="T0"/>
                <a:gd fmla="*/ 35 h 39" name="T1"/>
                <a:gd fmla="*/ 20 w 22" name="T2"/>
                <a:gd fmla="*/ 0 h 39" name="T3"/>
                <a:gd fmla="*/ 0 w 22" name="T4"/>
                <a:gd fmla="*/ 35 h 39" name="T5"/>
                <a:gd fmla="*/ 20 w 22" name="T6"/>
                <a:gd fmla="*/ 68 h 39" name="T7"/>
                <a:gd fmla="*/ 39 w 22" name="T8"/>
                <a:gd fmla="*/ 35 h 39"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39" w="22">
                  <a:moveTo>
                    <a:pt x="22" y="20"/>
                  </a:moveTo>
                  <a:cubicBezTo>
                    <a:pt x="22" y="13"/>
                    <a:pt x="18" y="3"/>
                    <a:pt x="11" y="0"/>
                  </a:cubicBezTo>
                  <a:cubicBezTo>
                    <a:pt x="5" y="3"/>
                    <a:pt x="0" y="13"/>
                    <a:pt x="0" y="20"/>
                  </a:cubicBezTo>
                  <a:cubicBezTo>
                    <a:pt x="0" y="26"/>
                    <a:pt x="5" y="36"/>
                    <a:pt x="11" y="39"/>
                  </a:cubicBezTo>
                  <a:cubicBezTo>
                    <a:pt x="18" y="36"/>
                    <a:pt x="22" y="26"/>
                    <a:pt x="22" y="20"/>
                  </a:cubicBez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41" name="Freeform 120"/>
            <p:cNvSpPr/>
            <p:nvPr/>
          </p:nvSpPr>
          <p:spPr bwMode="auto">
            <a:xfrm>
              <a:off x="4851706" y="2725561"/>
              <a:ext cx="52174" cy="41051"/>
            </a:xfrm>
            <a:custGeom>
              <a:gdLst>
                <a:gd fmla="*/ 2 w 35" name="T0"/>
                <a:gd fmla="*/ 39 h 28" name="T1"/>
                <a:gd fmla="*/ 40 w 35" name="T2"/>
                <a:gd fmla="*/ 41 h 28" name="T3"/>
                <a:gd fmla="*/ 59 w 35" name="T4"/>
                <a:gd fmla="*/ 7 h 28" name="T5"/>
                <a:gd fmla="*/ 21 w 35" name="T6"/>
                <a:gd fmla="*/ 7 h 28" name="T7"/>
                <a:gd fmla="*/ 2 w 35" name="T8"/>
                <a:gd fmla="*/ 39 h 2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8" w="35">
                  <a:moveTo>
                    <a:pt x="1" y="23"/>
                  </a:moveTo>
                  <a:cubicBezTo>
                    <a:pt x="6" y="28"/>
                    <a:pt x="17" y="27"/>
                    <a:pt x="23" y="24"/>
                  </a:cubicBezTo>
                  <a:cubicBezTo>
                    <a:pt x="29" y="20"/>
                    <a:pt x="35" y="12"/>
                    <a:pt x="34" y="4"/>
                  </a:cubicBezTo>
                  <a:cubicBezTo>
                    <a:pt x="29" y="0"/>
                    <a:pt x="18" y="1"/>
                    <a:pt x="12" y="4"/>
                  </a:cubicBezTo>
                  <a:cubicBezTo>
                    <a:pt x="6" y="8"/>
                    <a:pt x="0" y="16"/>
                    <a:pt x="1" y="23"/>
                  </a:cubicBez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42" name="Freeform 121"/>
            <p:cNvSpPr/>
            <p:nvPr/>
          </p:nvSpPr>
          <p:spPr bwMode="auto">
            <a:xfrm>
              <a:off x="4851706" y="2766612"/>
              <a:ext cx="52174" cy="41907"/>
            </a:xfrm>
            <a:custGeom>
              <a:gdLst>
                <a:gd fmla="*/ 40 w 35" name="T0"/>
                <a:gd fmla="*/ 42 h 28" name="T1"/>
                <a:gd fmla="*/ 59 w 35" name="T2"/>
                <a:gd fmla="*/ 9 h 28" name="T3"/>
                <a:gd fmla="*/ 21 w 35" name="T4"/>
                <a:gd fmla="*/ 7 h 28" name="T5"/>
                <a:gd fmla="*/ 2 w 35" name="T6"/>
                <a:gd fmla="*/ 40 h 28" name="T7"/>
                <a:gd fmla="*/ 40 w 35" name="T8"/>
                <a:gd fmla="*/ 42 h 2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8" w="35">
                  <a:moveTo>
                    <a:pt x="23" y="24"/>
                  </a:moveTo>
                  <a:cubicBezTo>
                    <a:pt x="29" y="20"/>
                    <a:pt x="35" y="12"/>
                    <a:pt x="34" y="5"/>
                  </a:cubicBezTo>
                  <a:cubicBezTo>
                    <a:pt x="29" y="0"/>
                    <a:pt x="18" y="1"/>
                    <a:pt x="12" y="4"/>
                  </a:cubicBezTo>
                  <a:cubicBezTo>
                    <a:pt x="6" y="8"/>
                    <a:pt x="0" y="16"/>
                    <a:pt x="1" y="23"/>
                  </a:cubicBezTo>
                  <a:cubicBezTo>
                    <a:pt x="6" y="28"/>
                    <a:pt x="17" y="27"/>
                    <a:pt x="23" y="24"/>
                  </a:cubicBez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43" name="Freeform 122"/>
            <p:cNvSpPr/>
            <p:nvPr/>
          </p:nvSpPr>
          <p:spPr bwMode="auto">
            <a:xfrm>
              <a:off x="4784993" y="2725561"/>
              <a:ext cx="53884" cy="41051"/>
            </a:xfrm>
            <a:custGeom>
              <a:gdLst>
                <a:gd fmla="*/ 23 w 36" name="T0"/>
                <a:gd fmla="*/ 41 h 28" name="T1"/>
                <a:gd fmla="*/ 61 w 36" name="T2"/>
                <a:gd fmla="*/ 39 h 28" name="T3"/>
                <a:gd fmla="*/ 42 w 36" name="T4"/>
                <a:gd fmla="*/ 7 h 28" name="T5"/>
                <a:gd fmla="*/ 2 w 36" name="T6"/>
                <a:gd fmla="*/ 7 h 28" name="T7"/>
                <a:gd fmla="*/ 23 w 36" name="T8"/>
                <a:gd fmla="*/ 41 h 2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8" w="36">
                  <a:moveTo>
                    <a:pt x="13" y="24"/>
                  </a:moveTo>
                  <a:cubicBezTo>
                    <a:pt x="19" y="27"/>
                    <a:pt x="29" y="28"/>
                    <a:pt x="35" y="23"/>
                  </a:cubicBezTo>
                  <a:cubicBezTo>
                    <a:pt x="36" y="16"/>
                    <a:pt x="30" y="8"/>
                    <a:pt x="24" y="4"/>
                  </a:cubicBezTo>
                  <a:cubicBezTo>
                    <a:pt x="18" y="1"/>
                    <a:pt x="7" y="0"/>
                    <a:pt x="1" y="4"/>
                  </a:cubicBezTo>
                  <a:cubicBezTo>
                    <a:pt x="0" y="12"/>
                    <a:pt x="7" y="20"/>
                    <a:pt x="13" y="24"/>
                  </a:cubicBez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44" name="Freeform 123"/>
            <p:cNvSpPr/>
            <p:nvPr/>
          </p:nvSpPr>
          <p:spPr bwMode="auto">
            <a:xfrm>
              <a:off x="4784993" y="2766612"/>
              <a:ext cx="53884" cy="41907"/>
            </a:xfrm>
            <a:custGeom>
              <a:gdLst>
                <a:gd fmla="*/ 23 w 36" name="T0"/>
                <a:gd fmla="*/ 42 h 28" name="T1"/>
                <a:gd fmla="*/ 61 w 36" name="T2"/>
                <a:gd fmla="*/ 40 h 28" name="T3"/>
                <a:gd fmla="*/ 42 w 36" name="T4"/>
                <a:gd fmla="*/ 7 h 28" name="T5"/>
                <a:gd fmla="*/ 2 w 36" name="T6"/>
                <a:gd fmla="*/ 9 h 28" name="T7"/>
                <a:gd fmla="*/ 23 w 36" name="T8"/>
                <a:gd fmla="*/ 42 h 2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8" w="36">
                  <a:moveTo>
                    <a:pt x="13" y="24"/>
                  </a:moveTo>
                  <a:cubicBezTo>
                    <a:pt x="19" y="27"/>
                    <a:pt x="29" y="28"/>
                    <a:pt x="35" y="23"/>
                  </a:cubicBezTo>
                  <a:cubicBezTo>
                    <a:pt x="36" y="16"/>
                    <a:pt x="30" y="8"/>
                    <a:pt x="24" y="4"/>
                  </a:cubicBezTo>
                  <a:cubicBezTo>
                    <a:pt x="18" y="1"/>
                    <a:pt x="7" y="0"/>
                    <a:pt x="1" y="5"/>
                  </a:cubicBezTo>
                  <a:cubicBezTo>
                    <a:pt x="0" y="12"/>
                    <a:pt x="7" y="20"/>
                    <a:pt x="13" y="24"/>
                  </a:cubicBez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45" name="Freeform 124"/>
            <p:cNvSpPr/>
            <p:nvPr/>
          </p:nvSpPr>
          <p:spPr bwMode="auto">
            <a:xfrm>
              <a:off x="4841443" y="2752073"/>
              <a:ext cx="5987" cy="66709"/>
            </a:xfrm>
            <a:custGeom>
              <a:gdLst>
                <a:gd fmla="*/ 0 w 4" name="T0"/>
                <a:gd fmla="*/ 2 h 45" name="T1"/>
                <a:gd fmla="*/ 0 w 4" name="T2"/>
                <a:gd fmla="*/ 76 h 45" name="T3"/>
                <a:gd fmla="*/ 4 w 4" name="T4"/>
                <a:gd fmla="*/ 78 h 45" name="T5"/>
                <a:gd fmla="*/ 7 w 4" name="T6"/>
                <a:gd fmla="*/ 76 h 45" name="T7"/>
                <a:gd fmla="*/ 7 w 4" name="T8"/>
                <a:gd fmla="*/ 2 h 45" name="T9"/>
                <a:gd fmla="*/ 4 w 4" name="T10"/>
                <a:gd fmla="*/ 0 h 45" name="T11"/>
                <a:gd fmla="*/ 0 w 4" name="T12"/>
                <a:gd fmla="*/ 2 h 45"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45" w="4">
                  <a:moveTo>
                    <a:pt x="0" y="1"/>
                  </a:moveTo>
                  <a:cubicBezTo>
                    <a:pt x="0" y="44"/>
                    <a:pt x="0" y="44"/>
                    <a:pt x="0" y="44"/>
                  </a:cubicBezTo>
                  <a:cubicBezTo>
                    <a:pt x="0" y="44"/>
                    <a:pt x="1" y="45"/>
                    <a:pt x="2" y="45"/>
                  </a:cubicBezTo>
                  <a:cubicBezTo>
                    <a:pt x="4" y="45"/>
                    <a:pt x="4" y="44"/>
                    <a:pt x="4" y="44"/>
                  </a:cubicBezTo>
                  <a:cubicBezTo>
                    <a:pt x="4" y="1"/>
                    <a:pt x="4" y="1"/>
                    <a:pt x="4" y="1"/>
                  </a:cubicBezTo>
                  <a:cubicBezTo>
                    <a:pt x="4" y="1"/>
                    <a:pt x="4" y="0"/>
                    <a:pt x="2" y="0"/>
                  </a:cubicBezTo>
                  <a:cubicBezTo>
                    <a:pt x="1" y="0"/>
                    <a:pt x="0" y="1"/>
                    <a:pt x="0" y="1"/>
                  </a:cubicBez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46" name="Freeform 125"/>
            <p:cNvSpPr/>
            <p:nvPr/>
          </p:nvSpPr>
          <p:spPr bwMode="auto">
            <a:xfrm>
              <a:off x="4103315" y="3133509"/>
              <a:ext cx="78688" cy="71840"/>
            </a:xfrm>
            <a:custGeom>
              <a:gdLst>
                <a:gd fmla="*/ 10 w 53" name="T0"/>
                <a:gd fmla="*/ 9 h 48" name="T1"/>
                <a:gd fmla="*/ 2 w 53" name="T2"/>
                <a:gd fmla="*/ 25 h 48" name="T3"/>
                <a:gd fmla="*/ 0 w 53" name="T4"/>
                <a:gd fmla="*/ 30 h 48" name="T5"/>
                <a:gd fmla="*/ 0 w 53" name="T6"/>
                <a:gd fmla="*/ 30 h 48" name="T7"/>
                <a:gd fmla="*/ 0 w 53" name="T8"/>
                <a:gd fmla="*/ 35 h 48" name="T9"/>
                <a:gd fmla="*/ 0 w 53" name="T10"/>
                <a:gd fmla="*/ 39 h 48" name="T11"/>
                <a:gd fmla="*/ 3 w 53" name="T12"/>
                <a:gd fmla="*/ 54 h 48" name="T13"/>
                <a:gd fmla="*/ 14 w 53" name="T14"/>
                <a:gd fmla="*/ 74 h 48" name="T15"/>
                <a:gd fmla="*/ 14 w 53" name="T16"/>
                <a:gd fmla="*/ 74 h 48" name="T17"/>
                <a:gd fmla="*/ 21 w 53" name="T18"/>
                <a:gd fmla="*/ 81 h 48" name="T19"/>
                <a:gd fmla="*/ 23 w 53" name="T20"/>
                <a:gd fmla="*/ 81 h 48" name="T21"/>
                <a:gd fmla="*/ 33 w 53" name="T22"/>
                <a:gd fmla="*/ 82 h 48" name="T23"/>
                <a:gd fmla="*/ 33 w 53" name="T24"/>
                <a:gd fmla="*/ 82 h 48" name="T25"/>
                <a:gd fmla="*/ 38 w 53" name="T26"/>
                <a:gd fmla="*/ 81 h 48" name="T27"/>
                <a:gd fmla="*/ 40 w 53" name="T28"/>
                <a:gd fmla="*/ 79 h 48" name="T29"/>
                <a:gd fmla="*/ 47 w 53" name="T30"/>
                <a:gd fmla="*/ 79 h 48" name="T31"/>
                <a:gd fmla="*/ 47 w 53" name="T32"/>
                <a:gd fmla="*/ 79 h 48" name="T33"/>
                <a:gd fmla="*/ 52 w 53" name="T34"/>
                <a:gd fmla="*/ 79 h 48" name="T35"/>
                <a:gd fmla="*/ 56 w 53" name="T36"/>
                <a:gd fmla="*/ 81 h 48" name="T37"/>
                <a:gd fmla="*/ 61 w 53" name="T38"/>
                <a:gd fmla="*/ 82 h 48" name="T39"/>
                <a:gd fmla="*/ 61 w 53" name="T40"/>
                <a:gd fmla="*/ 82 h 48" name="T41"/>
                <a:gd fmla="*/ 71 w 53" name="T42"/>
                <a:gd fmla="*/ 81 h 48" name="T43"/>
                <a:gd fmla="*/ 73 w 53" name="T44"/>
                <a:gd fmla="*/ 81 h 48" name="T45"/>
                <a:gd fmla="*/ 78 w 53" name="T46"/>
                <a:gd fmla="*/ 74 h 48" name="T47"/>
                <a:gd fmla="*/ 80 w 53" name="T48"/>
                <a:gd fmla="*/ 74 h 48" name="T49"/>
                <a:gd fmla="*/ 89 w 53" name="T50"/>
                <a:gd fmla="*/ 54 h 48" name="T51"/>
                <a:gd fmla="*/ 92 w 53" name="T52"/>
                <a:gd fmla="*/ 39 h 48" name="T53"/>
                <a:gd fmla="*/ 92 w 53" name="T54"/>
                <a:gd fmla="*/ 35 h 48" name="T55"/>
                <a:gd fmla="*/ 92 w 53" name="T56"/>
                <a:gd fmla="*/ 30 h 48" name="T57"/>
                <a:gd fmla="*/ 92 w 53" name="T58"/>
                <a:gd fmla="*/ 30 h 48" name="T59"/>
                <a:gd fmla="*/ 92 w 53" name="T60"/>
                <a:gd fmla="*/ 25 h 48" name="T61"/>
                <a:gd fmla="*/ 83 w 53" name="T62"/>
                <a:gd fmla="*/ 9 h 48" name="T63"/>
                <a:gd fmla="*/ 82 w 53" name="T64"/>
                <a:gd fmla="*/ 5 h 48" name="T65"/>
                <a:gd fmla="*/ 68 w 53" name="T66"/>
                <a:gd fmla="*/ 0 h 48" name="T67"/>
                <a:gd fmla="*/ 54 w 53" name="T68"/>
                <a:gd fmla="*/ 2 h 48" name="T69"/>
                <a:gd fmla="*/ 47 w 53" name="T70"/>
                <a:gd fmla="*/ 5 h 48" name="T71"/>
                <a:gd fmla="*/ 40 w 53" name="T72"/>
                <a:gd fmla="*/ 2 h 48" name="T73"/>
                <a:gd fmla="*/ 24 w 53" name="T74"/>
                <a:gd fmla="*/ 0 h 48" name="T75"/>
                <a:gd fmla="*/ 12 w 53" name="T76"/>
                <a:gd fmla="*/ 5 h 48" name="T77"/>
                <a:gd fmla="*/ 10 w 53" name="T78"/>
                <a:gd fmla="*/ 9 h 48"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b="b" l="0" r="r" t="0"/>
              <a:pathLst>
                <a:path h="48" w="52">
                  <a:moveTo>
                    <a:pt x="6" y="5"/>
                  </a:moveTo>
                  <a:cubicBezTo>
                    <a:pt x="3" y="7"/>
                    <a:pt x="1" y="11"/>
                    <a:pt x="1" y="14"/>
                  </a:cubicBezTo>
                  <a:cubicBezTo>
                    <a:pt x="0" y="15"/>
                    <a:pt x="0" y="16"/>
                    <a:pt x="0" y="17"/>
                  </a:cubicBezTo>
                  <a:cubicBezTo>
                    <a:pt x="0" y="17"/>
                    <a:pt x="0" y="17"/>
                    <a:pt x="0" y="17"/>
                  </a:cubicBezTo>
                  <a:cubicBezTo>
                    <a:pt x="0" y="18"/>
                    <a:pt x="0" y="19"/>
                    <a:pt x="0" y="20"/>
                  </a:cubicBezTo>
                  <a:cubicBezTo>
                    <a:pt x="0" y="21"/>
                    <a:pt x="0" y="22"/>
                    <a:pt x="0" y="22"/>
                  </a:cubicBezTo>
                  <a:cubicBezTo>
                    <a:pt x="1" y="25"/>
                    <a:pt x="1" y="28"/>
                    <a:pt x="2" y="31"/>
                  </a:cubicBezTo>
                  <a:cubicBezTo>
                    <a:pt x="4" y="35"/>
                    <a:pt x="6" y="38"/>
                    <a:pt x="8" y="42"/>
                  </a:cubicBezTo>
                  <a:cubicBezTo>
                    <a:pt x="8" y="42"/>
                    <a:pt x="8" y="42"/>
                    <a:pt x="8" y="42"/>
                  </a:cubicBezTo>
                  <a:cubicBezTo>
                    <a:pt x="9" y="43"/>
                    <a:pt x="11" y="45"/>
                    <a:pt x="12" y="46"/>
                  </a:cubicBezTo>
                  <a:cubicBezTo>
                    <a:pt x="12" y="46"/>
                    <a:pt x="13" y="46"/>
                    <a:pt x="13" y="46"/>
                  </a:cubicBezTo>
                  <a:cubicBezTo>
                    <a:pt x="15" y="48"/>
                    <a:pt x="17" y="48"/>
                    <a:pt x="19" y="47"/>
                  </a:cubicBezTo>
                  <a:cubicBezTo>
                    <a:pt x="19" y="47"/>
                    <a:pt x="19" y="47"/>
                    <a:pt x="19" y="47"/>
                  </a:cubicBezTo>
                  <a:cubicBezTo>
                    <a:pt x="20" y="47"/>
                    <a:pt x="21" y="46"/>
                    <a:pt x="22" y="46"/>
                  </a:cubicBezTo>
                  <a:cubicBezTo>
                    <a:pt x="22" y="46"/>
                    <a:pt x="23" y="46"/>
                    <a:pt x="23" y="45"/>
                  </a:cubicBezTo>
                  <a:cubicBezTo>
                    <a:pt x="25" y="45"/>
                    <a:pt x="27" y="45"/>
                    <a:pt x="27" y="45"/>
                  </a:cubicBezTo>
                  <a:cubicBezTo>
                    <a:pt x="27" y="45"/>
                    <a:pt x="27" y="45"/>
                    <a:pt x="27" y="45"/>
                  </a:cubicBezTo>
                  <a:cubicBezTo>
                    <a:pt x="28" y="45"/>
                    <a:pt x="29" y="45"/>
                    <a:pt x="30" y="45"/>
                  </a:cubicBezTo>
                  <a:cubicBezTo>
                    <a:pt x="31" y="46"/>
                    <a:pt x="31" y="46"/>
                    <a:pt x="32" y="46"/>
                  </a:cubicBezTo>
                  <a:cubicBezTo>
                    <a:pt x="33" y="46"/>
                    <a:pt x="34" y="47"/>
                    <a:pt x="35" y="47"/>
                  </a:cubicBezTo>
                  <a:cubicBezTo>
                    <a:pt x="35" y="47"/>
                    <a:pt x="35" y="47"/>
                    <a:pt x="35" y="47"/>
                  </a:cubicBezTo>
                  <a:cubicBezTo>
                    <a:pt x="37" y="48"/>
                    <a:pt x="39" y="48"/>
                    <a:pt x="41" y="46"/>
                  </a:cubicBezTo>
                  <a:cubicBezTo>
                    <a:pt x="41" y="46"/>
                    <a:pt x="41" y="46"/>
                    <a:pt x="42" y="46"/>
                  </a:cubicBezTo>
                  <a:cubicBezTo>
                    <a:pt x="43" y="45"/>
                    <a:pt x="44" y="43"/>
                    <a:pt x="45" y="42"/>
                  </a:cubicBezTo>
                  <a:cubicBezTo>
                    <a:pt x="45" y="42"/>
                    <a:pt x="45" y="42"/>
                    <a:pt x="46" y="42"/>
                  </a:cubicBezTo>
                  <a:cubicBezTo>
                    <a:pt x="48" y="38"/>
                    <a:pt x="50" y="35"/>
                    <a:pt x="51" y="31"/>
                  </a:cubicBezTo>
                  <a:cubicBezTo>
                    <a:pt x="52" y="28"/>
                    <a:pt x="53" y="25"/>
                    <a:pt x="53" y="22"/>
                  </a:cubicBezTo>
                  <a:cubicBezTo>
                    <a:pt x="53" y="22"/>
                    <a:pt x="53" y="21"/>
                    <a:pt x="53" y="20"/>
                  </a:cubicBezTo>
                  <a:cubicBezTo>
                    <a:pt x="53" y="19"/>
                    <a:pt x="53" y="18"/>
                    <a:pt x="53" y="17"/>
                  </a:cubicBezTo>
                  <a:cubicBezTo>
                    <a:pt x="53" y="17"/>
                    <a:pt x="53" y="17"/>
                    <a:pt x="53" y="17"/>
                  </a:cubicBezTo>
                  <a:cubicBezTo>
                    <a:pt x="53" y="16"/>
                    <a:pt x="53" y="15"/>
                    <a:pt x="53" y="14"/>
                  </a:cubicBezTo>
                  <a:cubicBezTo>
                    <a:pt x="52" y="11"/>
                    <a:pt x="51" y="7"/>
                    <a:pt x="48" y="5"/>
                  </a:cubicBezTo>
                  <a:cubicBezTo>
                    <a:pt x="48" y="4"/>
                    <a:pt x="47" y="4"/>
                    <a:pt x="47" y="3"/>
                  </a:cubicBezTo>
                  <a:cubicBezTo>
                    <a:pt x="45" y="2"/>
                    <a:pt x="42" y="1"/>
                    <a:pt x="39" y="0"/>
                  </a:cubicBezTo>
                  <a:cubicBezTo>
                    <a:pt x="36" y="0"/>
                    <a:pt x="34" y="0"/>
                    <a:pt x="31" y="1"/>
                  </a:cubicBezTo>
                  <a:cubicBezTo>
                    <a:pt x="30" y="2"/>
                    <a:pt x="27" y="3"/>
                    <a:pt x="27" y="3"/>
                  </a:cubicBezTo>
                  <a:cubicBezTo>
                    <a:pt x="27" y="3"/>
                    <a:pt x="24" y="2"/>
                    <a:pt x="23" y="1"/>
                  </a:cubicBezTo>
                  <a:cubicBezTo>
                    <a:pt x="20" y="0"/>
                    <a:pt x="17" y="0"/>
                    <a:pt x="14" y="0"/>
                  </a:cubicBezTo>
                  <a:cubicBezTo>
                    <a:pt x="11" y="1"/>
                    <a:pt x="9" y="2"/>
                    <a:pt x="7" y="3"/>
                  </a:cubicBezTo>
                  <a:cubicBezTo>
                    <a:pt x="6" y="4"/>
                    <a:pt x="6" y="4"/>
                    <a:pt x="6" y="5"/>
                  </a:cubicBez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147" name="Freeform 126"/>
            <p:cNvSpPr/>
            <p:nvPr/>
          </p:nvSpPr>
          <p:spPr bwMode="auto">
            <a:xfrm>
              <a:off x="4123842" y="3111273"/>
              <a:ext cx="19672" cy="22236"/>
            </a:xfrm>
            <a:custGeom>
              <a:gdLst>
                <a:gd fmla="*/ 7 w 13" name="T0"/>
                <a:gd fmla="*/ 19 h 15" name="T1"/>
                <a:gd fmla="*/ 16 w 13" name="T2"/>
                <a:gd fmla="*/ 24 h 15" name="T3"/>
                <a:gd fmla="*/ 21 w 13" name="T4"/>
                <a:gd fmla="*/ 24 h 15" name="T5"/>
                <a:gd fmla="*/ 23 w 13" name="T6"/>
                <a:gd fmla="*/ 24 h 15" name="T7"/>
                <a:gd fmla="*/ 18 w 13" name="T8"/>
                <a:gd fmla="*/ 10 h 15" name="T9"/>
                <a:gd fmla="*/ 2 w 13" name="T10"/>
                <a:gd fmla="*/ 0 h 15" name="T11"/>
                <a:gd fmla="*/ 2 w 13" name="T12"/>
                <a:gd fmla="*/ 0 h 15" name="T13"/>
                <a:gd fmla="*/ 0 w 13" name="T14"/>
                <a:gd fmla="*/ 0 h 15" name="T15"/>
                <a:gd fmla="*/ 0 w 13" name="T16"/>
                <a:gd fmla="*/ 7 h 15" name="T17"/>
                <a:gd fmla="*/ 7 w 13" name="T18"/>
                <a:gd fmla="*/ 19 h 15"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15" w="13">
                  <a:moveTo>
                    <a:pt x="4" y="11"/>
                  </a:moveTo>
                  <a:cubicBezTo>
                    <a:pt x="6" y="12"/>
                    <a:pt x="7" y="14"/>
                    <a:pt x="9" y="14"/>
                  </a:cubicBezTo>
                  <a:cubicBezTo>
                    <a:pt x="10" y="14"/>
                    <a:pt x="11" y="15"/>
                    <a:pt x="12" y="14"/>
                  </a:cubicBezTo>
                  <a:cubicBezTo>
                    <a:pt x="13" y="14"/>
                    <a:pt x="13" y="14"/>
                    <a:pt x="13" y="14"/>
                  </a:cubicBezTo>
                  <a:cubicBezTo>
                    <a:pt x="13" y="11"/>
                    <a:pt x="12" y="8"/>
                    <a:pt x="10" y="6"/>
                  </a:cubicBezTo>
                  <a:cubicBezTo>
                    <a:pt x="8" y="3"/>
                    <a:pt x="5" y="1"/>
                    <a:pt x="1" y="0"/>
                  </a:cubicBezTo>
                  <a:cubicBezTo>
                    <a:pt x="1" y="0"/>
                    <a:pt x="1" y="0"/>
                    <a:pt x="1" y="0"/>
                  </a:cubicBezTo>
                  <a:cubicBezTo>
                    <a:pt x="1" y="0"/>
                    <a:pt x="0" y="0"/>
                    <a:pt x="0" y="0"/>
                  </a:cubicBezTo>
                  <a:cubicBezTo>
                    <a:pt x="0" y="1"/>
                    <a:pt x="0" y="2"/>
                    <a:pt x="0" y="4"/>
                  </a:cubicBezTo>
                  <a:cubicBezTo>
                    <a:pt x="1" y="6"/>
                    <a:pt x="2" y="9"/>
                    <a:pt x="4" y="11"/>
                  </a:cubicBezTo>
                  <a:close/>
                </a:path>
              </a:pathLst>
            </a:custGeom>
            <a:solidFill>
              <a:srgbClr val="D9D9D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lang="zh-CN" sz="2400">
                <a:solidFill>
                  <a:schemeClr val="bg1"/>
                </a:solidFill>
              </a:endParaRPr>
            </a:p>
          </p:txBody>
        </p:sp>
        <p:sp>
          <p:nvSpPr>
            <p:cNvPr id="8" name="Oval 8"/>
            <p:cNvSpPr/>
            <p:nvPr/>
          </p:nvSpPr>
          <p:spPr bwMode="auto">
            <a:xfrm>
              <a:off x="4280314" y="3053606"/>
              <a:ext cx="526256" cy="526256"/>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a:solidFill>
                    <a:schemeClr val="bg1"/>
                  </a:solidFill>
                  <a:latin charset="0" pitchFamily="2" typeface="Sosa"/>
                </a:rPr>
                <a:t>Ñ </a:t>
              </a:r>
            </a:p>
          </p:txBody>
        </p:sp>
        <p:sp>
          <p:nvSpPr>
            <p:cNvPr id="9" name="Oval 9"/>
            <p:cNvSpPr/>
            <p:nvPr/>
          </p:nvSpPr>
          <p:spPr bwMode="auto">
            <a:xfrm>
              <a:off x="4693613" y="1863339"/>
              <a:ext cx="527447" cy="585980"/>
            </a:xfrm>
            <a:prstGeom prst="ellipse">
              <a:avLst/>
            </a:prstGeom>
            <a:solidFill>
              <a:srgbClr val="16294C"/>
            </a:solidFill>
            <a:ln w="6350">
              <a:solidFill>
                <a:srgbClr val="16294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algn="ctr" fontAlgn="base">
                <a:spcBef>
                  <a:spcPct val="0"/>
                </a:spcBef>
                <a:spcAft>
                  <a:spcPct val="0"/>
                </a:spcAft>
              </a:pPr>
              <a:endParaRPr altLang="zh-CN" lang="en-US" sz="3200">
                <a:solidFill>
                  <a:schemeClr val="bg1"/>
                </a:solidFill>
                <a:latin charset="0" pitchFamily="2" typeface="Sosa"/>
              </a:endParaRPr>
            </a:p>
          </p:txBody>
        </p:sp>
        <p:sp>
          <p:nvSpPr>
            <p:cNvPr id="11" name="Oval 11"/>
            <p:cNvSpPr/>
            <p:nvPr/>
          </p:nvSpPr>
          <p:spPr bwMode="auto">
            <a:xfrm>
              <a:off x="4244595" y="3484464"/>
              <a:ext cx="526256" cy="527446"/>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sz="2800">
                  <a:solidFill>
                    <a:schemeClr val="bg1"/>
                  </a:solidFill>
                  <a:latin charset="0" pitchFamily="2" typeface="Sosa"/>
                </a:rPr>
                <a:t>E</a:t>
              </a:r>
            </a:p>
          </p:txBody>
        </p:sp>
        <p:sp>
          <p:nvSpPr>
            <p:cNvPr id="17" name="Oval 17"/>
            <p:cNvSpPr/>
            <p:nvPr/>
          </p:nvSpPr>
          <p:spPr bwMode="auto">
            <a:xfrm>
              <a:off x="4045744" y="2067694"/>
              <a:ext cx="526256" cy="526256"/>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sz="3600">
                  <a:solidFill>
                    <a:schemeClr val="bg1"/>
                  </a:solidFill>
                  <a:latin charset="0" pitchFamily="2" typeface="Sosa"/>
                </a:rPr>
                <a:t>s</a:t>
              </a:r>
            </a:p>
          </p:txBody>
        </p:sp>
        <p:sp>
          <p:nvSpPr>
            <p:cNvPr id="18" name="Oval 18"/>
            <p:cNvSpPr/>
            <p:nvPr/>
          </p:nvSpPr>
          <p:spPr bwMode="auto">
            <a:xfrm>
              <a:off x="4909840" y="2643758"/>
              <a:ext cx="526256" cy="526256"/>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sz="2800">
                  <a:solidFill>
                    <a:schemeClr val="bg1"/>
                  </a:solidFill>
                  <a:latin charset="0" pitchFamily="2" typeface="Sosa"/>
                </a:rPr>
                <a:t>l</a:t>
              </a:r>
            </a:p>
          </p:txBody>
        </p:sp>
      </p:grpSp>
      <p:sp>
        <p:nvSpPr>
          <p:cNvPr id="19" name="Content Placeholder 2"/>
          <p:cNvSpPr txBox="1"/>
          <p:nvPr/>
        </p:nvSpPr>
        <p:spPr bwMode="auto">
          <a:xfrm>
            <a:off x="6379384" y="3900488"/>
            <a:ext cx="1591867" cy="419100"/>
          </a:xfrm>
          <a:prstGeom prst="rect">
            <a:avLst/>
          </a:prstGeom>
        </p:spPr>
        <p:txBody>
          <a:bodyPr/>
          <a:lstStyle>
            <a:lvl1pPr algn="l" defTabSz="914400" eaLnBrk="1" hangingPunct="1" indent="-342900" latinLnBrk="0" marL="342900" rtl="0">
              <a:spcBef>
                <a:spcPct val="20000"/>
              </a:spcBef>
              <a:buFont charset="0"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marL="0">
              <a:lnSpc>
                <a:spcPct val="150000"/>
              </a:lnSpc>
              <a:buNone/>
              <a:defRPr/>
            </a:pPr>
            <a:r>
              <a:rPr lang="en-US" sz="800">
                <a:solidFill>
                  <a:srgbClr val="0B1527"/>
                </a:solidFill>
              </a:rPr>
              <a:t>Lorem ipsum dolor sit amet, consectetur adipiscing elit. Sed imperdiet tincidunt.</a:t>
            </a:r>
          </a:p>
        </p:txBody>
      </p:sp>
      <p:sp>
        <p:nvSpPr>
          <p:cNvPr id="20" name="Content Placeholder 2"/>
          <p:cNvSpPr txBox="1"/>
          <p:nvPr/>
        </p:nvSpPr>
        <p:spPr bwMode="auto">
          <a:xfrm>
            <a:off x="6702044" y="2644380"/>
            <a:ext cx="1470356" cy="417909"/>
          </a:xfrm>
          <a:prstGeom prst="rect">
            <a:avLst/>
          </a:prstGeom>
        </p:spPr>
        <p:txBody>
          <a:bodyPr/>
          <a:lstStyle>
            <a:lvl1pPr algn="l" defTabSz="914400" eaLnBrk="1" hangingPunct="1" indent="-342900" latinLnBrk="0" marL="342900" rtl="0">
              <a:spcBef>
                <a:spcPct val="20000"/>
              </a:spcBef>
              <a:buFont charset="0"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marL="0">
              <a:lnSpc>
                <a:spcPct val="150000"/>
              </a:lnSpc>
              <a:buNone/>
              <a:defRPr/>
            </a:pPr>
            <a:r>
              <a:rPr lang="en-US" sz="800">
                <a:solidFill>
                  <a:srgbClr val="0B1527"/>
                </a:solidFill>
              </a:rPr>
              <a:t>Lorem ipsum dolor sit amet, consectetur adipiscing elit. Sed imperdiet tincidunt.</a:t>
            </a:r>
          </a:p>
        </p:txBody>
      </p:sp>
      <p:sp>
        <p:nvSpPr>
          <p:cNvPr id="21" name="Content Placeholder 2"/>
          <p:cNvSpPr txBox="1"/>
          <p:nvPr/>
        </p:nvSpPr>
        <p:spPr bwMode="auto">
          <a:xfrm>
            <a:off x="6455584" y="1158480"/>
            <a:ext cx="1572799" cy="417909"/>
          </a:xfrm>
          <a:prstGeom prst="rect">
            <a:avLst/>
          </a:prstGeom>
        </p:spPr>
        <p:txBody>
          <a:bodyPr/>
          <a:lstStyle>
            <a:lvl1pPr algn="l" defTabSz="914400" eaLnBrk="1" hangingPunct="1" indent="-342900" latinLnBrk="0" marL="342900" rtl="0">
              <a:spcBef>
                <a:spcPct val="20000"/>
              </a:spcBef>
              <a:buFont charset="0"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marL="0">
              <a:lnSpc>
                <a:spcPct val="150000"/>
              </a:lnSpc>
              <a:buNone/>
              <a:defRPr/>
            </a:pPr>
            <a:r>
              <a:rPr lang="en-US" sz="800">
                <a:solidFill>
                  <a:srgbClr val="0B1527"/>
                </a:solidFill>
              </a:rPr>
              <a:t>Lorem ipsum dolor sit amet, consectetur adipiscing elit. Sed imperdiet tincidunt.</a:t>
            </a:r>
          </a:p>
        </p:txBody>
      </p:sp>
      <p:sp>
        <p:nvSpPr>
          <p:cNvPr id="22" name="Content Placeholder 2"/>
          <p:cNvSpPr txBox="1"/>
          <p:nvPr/>
        </p:nvSpPr>
        <p:spPr bwMode="auto">
          <a:xfrm>
            <a:off x="1475657" y="3863580"/>
            <a:ext cx="1677136" cy="417909"/>
          </a:xfrm>
          <a:prstGeom prst="rect">
            <a:avLst/>
          </a:prstGeom>
        </p:spPr>
        <p:txBody>
          <a:bodyPr/>
          <a:lstStyle>
            <a:lvl1pPr algn="l" defTabSz="914400" eaLnBrk="1" hangingPunct="1" indent="-342900" latinLnBrk="0" marL="342900" rtl="0">
              <a:spcBef>
                <a:spcPct val="20000"/>
              </a:spcBef>
              <a:buFont charset="0"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r" indent="0" marL="0">
              <a:lnSpc>
                <a:spcPct val="150000"/>
              </a:lnSpc>
              <a:buNone/>
              <a:defRPr/>
            </a:pPr>
            <a:r>
              <a:rPr lang="en-US" sz="800">
                <a:solidFill>
                  <a:srgbClr val="0B1527"/>
                </a:solidFill>
              </a:rPr>
              <a:t>Lorem ipsum dolor sit amet, consectetur adipiscing elit. Sed imperdiet tincidunt.</a:t>
            </a:r>
          </a:p>
        </p:txBody>
      </p:sp>
      <p:sp>
        <p:nvSpPr>
          <p:cNvPr id="23" name="Content Placeholder 2"/>
          <p:cNvSpPr txBox="1"/>
          <p:nvPr/>
        </p:nvSpPr>
        <p:spPr bwMode="auto">
          <a:xfrm>
            <a:off x="1115616" y="2561036"/>
            <a:ext cx="1634745" cy="417909"/>
          </a:xfrm>
          <a:prstGeom prst="rect">
            <a:avLst/>
          </a:prstGeom>
        </p:spPr>
        <p:txBody>
          <a:bodyPr/>
          <a:lstStyle>
            <a:lvl1pPr algn="l" defTabSz="914400" eaLnBrk="1" hangingPunct="1" indent="-342900" latinLnBrk="0" marL="342900" rtl="0">
              <a:spcBef>
                <a:spcPct val="20000"/>
              </a:spcBef>
              <a:buFont charset="0"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r" indent="0" marL="0">
              <a:lnSpc>
                <a:spcPct val="150000"/>
              </a:lnSpc>
              <a:buNone/>
              <a:defRPr/>
            </a:pPr>
            <a:r>
              <a:rPr lang="en-US" sz="800">
                <a:solidFill>
                  <a:srgbClr val="0B1527"/>
                </a:solidFill>
              </a:rPr>
              <a:t>Lorem ipsum dolor sit amet, consectetur adipiscing elit. Sed imperdiet tincidunt.</a:t>
            </a:r>
          </a:p>
        </p:txBody>
      </p:sp>
      <p:sp>
        <p:nvSpPr>
          <p:cNvPr id="24" name="Content Placeholder 2"/>
          <p:cNvSpPr txBox="1"/>
          <p:nvPr/>
        </p:nvSpPr>
        <p:spPr bwMode="auto">
          <a:xfrm>
            <a:off x="1403648" y="1175148"/>
            <a:ext cx="1733667" cy="417909"/>
          </a:xfrm>
          <a:prstGeom prst="rect">
            <a:avLst/>
          </a:prstGeom>
        </p:spPr>
        <p:txBody>
          <a:bodyPr/>
          <a:lstStyle>
            <a:lvl1pPr algn="l" defTabSz="914400" eaLnBrk="1" hangingPunct="1" indent="-342900" latinLnBrk="0" marL="342900" rtl="0">
              <a:spcBef>
                <a:spcPct val="20000"/>
              </a:spcBef>
              <a:buFont charset="0"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r" indent="0" marL="0">
              <a:lnSpc>
                <a:spcPct val="150000"/>
              </a:lnSpc>
              <a:buNone/>
              <a:defRPr/>
            </a:pPr>
            <a:r>
              <a:rPr lang="en-US" sz="800">
                <a:solidFill>
                  <a:srgbClr val="0B1527"/>
                </a:solidFill>
              </a:rPr>
              <a:t>Lorem ipsum dolor sit amet, consectetur adipiscing elit. Sed imperdiet tincidunt.</a:t>
            </a:r>
          </a:p>
        </p:txBody>
      </p:sp>
    </p:spTree>
    <p:custDataLst>
      <p:tags r:id="rId3"/>
    </p:custDataLst>
    <p:extLst>
      <p:ext uri="{BB962C8B-B14F-4D97-AF65-F5344CB8AC3E}">
        <p14:creationId val="3399082231"/>
      </p:ext>
    </p:extLst>
  </p:cSld>
  <p:clrMapOvr>
    <a:masterClrMapping/>
  </p:clrMapOvr>
  <mc:AlternateContent>
    <mc:Choice Requires="p14">
      <p:transition p14:dur="1500" spd="slow">
        <p14:window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p:cTn dur="1100" fill="hold" id="7"/>
                                        <p:tgtEl>
                                          <p:spTgt spid="2"/>
                                        </p:tgtEl>
                                        <p:attrNameLst>
                                          <p:attrName>ppt_w</p:attrName>
                                        </p:attrNameLst>
                                      </p:cBhvr>
                                      <p:tavLst>
                                        <p:tav tm="0">
                                          <p:val>
                                            <p:fltVal val="0"/>
                                          </p:val>
                                        </p:tav>
                                        <p:tav tm="100000">
                                          <p:val>
                                            <p:strVal val="#ppt_w"/>
                                          </p:val>
                                        </p:tav>
                                      </p:tavLst>
                                    </p:anim>
                                    <p:anim calcmode="lin" valueType="num">
                                      <p:cBhvr>
                                        <p:cTn dur="1100" fill="hold" id="8"/>
                                        <p:tgtEl>
                                          <p:spTgt spid="2"/>
                                        </p:tgtEl>
                                        <p:attrNameLst>
                                          <p:attrName>ppt_h</p:attrName>
                                        </p:attrNameLst>
                                      </p:cBhvr>
                                      <p:tavLst>
                                        <p:tav tm="0">
                                          <p:val>
                                            <p:fltVal val="0"/>
                                          </p:val>
                                        </p:tav>
                                        <p:tav tm="100000">
                                          <p:val>
                                            <p:strVal val="#ppt_h"/>
                                          </p:val>
                                        </p:tav>
                                      </p:tavLst>
                                    </p:anim>
                                    <p:animEffect filter="fade" transition="in">
                                      <p:cBhvr>
                                        <p:cTn dur="1100" id="9"/>
                                        <p:tgtEl>
                                          <p:spTgt spid="2"/>
                                        </p:tgtEl>
                                      </p:cBhvr>
                                    </p:animEffect>
                                  </p:childTnLst>
                                </p:cTn>
                              </p:par>
                            </p:childTnLst>
                          </p:cTn>
                        </p:par>
                        <p:par>
                          <p:cTn fill="hold" id="10" nodeType="afterGroup">
                            <p:stCondLst>
                              <p:cond delay="1100"/>
                            </p:stCondLst>
                            <p:childTnLst>
                              <p:par>
                                <p:cTn fill="hold" id="11" nodeType="afterEffect" presetClass="entr" presetID="16" presetSubtype="21">
                                  <p:stCondLst>
                                    <p:cond delay="0"/>
                                  </p:stCondLst>
                                  <p:childTnLst>
                                    <p:set>
                                      <p:cBhvr>
                                        <p:cTn dur="1" fill="hold" id="12">
                                          <p:stCondLst>
                                            <p:cond delay="0"/>
                                          </p:stCondLst>
                                        </p:cTn>
                                        <p:tgtEl>
                                          <p:spTgt spid="2051"/>
                                        </p:tgtEl>
                                        <p:attrNameLst>
                                          <p:attrName>style.visibility</p:attrName>
                                        </p:attrNameLst>
                                      </p:cBhvr>
                                      <p:to>
                                        <p:strVal val="visible"/>
                                      </p:to>
                                    </p:set>
                                    <p:animEffect filter="barn(inVertical)" transition="in">
                                      <p:cBhvr>
                                        <p:cTn dur="500" id="13"/>
                                        <p:tgtEl>
                                          <p:spTgt spid="2051"/>
                                        </p:tgtEl>
                                      </p:cBhvr>
                                    </p:animEffect>
                                  </p:childTnLst>
                                </p:cTn>
                              </p:par>
                            </p:childTnLst>
                          </p:cTn>
                        </p:par>
                        <p:par>
                          <p:cTn fill="hold" id="14" nodeType="afterGroup">
                            <p:stCondLst>
                              <p:cond delay="1600"/>
                            </p:stCondLst>
                            <p:childTnLst>
                              <p:par>
                                <p:cTn fill="hold" id="15" nodeType="afterEffect" presetClass="entr" presetID="16" presetSubtype="21">
                                  <p:stCondLst>
                                    <p:cond delay="0"/>
                                  </p:stCondLst>
                                  <p:childTnLst>
                                    <p:set>
                                      <p:cBhvr>
                                        <p:cTn dur="1" fill="hold" id="16">
                                          <p:stCondLst>
                                            <p:cond delay="0"/>
                                          </p:stCondLst>
                                        </p:cTn>
                                        <p:tgtEl>
                                          <p:spTgt spid="2049"/>
                                        </p:tgtEl>
                                        <p:attrNameLst>
                                          <p:attrName>style.visibility</p:attrName>
                                        </p:attrNameLst>
                                      </p:cBhvr>
                                      <p:to>
                                        <p:strVal val="visible"/>
                                      </p:to>
                                    </p:set>
                                    <p:animEffect filter="barn(inVertical)" transition="in">
                                      <p:cBhvr>
                                        <p:cTn dur="500" id="17"/>
                                        <p:tgtEl>
                                          <p:spTgt spid="2049"/>
                                        </p:tgtEl>
                                      </p:cBhvr>
                                    </p:animEffect>
                                  </p:childTnLst>
                                </p:cTn>
                              </p:par>
                            </p:childTnLst>
                          </p:cTn>
                        </p:par>
                        <p:par>
                          <p:cTn fill="hold" id="18" nodeType="afterGroup">
                            <p:stCondLst>
                              <p:cond delay="2100"/>
                            </p:stCondLst>
                            <p:childTnLst>
                              <p:par>
                                <p:cTn fill="hold" id="19" nodeType="afterEffect" presetClass="entr" presetID="16" presetSubtype="21">
                                  <p:stCondLst>
                                    <p:cond delay="0"/>
                                  </p:stCondLst>
                                  <p:childTnLst>
                                    <p:set>
                                      <p:cBhvr>
                                        <p:cTn dur="1" fill="hold" id="20">
                                          <p:stCondLst>
                                            <p:cond delay="0"/>
                                          </p:stCondLst>
                                        </p:cTn>
                                        <p:tgtEl>
                                          <p:spTgt spid="2048"/>
                                        </p:tgtEl>
                                        <p:attrNameLst>
                                          <p:attrName>style.visibility</p:attrName>
                                        </p:attrNameLst>
                                      </p:cBhvr>
                                      <p:to>
                                        <p:strVal val="visible"/>
                                      </p:to>
                                    </p:set>
                                    <p:animEffect filter="barn(inVertical)" transition="in">
                                      <p:cBhvr>
                                        <p:cTn dur="500" id="21"/>
                                        <p:tgtEl>
                                          <p:spTgt spid="2048"/>
                                        </p:tgtEl>
                                      </p:cBhvr>
                                    </p:animEffect>
                                  </p:childTnLst>
                                </p:cTn>
                              </p:par>
                            </p:childTnLst>
                          </p:cTn>
                        </p:par>
                        <p:par>
                          <p:cTn fill="hold" id="22" nodeType="afterGroup">
                            <p:stCondLst>
                              <p:cond delay="2600"/>
                            </p:stCondLst>
                            <p:childTnLst>
                              <p:par>
                                <p:cTn fill="hold" id="23" nodeType="afterEffect" presetClass="entr" presetID="16" presetSubtype="21">
                                  <p:stCondLst>
                                    <p:cond delay="0"/>
                                  </p:stCondLst>
                                  <p:childTnLst>
                                    <p:set>
                                      <p:cBhvr>
                                        <p:cTn dur="1" fill="hold" id="24">
                                          <p:stCondLst>
                                            <p:cond delay="0"/>
                                          </p:stCondLst>
                                        </p:cTn>
                                        <p:tgtEl>
                                          <p:spTgt spid="4"/>
                                        </p:tgtEl>
                                        <p:attrNameLst>
                                          <p:attrName>style.visibility</p:attrName>
                                        </p:attrNameLst>
                                      </p:cBhvr>
                                      <p:to>
                                        <p:strVal val="visible"/>
                                      </p:to>
                                    </p:set>
                                    <p:animEffect filter="barn(inVertical)" transition="in">
                                      <p:cBhvr>
                                        <p:cTn dur="500" id="25"/>
                                        <p:tgtEl>
                                          <p:spTgt spid="4"/>
                                        </p:tgtEl>
                                      </p:cBhvr>
                                    </p:animEffect>
                                  </p:childTnLst>
                                </p:cTn>
                              </p:par>
                            </p:childTnLst>
                          </p:cTn>
                        </p:par>
                        <p:par>
                          <p:cTn fill="hold" id="26" nodeType="afterGroup">
                            <p:stCondLst>
                              <p:cond delay="3100"/>
                            </p:stCondLst>
                            <p:childTnLst>
                              <p:par>
                                <p:cTn fill="hold" id="27" nodeType="afterEffect" presetClass="entr" presetID="16" presetSubtype="21">
                                  <p:stCondLst>
                                    <p:cond delay="0"/>
                                  </p:stCondLst>
                                  <p:childTnLst>
                                    <p:set>
                                      <p:cBhvr>
                                        <p:cTn dur="1" fill="hold" id="28">
                                          <p:stCondLst>
                                            <p:cond delay="0"/>
                                          </p:stCondLst>
                                        </p:cTn>
                                        <p:tgtEl>
                                          <p:spTgt spid="2053"/>
                                        </p:tgtEl>
                                        <p:attrNameLst>
                                          <p:attrName>style.visibility</p:attrName>
                                        </p:attrNameLst>
                                      </p:cBhvr>
                                      <p:to>
                                        <p:strVal val="visible"/>
                                      </p:to>
                                    </p:set>
                                    <p:animEffect filter="barn(inVertical)" transition="in">
                                      <p:cBhvr>
                                        <p:cTn dur="500" id="29"/>
                                        <p:tgtEl>
                                          <p:spTgt spid="2053"/>
                                        </p:tgtEl>
                                      </p:cBhvr>
                                    </p:animEffect>
                                  </p:childTnLst>
                                </p:cTn>
                              </p:par>
                            </p:childTnLst>
                          </p:cTn>
                        </p:par>
                        <p:par>
                          <p:cTn fill="hold" id="30" nodeType="afterGroup">
                            <p:stCondLst>
                              <p:cond delay="3600"/>
                            </p:stCondLst>
                            <p:childTnLst>
                              <p:par>
                                <p:cTn fill="hold" id="31" nodeType="afterEffect" presetClass="entr" presetID="16" presetSubtype="21">
                                  <p:stCondLst>
                                    <p:cond delay="0"/>
                                  </p:stCondLst>
                                  <p:childTnLst>
                                    <p:set>
                                      <p:cBhvr>
                                        <p:cTn dur="1" fill="hold" id="32">
                                          <p:stCondLst>
                                            <p:cond delay="0"/>
                                          </p:stCondLst>
                                        </p:cTn>
                                        <p:tgtEl>
                                          <p:spTgt spid="2052"/>
                                        </p:tgtEl>
                                        <p:attrNameLst>
                                          <p:attrName>style.visibility</p:attrName>
                                        </p:attrNameLst>
                                      </p:cBhvr>
                                      <p:to>
                                        <p:strVal val="visible"/>
                                      </p:to>
                                    </p:set>
                                    <p:animEffect filter="barn(inVertical)" transition="in">
                                      <p:cBhvr>
                                        <p:cTn dur="500" id="33"/>
                                        <p:tgtEl>
                                          <p:spTgt spid="2052"/>
                                        </p:tgtEl>
                                      </p:cBhvr>
                                    </p:animEffect>
                                  </p:childTnLst>
                                </p:cTn>
                              </p:par>
                            </p:childTnLst>
                          </p:cTn>
                        </p:par>
                        <p:par>
                          <p:cTn fill="hold" id="34" nodeType="afterGroup">
                            <p:stCondLst>
                              <p:cond delay="4100"/>
                            </p:stCondLst>
                            <p:childTnLst>
                              <p:par>
                                <p:cTn fill="hold" grpId="0" id="35" nodeType="afterEffect" presetClass="entr" presetID="42" presetSubtype="0">
                                  <p:stCondLst>
                                    <p:cond delay="0"/>
                                  </p:stCondLst>
                                  <p:childTnLst>
                                    <p:set>
                                      <p:cBhvr>
                                        <p:cTn dur="1" fill="hold" id="36">
                                          <p:stCondLst>
                                            <p:cond delay="0"/>
                                          </p:stCondLst>
                                        </p:cTn>
                                        <p:tgtEl>
                                          <p:spTgt spid="24"/>
                                        </p:tgtEl>
                                        <p:attrNameLst>
                                          <p:attrName>style.visibility</p:attrName>
                                        </p:attrNameLst>
                                      </p:cBhvr>
                                      <p:to>
                                        <p:strVal val="visible"/>
                                      </p:to>
                                    </p:set>
                                    <p:animEffect filter="fade" transition="in">
                                      <p:cBhvr>
                                        <p:cTn dur="1000" id="37"/>
                                        <p:tgtEl>
                                          <p:spTgt spid="24"/>
                                        </p:tgtEl>
                                      </p:cBhvr>
                                    </p:animEffect>
                                    <p:anim calcmode="lin" valueType="num">
                                      <p:cBhvr>
                                        <p:cTn dur="1000" fill="hold" id="38"/>
                                        <p:tgtEl>
                                          <p:spTgt spid="24"/>
                                        </p:tgtEl>
                                        <p:attrNameLst>
                                          <p:attrName>ppt_x</p:attrName>
                                        </p:attrNameLst>
                                      </p:cBhvr>
                                      <p:tavLst>
                                        <p:tav tm="0">
                                          <p:val>
                                            <p:strVal val="#ppt_x"/>
                                          </p:val>
                                        </p:tav>
                                        <p:tav tm="100000">
                                          <p:val>
                                            <p:strVal val="#ppt_x"/>
                                          </p:val>
                                        </p:tav>
                                      </p:tavLst>
                                    </p:anim>
                                    <p:anim calcmode="lin" valueType="num">
                                      <p:cBhvr>
                                        <p:cTn dur="1000" fill="hold" id="39"/>
                                        <p:tgtEl>
                                          <p:spTgt spid="24"/>
                                        </p:tgtEl>
                                        <p:attrNameLst>
                                          <p:attrName>ppt_y</p:attrName>
                                        </p:attrNameLst>
                                      </p:cBhvr>
                                      <p:tavLst>
                                        <p:tav tm="0">
                                          <p:val>
                                            <p:strVal val="#ppt_y+.1"/>
                                          </p:val>
                                        </p:tav>
                                        <p:tav tm="100000">
                                          <p:val>
                                            <p:strVal val="#ppt_y"/>
                                          </p:val>
                                        </p:tav>
                                      </p:tavLst>
                                    </p:anim>
                                  </p:childTnLst>
                                </p:cTn>
                              </p:par>
                            </p:childTnLst>
                          </p:cTn>
                        </p:par>
                        <p:par>
                          <p:cTn fill="hold" id="40" nodeType="afterGroup">
                            <p:stCondLst>
                              <p:cond delay="5100"/>
                            </p:stCondLst>
                            <p:childTnLst>
                              <p:par>
                                <p:cTn fill="hold" grpId="0" id="41" nodeType="afterEffect" presetClass="entr" presetID="42" presetSubtype="0">
                                  <p:stCondLst>
                                    <p:cond delay="0"/>
                                  </p:stCondLst>
                                  <p:childTnLst>
                                    <p:set>
                                      <p:cBhvr>
                                        <p:cTn dur="1" fill="hold" id="42">
                                          <p:stCondLst>
                                            <p:cond delay="0"/>
                                          </p:stCondLst>
                                        </p:cTn>
                                        <p:tgtEl>
                                          <p:spTgt spid="21"/>
                                        </p:tgtEl>
                                        <p:attrNameLst>
                                          <p:attrName>style.visibility</p:attrName>
                                        </p:attrNameLst>
                                      </p:cBhvr>
                                      <p:to>
                                        <p:strVal val="visible"/>
                                      </p:to>
                                    </p:set>
                                    <p:animEffect filter="fade" transition="in">
                                      <p:cBhvr>
                                        <p:cTn dur="1000" id="43"/>
                                        <p:tgtEl>
                                          <p:spTgt spid="21"/>
                                        </p:tgtEl>
                                      </p:cBhvr>
                                    </p:animEffect>
                                    <p:anim calcmode="lin" valueType="num">
                                      <p:cBhvr>
                                        <p:cTn dur="1000" fill="hold" id="44"/>
                                        <p:tgtEl>
                                          <p:spTgt spid="21"/>
                                        </p:tgtEl>
                                        <p:attrNameLst>
                                          <p:attrName>ppt_x</p:attrName>
                                        </p:attrNameLst>
                                      </p:cBhvr>
                                      <p:tavLst>
                                        <p:tav tm="0">
                                          <p:val>
                                            <p:strVal val="#ppt_x"/>
                                          </p:val>
                                        </p:tav>
                                        <p:tav tm="100000">
                                          <p:val>
                                            <p:strVal val="#ppt_x"/>
                                          </p:val>
                                        </p:tav>
                                      </p:tavLst>
                                    </p:anim>
                                    <p:anim calcmode="lin" valueType="num">
                                      <p:cBhvr>
                                        <p:cTn dur="1000" fill="hold" id="45"/>
                                        <p:tgtEl>
                                          <p:spTgt spid="21"/>
                                        </p:tgtEl>
                                        <p:attrNameLst>
                                          <p:attrName>ppt_y</p:attrName>
                                        </p:attrNameLst>
                                      </p:cBhvr>
                                      <p:tavLst>
                                        <p:tav tm="0">
                                          <p:val>
                                            <p:strVal val="#ppt_y+.1"/>
                                          </p:val>
                                        </p:tav>
                                        <p:tav tm="100000">
                                          <p:val>
                                            <p:strVal val="#ppt_y"/>
                                          </p:val>
                                        </p:tav>
                                      </p:tavLst>
                                    </p:anim>
                                  </p:childTnLst>
                                </p:cTn>
                              </p:par>
                            </p:childTnLst>
                          </p:cTn>
                        </p:par>
                        <p:par>
                          <p:cTn fill="hold" id="46" nodeType="afterGroup">
                            <p:stCondLst>
                              <p:cond delay="6100"/>
                            </p:stCondLst>
                            <p:childTnLst>
                              <p:par>
                                <p:cTn fill="hold" grpId="0" id="47" nodeType="afterEffect" presetClass="entr" presetID="42" presetSubtype="0">
                                  <p:stCondLst>
                                    <p:cond delay="0"/>
                                  </p:stCondLst>
                                  <p:childTnLst>
                                    <p:set>
                                      <p:cBhvr>
                                        <p:cTn dur="1" fill="hold" id="48">
                                          <p:stCondLst>
                                            <p:cond delay="0"/>
                                          </p:stCondLst>
                                        </p:cTn>
                                        <p:tgtEl>
                                          <p:spTgt spid="23"/>
                                        </p:tgtEl>
                                        <p:attrNameLst>
                                          <p:attrName>style.visibility</p:attrName>
                                        </p:attrNameLst>
                                      </p:cBhvr>
                                      <p:to>
                                        <p:strVal val="visible"/>
                                      </p:to>
                                    </p:set>
                                    <p:animEffect filter="fade" transition="in">
                                      <p:cBhvr>
                                        <p:cTn dur="1000" id="49"/>
                                        <p:tgtEl>
                                          <p:spTgt spid="23"/>
                                        </p:tgtEl>
                                      </p:cBhvr>
                                    </p:animEffect>
                                    <p:anim calcmode="lin" valueType="num">
                                      <p:cBhvr>
                                        <p:cTn dur="1000" fill="hold" id="50"/>
                                        <p:tgtEl>
                                          <p:spTgt spid="23"/>
                                        </p:tgtEl>
                                        <p:attrNameLst>
                                          <p:attrName>ppt_x</p:attrName>
                                        </p:attrNameLst>
                                      </p:cBhvr>
                                      <p:tavLst>
                                        <p:tav tm="0">
                                          <p:val>
                                            <p:strVal val="#ppt_x"/>
                                          </p:val>
                                        </p:tav>
                                        <p:tav tm="100000">
                                          <p:val>
                                            <p:strVal val="#ppt_x"/>
                                          </p:val>
                                        </p:tav>
                                      </p:tavLst>
                                    </p:anim>
                                    <p:anim calcmode="lin" valueType="num">
                                      <p:cBhvr>
                                        <p:cTn dur="1000" fill="hold" id="51"/>
                                        <p:tgtEl>
                                          <p:spTgt spid="23"/>
                                        </p:tgtEl>
                                        <p:attrNameLst>
                                          <p:attrName>ppt_y</p:attrName>
                                        </p:attrNameLst>
                                      </p:cBhvr>
                                      <p:tavLst>
                                        <p:tav tm="0">
                                          <p:val>
                                            <p:strVal val="#ppt_y+.1"/>
                                          </p:val>
                                        </p:tav>
                                        <p:tav tm="100000">
                                          <p:val>
                                            <p:strVal val="#ppt_y"/>
                                          </p:val>
                                        </p:tav>
                                      </p:tavLst>
                                    </p:anim>
                                  </p:childTnLst>
                                </p:cTn>
                              </p:par>
                            </p:childTnLst>
                          </p:cTn>
                        </p:par>
                        <p:par>
                          <p:cTn fill="hold" id="52" nodeType="afterGroup">
                            <p:stCondLst>
                              <p:cond delay="7100"/>
                            </p:stCondLst>
                            <p:childTnLst>
                              <p:par>
                                <p:cTn fill="hold" grpId="0" id="53" nodeType="afterEffect" presetClass="entr" presetID="42" presetSubtype="0">
                                  <p:stCondLst>
                                    <p:cond delay="0"/>
                                  </p:stCondLst>
                                  <p:childTnLst>
                                    <p:set>
                                      <p:cBhvr>
                                        <p:cTn dur="1" fill="hold" id="54">
                                          <p:stCondLst>
                                            <p:cond delay="0"/>
                                          </p:stCondLst>
                                        </p:cTn>
                                        <p:tgtEl>
                                          <p:spTgt spid="20"/>
                                        </p:tgtEl>
                                        <p:attrNameLst>
                                          <p:attrName>style.visibility</p:attrName>
                                        </p:attrNameLst>
                                      </p:cBhvr>
                                      <p:to>
                                        <p:strVal val="visible"/>
                                      </p:to>
                                    </p:set>
                                    <p:animEffect filter="fade" transition="in">
                                      <p:cBhvr>
                                        <p:cTn dur="1000" id="55"/>
                                        <p:tgtEl>
                                          <p:spTgt spid="20"/>
                                        </p:tgtEl>
                                      </p:cBhvr>
                                    </p:animEffect>
                                    <p:anim calcmode="lin" valueType="num">
                                      <p:cBhvr>
                                        <p:cTn dur="1000" fill="hold" id="56"/>
                                        <p:tgtEl>
                                          <p:spTgt spid="20"/>
                                        </p:tgtEl>
                                        <p:attrNameLst>
                                          <p:attrName>ppt_x</p:attrName>
                                        </p:attrNameLst>
                                      </p:cBhvr>
                                      <p:tavLst>
                                        <p:tav tm="0">
                                          <p:val>
                                            <p:strVal val="#ppt_x"/>
                                          </p:val>
                                        </p:tav>
                                        <p:tav tm="100000">
                                          <p:val>
                                            <p:strVal val="#ppt_x"/>
                                          </p:val>
                                        </p:tav>
                                      </p:tavLst>
                                    </p:anim>
                                    <p:anim calcmode="lin" valueType="num">
                                      <p:cBhvr>
                                        <p:cTn dur="1000" fill="hold" id="57"/>
                                        <p:tgtEl>
                                          <p:spTgt spid="20"/>
                                        </p:tgtEl>
                                        <p:attrNameLst>
                                          <p:attrName>ppt_y</p:attrName>
                                        </p:attrNameLst>
                                      </p:cBhvr>
                                      <p:tavLst>
                                        <p:tav tm="0">
                                          <p:val>
                                            <p:strVal val="#ppt_y+.1"/>
                                          </p:val>
                                        </p:tav>
                                        <p:tav tm="100000">
                                          <p:val>
                                            <p:strVal val="#ppt_y"/>
                                          </p:val>
                                        </p:tav>
                                      </p:tavLst>
                                    </p:anim>
                                  </p:childTnLst>
                                </p:cTn>
                              </p:par>
                            </p:childTnLst>
                          </p:cTn>
                        </p:par>
                        <p:par>
                          <p:cTn fill="hold" id="58" nodeType="afterGroup">
                            <p:stCondLst>
                              <p:cond delay="8100"/>
                            </p:stCondLst>
                            <p:childTnLst>
                              <p:par>
                                <p:cTn fill="hold" grpId="0" id="59" nodeType="afterEffect" presetClass="entr" presetID="42" presetSubtype="0">
                                  <p:stCondLst>
                                    <p:cond delay="0"/>
                                  </p:stCondLst>
                                  <p:childTnLst>
                                    <p:set>
                                      <p:cBhvr>
                                        <p:cTn dur="1" fill="hold" id="60">
                                          <p:stCondLst>
                                            <p:cond delay="0"/>
                                          </p:stCondLst>
                                        </p:cTn>
                                        <p:tgtEl>
                                          <p:spTgt spid="22"/>
                                        </p:tgtEl>
                                        <p:attrNameLst>
                                          <p:attrName>style.visibility</p:attrName>
                                        </p:attrNameLst>
                                      </p:cBhvr>
                                      <p:to>
                                        <p:strVal val="visible"/>
                                      </p:to>
                                    </p:set>
                                    <p:animEffect filter="fade" transition="in">
                                      <p:cBhvr>
                                        <p:cTn dur="1000" id="61"/>
                                        <p:tgtEl>
                                          <p:spTgt spid="22"/>
                                        </p:tgtEl>
                                      </p:cBhvr>
                                    </p:animEffect>
                                    <p:anim calcmode="lin" valueType="num">
                                      <p:cBhvr>
                                        <p:cTn dur="1000" fill="hold" id="62"/>
                                        <p:tgtEl>
                                          <p:spTgt spid="22"/>
                                        </p:tgtEl>
                                        <p:attrNameLst>
                                          <p:attrName>ppt_x</p:attrName>
                                        </p:attrNameLst>
                                      </p:cBhvr>
                                      <p:tavLst>
                                        <p:tav tm="0">
                                          <p:val>
                                            <p:strVal val="#ppt_x"/>
                                          </p:val>
                                        </p:tav>
                                        <p:tav tm="100000">
                                          <p:val>
                                            <p:strVal val="#ppt_x"/>
                                          </p:val>
                                        </p:tav>
                                      </p:tavLst>
                                    </p:anim>
                                    <p:anim calcmode="lin" valueType="num">
                                      <p:cBhvr>
                                        <p:cTn dur="1000" fill="hold" id="63"/>
                                        <p:tgtEl>
                                          <p:spTgt spid="22"/>
                                        </p:tgtEl>
                                        <p:attrNameLst>
                                          <p:attrName>ppt_y</p:attrName>
                                        </p:attrNameLst>
                                      </p:cBhvr>
                                      <p:tavLst>
                                        <p:tav tm="0">
                                          <p:val>
                                            <p:strVal val="#ppt_y+.1"/>
                                          </p:val>
                                        </p:tav>
                                        <p:tav tm="100000">
                                          <p:val>
                                            <p:strVal val="#ppt_y"/>
                                          </p:val>
                                        </p:tav>
                                      </p:tavLst>
                                    </p:anim>
                                  </p:childTnLst>
                                </p:cTn>
                              </p:par>
                            </p:childTnLst>
                          </p:cTn>
                        </p:par>
                        <p:par>
                          <p:cTn fill="hold" id="64" nodeType="afterGroup">
                            <p:stCondLst>
                              <p:cond delay="9100"/>
                            </p:stCondLst>
                            <p:childTnLst>
                              <p:par>
                                <p:cTn fill="hold" grpId="0" id="65" nodeType="afterEffect" presetClass="entr" presetID="42" presetSubtype="0">
                                  <p:stCondLst>
                                    <p:cond delay="0"/>
                                  </p:stCondLst>
                                  <p:childTnLst>
                                    <p:set>
                                      <p:cBhvr>
                                        <p:cTn dur="1" fill="hold" id="66">
                                          <p:stCondLst>
                                            <p:cond delay="0"/>
                                          </p:stCondLst>
                                        </p:cTn>
                                        <p:tgtEl>
                                          <p:spTgt spid="19"/>
                                        </p:tgtEl>
                                        <p:attrNameLst>
                                          <p:attrName>style.visibility</p:attrName>
                                        </p:attrNameLst>
                                      </p:cBhvr>
                                      <p:to>
                                        <p:strVal val="visible"/>
                                      </p:to>
                                    </p:set>
                                    <p:animEffect filter="fade" transition="in">
                                      <p:cBhvr>
                                        <p:cTn dur="1000" id="67"/>
                                        <p:tgtEl>
                                          <p:spTgt spid="19"/>
                                        </p:tgtEl>
                                      </p:cBhvr>
                                    </p:animEffect>
                                    <p:anim calcmode="lin" valueType="num">
                                      <p:cBhvr>
                                        <p:cTn dur="1000" fill="hold" id="68"/>
                                        <p:tgtEl>
                                          <p:spTgt spid="19"/>
                                        </p:tgtEl>
                                        <p:attrNameLst>
                                          <p:attrName>ppt_x</p:attrName>
                                        </p:attrNameLst>
                                      </p:cBhvr>
                                      <p:tavLst>
                                        <p:tav tm="0">
                                          <p:val>
                                            <p:strVal val="#ppt_x"/>
                                          </p:val>
                                        </p:tav>
                                        <p:tav tm="100000">
                                          <p:val>
                                            <p:strVal val="#ppt_x"/>
                                          </p:val>
                                        </p:tav>
                                      </p:tavLst>
                                    </p:anim>
                                    <p:anim calcmode="lin" valueType="num">
                                      <p:cBhvr>
                                        <p:cTn dur="1000" fill="hold" id="69"/>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9"/>
      <p:bldP grpId="0" spid="20"/>
      <p:bldP grpId="0" spid="21"/>
      <p:bldP grpId="0" spid="22"/>
      <p:bldP grpId="0" spid="23"/>
      <p:bldP grpId="0" spid="24"/>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C:\Users\Administrator\Desktop\11111.tif" id="2050" name="Picture 2"/>
          <p:cNvPicPr>
            <a:picLocks noChangeArrowheads="1" noChangeAspect="1"/>
          </p:cNvPicPr>
          <p:nvPr/>
        </p:nvPicPr>
        <p:blipFill>
          <a:blip r:embed="rId2">
            <a:extLst>
              <a:ext uri="{28A0092B-C50C-407E-A947-70E740481C1C}">
                <a14:useLocalDpi val="0"/>
              </a:ext>
            </a:extLst>
          </a:blip>
          <a:srcRect b="91703"/>
          <a:stretch>
            <a:fillRect/>
          </a:stretch>
        </p:blipFill>
        <p:spPr bwMode="auto">
          <a:xfrm>
            <a:off x="0" y="0"/>
            <a:ext cx="9144000" cy="426720"/>
          </a:xfrm>
          <a:prstGeom prst="rect">
            <a:avLst/>
          </a:prstGeom>
          <a:noFill/>
          <a:extLst>
            <a:ext uri="{909E8E84-426E-40DD-AFC4-6F175D3DCCD1}">
              <a14:hiddenFill>
                <a:solidFill>
                  <a:srgbClr val="FFFFFF"/>
                </a:solidFill>
              </a14:hiddenFill>
            </a:ext>
          </a:extLst>
        </p:spPr>
      </p:pic>
      <p:cxnSp>
        <p:nvCxnSpPr>
          <p:cNvPr id="3" name="直接连接符 2"/>
          <p:cNvCxnSpPr/>
          <p:nvPr/>
        </p:nvCxnSpPr>
        <p:spPr>
          <a:xfrm>
            <a:off x="395536" y="483518"/>
            <a:ext cx="8748464" cy="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 name="TextBox 68"/>
          <p:cNvSpPr txBox="1">
            <a:spLocks noChangeArrowheads="1"/>
          </p:cNvSpPr>
          <p:nvPr/>
        </p:nvSpPr>
        <p:spPr bwMode="auto">
          <a:xfrm>
            <a:off x="2613114" y="51472"/>
            <a:ext cx="3917776" cy="9448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686" lIns="91372" rIns="91372" tIns="45686" wrap="square">
            <a:spAutoFit/>
          </a:bodyPr>
          <a:lstStyle>
            <a:defPPr>
              <a:defRPr lang="en-US"/>
            </a:defPPr>
            <a:lvl1pPr algn="l" eaLnBrk="0" fontAlgn="base" hangingPunct="0" rtl="0">
              <a:spcBef>
                <a:spcPct val="0"/>
              </a:spcBef>
              <a:spcAft>
                <a:spcPct val="0"/>
              </a:spcAft>
              <a:defRPr kern="1200">
                <a:solidFill>
                  <a:schemeClr val="tx1"/>
                </a:solidFill>
                <a:latin charset="0" panose="020f0502020204030204" pitchFamily="34" typeface="Calibri"/>
                <a:ea typeface="+mn-ea"/>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typeface="+mn-ea"/>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typeface="+mn-ea"/>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typeface="+mn-ea"/>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typeface="+mn-ea"/>
                <a:cs typeface="+mn-cs"/>
              </a:defRPr>
            </a:lvl5pPr>
            <a:lvl6pPr algn="l" defTabSz="914400" eaLnBrk="1" hangingPunct="1" latinLnBrk="0" marL="2286000" rtl="0">
              <a:defRPr kern="1200">
                <a:solidFill>
                  <a:schemeClr val="tx1"/>
                </a:solidFill>
                <a:latin charset="0" panose="020f0502020204030204" pitchFamily="34" typeface="Calibri"/>
                <a:ea typeface="+mn-ea"/>
                <a:cs typeface="+mn-cs"/>
              </a:defRPr>
            </a:lvl6pPr>
            <a:lvl7pPr algn="l" defTabSz="914400" eaLnBrk="1" hangingPunct="1" latinLnBrk="0" marL="2743200" rtl="0">
              <a:defRPr kern="1200">
                <a:solidFill>
                  <a:schemeClr val="tx1"/>
                </a:solidFill>
                <a:latin charset="0" panose="020f0502020204030204" pitchFamily="34" typeface="Calibri"/>
                <a:ea typeface="+mn-ea"/>
                <a:cs typeface="+mn-cs"/>
              </a:defRPr>
            </a:lvl7pPr>
            <a:lvl8pPr algn="l" defTabSz="914400" eaLnBrk="1" hangingPunct="1" latinLnBrk="0" marL="3200400" rtl="0">
              <a:defRPr kern="1200">
                <a:solidFill>
                  <a:schemeClr val="tx1"/>
                </a:solidFill>
                <a:latin charset="0" panose="020f0502020204030204" pitchFamily="34" typeface="Calibri"/>
                <a:ea typeface="+mn-ea"/>
                <a:cs typeface="+mn-cs"/>
              </a:defRPr>
            </a:lvl8pPr>
            <a:lvl9pPr algn="l" defTabSz="914400" eaLnBrk="1" hangingPunct="1" latinLnBrk="0" marL="3657600" rtl="0">
              <a:defRPr kern="1200">
                <a:solidFill>
                  <a:schemeClr val="tx1"/>
                </a:solidFill>
                <a:latin charset="0" panose="020f0502020204030204" pitchFamily="34" typeface="Calibri"/>
                <a:ea typeface="+mn-ea"/>
                <a:cs typeface="+mn-cs"/>
              </a:defRPr>
            </a:lvl9pPr>
          </a:lstStyle>
          <a:p>
            <a:pPr algn="ctr" eaLnBrk="1" hangingPunct="1"/>
            <a:r>
              <a:rPr altLang="zh-CN" b="1" lang="id-ID" sz="2800">
                <a:solidFill>
                  <a:schemeClr val="bg1"/>
                </a:solidFill>
                <a:latin charset="0" pitchFamily="2" typeface="Roboto"/>
                <a:ea charset="0" pitchFamily="2" typeface="Roboto"/>
                <a:cs charset="0" pitchFamily="2" typeface="Roboto"/>
              </a:rPr>
              <a:t>Company Presentation Name</a:t>
            </a:r>
          </a:p>
        </p:txBody>
      </p:sp>
      <p:sp>
        <p:nvSpPr>
          <p:cNvPr id="50" name="Rectangle 5"/>
          <p:cNvSpPr/>
          <p:nvPr/>
        </p:nvSpPr>
        <p:spPr>
          <a:xfrm>
            <a:off x="0" y="5032773"/>
            <a:ext cx="9144000" cy="110728"/>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9" lIns="68529" rIns="68529" tIns="34289"/>
          <a:lstStyle/>
          <a:p>
            <a:pPr algn="ctr">
              <a:defRPr/>
            </a:pPr>
            <a:endParaRPr lang="en-US"/>
          </a:p>
        </p:txBody>
      </p:sp>
      <p:sp>
        <p:nvSpPr>
          <p:cNvPr id="58" name="Oval 20"/>
          <p:cNvSpPr/>
          <p:nvPr/>
        </p:nvSpPr>
        <p:spPr>
          <a:xfrm>
            <a:off x="808806" y="1408339"/>
            <a:ext cx="692944" cy="692944"/>
          </a:xfrm>
          <a:prstGeom prst="ellipse">
            <a:avLst/>
          </a:prstGeom>
          <a:solidFill>
            <a:srgbClr val="16294C"/>
          </a:solidFill>
          <a:ln algn="ctr" cap="flat" cmpd="sng" w="12700">
            <a:noFill/>
            <a:prstDash val="solid"/>
            <a:miter lim="800000"/>
          </a:ln>
          <a:effectLst/>
        </p:spPr>
        <p:txBody>
          <a:bodyPr anchor="ctr" bIns="34289" lIns="68528" rIns="68528" tIns="34289"/>
          <a:lstStyle/>
          <a:p>
            <a:pPr algn="ctr">
              <a:defRPr/>
            </a:pPr>
            <a:endParaRPr kern="0" lang="id-ID">
              <a:solidFill>
                <a:prstClr val="white"/>
              </a:solidFill>
              <a:latin typeface="Calibri"/>
            </a:endParaRPr>
          </a:p>
        </p:txBody>
      </p:sp>
      <p:sp>
        <p:nvSpPr>
          <p:cNvPr id="59" name="TextBox 58"/>
          <p:cNvSpPr txBox="1"/>
          <p:nvPr/>
        </p:nvSpPr>
        <p:spPr>
          <a:xfrm>
            <a:off x="1548184" y="1347614"/>
            <a:ext cx="823352" cy="251458"/>
          </a:xfrm>
          <a:prstGeom prst="rect">
            <a:avLst/>
          </a:prstGeom>
          <a:noFill/>
        </p:spPr>
        <p:txBody>
          <a:bodyPr bIns="34289" lIns="68528" rIns="68528" tIns="34289" wrap="none">
            <a:spAutoFit/>
          </a:bodyPr>
          <a:lstStyle/>
          <a:p>
            <a:pPr>
              <a:defRPr/>
            </a:pPr>
            <a:r>
              <a:rPr b="1" lang="id-ID" sz="1200">
                <a:solidFill>
                  <a:prstClr val="white">
                    <a:lumMod val="50000"/>
                  </a:prstClr>
                </a:solidFill>
                <a:latin panose="020f0302020204030204" typeface="Calibri Light"/>
              </a:rPr>
              <a:t>Infographic</a:t>
            </a:r>
          </a:p>
        </p:txBody>
      </p:sp>
      <p:sp>
        <p:nvSpPr>
          <p:cNvPr id="60" name="Rectangle 22"/>
          <p:cNvSpPr/>
          <p:nvPr/>
        </p:nvSpPr>
        <p:spPr>
          <a:xfrm>
            <a:off x="1548203" y="1539309"/>
            <a:ext cx="2817019" cy="571498"/>
          </a:xfrm>
          <a:prstGeom prst="rect">
            <a:avLst/>
          </a:prstGeom>
        </p:spPr>
        <p:txBody>
          <a:bodyPr bIns="34289" lIns="68528" rIns="68528" tIns="34289">
            <a:spAutoFit/>
          </a:bodyPr>
          <a:lstStyle/>
          <a:p>
            <a:pPr>
              <a:defRPr/>
            </a:pPr>
            <a:r>
              <a:rPr kern="0" lang="id-ID" sz="1100">
                <a:solidFill>
                  <a:prstClr val="white">
                    <a:lumMod val="65000"/>
                  </a:prstClr>
                </a:solidFill>
              </a:rPr>
              <a:t>Suitable for all categories business and personal presentation If you are going to use a passage of Lorem Ipsum</a:t>
            </a:r>
          </a:p>
        </p:txBody>
      </p:sp>
      <p:sp>
        <p:nvSpPr>
          <p:cNvPr id="61" name="Oval 23"/>
          <p:cNvSpPr/>
          <p:nvPr/>
        </p:nvSpPr>
        <p:spPr>
          <a:xfrm>
            <a:off x="808806" y="2389412"/>
            <a:ext cx="692944" cy="692944"/>
          </a:xfrm>
          <a:prstGeom prst="ellipse">
            <a:avLst/>
          </a:prstGeom>
          <a:solidFill>
            <a:srgbClr val="DF361F"/>
          </a:solidFill>
          <a:ln algn="ctr" cap="flat" cmpd="sng" w="12700">
            <a:noFill/>
            <a:prstDash val="solid"/>
            <a:miter lim="800000"/>
          </a:ln>
          <a:effectLst/>
        </p:spPr>
        <p:txBody>
          <a:bodyPr anchor="ctr" bIns="34289" lIns="68528" rIns="68528" tIns="34289"/>
          <a:lstStyle/>
          <a:p>
            <a:pPr algn="ctr">
              <a:defRPr/>
            </a:pPr>
            <a:endParaRPr kern="0" lang="id-ID">
              <a:solidFill>
                <a:prstClr val="white"/>
              </a:solidFill>
              <a:latin typeface="Calibri"/>
            </a:endParaRPr>
          </a:p>
        </p:txBody>
      </p:sp>
      <p:sp>
        <p:nvSpPr>
          <p:cNvPr id="62" name="TextBox 61"/>
          <p:cNvSpPr txBox="1"/>
          <p:nvPr/>
        </p:nvSpPr>
        <p:spPr>
          <a:xfrm>
            <a:off x="1548184" y="2328689"/>
            <a:ext cx="1170717" cy="251458"/>
          </a:xfrm>
          <a:prstGeom prst="rect">
            <a:avLst/>
          </a:prstGeom>
          <a:noFill/>
        </p:spPr>
        <p:txBody>
          <a:bodyPr bIns="34289" lIns="68528" rIns="68528" tIns="34289" wrap="none">
            <a:spAutoFit/>
          </a:bodyPr>
          <a:lstStyle/>
          <a:p>
            <a:pPr>
              <a:defRPr/>
            </a:pPr>
            <a:r>
              <a:rPr b="1" lang="id-ID" sz="1200">
                <a:solidFill>
                  <a:prstClr val="white">
                    <a:lumMod val="50000"/>
                  </a:prstClr>
                </a:solidFill>
                <a:latin panose="020f0302020204030204" typeface="Calibri Light"/>
              </a:rPr>
              <a:t>Company Server </a:t>
            </a:r>
          </a:p>
        </p:txBody>
      </p:sp>
      <p:sp>
        <p:nvSpPr>
          <p:cNvPr id="63" name="Rectangle 25"/>
          <p:cNvSpPr/>
          <p:nvPr/>
        </p:nvSpPr>
        <p:spPr>
          <a:xfrm>
            <a:off x="1548203" y="2520384"/>
            <a:ext cx="2817019" cy="571498"/>
          </a:xfrm>
          <a:prstGeom prst="rect">
            <a:avLst/>
          </a:prstGeom>
        </p:spPr>
        <p:txBody>
          <a:bodyPr bIns="34289" lIns="68528" rIns="68528" tIns="34289">
            <a:spAutoFit/>
          </a:bodyPr>
          <a:lstStyle/>
          <a:p>
            <a:pPr>
              <a:defRPr/>
            </a:pPr>
            <a:r>
              <a:rPr kern="0" lang="id-ID" sz="1100">
                <a:solidFill>
                  <a:prstClr val="white">
                    <a:lumMod val="65000"/>
                  </a:prstClr>
                </a:solidFill>
              </a:rPr>
              <a:t>Suitable for all categories business and personal presentation If you are going to use a passage of Lorem Ipsum</a:t>
            </a:r>
          </a:p>
        </p:txBody>
      </p:sp>
      <p:sp>
        <p:nvSpPr>
          <p:cNvPr id="64" name="Oval 26"/>
          <p:cNvSpPr/>
          <p:nvPr/>
        </p:nvSpPr>
        <p:spPr>
          <a:xfrm>
            <a:off x="808806" y="3369298"/>
            <a:ext cx="692944" cy="692944"/>
          </a:xfrm>
          <a:prstGeom prst="ellipse">
            <a:avLst/>
          </a:prstGeom>
          <a:solidFill>
            <a:srgbClr val="FA9C00"/>
          </a:solidFill>
          <a:ln algn="ctr" cap="flat" cmpd="sng" w="12700">
            <a:noFill/>
            <a:prstDash val="solid"/>
            <a:miter lim="800000"/>
          </a:ln>
          <a:effectLst/>
        </p:spPr>
        <p:txBody>
          <a:bodyPr anchor="ctr" bIns="34289" lIns="68528" rIns="68528" tIns="34289"/>
          <a:lstStyle/>
          <a:p>
            <a:pPr algn="ctr">
              <a:defRPr/>
            </a:pPr>
            <a:endParaRPr kern="0" lang="id-ID">
              <a:solidFill>
                <a:prstClr val="white"/>
              </a:solidFill>
              <a:latin typeface="Calibri"/>
            </a:endParaRPr>
          </a:p>
        </p:txBody>
      </p:sp>
      <p:sp>
        <p:nvSpPr>
          <p:cNvPr id="65" name="TextBox 64"/>
          <p:cNvSpPr txBox="1"/>
          <p:nvPr/>
        </p:nvSpPr>
        <p:spPr>
          <a:xfrm>
            <a:off x="1548184" y="3283571"/>
            <a:ext cx="1054829" cy="251458"/>
          </a:xfrm>
          <a:prstGeom prst="rect">
            <a:avLst/>
          </a:prstGeom>
          <a:noFill/>
        </p:spPr>
        <p:txBody>
          <a:bodyPr bIns="34289" lIns="68528" rIns="68528" tIns="34289" wrap="none">
            <a:spAutoFit/>
          </a:bodyPr>
          <a:lstStyle/>
          <a:p>
            <a:pPr>
              <a:defRPr/>
            </a:pPr>
            <a:r>
              <a:rPr b="1" lang="id-ID" sz="1200">
                <a:solidFill>
                  <a:prstClr val="white">
                    <a:lumMod val="50000"/>
                  </a:prstClr>
                </a:solidFill>
                <a:latin panose="020f0302020204030204" typeface="Calibri Light"/>
              </a:rPr>
              <a:t>Design Graphic</a:t>
            </a:r>
          </a:p>
        </p:txBody>
      </p:sp>
      <p:sp>
        <p:nvSpPr>
          <p:cNvPr id="66" name="Rectangle 28"/>
          <p:cNvSpPr/>
          <p:nvPr/>
        </p:nvSpPr>
        <p:spPr>
          <a:xfrm>
            <a:off x="1548203" y="3500268"/>
            <a:ext cx="2817019" cy="571498"/>
          </a:xfrm>
          <a:prstGeom prst="rect">
            <a:avLst/>
          </a:prstGeom>
        </p:spPr>
        <p:txBody>
          <a:bodyPr bIns="34289" lIns="68528" rIns="68528" tIns="34289">
            <a:spAutoFit/>
          </a:bodyPr>
          <a:lstStyle/>
          <a:p>
            <a:pPr>
              <a:defRPr/>
            </a:pPr>
            <a:r>
              <a:rPr kern="0" lang="id-ID" sz="1100">
                <a:solidFill>
                  <a:prstClr val="white">
                    <a:lumMod val="65000"/>
                  </a:prstClr>
                </a:solidFill>
              </a:rPr>
              <a:t>Suitable for all categories business and personal presentation If you are going to use a passage of Lorem Ipsum</a:t>
            </a:r>
          </a:p>
        </p:txBody>
      </p:sp>
      <p:sp>
        <p:nvSpPr>
          <p:cNvPr id="67" name="Oval 29"/>
          <p:cNvSpPr/>
          <p:nvPr/>
        </p:nvSpPr>
        <p:spPr>
          <a:xfrm>
            <a:off x="4953372" y="1408339"/>
            <a:ext cx="692944" cy="692944"/>
          </a:xfrm>
          <a:prstGeom prst="ellipse">
            <a:avLst/>
          </a:prstGeom>
          <a:solidFill>
            <a:srgbClr val="90BC33"/>
          </a:solidFill>
          <a:ln algn="ctr" cap="flat" cmpd="sng" w="12700">
            <a:noFill/>
            <a:prstDash val="solid"/>
            <a:miter lim="800000"/>
          </a:ln>
          <a:effectLst/>
        </p:spPr>
        <p:txBody>
          <a:bodyPr anchor="ctr" bIns="34289" lIns="68528" rIns="68528" tIns="34289"/>
          <a:lstStyle/>
          <a:p>
            <a:pPr algn="ctr">
              <a:defRPr/>
            </a:pPr>
            <a:endParaRPr kern="0" lang="id-ID">
              <a:solidFill>
                <a:prstClr val="white"/>
              </a:solidFill>
              <a:latin typeface="Calibri"/>
            </a:endParaRPr>
          </a:p>
        </p:txBody>
      </p:sp>
      <p:sp>
        <p:nvSpPr>
          <p:cNvPr id="68" name="TextBox 67"/>
          <p:cNvSpPr txBox="1"/>
          <p:nvPr/>
        </p:nvSpPr>
        <p:spPr>
          <a:xfrm>
            <a:off x="5709453" y="1347614"/>
            <a:ext cx="917015" cy="251458"/>
          </a:xfrm>
          <a:prstGeom prst="rect">
            <a:avLst/>
          </a:prstGeom>
          <a:noFill/>
        </p:spPr>
        <p:txBody>
          <a:bodyPr bIns="34289" lIns="68528" rIns="68528" tIns="34289" wrap="none">
            <a:spAutoFit/>
          </a:bodyPr>
          <a:lstStyle/>
          <a:p>
            <a:pPr>
              <a:defRPr/>
            </a:pPr>
            <a:r>
              <a:rPr b="1" lang="id-ID" sz="1200">
                <a:solidFill>
                  <a:prstClr val="white">
                    <a:lumMod val="50000"/>
                  </a:prstClr>
                </a:solidFill>
                <a:latin panose="020f0302020204030204" typeface="Calibri Light"/>
              </a:rPr>
              <a:t>Photography</a:t>
            </a:r>
          </a:p>
        </p:txBody>
      </p:sp>
      <p:sp>
        <p:nvSpPr>
          <p:cNvPr id="69" name="Rectangle 31"/>
          <p:cNvSpPr/>
          <p:nvPr/>
        </p:nvSpPr>
        <p:spPr>
          <a:xfrm>
            <a:off x="5709418" y="1539309"/>
            <a:ext cx="2967038" cy="571498"/>
          </a:xfrm>
          <a:prstGeom prst="rect">
            <a:avLst/>
          </a:prstGeom>
        </p:spPr>
        <p:txBody>
          <a:bodyPr bIns="34289" lIns="68528" rIns="68528" tIns="34289">
            <a:spAutoFit/>
          </a:bodyPr>
          <a:lstStyle/>
          <a:p>
            <a:pPr>
              <a:defRPr/>
            </a:pPr>
            <a:r>
              <a:rPr kern="0" lang="id-ID" sz="1100">
                <a:solidFill>
                  <a:prstClr val="white">
                    <a:lumMod val="65000"/>
                  </a:prstClr>
                </a:solidFill>
              </a:rPr>
              <a:t>Suitable for all categories business and personal presentation If you are going to use a passage of Lorem Ipsum</a:t>
            </a:r>
          </a:p>
        </p:txBody>
      </p:sp>
      <p:sp>
        <p:nvSpPr>
          <p:cNvPr id="70" name="Oval 32"/>
          <p:cNvSpPr/>
          <p:nvPr/>
        </p:nvSpPr>
        <p:spPr>
          <a:xfrm>
            <a:off x="4970040" y="2389412"/>
            <a:ext cx="692944" cy="692944"/>
          </a:xfrm>
          <a:prstGeom prst="ellipse">
            <a:avLst/>
          </a:prstGeom>
          <a:solidFill>
            <a:srgbClr val="00B09B"/>
          </a:solidFill>
          <a:ln algn="ctr" cap="flat" cmpd="sng" w="12700">
            <a:noFill/>
            <a:prstDash val="solid"/>
            <a:miter lim="800000"/>
          </a:ln>
          <a:effectLst/>
        </p:spPr>
        <p:txBody>
          <a:bodyPr anchor="ctr" bIns="34289" lIns="68528" rIns="68528" tIns="34289"/>
          <a:lstStyle/>
          <a:p>
            <a:pPr algn="ctr">
              <a:defRPr/>
            </a:pPr>
            <a:endParaRPr kern="0" lang="id-ID">
              <a:solidFill>
                <a:prstClr val="white"/>
              </a:solidFill>
              <a:latin typeface="Calibri"/>
            </a:endParaRPr>
          </a:p>
        </p:txBody>
      </p:sp>
      <p:sp>
        <p:nvSpPr>
          <p:cNvPr id="71" name="TextBox 70"/>
          <p:cNvSpPr txBox="1"/>
          <p:nvPr/>
        </p:nvSpPr>
        <p:spPr>
          <a:xfrm>
            <a:off x="5709418" y="2328690"/>
            <a:ext cx="903818" cy="251458"/>
          </a:xfrm>
          <a:prstGeom prst="rect">
            <a:avLst/>
          </a:prstGeom>
          <a:noFill/>
        </p:spPr>
        <p:txBody>
          <a:bodyPr bIns="34289" lIns="68528" rIns="68528" tIns="34289" wrap="none">
            <a:spAutoFit/>
          </a:bodyPr>
          <a:lstStyle/>
          <a:p>
            <a:pPr>
              <a:defRPr/>
            </a:pPr>
            <a:r>
              <a:rPr b="1" lang="id-ID" sz="1200">
                <a:solidFill>
                  <a:prstClr val="white">
                    <a:lumMod val="50000"/>
                  </a:prstClr>
                </a:solidFill>
                <a:latin panose="020f0302020204030204" typeface="Calibri Light"/>
              </a:rPr>
              <a:t>Cloud media</a:t>
            </a:r>
          </a:p>
        </p:txBody>
      </p:sp>
      <p:sp>
        <p:nvSpPr>
          <p:cNvPr id="72" name="Oval 34"/>
          <p:cNvSpPr/>
          <p:nvPr/>
        </p:nvSpPr>
        <p:spPr>
          <a:xfrm>
            <a:off x="4970040" y="3369298"/>
            <a:ext cx="692944" cy="692944"/>
          </a:xfrm>
          <a:prstGeom prst="ellipse">
            <a:avLst/>
          </a:prstGeom>
          <a:solidFill>
            <a:srgbClr val="0175BE"/>
          </a:solidFill>
          <a:ln algn="ctr" cap="flat" cmpd="sng" w="12700">
            <a:noFill/>
            <a:prstDash val="solid"/>
            <a:miter lim="800000"/>
          </a:ln>
          <a:effectLst/>
        </p:spPr>
        <p:txBody>
          <a:bodyPr anchor="ctr" bIns="34289" lIns="68528" rIns="68528" tIns="34289"/>
          <a:lstStyle/>
          <a:p>
            <a:pPr algn="ctr">
              <a:defRPr/>
            </a:pPr>
            <a:endParaRPr kern="0" lang="id-ID">
              <a:solidFill>
                <a:prstClr val="white"/>
              </a:solidFill>
              <a:latin typeface="Calibri"/>
            </a:endParaRPr>
          </a:p>
        </p:txBody>
      </p:sp>
      <p:sp>
        <p:nvSpPr>
          <p:cNvPr id="73" name="TextBox 72"/>
          <p:cNvSpPr txBox="1"/>
          <p:nvPr/>
        </p:nvSpPr>
        <p:spPr>
          <a:xfrm>
            <a:off x="5709418" y="3283571"/>
            <a:ext cx="819036" cy="251458"/>
          </a:xfrm>
          <a:prstGeom prst="rect">
            <a:avLst/>
          </a:prstGeom>
          <a:noFill/>
        </p:spPr>
        <p:txBody>
          <a:bodyPr bIns="34289" lIns="68528" rIns="68528" tIns="34289" wrap="none">
            <a:spAutoFit/>
          </a:bodyPr>
          <a:lstStyle/>
          <a:p>
            <a:pPr>
              <a:defRPr/>
            </a:pPr>
            <a:r>
              <a:rPr b="1" lang="id-ID" sz="1200">
                <a:solidFill>
                  <a:prstClr val="white">
                    <a:lumMod val="50000"/>
                  </a:prstClr>
                </a:solidFill>
                <a:latin panose="020f0302020204030204" typeface="Calibri Light"/>
              </a:rPr>
              <a:t>Music Area</a:t>
            </a:r>
          </a:p>
        </p:txBody>
      </p:sp>
      <p:sp>
        <p:nvSpPr>
          <p:cNvPr id="74" name="Rectangle 36"/>
          <p:cNvSpPr/>
          <p:nvPr/>
        </p:nvSpPr>
        <p:spPr>
          <a:xfrm>
            <a:off x="5709418" y="3500268"/>
            <a:ext cx="2967038" cy="571498"/>
          </a:xfrm>
          <a:prstGeom prst="rect">
            <a:avLst/>
          </a:prstGeom>
        </p:spPr>
        <p:txBody>
          <a:bodyPr bIns="34289" lIns="68528" rIns="68528" tIns="34289">
            <a:spAutoFit/>
          </a:bodyPr>
          <a:lstStyle/>
          <a:p>
            <a:pPr>
              <a:defRPr/>
            </a:pPr>
            <a:r>
              <a:rPr kern="0" lang="id-ID" sz="1100">
                <a:solidFill>
                  <a:prstClr val="white">
                    <a:lumMod val="65000"/>
                  </a:prstClr>
                </a:solidFill>
              </a:rPr>
              <a:t>Suitable for all categories business and personal presentation If you are going to use a passage of Lorem Ipsum</a:t>
            </a:r>
          </a:p>
        </p:txBody>
      </p:sp>
      <p:sp>
        <p:nvSpPr>
          <p:cNvPr id="75" name="Rectangle 37"/>
          <p:cNvSpPr/>
          <p:nvPr/>
        </p:nvSpPr>
        <p:spPr>
          <a:xfrm>
            <a:off x="5709418" y="2560863"/>
            <a:ext cx="2967038" cy="571498"/>
          </a:xfrm>
          <a:prstGeom prst="rect">
            <a:avLst/>
          </a:prstGeom>
        </p:spPr>
        <p:txBody>
          <a:bodyPr bIns="34289" lIns="68528" rIns="68528" tIns="34289">
            <a:spAutoFit/>
          </a:bodyPr>
          <a:lstStyle/>
          <a:p>
            <a:pPr>
              <a:defRPr/>
            </a:pPr>
            <a:r>
              <a:rPr kern="0" lang="id-ID" sz="1100">
                <a:solidFill>
                  <a:prstClr val="white">
                    <a:lumMod val="65000"/>
                  </a:prstClr>
                </a:solidFill>
              </a:rPr>
              <a:t>Suitable for all categories business and personal presentation If you are going to use a passage of Lorem Ipsum</a:t>
            </a:r>
          </a:p>
        </p:txBody>
      </p:sp>
      <p:grpSp>
        <p:nvGrpSpPr>
          <p:cNvPr id="76" name="Group 38"/>
          <p:cNvGrpSpPr/>
          <p:nvPr/>
        </p:nvGrpSpPr>
        <p:grpSpPr>
          <a:xfrm>
            <a:off x="5122335" y="3519871"/>
            <a:ext cx="388144" cy="350044"/>
            <a:chOff x="3630613" y="1212850"/>
            <a:chExt cx="517525" cy="466725"/>
          </a:xfrm>
          <a:solidFill>
            <a:sysClr lastClr="FFFFFF" val="window"/>
          </a:solidFill>
        </p:grpSpPr>
        <p:sp>
          <p:nvSpPr>
            <p:cNvPr id="77" name="Freeform 39"/>
            <p:cNvSpPr/>
            <p:nvPr/>
          </p:nvSpPr>
          <p:spPr bwMode="auto">
            <a:xfrm>
              <a:off x="3630613" y="1212850"/>
              <a:ext cx="517525" cy="387350"/>
            </a:xfrm>
            <a:custGeom>
              <a:gdLst>
                <a:gd fmla="*/ 123 w 246" name="T0"/>
                <a:gd fmla="*/ 0 h 184" name="T1"/>
                <a:gd fmla="*/ 0 w 246" name="T2"/>
                <a:gd fmla="*/ 124 h 184" name="T3"/>
                <a:gd fmla="*/ 15 w 246" name="T4"/>
                <a:gd fmla="*/ 183 h 184" name="T5"/>
                <a:gd fmla="*/ 15 w 246" name="T6"/>
                <a:gd fmla="*/ 150 h 184" name="T7"/>
                <a:gd fmla="*/ 21 w 246" name="T8"/>
                <a:gd fmla="*/ 134 h 184" name="T9"/>
                <a:gd fmla="*/ 20 w 246" name="T10"/>
                <a:gd fmla="*/ 124 h 184" name="T11"/>
                <a:gd fmla="*/ 123 w 246" name="T12"/>
                <a:gd fmla="*/ 21 h 184" name="T13"/>
                <a:gd fmla="*/ 226 w 246" name="T14"/>
                <a:gd fmla="*/ 124 h 184" name="T15"/>
                <a:gd fmla="*/ 225 w 246" name="T16"/>
                <a:gd fmla="*/ 135 h 184" name="T17"/>
                <a:gd fmla="*/ 230 w 246" name="T18"/>
                <a:gd fmla="*/ 150 h 184" name="T19"/>
                <a:gd fmla="*/ 230 w 246" name="T20"/>
                <a:gd fmla="*/ 184 h 184" name="T21"/>
                <a:gd fmla="*/ 246 w 246" name="T22"/>
                <a:gd fmla="*/ 124 h 184" name="T23"/>
                <a:gd fmla="*/ 123 w 246" name="T24"/>
                <a:gd fmla="*/ 0 h 184"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84" w="246">
                  <a:moveTo>
                    <a:pt x="123" y="0"/>
                  </a:moveTo>
                  <a:cubicBezTo>
                    <a:pt x="55" y="1"/>
                    <a:pt x="0" y="56"/>
                    <a:pt x="0" y="124"/>
                  </a:cubicBezTo>
                  <a:cubicBezTo>
                    <a:pt x="0" y="144"/>
                    <a:pt x="5" y="165"/>
                    <a:pt x="15" y="183"/>
                  </a:cubicBezTo>
                  <a:cubicBezTo>
                    <a:pt x="15" y="150"/>
                    <a:pt x="15" y="150"/>
                    <a:pt x="15" y="150"/>
                  </a:cubicBezTo>
                  <a:cubicBezTo>
                    <a:pt x="15" y="144"/>
                    <a:pt x="17" y="138"/>
                    <a:pt x="21" y="134"/>
                  </a:cubicBezTo>
                  <a:cubicBezTo>
                    <a:pt x="20" y="130"/>
                    <a:pt x="20" y="127"/>
                    <a:pt x="20" y="124"/>
                  </a:cubicBezTo>
                  <a:cubicBezTo>
                    <a:pt x="20" y="67"/>
                    <a:pt x="66" y="21"/>
                    <a:pt x="123" y="21"/>
                  </a:cubicBezTo>
                  <a:cubicBezTo>
                    <a:pt x="180" y="21"/>
                    <a:pt x="226" y="67"/>
                    <a:pt x="226" y="124"/>
                  </a:cubicBezTo>
                  <a:cubicBezTo>
                    <a:pt x="226" y="127"/>
                    <a:pt x="225" y="131"/>
                    <a:pt x="225" y="135"/>
                  </a:cubicBezTo>
                  <a:cubicBezTo>
                    <a:pt x="228" y="139"/>
                    <a:pt x="230" y="144"/>
                    <a:pt x="230" y="150"/>
                  </a:cubicBezTo>
                  <a:cubicBezTo>
                    <a:pt x="230" y="184"/>
                    <a:pt x="230" y="184"/>
                    <a:pt x="230" y="184"/>
                  </a:cubicBezTo>
                  <a:cubicBezTo>
                    <a:pt x="241" y="166"/>
                    <a:pt x="246" y="145"/>
                    <a:pt x="246" y="124"/>
                  </a:cubicBezTo>
                  <a:cubicBezTo>
                    <a:pt x="246" y="56"/>
                    <a:pt x="191" y="1"/>
                    <a:pt x="123" y="0"/>
                  </a:cubicBezTo>
                  <a:close/>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8" name="Freeform 40"/>
            <p:cNvSpPr/>
            <p:nvPr/>
          </p:nvSpPr>
          <p:spPr bwMode="auto">
            <a:xfrm>
              <a:off x="3676651" y="1473200"/>
              <a:ext cx="114300" cy="206375"/>
            </a:xfrm>
            <a:custGeom>
              <a:gdLst>
                <a:gd fmla="*/ 0 w 54" name="T0"/>
                <a:gd fmla="*/ 21 h 98" name="T1"/>
                <a:gd fmla="*/ 0 w 54" name="T2"/>
                <a:gd fmla="*/ 26 h 98" name="T3"/>
                <a:gd fmla="*/ 0 w 54" name="T4"/>
                <a:gd fmla="*/ 57 h 98" name="T5"/>
                <a:gd fmla="*/ 0 w 54" name="T6"/>
                <a:gd fmla="*/ 72 h 98" name="T7"/>
                <a:gd fmla="*/ 38 w 54" name="T8"/>
                <a:gd fmla="*/ 98 h 98" name="T9"/>
                <a:gd fmla="*/ 54 w 54" name="T10"/>
                <a:gd fmla="*/ 98 h 98" name="T11"/>
                <a:gd fmla="*/ 54 w 54" name="T12"/>
                <a:gd fmla="*/ 0 h 98" name="T13"/>
                <a:gd fmla="*/ 38 w 54" name="T14"/>
                <a:gd fmla="*/ 0 h 98" name="T15"/>
                <a:gd fmla="*/ 0 w 54" name="T16"/>
                <a:gd fmla="*/ 21 h 9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98" w="54">
                  <a:moveTo>
                    <a:pt x="0" y="21"/>
                  </a:moveTo>
                  <a:cubicBezTo>
                    <a:pt x="0" y="22"/>
                    <a:pt x="0" y="24"/>
                    <a:pt x="0" y="26"/>
                  </a:cubicBezTo>
                  <a:cubicBezTo>
                    <a:pt x="0" y="57"/>
                    <a:pt x="0" y="57"/>
                    <a:pt x="0" y="57"/>
                  </a:cubicBezTo>
                  <a:cubicBezTo>
                    <a:pt x="0" y="72"/>
                    <a:pt x="0" y="72"/>
                    <a:pt x="0" y="72"/>
                  </a:cubicBezTo>
                  <a:cubicBezTo>
                    <a:pt x="0" y="86"/>
                    <a:pt x="17" y="98"/>
                    <a:pt x="38" y="98"/>
                  </a:cubicBezTo>
                  <a:cubicBezTo>
                    <a:pt x="54" y="98"/>
                    <a:pt x="54" y="98"/>
                    <a:pt x="54" y="98"/>
                  </a:cubicBezTo>
                  <a:cubicBezTo>
                    <a:pt x="54" y="0"/>
                    <a:pt x="54" y="0"/>
                    <a:pt x="54" y="0"/>
                  </a:cubicBezTo>
                  <a:cubicBezTo>
                    <a:pt x="38" y="0"/>
                    <a:pt x="38" y="0"/>
                    <a:pt x="38" y="0"/>
                  </a:cubicBezTo>
                  <a:cubicBezTo>
                    <a:pt x="19" y="0"/>
                    <a:pt x="4" y="9"/>
                    <a:pt x="0" y="21"/>
                  </a:cubicBezTo>
                  <a:close/>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9" name="Freeform 41"/>
            <p:cNvSpPr/>
            <p:nvPr/>
          </p:nvSpPr>
          <p:spPr bwMode="auto">
            <a:xfrm>
              <a:off x="3987801" y="1473200"/>
              <a:ext cx="112713" cy="206375"/>
            </a:xfrm>
            <a:custGeom>
              <a:gdLst>
                <a:gd fmla="*/ 53 w 53" name="T0"/>
                <a:gd fmla="*/ 72 h 98" name="T1"/>
                <a:gd fmla="*/ 53 w 53" name="T2"/>
                <a:gd fmla="*/ 57 h 98" name="T3"/>
                <a:gd fmla="*/ 53 w 53" name="T4"/>
                <a:gd fmla="*/ 26 h 98" name="T5"/>
                <a:gd fmla="*/ 53 w 53" name="T6"/>
                <a:gd fmla="*/ 23 h 98" name="T7"/>
                <a:gd fmla="*/ 16 w 53" name="T8"/>
                <a:gd fmla="*/ 0 h 98" name="T9"/>
                <a:gd fmla="*/ 0 w 53" name="T10"/>
                <a:gd fmla="*/ 0 h 98" name="T11"/>
                <a:gd fmla="*/ 0 w 53" name="T12"/>
                <a:gd fmla="*/ 98 h 98" name="T13"/>
                <a:gd fmla="*/ 16 w 53" name="T14"/>
                <a:gd fmla="*/ 98 h 98" name="T15"/>
                <a:gd fmla="*/ 53 w 53" name="T16"/>
                <a:gd fmla="*/ 72 h 9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98" w="52">
                  <a:moveTo>
                    <a:pt x="53" y="72"/>
                  </a:moveTo>
                  <a:cubicBezTo>
                    <a:pt x="53" y="57"/>
                    <a:pt x="53" y="57"/>
                    <a:pt x="53" y="57"/>
                  </a:cubicBezTo>
                  <a:cubicBezTo>
                    <a:pt x="53" y="26"/>
                    <a:pt x="53" y="26"/>
                    <a:pt x="53" y="26"/>
                  </a:cubicBezTo>
                  <a:cubicBezTo>
                    <a:pt x="53" y="25"/>
                    <a:pt x="53" y="24"/>
                    <a:pt x="53" y="23"/>
                  </a:cubicBezTo>
                  <a:cubicBezTo>
                    <a:pt x="51" y="10"/>
                    <a:pt x="35" y="0"/>
                    <a:pt x="16" y="0"/>
                  </a:cubicBezTo>
                  <a:cubicBezTo>
                    <a:pt x="0" y="0"/>
                    <a:pt x="0" y="0"/>
                    <a:pt x="0" y="0"/>
                  </a:cubicBezTo>
                  <a:cubicBezTo>
                    <a:pt x="0" y="98"/>
                    <a:pt x="0" y="98"/>
                    <a:pt x="0" y="98"/>
                  </a:cubicBezTo>
                  <a:cubicBezTo>
                    <a:pt x="16" y="98"/>
                    <a:pt x="16" y="98"/>
                    <a:pt x="16" y="98"/>
                  </a:cubicBezTo>
                  <a:cubicBezTo>
                    <a:pt x="36" y="98"/>
                    <a:pt x="53" y="86"/>
                    <a:pt x="53" y="72"/>
                  </a:cubicBezTo>
                  <a:close/>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grpSp>
      <p:grpSp>
        <p:nvGrpSpPr>
          <p:cNvPr id="80" name="Group 42"/>
          <p:cNvGrpSpPr/>
          <p:nvPr/>
        </p:nvGrpSpPr>
        <p:grpSpPr>
          <a:xfrm>
            <a:off x="950940" y="1542724"/>
            <a:ext cx="408385" cy="407195"/>
            <a:chOff x="8062913" y="1174750"/>
            <a:chExt cx="544513" cy="542926"/>
          </a:xfrm>
          <a:solidFill>
            <a:sysClr lastClr="FFFFFF" val="window"/>
          </a:solidFill>
        </p:grpSpPr>
        <p:sp>
          <p:nvSpPr>
            <p:cNvPr id="81" name="Oval 43"/>
            <p:cNvSpPr>
              <a:spLocks noChangeArrowheads="1"/>
            </p:cNvSpPr>
            <p:nvPr/>
          </p:nvSpPr>
          <p:spPr bwMode="auto">
            <a:xfrm>
              <a:off x="8153401" y="1265238"/>
              <a:ext cx="363538" cy="361950"/>
            </a:xfrm>
            <a:prstGeom prst="ellipse">
              <a:avLst/>
            </a:pr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2" name="Rectangle 44"/>
            <p:cNvSpPr>
              <a:spLocks noChangeArrowheads="1"/>
            </p:cNvSpPr>
            <p:nvPr/>
          </p:nvSpPr>
          <p:spPr bwMode="auto">
            <a:xfrm>
              <a:off x="8310563" y="1174750"/>
              <a:ext cx="46038" cy="63500"/>
            </a:xfrm>
            <a:prstGeom prst="rect">
              <a:avLst/>
            </a:prstGeom>
            <a:grpFill/>
            <a:ln>
              <a:noFill/>
            </a:ln>
            <a:extLst>
              <a:ext uri="{91240B29-F687-4F45-9708-019B960494DF}">
                <a14:hiddenLine w="9525">
                  <a:solidFill>
                    <a:srgbClr val="000000"/>
                  </a:solidFill>
                  <a:miter lim="800000"/>
                  <a:headEnd/>
                  <a:tailEnd/>
                </a14:hiddenLine>
              </a:ext>
            </a:extLst>
          </p:spPr>
          <p:txBody>
            <a:bodyPr/>
            <a:lstStyle/>
            <a:p>
              <a:pPr>
                <a:defRPr/>
              </a:pPr>
              <a:endParaRPr kern="0" lang="en-US">
                <a:solidFill>
                  <a:prstClr val="black"/>
                </a:solidFill>
              </a:endParaRPr>
            </a:p>
          </p:txBody>
        </p:sp>
        <p:sp>
          <p:nvSpPr>
            <p:cNvPr id="83" name="Rectangle 45"/>
            <p:cNvSpPr>
              <a:spLocks noChangeArrowheads="1"/>
            </p:cNvSpPr>
            <p:nvPr/>
          </p:nvSpPr>
          <p:spPr bwMode="auto">
            <a:xfrm>
              <a:off x="8542338" y="1423988"/>
              <a:ext cx="65088" cy="46038"/>
            </a:xfrm>
            <a:prstGeom prst="rect">
              <a:avLst/>
            </a:prstGeom>
            <a:grpFill/>
            <a:ln>
              <a:noFill/>
            </a:ln>
            <a:extLst>
              <a:ext uri="{91240B29-F687-4F45-9708-019B960494DF}">
                <a14:hiddenLine w="9525">
                  <a:solidFill>
                    <a:srgbClr val="000000"/>
                  </a:solidFill>
                  <a:miter lim="800000"/>
                  <a:headEnd/>
                  <a:tailEnd/>
                </a14:hiddenLine>
              </a:ext>
            </a:extLst>
          </p:spPr>
          <p:txBody>
            <a:bodyPr/>
            <a:lstStyle/>
            <a:p>
              <a:pPr>
                <a:defRPr/>
              </a:pPr>
              <a:endParaRPr kern="0" lang="en-US">
                <a:solidFill>
                  <a:prstClr val="black"/>
                </a:solidFill>
              </a:endParaRPr>
            </a:p>
          </p:txBody>
        </p:sp>
        <p:sp>
          <p:nvSpPr>
            <p:cNvPr id="84" name="Rectangle 46"/>
            <p:cNvSpPr>
              <a:spLocks noChangeArrowheads="1"/>
            </p:cNvSpPr>
            <p:nvPr/>
          </p:nvSpPr>
          <p:spPr bwMode="auto">
            <a:xfrm>
              <a:off x="8310563" y="1655763"/>
              <a:ext cx="46038" cy="61913"/>
            </a:xfrm>
            <a:prstGeom prst="rect">
              <a:avLst/>
            </a:prstGeom>
            <a:grpFill/>
            <a:ln>
              <a:noFill/>
            </a:ln>
            <a:extLst>
              <a:ext uri="{91240B29-F687-4F45-9708-019B960494DF}">
                <a14:hiddenLine w="9525">
                  <a:solidFill>
                    <a:srgbClr val="000000"/>
                  </a:solidFill>
                  <a:miter lim="800000"/>
                  <a:headEnd/>
                  <a:tailEnd/>
                </a14:hiddenLine>
              </a:ext>
            </a:extLst>
          </p:spPr>
          <p:txBody>
            <a:bodyPr/>
            <a:lstStyle/>
            <a:p>
              <a:pPr>
                <a:defRPr/>
              </a:pPr>
              <a:endParaRPr kern="0" lang="en-US">
                <a:solidFill>
                  <a:prstClr val="black"/>
                </a:solidFill>
              </a:endParaRPr>
            </a:p>
          </p:txBody>
        </p:sp>
        <p:sp>
          <p:nvSpPr>
            <p:cNvPr id="85" name="Rectangle 47"/>
            <p:cNvSpPr>
              <a:spLocks noChangeArrowheads="1"/>
            </p:cNvSpPr>
            <p:nvPr/>
          </p:nvSpPr>
          <p:spPr bwMode="auto">
            <a:xfrm>
              <a:off x="8062913" y="1423988"/>
              <a:ext cx="65088" cy="46038"/>
            </a:xfrm>
            <a:prstGeom prst="rect">
              <a:avLst/>
            </a:prstGeom>
            <a:grpFill/>
            <a:ln>
              <a:noFill/>
            </a:ln>
            <a:extLst>
              <a:ext uri="{91240B29-F687-4F45-9708-019B960494DF}">
                <a14:hiddenLine w="9525">
                  <a:solidFill>
                    <a:srgbClr val="000000"/>
                  </a:solidFill>
                  <a:miter lim="800000"/>
                  <a:headEnd/>
                  <a:tailEnd/>
                </a14:hiddenLine>
              </a:ext>
            </a:extLst>
          </p:spPr>
          <p:txBody>
            <a:bodyPr/>
            <a:lstStyle/>
            <a:p>
              <a:pPr>
                <a:defRPr/>
              </a:pPr>
              <a:endParaRPr kern="0" lang="en-US">
                <a:solidFill>
                  <a:prstClr val="black"/>
                </a:solidFill>
              </a:endParaRPr>
            </a:p>
          </p:txBody>
        </p:sp>
        <p:sp>
          <p:nvSpPr>
            <p:cNvPr id="86" name="Freeform 48"/>
            <p:cNvSpPr/>
            <p:nvPr/>
          </p:nvSpPr>
          <p:spPr bwMode="auto">
            <a:xfrm>
              <a:off x="8464551" y="1238250"/>
              <a:ext cx="80963" cy="77788"/>
            </a:xfrm>
            <a:custGeom>
              <a:gdLst>
                <a:gd fmla="*/ 51 w 51" name="T0"/>
                <a:gd fmla="*/ 20 h 49" name="T1"/>
                <a:gd fmla="*/ 21 w 51" name="T2"/>
                <a:gd fmla="*/ 49 h 49" name="T3"/>
                <a:gd fmla="*/ 0 w 51" name="T4"/>
                <a:gd fmla="*/ 29 h 49" name="T5"/>
                <a:gd fmla="*/ 29 w 51" name="T6"/>
                <a:gd fmla="*/ 0 h 49" name="T7"/>
                <a:gd fmla="*/ 51 w 51" name="T8"/>
                <a:gd fmla="*/ 20 h 49" name="T9"/>
              </a:gdLst>
              <a:cxnLst>
                <a:cxn ang="0">
                  <a:pos x="T0" y="T1"/>
                </a:cxn>
                <a:cxn ang="0">
                  <a:pos x="T2" y="T3"/>
                </a:cxn>
                <a:cxn ang="0">
                  <a:pos x="T4" y="T5"/>
                </a:cxn>
                <a:cxn ang="0">
                  <a:pos x="T6" y="T7"/>
                </a:cxn>
                <a:cxn ang="0">
                  <a:pos x="T8" y="T9"/>
                </a:cxn>
              </a:cxnLst>
              <a:rect b="b" l="0" r="r" t="0"/>
              <a:pathLst>
                <a:path h="49" w="51">
                  <a:moveTo>
                    <a:pt x="51" y="20"/>
                  </a:moveTo>
                  <a:lnTo>
                    <a:pt x="21" y="49"/>
                  </a:lnTo>
                  <a:lnTo>
                    <a:pt x="0" y="29"/>
                  </a:lnTo>
                  <a:lnTo>
                    <a:pt x="29" y="0"/>
                  </a:lnTo>
                  <a:lnTo>
                    <a:pt x="51" y="20"/>
                  </a:lnTo>
                  <a:close/>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7" name="Freeform 49"/>
            <p:cNvSpPr/>
            <p:nvPr/>
          </p:nvSpPr>
          <p:spPr bwMode="auto">
            <a:xfrm>
              <a:off x="8464551" y="1576388"/>
              <a:ext cx="80963" cy="79375"/>
            </a:xfrm>
            <a:custGeom>
              <a:gdLst>
                <a:gd fmla="*/ 21 w 51" name="T0"/>
                <a:gd fmla="*/ 0 h 50" name="T1"/>
                <a:gd fmla="*/ 51 w 51" name="T2"/>
                <a:gd fmla="*/ 30 h 50" name="T3"/>
                <a:gd fmla="*/ 29 w 51" name="T4"/>
                <a:gd fmla="*/ 50 h 50" name="T5"/>
                <a:gd fmla="*/ 0 w 51" name="T6"/>
                <a:gd fmla="*/ 22 h 50" name="T7"/>
                <a:gd fmla="*/ 21 w 51" name="T8"/>
                <a:gd fmla="*/ 0 h 50" name="T9"/>
              </a:gdLst>
              <a:cxnLst>
                <a:cxn ang="0">
                  <a:pos x="T0" y="T1"/>
                </a:cxn>
                <a:cxn ang="0">
                  <a:pos x="T2" y="T3"/>
                </a:cxn>
                <a:cxn ang="0">
                  <a:pos x="T4" y="T5"/>
                </a:cxn>
                <a:cxn ang="0">
                  <a:pos x="T6" y="T7"/>
                </a:cxn>
                <a:cxn ang="0">
                  <a:pos x="T8" y="T9"/>
                </a:cxn>
              </a:cxnLst>
              <a:rect b="b" l="0" r="r" t="0"/>
              <a:pathLst>
                <a:path h="50" w="51">
                  <a:moveTo>
                    <a:pt x="21" y="0"/>
                  </a:moveTo>
                  <a:lnTo>
                    <a:pt x="51" y="30"/>
                  </a:lnTo>
                  <a:lnTo>
                    <a:pt x="29" y="50"/>
                  </a:lnTo>
                  <a:lnTo>
                    <a:pt x="0" y="22"/>
                  </a:lnTo>
                  <a:lnTo>
                    <a:pt x="21" y="0"/>
                  </a:lnTo>
                  <a:close/>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8" name="Freeform 50"/>
            <p:cNvSpPr/>
            <p:nvPr/>
          </p:nvSpPr>
          <p:spPr bwMode="auto">
            <a:xfrm>
              <a:off x="8126413" y="1576388"/>
              <a:ext cx="77788" cy="79375"/>
            </a:xfrm>
            <a:custGeom>
              <a:gdLst>
                <a:gd fmla="*/ 29 w 49" name="T0"/>
                <a:gd fmla="*/ 0 h 50" name="T1"/>
                <a:gd fmla="*/ 49 w 49" name="T2"/>
                <a:gd fmla="*/ 22 h 50" name="T3"/>
                <a:gd fmla="*/ 21 w 49" name="T4"/>
                <a:gd fmla="*/ 50 h 50" name="T5"/>
                <a:gd fmla="*/ 0 w 49" name="T6"/>
                <a:gd fmla="*/ 30 h 50" name="T7"/>
                <a:gd fmla="*/ 29 w 49" name="T8"/>
                <a:gd fmla="*/ 0 h 50" name="T9"/>
              </a:gdLst>
              <a:cxnLst>
                <a:cxn ang="0">
                  <a:pos x="T0" y="T1"/>
                </a:cxn>
                <a:cxn ang="0">
                  <a:pos x="T2" y="T3"/>
                </a:cxn>
                <a:cxn ang="0">
                  <a:pos x="T4" y="T5"/>
                </a:cxn>
                <a:cxn ang="0">
                  <a:pos x="T6" y="T7"/>
                </a:cxn>
                <a:cxn ang="0">
                  <a:pos x="T8" y="T9"/>
                </a:cxn>
              </a:cxnLst>
              <a:rect b="b" l="0" r="r" t="0"/>
              <a:pathLst>
                <a:path h="50" w="49">
                  <a:moveTo>
                    <a:pt x="29" y="0"/>
                  </a:moveTo>
                  <a:lnTo>
                    <a:pt x="49" y="22"/>
                  </a:lnTo>
                  <a:lnTo>
                    <a:pt x="21" y="50"/>
                  </a:lnTo>
                  <a:lnTo>
                    <a:pt x="0" y="30"/>
                  </a:lnTo>
                  <a:lnTo>
                    <a:pt x="29" y="0"/>
                  </a:lnTo>
                  <a:close/>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9" name="Freeform 51"/>
            <p:cNvSpPr/>
            <p:nvPr/>
          </p:nvSpPr>
          <p:spPr bwMode="auto">
            <a:xfrm>
              <a:off x="8126413" y="1238250"/>
              <a:ext cx="77788" cy="77788"/>
            </a:xfrm>
            <a:custGeom>
              <a:gdLst>
                <a:gd fmla="*/ 49 w 49" name="T0"/>
                <a:gd fmla="*/ 29 h 49" name="T1"/>
                <a:gd fmla="*/ 29 w 49" name="T2"/>
                <a:gd fmla="*/ 49 h 49" name="T3"/>
                <a:gd fmla="*/ 0 w 49" name="T4"/>
                <a:gd fmla="*/ 20 h 49" name="T5"/>
                <a:gd fmla="*/ 21 w 49" name="T6"/>
                <a:gd fmla="*/ 0 h 49" name="T7"/>
                <a:gd fmla="*/ 49 w 49" name="T8"/>
                <a:gd fmla="*/ 29 h 49" name="T9"/>
              </a:gdLst>
              <a:cxnLst>
                <a:cxn ang="0">
                  <a:pos x="T0" y="T1"/>
                </a:cxn>
                <a:cxn ang="0">
                  <a:pos x="T2" y="T3"/>
                </a:cxn>
                <a:cxn ang="0">
                  <a:pos x="T4" y="T5"/>
                </a:cxn>
                <a:cxn ang="0">
                  <a:pos x="T6" y="T7"/>
                </a:cxn>
                <a:cxn ang="0">
                  <a:pos x="T8" y="T9"/>
                </a:cxn>
              </a:cxnLst>
              <a:rect b="b" l="0" r="r" t="0"/>
              <a:pathLst>
                <a:path h="49" w="49">
                  <a:moveTo>
                    <a:pt x="49" y="29"/>
                  </a:moveTo>
                  <a:lnTo>
                    <a:pt x="29" y="49"/>
                  </a:lnTo>
                  <a:lnTo>
                    <a:pt x="0" y="20"/>
                  </a:lnTo>
                  <a:lnTo>
                    <a:pt x="21" y="0"/>
                  </a:lnTo>
                  <a:lnTo>
                    <a:pt x="49" y="29"/>
                  </a:lnTo>
                  <a:close/>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0" name="Freeform 52"/>
            <p:cNvSpPr/>
            <p:nvPr/>
          </p:nvSpPr>
          <p:spPr bwMode="auto">
            <a:xfrm>
              <a:off x="8393113" y="1185863"/>
              <a:ext cx="66675" cy="77788"/>
            </a:xfrm>
            <a:custGeom>
              <a:gdLst>
                <a:gd fmla="*/ 42 w 42" name="T0"/>
                <a:gd fmla="*/ 10 h 49" name="T1"/>
                <a:gd fmla="*/ 27 w 42" name="T2"/>
                <a:gd fmla="*/ 49 h 49" name="T3"/>
                <a:gd fmla="*/ 0 w 42" name="T4"/>
                <a:gd fmla="*/ 38 h 49" name="T5"/>
                <a:gd fmla="*/ 15 w 42" name="T6"/>
                <a:gd fmla="*/ 0 h 49" name="T7"/>
                <a:gd fmla="*/ 42 w 42" name="T8"/>
                <a:gd fmla="*/ 10 h 49" name="T9"/>
              </a:gdLst>
              <a:cxnLst>
                <a:cxn ang="0">
                  <a:pos x="T0" y="T1"/>
                </a:cxn>
                <a:cxn ang="0">
                  <a:pos x="T2" y="T3"/>
                </a:cxn>
                <a:cxn ang="0">
                  <a:pos x="T4" y="T5"/>
                </a:cxn>
                <a:cxn ang="0">
                  <a:pos x="T6" y="T7"/>
                </a:cxn>
                <a:cxn ang="0">
                  <a:pos x="T8" y="T9"/>
                </a:cxn>
              </a:cxnLst>
              <a:rect b="b" l="0" r="r" t="0"/>
              <a:pathLst>
                <a:path h="49" w="42">
                  <a:moveTo>
                    <a:pt x="42" y="10"/>
                  </a:moveTo>
                  <a:lnTo>
                    <a:pt x="27" y="49"/>
                  </a:lnTo>
                  <a:lnTo>
                    <a:pt x="0" y="38"/>
                  </a:lnTo>
                  <a:lnTo>
                    <a:pt x="15" y="0"/>
                  </a:lnTo>
                  <a:lnTo>
                    <a:pt x="42" y="10"/>
                  </a:lnTo>
                  <a:close/>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1" name="Freeform 53"/>
            <p:cNvSpPr/>
            <p:nvPr/>
          </p:nvSpPr>
          <p:spPr bwMode="auto">
            <a:xfrm>
              <a:off x="8516938" y="1503363"/>
              <a:ext cx="77788" cy="68263"/>
            </a:xfrm>
            <a:custGeom>
              <a:gdLst>
                <a:gd fmla="*/ 12 w 49" name="T0"/>
                <a:gd fmla="*/ 0 h 43" name="T1"/>
                <a:gd fmla="*/ 49 w 49" name="T2"/>
                <a:gd fmla="*/ 16 h 43" name="T3"/>
                <a:gd fmla="*/ 39 w 49" name="T4"/>
                <a:gd fmla="*/ 43 h 43" name="T5"/>
                <a:gd fmla="*/ 0 w 49" name="T6"/>
                <a:gd fmla="*/ 28 h 43" name="T7"/>
                <a:gd fmla="*/ 12 w 49" name="T8"/>
                <a:gd fmla="*/ 0 h 43" name="T9"/>
              </a:gdLst>
              <a:cxnLst>
                <a:cxn ang="0">
                  <a:pos x="T0" y="T1"/>
                </a:cxn>
                <a:cxn ang="0">
                  <a:pos x="T2" y="T3"/>
                </a:cxn>
                <a:cxn ang="0">
                  <a:pos x="T4" y="T5"/>
                </a:cxn>
                <a:cxn ang="0">
                  <a:pos x="T6" y="T7"/>
                </a:cxn>
                <a:cxn ang="0">
                  <a:pos x="T8" y="T9"/>
                </a:cxn>
              </a:cxnLst>
              <a:rect b="b" l="0" r="r" t="0"/>
              <a:pathLst>
                <a:path h="43" w="49">
                  <a:moveTo>
                    <a:pt x="12" y="0"/>
                  </a:moveTo>
                  <a:lnTo>
                    <a:pt x="49" y="16"/>
                  </a:lnTo>
                  <a:lnTo>
                    <a:pt x="39" y="43"/>
                  </a:lnTo>
                  <a:lnTo>
                    <a:pt x="0" y="28"/>
                  </a:lnTo>
                  <a:lnTo>
                    <a:pt x="12" y="0"/>
                  </a:lnTo>
                  <a:close/>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2" name="Freeform 54"/>
            <p:cNvSpPr/>
            <p:nvPr/>
          </p:nvSpPr>
          <p:spPr bwMode="auto">
            <a:xfrm>
              <a:off x="8210551" y="1630363"/>
              <a:ext cx="66675" cy="77788"/>
            </a:xfrm>
            <a:custGeom>
              <a:gdLst>
                <a:gd fmla="*/ 42 w 42" name="T0"/>
                <a:gd fmla="*/ 12 h 49" name="T1"/>
                <a:gd fmla="*/ 26 w 42" name="T2"/>
                <a:gd fmla="*/ 49 h 49" name="T3"/>
                <a:gd fmla="*/ 0 w 42" name="T4"/>
                <a:gd fmla="*/ 38 h 49" name="T5"/>
                <a:gd fmla="*/ 16 w 42" name="T6"/>
                <a:gd fmla="*/ 0 h 49" name="T7"/>
                <a:gd fmla="*/ 42 w 42" name="T8"/>
                <a:gd fmla="*/ 12 h 49" name="T9"/>
              </a:gdLst>
              <a:cxnLst>
                <a:cxn ang="0">
                  <a:pos x="T0" y="T1"/>
                </a:cxn>
                <a:cxn ang="0">
                  <a:pos x="T2" y="T3"/>
                </a:cxn>
                <a:cxn ang="0">
                  <a:pos x="T4" y="T5"/>
                </a:cxn>
                <a:cxn ang="0">
                  <a:pos x="T6" y="T7"/>
                </a:cxn>
                <a:cxn ang="0">
                  <a:pos x="T8" y="T9"/>
                </a:cxn>
              </a:cxnLst>
              <a:rect b="b" l="0" r="r" t="0"/>
              <a:pathLst>
                <a:path h="49" w="42">
                  <a:moveTo>
                    <a:pt x="42" y="12"/>
                  </a:moveTo>
                  <a:lnTo>
                    <a:pt x="26" y="49"/>
                  </a:lnTo>
                  <a:lnTo>
                    <a:pt x="0" y="38"/>
                  </a:lnTo>
                  <a:lnTo>
                    <a:pt x="16" y="0"/>
                  </a:lnTo>
                  <a:lnTo>
                    <a:pt x="42" y="12"/>
                  </a:lnTo>
                  <a:close/>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3" name="Freeform 55"/>
            <p:cNvSpPr/>
            <p:nvPr/>
          </p:nvSpPr>
          <p:spPr bwMode="auto">
            <a:xfrm>
              <a:off x="8072438" y="1322388"/>
              <a:ext cx="77788" cy="66675"/>
            </a:xfrm>
            <a:custGeom>
              <a:gdLst>
                <a:gd fmla="*/ 39 w 49" name="T0"/>
                <a:gd fmla="*/ 42 h 42" name="T1"/>
                <a:gd fmla="*/ 0 w 49" name="T2"/>
                <a:gd fmla="*/ 26 h 42" name="T3"/>
                <a:gd fmla="*/ 12 w 49" name="T4"/>
                <a:gd fmla="*/ 0 h 42" name="T5"/>
                <a:gd fmla="*/ 49 w 49" name="T6"/>
                <a:gd fmla="*/ 15 h 42" name="T7"/>
                <a:gd fmla="*/ 39 w 49" name="T8"/>
                <a:gd fmla="*/ 42 h 42" name="T9"/>
              </a:gdLst>
              <a:cxnLst>
                <a:cxn ang="0">
                  <a:pos x="T0" y="T1"/>
                </a:cxn>
                <a:cxn ang="0">
                  <a:pos x="T2" y="T3"/>
                </a:cxn>
                <a:cxn ang="0">
                  <a:pos x="T4" y="T5"/>
                </a:cxn>
                <a:cxn ang="0">
                  <a:pos x="T6" y="T7"/>
                </a:cxn>
                <a:cxn ang="0">
                  <a:pos x="T8" y="T9"/>
                </a:cxn>
              </a:cxnLst>
              <a:rect b="b" l="0" r="r" t="0"/>
              <a:pathLst>
                <a:path h="42" w="49">
                  <a:moveTo>
                    <a:pt x="39" y="42"/>
                  </a:moveTo>
                  <a:lnTo>
                    <a:pt x="0" y="26"/>
                  </a:lnTo>
                  <a:lnTo>
                    <a:pt x="12" y="0"/>
                  </a:lnTo>
                  <a:lnTo>
                    <a:pt x="49" y="15"/>
                  </a:lnTo>
                  <a:lnTo>
                    <a:pt x="39" y="42"/>
                  </a:lnTo>
                  <a:close/>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4" name="Freeform 56"/>
            <p:cNvSpPr/>
            <p:nvPr/>
          </p:nvSpPr>
          <p:spPr bwMode="auto">
            <a:xfrm>
              <a:off x="8516938" y="1320800"/>
              <a:ext cx="77788" cy="66675"/>
            </a:xfrm>
            <a:custGeom>
              <a:gdLst>
                <a:gd fmla="*/ 0 w 49" name="T0"/>
                <a:gd fmla="*/ 16 h 42" name="T1"/>
                <a:gd fmla="*/ 37 w 49" name="T2"/>
                <a:gd fmla="*/ 0 h 42" name="T3"/>
                <a:gd fmla="*/ 49 w 49" name="T4"/>
                <a:gd fmla="*/ 26 h 42" name="T5"/>
                <a:gd fmla="*/ 12 w 49" name="T6"/>
                <a:gd fmla="*/ 42 h 42" name="T7"/>
                <a:gd fmla="*/ 0 w 49" name="T8"/>
                <a:gd fmla="*/ 16 h 42" name="T9"/>
              </a:gdLst>
              <a:cxnLst>
                <a:cxn ang="0">
                  <a:pos x="T0" y="T1"/>
                </a:cxn>
                <a:cxn ang="0">
                  <a:pos x="T2" y="T3"/>
                </a:cxn>
                <a:cxn ang="0">
                  <a:pos x="T4" y="T5"/>
                </a:cxn>
                <a:cxn ang="0">
                  <a:pos x="T6" y="T7"/>
                </a:cxn>
                <a:cxn ang="0">
                  <a:pos x="T8" y="T9"/>
                </a:cxn>
              </a:cxnLst>
              <a:rect b="b" l="0" r="r" t="0"/>
              <a:pathLst>
                <a:path h="42" w="49">
                  <a:moveTo>
                    <a:pt x="0" y="16"/>
                  </a:moveTo>
                  <a:lnTo>
                    <a:pt x="37" y="0"/>
                  </a:lnTo>
                  <a:lnTo>
                    <a:pt x="49" y="26"/>
                  </a:lnTo>
                  <a:lnTo>
                    <a:pt x="12" y="42"/>
                  </a:lnTo>
                  <a:lnTo>
                    <a:pt x="0" y="16"/>
                  </a:lnTo>
                  <a:close/>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5" name="Freeform 57"/>
            <p:cNvSpPr/>
            <p:nvPr/>
          </p:nvSpPr>
          <p:spPr bwMode="auto">
            <a:xfrm>
              <a:off x="8393113" y="1630363"/>
              <a:ext cx="66675" cy="77788"/>
            </a:xfrm>
            <a:custGeom>
              <a:gdLst>
                <a:gd fmla="*/ 42 w 42" name="T0"/>
                <a:gd fmla="*/ 37 h 49" name="T1"/>
                <a:gd fmla="*/ 16 w 42" name="T2"/>
                <a:gd fmla="*/ 49 h 49" name="T3"/>
                <a:gd fmla="*/ 0 w 42" name="T4"/>
                <a:gd fmla="*/ 10 h 49" name="T5"/>
                <a:gd fmla="*/ 27 w 42" name="T6"/>
                <a:gd fmla="*/ 0 h 49" name="T7"/>
                <a:gd fmla="*/ 42 w 42" name="T8"/>
                <a:gd fmla="*/ 37 h 49" name="T9"/>
              </a:gdLst>
              <a:cxnLst>
                <a:cxn ang="0">
                  <a:pos x="T0" y="T1"/>
                </a:cxn>
                <a:cxn ang="0">
                  <a:pos x="T2" y="T3"/>
                </a:cxn>
                <a:cxn ang="0">
                  <a:pos x="T4" y="T5"/>
                </a:cxn>
                <a:cxn ang="0">
                  <a:pos x="T6" y="T7"/>
                </a:cxn>
                <a:cxn ang="0">
                  <a:pos x="T8" y="T9"/>
                </a:cxn>
              </a:cxnLst>
              <a:rect b="b" l="0" r="r" t="0"/>
              <a:pathLst>
                <a:path h="49" w="42">
                  <a:moveTo>
                    <a:pt x="42" y="37"/>
                  </a:moveTo>
                  <a:lnTo>
                    <a:pt x="16" y="49"/>
                  </a:lnTo>
                  <a:lnTo>
                    <a:pt x="0" y="10"/>
                  </a:lnTo>
                  <a:lnTo>
                    <a:pt x="27" y="0"/>
                  </a:lnTo>
                  <a:lnTo>
                    <a:pt x="42" y="37"/>
                  </a:lnTo>
                  <a:close/>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6" name="Freeform 58"/>
            <p:cNvSpPr/>
            <p:nvPr/>
          </p:nvSpPr>
          <p:spPr bwMode="auto">
            <a:xfrm>
              <a:off x="8075613" y="1504950"/>
              <a:ext cx="74613" cy="68263"/>
            </a:xfrm>
            <a:custGeom>
              <a:gdLst>
                <a:gd fmla="*/ 47 w 47" name="T0"/>
                <a:gd fmla="*/ 27 h 43" name="T1"/>
                <a:gd fmla="*/ 10 w 47" name="T2"/>
                <a:gd fmla="*/ 43 h 43" name="T3"/>
                <a:gd fmla="*/ 0 w 47" name="T4"/>
                <a:gd fmla="*/ 16 h 43" name="T5"/>
                <a:gd fmla="*/ 37 w 47" name="T6"/>
                <a:gd fmla="*/ 0 h 43" name="T7"/>
                <a:gd fmla="*/ 47 w 47" name="T8"/>
                <a:gd fmla="*/ 27 h 43" name="T9"/>
              </a:gdLst>
              <a:cxnLst>
                <a:cxn ang="0">
                  <a:pos x="T0" y="T1"/>
                </a:cxn>
                <a:cxn ang="0">
                  <a:pos x="T2" y="T3"/>
                </a:cxn>
                <a:cxn ang="0">
                  <a:pos x="T4" y="T5"/>
                </a:cxn>
                <a:cxn ang="0">
                  <a:pos x="T6" y="T7"/>
                </a:cxn>
                <a:cxn ang="0">
                  <a:pos x="T8" y="T9"/>
                </a:cxn>
              </a:cxnLst>
              <a:rect b="b" l="0" r="r" t="0"/>
              <a:pathLst>
                <a:path h="43" w="47">
                  <a:moveTo>
                    <a:pt x="47" y="27"/>
                  </a:moveTo>
                  <a:lnTo>
                    <a:pt x="10" y="43"/>
                  </a:lnTo>
                  <a:lnTo>
                    <a:pt x="0" y="16"/>
                  </a:lnTo>
                  <a:lnTo>
                    <a:pt x="37" y="0"/>
                  </a:lnTo>
                  <a:lnTo>
                    <a:pt x="47" y="27"/>
                  </a:lnTo>
                  <a:close/>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7" name="Freeform 59"/>
            <p:cNvSpPr/>
            <p:nvPr/>
          </p:nvSpPr>
          <p:spPr bwMode="auto">
            <a:xfrm>
              <a:off x="8207376" y="1185863"/>
              <a:ext cx="68263" cy="77788"/>
            </a:xfrm>
            <a:custGeom>
              <a:gdLst>
                <a:gd fmla="*/ 43 w 43" name="T0"/>
                <a:gd fmla="*/ 38 h 49" name="T1"/>
                <a:gd fmla="*/ 16 w 43" name="T2"/>
                <a:gd fmla="*/ 49 h 49" name="T3"/>
                <a:gd fmla="*/ 0 w 43" name="T4"/>
                <a:gd fmla="*/ 12 h 49" name="T5"/>
                <a:gd fmla="*/ 27 w 43" name="T6"/>
                <a:gd fmla="*/ 0 h 49" name="T7"/>
                <a:gd fmla="*/ 43 w 43" name="T8"/>
                <a:gd fmla="*/ 38 h 49" name="T9"/>
              </a:gdLst>
              <a:cxnLst>
                <a:cxn ang="0">
                  <a:pos x="T0" y="T1"/>
                </a:cxn>
                <a:cxn ang="0">
                  <a:pos x="T2" y="T3"/>
                </a:cxn>
                <a:cxn ang="0">
                  <a:pos x="T4" y="T5"/>
                </a:cxn>
                <a:cxn ang="0">
                  <a:pos x="T6" y="T7"/>
                </a:cxn>
                <a:cxn ang="0">
                  <a:pos x="T8" y="T9"/>
                </a:cxn>
              </a:cxnLst>
              <a:rect b="b" l="0" r="r" t="0"/>
              <a:pathLst>
                <a:path h="49" w="43">
                  <a:moveTo>
                    <a:pt x="43" y="38"/>
                  </a:moveTo>
                  <a:lnTo>
                    <a:pt x="16" y="49"/>
                  </a:lnTo>
                  <a:lnTo>
                    <a:pt x="0" y="12"/>
                  </a:lnTo>
                  <a:lnTo>
                    <a:pt x="27" y="0"/>
                  </a:lnTo>
                  <a:lnTo>
                    <a:pt x="43" y="38"/>
                  </a:lnTo>
                  <a:close/>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grpSp>
      <p:grpSp>
        <p:nvGrpSpPr>
          <p:cNvPr id="98" name="Group 60"/>
          <p:cNvGrpSpPr/>
          <p:nvPr/>
        </p:nvGrpSpPr>
        <p:grpSpPr>
          <a:xfrm>
            <a:off x="5138727" y="1571849"/>
            <a:ext cx="322660" cy="264320"/>
            <a:chOff x="4341813" y="4552950"/>
            <a:chExt cx="430213" cy="352426"/>
          </a:xfrm>
          <a:solidFill>
            <a:sysClr lastClr="FFFFFF" val="window"/>
          </a:solidFill>
        </p:grpSpPr>
        <p:sp>
          <p:nvSpPr>
            <p:cNvPr id="99" name="Rectangle 61"/>
            <p:cNvSpPr>
              <a:spLocks noChangeArrowheads="1"/>
            </p:cNvSpPr>
            <p:nvPr/>
          </p:nvSpPr>
          <p:spPr bwMode="auto">
            <a:xfrm>
              <a:off x="4638676" y="4552950"/>
              <a:ext cx="77788" cy="31750"/>
            </a:xfrm>
            <a:prstGeom prst="rect">
              <a:avLst/>
            </a:prstGeom>
            <a:grpFill/>
            <a:ln>
              <a:noFill/>
            </a:ln>
            <a:extLst>
              <a:ext uri="{91240B29-F687-4F45-9708-019B960494DF}">
                <a14:hiddenLine w="9525">
                  <a:solidFill>
                    <a:srgbClr val="000000"/>
                  </a:solidFill>
                  <a:miter lim="800000"/>
                  <a:headEnd/>
                  <a:tailEnd/>
                </a14:hiddenLine>
              </a:ext>
            </a:extLst>
          </p:spPr>
          <p:txBody>
            <a:bodyPr/>
            <a:lstStyle/>
            <a:p>
              <a:pPr>
                <a:defRPr/>
              </a:pPr>
              <a:endParaRPr kern="0" lang="en-US">
                <a:solidFill>
                  <a:prstClr val="black"/>
                </a:solidFill>
              </a:endParaRPr>
            </a:p>
          </p:txBody>
        </p:sp>
        <p:sp>
          <p:nvSpPr>
            <p:cNvPr id="100" name="Freeform 62"/>
            <p:cNvSpPr>
              <a:spLocks noEditPoints="1"/>
            </p:cNvSpPr>
            <p:nvPr/>
          </p:nvSpPr>
          <p:spPr bwMode="auto">
            <a:xfrm>
              <a:off x="4341813" y="4598988"/>
              <a:ext cx="430213" cy="306388"/>
            </a:xfrm>
            <a:custGeom>
              <a:gdLst>
                <a:gd fmla="*/ 0 w 204" name="T0"/>
                <a:gd fmla="*/ 145 h 145" name="T1"/>
                <a:gd fmla="*/ 204 w 204" name="T2"/>
                <a:gd fmla="*/ 145 h 145" name="T3"/>
                <a:gd fmla="*/ 204 w 204" name="T4"/>
                <a:gd fmla="*/ 0 h 145" name="T5"/>
                <a:gd fmla="*/ 0 w 204" name="T6"/>
                <a:gd fmla="*/ 0 h 145" name="T7"/>
                <a:gd fmla="*/ 0 w 204" name="T8"/>
                <a:gd fmla="*/ 145 h 145" name="T9"/>
                <a:gd fmla="*/ 102 w 204" name="T10"/>
                <a:gd fmla="*/ 15 h 145" name="T11"/>
                <a:gd fmla="*/ 159 w 204" name="T12"/>
                <a:gd fmla="*/ 72 h 145" name="T13"/>
                <a:gd fmla="*/ 102 w 204" name="T14"/>
                <a:gd fmla="*/ 129 h 145" name="T15"/>
                <a:gd fmla="*/ 45 w 204" name="T16"/>
                <a:gd fmla="*/ 72 h 145" name="T17"/>
                <a:gd fmla="*/ 102 w 204" name="T18"/>
                <a:gd fmla="*/ 15 h 145"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45" w="204">
                  <a:moveTo>
                    <a:pt x="0" y="145"/>
                  </a:moveTo>
                  <a:cubicBezTo>
                    <a:pt x="204" y="145"/>
                    <a:pt x="204" y="145"/>
                    <a:pt x="204" y="145"/>
                  </a:cubicBezTo>
                  <a:cubicBezTo>
                    <a:pt x="204" y="0"/>
                    <a:pt x="204" y="0"/>
                    <a:pt x="204" y="0"/>
                  </a:cubicBezTo>
                  <a:cubicBezTo>
                    <a:pt x="0" y="0"/>
                    <a:pt x="0" y="0"/>
                    <a:pt x="0" y="0"/>
                  </a:cubicBezTo>
                  <a:lnTo>
                    <a:pt x="0" y="145"/>
                  </a:lnTo>
                  <a:close/>
                  <a:moveTo>
                    <a:pt x="102" y="15"/>
                  </a:moveTo>
                  <a:cubicBezTo>
                    <a:pt x="133" y="15"/>
                    <a:pt x="159" y="41"/>
                    <a:pt x="159" y="72"/>
                  </a:cubicBezTo>
                  <a:cubicBezTo>
                    <a:pt x="159" y="104"/>
                    <a:pt x="133" y="129"/>
                    <a:pt x="102" y="129"/>
                  </a:cubicBezTo>
                  <a:cubicBezTo>
                    <a:pt x="71" y="129"/>
                    <a:pt x="45" y="104"/>
                    <a:pt x="45" y="72"/>
                  </a:cubicBezTo>
                  <a:cubicBezTo>
                    <a:pt x="45" y="41"/>
                    <a:pt x="71" y="15"/>
                    <a:pt x="102" y="15"/>
                  </a:cubicBezTo>
                  <a:close/>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01" name="Oval 63"/>
            <p:cNvSpPr>
              <a:spLocks noChangeArrowheads="1"/>
            </p:cNvSpPr>
            <p:nvPr/>
          </p:nvSpPr>
          <p:spPr bwMode="auto">
            <a:xfrm>
              <a:off x="4476751" y="4670425"/>
              <a:ext cx="160338" cy="160338"/>
            </a:xfrm>
            <a:prstGeom prst="ellipse">
              <a:avLst/>
            </a:pr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grpSp>
      <p:grpSp>
        <p:nvGrpSpPr>
          <p:cNvPr id="102" name="Group 64"/>
          <p:cNvGrpSpPr/>
          <p:nvPr/>
        </p:nvGrpSpPr>
        <p:grpSpPr>
          <a:xfrm>
            <a:off x="985466" y="2575536"/>
            <a:ext cx="330995" cy="333375"/>
            <a:chOff x="6605588" y="2039938"/>
            <a:chExt cx="441326" cy="444500"/>
          </a:xfrm>
          <a:solidFill>
            <a:sysClr lastClr="FFFFFF" val="window"/>
          </a:solidFill>
        </p:grpSpPr>
        <p:sp>
          <p:nvSpPr>
            <p:cNvPr id="103" name="Freeform 65"/>
            <p:cNvSpPr>
              <a:spLocks noEditPoints="1"/>
            </p:cNvSpPr>
            <p:nvPr/>
          </p:nvSpPr>
          <p:spPr bwMode="auto">
            <a:xfrm>
              <a:off x="6605588" y="2039938"/>
              <a:ext cx="212725" cy="444500"/>
            </a:xfrm>
            <a:custGeom>
              <a:gdLst>
                <a:gd fmla="*/ 2 w 101" name="T0"/>
                <a:gd fmla="*/ 205 h 211" name="T1"/>
                <a:gd fmla="*/ 50 w 101" name="T2"/>
                <a:gd fmla="*/ 181 h 211" name="T3"/>
                <a:gd fmla="*/ 99 w 101" name="T4"/>
                <a:gd fmla="*/ 205 h 211" name="T5"/>
                <a:gd fmla="*/ 100 w 101" name="T6"/>
                <a:gd fmla="*/ 205 h 211" name="T7"/>
                <a:gd fmla="*/ 100 w 101" name="T8"/>
                <a:gd fmla="*/ 45 h 211" name="T9"/>
                <a:gd fmla="*/ 98 w 101" name="T10"/>
                <a:gd fmla="*/ 22 h 211" name="T11"/>
                <a:gd fmla="*/ 50 w 101" name="T12"/>
                <a:gd fmla="*/ 0 h 211" name="T13"/>
                <a:gd fmla="*/ 2 w 101" name="T14"/>
                <a:gd fmla="*/ 22 h 211" name="T15"/>
                <a:gd fmla="*/ 0 w 101" name="T16"/>
                <a:gd fmla="*/ 45 h 211" name="T17"/>
                <a:gd fmla="*/ 0 w 101" name="T18"/>
                <a:gd fmla="*/ 205 h 211" name="T19"/>
                <a:gd fmla="*/ 2 w 101" name="T20"/>
                <a:gd fmla="*/ 205 h 211" name="T21"/>
                <a:gd fmla="*/ 16 w 101" name="T22"/>
                <a:gd fmla="*/ 35 h 211" name="T23"/>
                <a:gd fmla="*/ 50 w 101" name="T24"/>
                <a:gd fmla="*/ 28 h 211" name="T25"/>
                <a:gd fmla="*/ 85 w 101" name="T26"/>
                <a:gd fmla="*/ 35 h 211" name="T27"/>
                <a:gd fmla="*/ 86 w 101" name="T28"/>
                <a:gd fmla="*/ 38 h 211" name="T29"/>
                <a:gd fmla="*/ 84 w 101" name="T30"/>
                <a:gd fmla="*/ 40 h 211" name="T31"/>
                <a:gd fmla="*/ 82 w 101" name="T32"/>
                <a:gd fmla="*/ 40 h 211" name="T33"/>
                <a:gd fmla="*/ 75 w 101" name="T34"/>
                <a:gd fmla="*/ 37 h 211" name="T35"/>
                <a:gd fmla="*/ 50 w 101" name="T36"/>
                <a:gd fmla="*/ 34 h 211" name="T37"/>
                <a:gd fmla="*/ 25 w 101" name="T38"/>
                <a:gd fmla="*/ 37 h 211" name="T39"/>
                <a:gd fmla="*/ 19 w 101" name="T40"/>
                <a:gd fmla="*/ 40 h 211" name="T41"/>
                <a:gd fmla="*/ 15 w 101" name="T42"/>
                <a:gd fmla="*/ 38 h 211" name="T43"/>
                <a:gd fmla="*/ 16 w 101" name="T44"/>
                <a:gd fmla="*/ 35 h 211" name="T45"/>
                <a:gd fmla="*/ 16 w 101" name="T46"/>
                <a:gd fmla="*/ 63 h 211" name="T47"/>
                <a:gd fmla="*/ 50 w 101" name="T48"/>
                <a:gd fmla="*/ 57 h 211" name="T49"/>
                <a:gd fmla="*/ 85 w 101" name="T50"/>
                <a:gd fmla="*/ 63 h 211" name="T51"/>
                <a:gd fmla="*/ 86 w 101" name="T52"/>
                <a:gd fmla="*/ 67 h 211" name="T53"/>
                <a:gd fmla="*/ 84 w 101" name="T54"/>
                <a:gd fmla="*/ 69 h 211" name="T55"/>
                <a:gd fmla="*/ 82 w 101" name="T56"/>
                <a:gd fmla="*/ 68 h 211" name="T57"/>
                <a:gd fmla="*/ 75 w 101" name="T58"/>
                <a:gd fmla="*/ 66 h 211" name="T59"/>
                <a:gd fmla="*/ 50 w 101" name="T60"/>
                <a:gd fmla="*/ 63 h 211" name="T61"/>
                <a:gd fmla="*/ 25 w 101" name="T62"/>
                <a:gd fmla="*/ 66 h 211" name="T63"/>
                <a:gd fmla="*/ 19 w 101" name="T64"/>
                <a:gd fmla="*/ 68 h 211" name="T65"/>
                <a:gd fmla="*/ 15 w 101" name="T66"/>
                <a:gd fmla="*/ 67 h 211" name="T67"/>
                <a:gd fmla="*/ 16 w 101" name="T68"/>
                <a:gd fmla="*/ 63 h 211" name="T69"/>
                <a:gd fmla="*/ 16 w 101" name="T70"/>
                <a:gd fmla="*/ 91 h 211" name="T71"/>
                <a:gd fmla="*/ 50 w 101" name="T72"/>
                <a:gd fmla="*/ 85 h 211" name="T73"/>
                <a:gd fmla="*/ 85 w 101" name="T74"/>
                <a:gd fmla="*/ 91 h 211" name="T75"/>
                <a:gd fmla="*/ 86 w 101" name="T76"/>
                <a:gd fmla="*/ 95 h 211" name="T77"/>
                <a:gd fmla="*/ 84 w 101" name="T78"/>
                <a:gd fmla="*/ 97 h 211" name="T79"/>
                <a:gd fmla="*/ 82 w 101" name="T80"/>
                <a:gd fmla="*/ 97 h 211" name="T81"/>
                <a:gd fmla="*/ 75 w 101" name="T82"/>
                <a:gd fmla="*/ 94 h 211" name="T83"/>
                <a:gd fmla="*/ 50 w 101" name="T84"/>
                <a:gd fmla="*/ 91 h 211" name="T85"/>
                <a:gd fmla="*/ 25 w 101" name="T86"/>
                <a:gd fmla="*/ 94 h 211" name="T87"/>
                <a:gd fmla="*/ 19 w 101" name="T88"/>
                <a:gd fmla="*/ 97 h 211" name="T89"/>
                <a:gd fmla="*/ 15 w 101" name="T90"/>
                <a:gd fmla="*/ 95 h 211" name="T91"/>
                <a:gd fmla="*/ 16 w 101" name="T92"/>
                <a:gd fmla="*/ 91 h 211"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211" w="100">
                  <a:moveTo>
                    <a:pt x="2" y="205"/>
                  </a:moveTo>
                  <a:cubicBezTo>
                    <a:pt x="8" y="187"/>
                    <a:pt x="27" y="181"/>
                    <a:pt x="50" y="181"/>
                  </a:cubicBezTo>
                  <a:cubicBezTo>
                    <a:pt x="74" y="181"/>
                    <a:pt x="93" y="187"/>
                    <a:pt x="99" y="205"/>
                  </a:cubicBezTo>
                  <a:cubicBezTo>
                    <a:pt x="101" y="211"/>
                    <a:pt x="100" y="211"/>
                    <a:pt x="100" y="205"/>
                  </a:cubicBezTo>
                  <a:cubicBezTo>
                    <a:pt x="100" y="172"/>
                    <a:pt x="100" y="78"/>
                    <a:pt x="100" y="45"/>
                  </a:cubicBezTo>
                  <a:cubicBezTo>
                    <a:pt x="100" y="39"/>
                    <a:pt x="101" y="28"/>
                    <a:pt x="98" y="22"/>
                  </a:cubicBezTo>
                  <a:cubicBezTo>
                    <a:pt x="92" y="5"/>
                    <a:pt x="73" y="0"/>
                    <a:pt x="50" y="0"/>
                  </a:cubicBezTo>
                  <a:cubicBezTo>
                    <a:pt x="28" y="0"/>
                    <a:pt x="8" y="5"/>
                    <a:pt x="2" y="22"/>
                  </a:cubicBezTo>
                  <a:cubicBezTo>
                    <a:pt x="0" y="28"/>
                    <a:pt x="0" y="39"/>
                    <a:pt x="0" y="45"/>
                  </a:cubicBezTo>
                  <a:cubicBezTo>
                    <a:pt x="0" y="78"/>
                    <a:pt x="0" y="172"/>
                    <a:pt x="0" y="205"/>
                  </a:cubicBezTo>
                  <a:cubicBezTo>
                    <a:pt x="0" y="211"/>
                    <a:pt x="0" y="211"/>
                    <a:pt x="2" y="205"/>
                  </a:cubicBezTo>
                  <a:close/>
                  <a:moveTo>
                    <a:pt x="16" y="35"/>
                  </a:moveTo>
                  <a:cubicBezTo>
                    <a:pt x="24" y="30"/>
                    <a:pt x="36" y="28"/>
                    <a:pt x="50" y="28"/>
                  </a:cubicBezTo>
                  <a:cubicBezTo>
                    <a:pt x="65" y="28"/>
                    <a:pt x="76" y="30"/>
                    <a:pt x="85" y="35"/>
                  </a:cubicBezTo>
                  <a:cubicBezTo>
                    <a:pt x="86" y="35"/>
                    <a:pt x="87" y="37"/>
                    <a:pt x="86" y="38"/>
                  </a:cubicBezTo>
                  <a:cubicBezTo>
                    <a:pt x="86" y="40"/>
                    <a:pt x="85" y="40"/>
                    <a:pt x="84" y="40"/>
                  </a:cubicBezTo>
                  <a:cubicBezTo>
                    <a:pt x="83" y="40"/>
                    <a:pt x="83" y="40"/>
                    <a:pt x="82" y="40"/>
                  </a:cubicBezTo>
                  <a:cubicBezTo>
                    <a:pt x="80" y="39"/>
                    <a:pt x="78" y="38"/>
                    <a:pt x="75" y="37"/>
                  </a:cubicBezTo>
                  <a:cubicBezTo>
                    <a:pt x="69" y="35"/>
                    <a:pt x="61" y="34"/>
                    <a:pt x="50" y="34"/>
                  </a:cubicBezTo>
                  <a:cubicBezTo>
                    <a:pt x="40" y="34"/>
                    <a:pt x="32" y="35"/>
                    <a:pt x="25" y="37"/>
                  </a:cubicBezTo>
                  <a:cubicBezTo>
                    <a:pt x="23" y="38"/>
                    <a:pt x="21" y="39"/>
                    <a:pt x="19" y="40"/>
                  </a:cubicBezTo>
                  <a:cubicBezTo>
                    <a:pt x="17" y="41"/>
                    <a:pt x="15" y="40"/>
                    <a:pt x="15" y="38"/>
                  </a:cubicBezTo>
                  <a:cubicBezTo>
                    <a:pt x="14" y="37"/>
                    <a:pt x="15" y="35"/>
                    <a:pt x="16" y="35"/>
                  </a:cubicBezTo>
                  <a:close/>
                  <a:moveTo>
                    <a:pt x="16" y="63"/>
                  </a:moveTo>
                  <a:cubicBezTo>
                    <a:pt x="24" y="59"/>
                    <a:pt x="36" y="57"/>
                    <a:pt x="50" y="57"/>
                  </a:cubicBezTo>
                  <a:cubicBezTo>
                    <a:pt x="65" y="57"/>
                    <a:pt x="76" y="59"/>
                    <a:pt x="85" y="63"/>
                  </a:cubicBezTo>
                  <a:cubicBezTo>
                    <a:pt x="86" y="64"/>
                    <a:pt x="87" y="65"/>
                    <a:pt x="86" y="67"/>
                  </a:cubicBezTo>
                  <a:cubicBezTo>
                    <a:pt x="86" y="68"/>
                    <a:pt x="85" y="69"/>
                    <a:pt x="84" y="69"/>
                  </a:cubicBezTo>
                  <a:cubicBezTo>
                    <a:pt x="83" y="69"/>
                    <a:pt x="83" y="68"/>
                    <a:pt x="82" y="68"/>
                  </a:cubicBezTo>
                  <a:cubicBezTo>
                    <a:pt x="80" y="67"/>
                    <a:pt x="78" y="66"/>
                    <a:pt x="75" y="66"/>
                  </a:cubicBezTo>
                  <a:cubicBezTo>
                    <a:pt x="69" y="64"/>
                    <a:pt x="61" y="63"/>
                    <a:pt x="50" y="63"/>
                  </a:cubicBezTo>
                  <a:cubicBezTo>
                    <a:pt x="40" y="63"/>
                    <a:pt x="32" y="64"/>
                    <a:pt x="25" y="66"/>
                  </a:cubicBezTo>
                  <a:cubicBezTo>
                    <a:pt x="23" y="66"/>
                    <a:pt x="21" y="67"/>
                    <a:pt x="19" y="68"/>
                  </a:cubicBezTo>
                  <a:cubicBezTo>
                    <a:pt x="17" y="69"/>
                    <a:pt x="15" y="68"/>
                    <a:pt x="15" y="67"/>
                  </a:cubicBezTo>
                  <a:cubicBezTo>
                    <a:pt x="14" y="65"/>
                    <a:pt x="15" y="64"/>
                    <a:pt x="16" y="63"/>
                  </a:cubicBezTo>
                  <a:close/>
                  <a:moveTo>
                    <a:pt x="16" y="91"/>
                  </a:moveTo>
                  <a:cubicBezTo>
                    <a:pt x="24" y="87"/>
                    <a:pt x="36" y="85"/>
                    <a:pt x="50" y="85"/>
                  </a:cubicBezTo>
                  <a:cubicBezTo>
                    <a:pt x="65" y="85"/>
                    <a:pt x="76" y="87"/>
                    <a:pt x="85" y="91"/>
                  </a:cubicBezTo>
                  <a:cubicBezTo>
                    <a:pt x="86" y="92"/>
                    <a:pt x="87" y="94"/>
                    <a:pt x="86" y="95"/>
                  </a:cubicBezTo>
                  <a:cubicBezTo>
                    <a:pt x="86" y="96"/>
                    <a:pt x="85" y="97"/>
                    <a:pt x="84" y="97"/>
                  </a:cubicBezTo>
                  <a:cubicBezTo>
                    <a:pt x="83" y="97"/>
                    <a:pt x="83" y="97"/>
                    <a:pt x="82" y="97"/>
                  </a:cubicBezTo>
                  <a:cubicBezTo>
                    <a:pt x="80" y="96"/>
                    <a:pt x="78" y="95"/>
                    <a:pt x="75" y="94"/>
                  </a:cubicBezTo>
                  <a:cubicBezTo>
                    <a:pt x="69" y="92"/>
                    <a:pt x="61" y="91"/>
                    <a:pt x="50" y="91"/>
                  </a:cubicBezTo>
                  <a:cubicBezTo>
                    <a:pt x="40" y="91"/>
                    <a:pt x="32" y="92"/>
                    <a:pt x="25" y="94"/>
                  </a:cubicBezTo>
                  <a:cubicBezTo>
                    <a:pt x="23" y="95"/>
                    <a:pt x="21" y="96"/>
                    <a:pt x="19" y="97"/>
                  </a:cubicBezTo>
                  <a:cubicBezTo>
                    <a:pt x="17" y="97"/>
                    <a:pt x="15" y="97"/>
                    <a:pt x="15" y="95"/>
                  </a:cubicBezTo>
                  <a:cubicBezTo>
                    <a:pt x="14" y="94"/>
                    <a:pt x="15" y="92"/>
                    <a:pt x="16" y="91"/>
                  </a:cubicBezTo>
                  <a:close/>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04" name="Freeform 66"/>
            <p:cNvSpPr>
              <a:spLocks noEditPoints="1"/>
            </p:cNvSpPr>
            <p:nvPr/>
          </p:nvSpPr>
          <p:spPr bwMode="auto">
            <a:xfrm>
              <a:off x="6835776" y="2039938"/>
              <a:ext cx="211138" cy="444500"/>
            </a:xfrm>
            <a:custGeom>
              <a:gdLst>
                <a:gd fmla="*/ 99 w 101" name="T0"/>
                <a:gd fmla="*/ 205 h 211" name="T1"/>
                <a:gd fmla="*/ 101 w 101" name="T2"/>
                <a:gd fmla="*/ 205 h 211" name="T3"/>
                <a:gd fmla="*/ 101 w 101" name="T4"/>
                <a:gd fmla="*/ 45 h 211" name="T5"/>
                <a:gd fmla="*/ 99 w 101" name="T6"/>
                <a:gd fmla="*/ 22 h 211" name="T7"/>
                <a:gd fmla="*/ 51 w 101" name="T8"/>
                <a:gd fmla="*/ 0 h 211" name="T9"/>
                <a:gd fmla="*/ 3 w 101" name="T10"/>
                <a:gd fmla="*/ 22 h 211" name="T11"/>
                <a:gd fmla="*/ 1 w 101" name="T12"/>
                <a:gd fmla="*/ 45 h 211" name="T13"/>
                <a:gd fmla="*/ 1 w 101" name="T14"/>
                <a:gd fmla="*/ 205 h 211" name="T15"/>
                <a:gd fmla="*/ 2 w 101" name="T16"/>
                <a:gd fmla="*/ 205 h 211" name="T17"/>
                <a:gd fmla="*/ 51 w 101" name="T18"/>
                <a:gd fmla="*/ 181 h 211" name="T19"/>
                <a:gd fmla="*/ 99 w 101" name="T20"/>
                <a:gd fmla="*/ 205 h 211" name="T21"/>
                <a:gd fmla="*/ 86 w 101" name="T22"/>
                <a:gd fmla="*/ 95 h 211" name="T23"/>
                <a:gd fmla="*/ 84 w 101" name="T24"/>
                <a:gd fmla="*/ 97 h 211" name="T25"/>
                <a:gd fmla="*/ 82 w 101" name="T26"/>
                <a:gd fmla="*/ 97 h 211" name="T27"/>
                <a:gd fmla="*/ 76 w 101" name="T28"/>
                <a:gd fmla="*/ 94 h 211" name="T29"/>
                <a:gd fmla="*/ 51 w 101" name="T30"/>
                <a:gd fmla="*/ 91 h 211" name="T31"/>
                <a:gd fmla="*/ 26 w 101" name="T32"/>
                <a:gd fmla="*/ 94 h 211" name="T33"/>
                <a:gd fmla="*/ 19 w 101" name="T34"/>
                <a:gd fmla="*/ 97 h 211" name="T35"/>
                <a:gd fmla="*/ 15 w 101" name="T36"/>
                <a:gd fmla="*/ 95 h 211" name="T37"/>
                <a:gd fmla="*/ 16 w 101" name="T38"/>
                <a:gd fmla="*/ 91 h 211" name="T39"/>
                <a:gd fmla="*/ 51 w 101" name="T40"/>
                <a:gd fmla="*/ 85 h 211" name="T41"/>
                <a:gd fmla="*/ 85 w 101" name="T42"/>
                <a:gd fmla="*/ 91 h 211" name="T43"/>
                <a:gd fmla="*/ 86 w 101" name="T44"/>
                <a:gd fmla="*/ 95 h 211" name="T45"/>
                <a:gd fmla="*/ 86 w 101" name="T46"/>
                <a:gd fmla="*/ 67 h 211" name="T47"/>
                <a:gd fmla="*/ 84 w 101" name="T48"/>
                <a:gd fmla="*/ 69 h 211" name="T49"/>
                <a:gd fmla="*/ 82 w 101" name="T50"/>
                <a:gd fmla="*/ 68 h 211" name="T51"/>
                <a:gd fmla="*/ 76 w 101" name="T52"/>
                <a:gd fmla="*/ 66 h 211" name="T53"/>
                <a:gd fmla="*/ 51 w 101" name="T54"/>
                <a:gd fmla="*/ 63 h 211" name="T55"/>
                <a:gd fmla="*/ 26 w 101" name="T56"/>
                <a:gd fmla="*/ 66 h 211" name="T57"/>
                <a:gd fmla="*/ 19 w 101" name="T58"/>
                <a:gd fmla="*/ 68 h 211" name="T59"/>
                <a:gd fmla="*/ 15 w 101" name="T60"/>
                <a:gd fmla="*/ 67 h 211" name="T61"/>
                <a:gd fmla="*/ 16 w 101" name="T62"/>
                <a:gd fmla="*/ 63 h 211" name="T63"/>
                <a:gd fmla="*/ 51 w 101" name="T64"/>
                <a:gd fmla="*/ 57 h 211" name="T65"/>
                <a:gd fmla="*/ 85 w 101" name="T66"/>
                <a:gd fmla="*/ 63 h 211" name="T67"/>
                <a:gd fmla="*/ 86 w 101" name="T68"/>
                <a:gd fmla="*/ 67 h 211" name="T69"/>
                <a:gd fmla="*/ 86 w 101" name="T70"/>
                <a:gd fmla="*/ 38 h 211" name="T71"/>
                <a:gd fmla="*/ 84 w 101" name="T72"/>
                <a:gd fmla="*/ 40 h 211" name="T73"/>
                <a:gd fmla="*/ 82 w 101" name="T74"/>
                <a:gd fmla="*/ 40 h 211" name="T75"/>
                <a:gd fmla="*/ 76 w 101" name="T76"/>
                <a:gd fmla="*/ 37 h 211" name="T77"/>
                <a:gd fmla="*/ 51 w 101" name="T78"/>
                <a:gd fmla="*/ 34 h 211" name="T79"/>
                <a:gd fmla="*/ 26 w 101" name="T80"/>
                <a:gd fmla="*/ 37 h 211" name="T81"/>
                <a:gd fmla="*/ 19 w 101" name="T82"/>
                <a:gd fmla="*/ 40 h 211" name="T83"/>
                <a:gd fmla="*/ 15 w 101" name="T84"/>
                <a:gd fmla="*/ 38 h 211" name="T85"/>
                <a:gd fmla="*/ 16 w 101" name="T86"/>
                <a:gd fmla="*/ 35 h 211" name="T87"/>
                <a:gd fmla="*/ 51 w 101" name="T88"/>
                <a:gd fmla="*/ 28 h 211" name="T89"/>
                <a:gd fmla="*/ 85 w 101" name="T90"/>
                <a:gd fmla="*/ 35 h 211" name="T91"/>
                <a:gd fmla="*/ 86 w 101" name="T92"/>
                <a:gd fmla="*/ 38 h 211"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211" w="100">
                  <a:moveTo>
                    <a:pt x="99" y="205"/>
                  </a:moveTo>
                  <a:cubicBezTo>
                    <a:pt x="101" y="211"/>
                    <a:pt x="101" y="211"/>
                    <a:pt x="101" y="205"/>
                  </a:cubicBezTo>
                  <a:cubicBezTo>
                    <a:pt x="101" y="172"/>
                    <a:pt x="101" y="78"/>
                    <a:pt x="101" y="45"/>
                  </a:cubicBezTo>
                  <a:cubicBezTo>
                    <a:pt x="101" y="39"/>
                    <a:pt x="101" y="28"/>
                    <a:pt x="99" y="22"/>
                  </a:cubicBezTo>
                  <a:cubicBezTo>
                    <a:pt x="93" y="5"/>
                    <a:pt x="73" y="0"/>
                    <a:pt x="51" y="0"/>
                  </a:cubicBezTo>
                  <a:cubicBezTo>
                    <a:pt x="28" y="0"/>
                    <a:pt x="9" y="5"/>
                    <a:pt x="3" y="22"/>
                  </a:cubicBezTo>
                  <a:cubicBezTo>
                    <a:pt x="1" y="28"/>
                    <a:pt x="1" y="39"/>
                    <a:pt x="1" y="45"/>
                  </a:cubicBezTo>
                  <a:cubicBezTo>
                    <a:pt x="1" y="78"/>
                    <a:pt x="1" y="172"/>
                    <a:pt x="1" y="205"/>
                  </a:cubicBezTo>
                  <a:cubicBezTo>
                    <a:pt x="1" y="211"/>
                    <a:pt x="0" y="211"/>
                    <a:pt x="2" y="205"/>
                  </a:cubicBezTo>
                  <a:cubicBezTo>
                    <a:pt x="8" y="187"/>
                    <a:pt x="27" y="181"/>
                    <a:pt x="51" y="181"/>
                  </a:cubicBezTo>
                  <a:cubicBezTo>
                    <a:pt x="74" y="181"/>
                    <a:pt x="94" y="187"/>
                    <a:pt x="99" y="205"/>
                  </a:cubicBezTo>
                  <a:close/>
                  <a:moveTo>
                    <a:pt x="86" y="95"/>
                  </a:moveTo>
                  <a:cubicBezTo>
                    <a:pt x="86" y="96"/>
                    <a:pt x="85" y="97"/>
                    <a:pt x="84" y="97"/>
                  </a:cubicBezTo>
                  <a:cubicBezTo>
                    <a:pt x="83" y="97"/>
                    <a:pt x="83" y="97"/>
                    <a:pt x="82" y="97"/>
                  </a:cubicBezTo>
                  <a:cubicBezTo>
                    <a:pt x="80" y="96"/>
                    <a:pt x="78" y="95"/>
                    <a:pt x="76" y="94"/>
                  </a:cubicBezTo>
                  <a:cubicBezTo>
                    <a:pt x="69" y="92"/>
                    <a:pt x="61" y="91"/>
                    <a:pt x="51" y="91"/>
                  </a:cubicBezTo>
                  <a:cubicBezTo>
                    <a:pt x="41" y="91"/>
                    <a:pt x="32" y="92"/>
                    <a:pt x="26" y="94"/>
                  </a:cubicBezTo>
                  <a:cubicBezTo>
                    <a:pt x="23" y="95"/>
                    <a:pt x="21" y="96"/>
                    <a:pt x="19" y="97"/>
                  </a:cubicBezTo>
                  <a:cubicBezTo>
                    <a:pt x="17" y="97"/>
                    <a:pt x="16" y="97"/>
                    <a:pt x="15" y="95"/>
                  </a:cubicBezTo>
                  <a:cubicBezTo>
                    <a:pt x="14" y="94"/>
                    <a:pt x="15" y="92"/>
                    <a:pt x="16" y="91"/>
                  </a:cubicBezTo>
                  <a:cubicBezTo>
                    <a:pt x="25" y="87"/>
                    <a:pt x="36" y="85"/>
                    <a:pt x="51" y="85"/>
                  </a:cubicBezTo>
                  <a:cubicBezTo>
                    <a:pt x="65" y="85"/>
                    <a:pt x="77" y="87"/>
                    <a:pt x="85" y="91"/>
                  </a:cubicBezTo>
                  <a:cubicBezTo>
                    <a:pt x="87" y="92"/>
                    <a:pt x="87" y="94"/>
                    <a:pt x="86" y="95"/>
                  </a:cubicBezTo>
                  <a:close/>
                  <a:moveTo>
                    <a:pt x="86" y="67"/>
                  </a:moveTo>
                  <a:cubicBezTo>
                    <a:pt x="86" y="68"/>
                    <a:pt x="85" y="69"/>
                    <a:pt x="84" y="69"/>
                  </a:cubicBezTo>
                  <a:cubicBezTo>
                    <a:pt x="83" y="69"/>
                    <a:pt x="83" y="68"/>
                    <a:pt x="82" y="68"/>
                  </a:cubicBezTo>
                  <a:cubicBezTo>
                    <a:pt x="80" y="67"/>
                    <a:pt x="78" y="66"/>
                    <a:pt x="76" y="66"/>
                  </a:cubicBezTo>
                  <a:cubicBezTo>
                    <a:pt x="69" y="64"/>
                    <a:pt x="61" y="63"/>
                    <a:pt x="51" y="63"/>
                  </a:cubicBezTo>
                  <a:cubicBezTo>
                    <a:pt x="41" y="63"/>
                    <a:pt x="32" y="64"/>
                    <a:pt x="26" y="66"/>
                  </a:cubicBezTo>
                  <a:cubicBezTo>
                    <a:pt x="23" y="66"/>
                    <a:pt x="21" y="67"/>
                    <a:pt x="19" y="68"/>
                  </a:cubicBezTo>
                  <a:cubicBezTo>
                    <a:pt x="17" y="69"/>
                    <a:pt x="16" y="68"/>
                    <a:pt x="15" y="67"/>
                  </a:cubicBezTo>
                  <a:cubicBezTo>
                    <a:pt x="14" y="65"/>
                    <a:pt x="15" y="64"/>
                    <a:pt x="16" y="63"/>
                  </a:cubicBezTo>
                  <a:cubicBezTo>
                    <a:pt x="25" y="59"/>
                    <a:pt x="36" y="57"/>
                    <a:pt x="51" y="57"/>
                  </a:cubicBezTo>
                  <a:cubicBezTo>
                    <a:pt x="65" y="57"/>
                    <a:pt x="77" y="59"/>
                    <a:pt x="85" y="63"/>
                  </a:cubicBezTo>
                  <a:cubicBezTo>
                    <a:pt x="87" y="64"/>
                    <a:pt x="87" y="65"/>
                    <a:pt x="86" y="67"/>
                  </a:cubicBezTo>
                  <a:close/>
                  <a:moveTo>
                    <a:pt x="86" y="38"/>
                  </a:moveTo>
                  <a:cubicBezTo>
                    <a:pt x="86" y="40"/>
                    <a:pt x="85" y="40"/>
                    <a:pt x="84" y="40"/>
                  </a:cubicBezTo>
                  <a:cubicBezTo>
                    <a:pt x="83" y="40"/>
                    <a:pt x="83" y="40"/>
                    <a:pt x="82" y="40"/>
                  </a:cubicBezTo>
                  <a:cubicBezTo>
                    <a:pt x="80" y="39"/>
                    <a:pt x="78" y="38"/>
                    <a:pt x="76" y="37"/>
                  </a:cubicBezTo>
                  <a:cubicBezTo>
                    <a:pt x="69" y="35"/>
                    <a:pt x="61" y="34"/>
                    <a:pt x="51" y="34"/>
                  </a:cubicBezTo>
                  <a:cubicBezTo>
                    <a:pt x="41" y="34"/>
                    <a:pt x="32" y="35"/>
                    <a:pt x="26" y="37"/>
                  </a:cubicBezTo>
                  <a:cubicBezTo>
                    <a:pt x="23" y="38"/>
                    <a:pt x="21" y="39"/>
                    <a:pt x="19" y="40"/>
                  </a:cubicBezTo>
                  <a:cubicBezTo>
                    <a:pt x="17" y="41"/>
                    <a:pt x="16" y="40"/>
                    <a:pt x="15" y="38"/>
                  </a:cubicBezTo>
                  <a:cubicBezTo>
                    <a:pt x="14" y="37"/>
                    <a:pt x="15" y="35"/>
                    <a:pt x="16" y="35"/>
                  </a:cubicBezTo>
                  <a:cubicBezTo>
                    <a:pt x="25" y="30"/>
                    <a:pt x="36" y="28"/>
                    <a:pt x="51" y="28"/>
                  </a:cubicBezTo>
                  <a:cubicBezTo>
                    <a:pt x="65" y="28"/>
                    <a:pt x="77" y="30"/>
                    <a:pt x="85" y="35"/>
                  </a:cubicBezTo>
                  <a:cubicBezTo>
                    <a:pt x="87" y="35"/>
                    <a:pt x="87" y="37"/>
                    <a:pt x="86" y="38"/>
                  </a:cubicBezTo>
                  <a:close/>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grpSp>
      <p:sp>
        <p:nvSpPr>
          <p:cNvPr id="105" name="Freeform 67"/>
          <p:cNvSpPr/>
          <p:nvPr/>
        </p:nvSpPr>
        <p:spPr bwMode="auto">
          <a:xfrm>
            <a:off x="982639" y="3561022"/>
            <a:ext cx="365522" cy="364331"/>
          </a:xfrm>
          <a:custGeom>
            <a:gdLst>
              <a:gd fmla="*/ 86502 w 231" name="T0"/>
              <a:gd fmla="*/ 309130 h 231" name="T1"/>
              <a:gd fmla="*/ 175113 w 231" name="T2"/>
              <a:gd fmla="*/ 309130 h 231" name="T3"/>
              <a:gd fmla="*/ 175113 w 231" name="T4"/>
              <a:gd fmla="*/ 397452 h 231" name="T5"/>
              <a:gd fmla="*/ 164564 w 231" name="T6"/>
              <a:gd fmla="*/ 405864 h 231" name="T7"/>
              <a:gd fmla="*/ 242627 w 231" name="T8"/>
              <a:gd fmla="*/ 485775 h 231" name="T9"/>
              <a:gd fmla="*/ 322799 w 231" name="T10"/>
              <a:gd fmla="*/ 405864 h 231" name="T11"/>
              <a:gd fmla="*/ 312250 w 231" name="T12"/>
              <a:gd fmla="*/ 397452 h 231" name="T13"/>
              <a:gd fmla="*/ 312250 w 231" name="T14"/>
              <a:gd fmla="*/ 309130 h 231" name="T15"/>
              <a:gd fmla="*/ 400861 w 231" name="T16"/>
              <a:gd fmla="*/ 309130 h 231" name="T17"/>
              <a:gd fmla="*/ 409301 w 231" name="T18"/>
              <a:gd fmla="*/ 319644 h 231" name="T19"/>
              <a:gd fmla="*/ 487363 w 231" name="T20"/>
              <a:gd fmla="*/ 241836 h 231" name="T21"/>
              <a:gd fmla="*/ 409301 w 231" name="T22"/>
              <a:gd fmla="*/ 164028 h 231" name="T23"/>
              <a:gd fmla="*/ 417740 w 231" name="T24"/>
              <a:gd fmla="*/ 155616 h 231" name="T25"/>
              <a:gd fmla="*/ 417740 w 231" name="T26"/>
              <a:gd fmla="*/ 67294 h 231" name="T27"/>
              <a:gd fmla="*/ 331238 w 231" name="T28"/>
              <a:gd fmla="*/ 67294 h 231" name="T29"/>
              <a:gd fmla="*/ 322799 w 231" name="T30"/>
              <a:gd fmla="*/ 77808 h 231" name="T31"/>
              <a:gd fmla="*/ 242627 w 231" name="T32"/>
              <a:gd fmla="*/ 0 h 231" name="T33"/>
              <a:gd fmla="*/ 164564 w 231" name="T34"/>
              <a:gd fmla="*/ 77808 h 231" name="T35"/>
              <a:gd fmla="*/ 156125 w 231" name="T36"/>
              <a:gd fmla="*/ 67294 h 231" name="T37"/>
              <a:gd fmla="*/ 67513 w 231" name="T38"/>
              <a:gd fmla="*/ 67294 h 231" name="T39"/>
              <a:gd fmla="*/ 67513 w 231" name="T40"/>
              <a:gd fmla="*/ 155616 h 231" name="T41"/>
              <a:gd fmla="*/ 78062 w 231" name="T42"/>
              <a:gd fmla="*/ 164028 h 231" name="T43"/>
              <a:gd fmla="*/ 0 w 231" name="T44"/>
              <a:gd fmla="*/ 241836 h 231" name="T45"/>
              <a:gd fmla="*/ 78062 w 231" name="T46"/>
              <a:gd fmla="*/ 319644 h 231" name="T47"/>
              <a:gd fmla="*/ 86502 w 231" name="T48"/>
              <a:gd fmla="*/ 309130 h 231"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b="b" l="0" r="r" t="0"/>
            <a:pathLst>
              <a:path h="231" w="231">
                <a:moveTo>
                  <a:pt x="41" y="147"/>
                </a:moveTo>
                <a:cubicBezTo>
                  <a:pt x="53" y="136"/>
                  <a:pt x="71" y="136"/>
                  <a:pt x="83" y="147"/>
                </a:cubicBezTo>
                <a:cubicBezTo>
                  <a:pt x="95" y="159"/>
                  <a:pt x="95" y="178"/>
                  <a:pt x="83" y="189"/>
                </a:cubicBezTo>
                <a:cubicBezTo>
                  <a:pt x="82" y="191"/>
                  <a:pt x="80" y="192"/>
                  <a:pt x="78" y="193"/>
                </a:cubicBezTo>
                <a:cubicBezTo>
                  <a:pt x="115" y="231"/>
                  <a:pt x="115" y="231"/>
                  <a:pt x="115" y="231"/>
                </a:cubicBezTo>
                <a:cubicBezTo>
                  <a:pt x="153" y="193"/>
                  <a:pt x="153" y="193"/>
                  <a:pt x="153" y="193"/>
                </a:cubicBezTo>
                <a:cubicBezTo>
                  <a:pt x="151" y="192"/>
                  <a:pt x="149" y="191"/>
                  <a:pt x="148" y="189"/>
                </a:cubicBezTo>
                <a:cubicBezTo>
                  <a:pt x="136" y="178"/>
                  <a:pt x="136" y="159"/>
                  <a:pt x="148" y="147"/>
                </a:cubicBezTo>
                <a:cubicBezTo>
                  <a:pt x="159" y="136"/>
                  <a:pt x="178" y="136"/>
                  <a:pt x="190" y="147"/>
                </a:cubicBezTo>
                <a:cubicBezTo>
                  <a:pt x="191" y="149"/>
                  <a:pt x="193" y="151"/>
                  <a:pt x="194" y="152"/>
                </a:cubicBezTo>
                <a:cubicBezTo>
                  <a:pt x="231" y="115"/>
                  <a:pt x="231" y="115"/>
                  <a:pt x="231" y="115"/>
                </a:cubicBezTo>
                <a:cubicBezTo>
                  <a:pt x="194" y="78"/>
                  <a:pt x="194" y="78"/>
                  <a:pt x="194" y="78"/>
                </a:cubicBezTo>
                <a:cubicBezTo>
                  <a:pt x="195" y="77"/>
                  <a:pt x="197" y="76"/>
                  <a:pt x="198" y="74"/>
                </a:cubicBezTo>
                <a:cubicBezTo>
                  <a:pt x="210" y="62"/>
                  <a:pt x="210" y="44"/>
                  <a:pt x="198" y="32"/>
                </a:cubicBezTo>
                <a:cubicBezTo>
                  <a:pt x="187" y="20"/>
                  <a:pt x="168" y="20"/>
                  <a:pt x="157" y="32"/>
                </a:cubicBezTo>
                <a:cubicBezTo>
                  <a:pt x="155" y="34"/>
                  <a:pt x="154" y="35"/>
                  <a:pt x="153" y="37"/>
                </a:cubicBezTo>
                <a:cubicBezTo>
                  <a:pt x="115" y="0"/>
                  <a:pt x="115" y="0"/>
                  <a:pt x="115" y="0"/>
                </a:cubicBezTo>
                <a:cubicBezTo>
                  <a:pt x="78" y="37"/>
                  <a:pt x="78" y="37"/>
                  <a:pt x="78" y="37"/>
                </a:cubicBezTo>
                <a:cubicBezTo>
                  <a:pt x="77" y="35"/>
                  <a:pt x="76" y="34"/>
                  <a:pt x="74" y="32"/>
                </a:cubicBezTo>
                <a:cubicBezTo>
                  <a:pt x="63" y="20"/>
                  <a:pt x="44" y="20"/>
                  <a:pt x="32" y="32"/>
                </a:cubicBezTo>
                <a:cubicBezTo>
                  <a:pt x="21" y="44"/>
                  <a:pt x="21" y="62"/>
                  <a:pt x="32" y="74"/>
                </a:cubicBezTo>
                <a:cubicBezTo>
                  <a:pt x="34" y="76"/>
                  <a:pt x="35" y="77"/>
                  <a:pt x="37" y="78"/>
                </a:cubicBezTo>
                <a:cubicBezTo>
                  <a:pt x="0" y="115"/>
                  <a:pt x="0" y="115"/>
                  <a:pt x="0" y="115"/>
                </a:cubicBezTo>
                <a:cubicBezTo>
                  <a:pt x="37" y="152"/>
                  <a:pt x="37" y="152"/>
                  <a:pt x="37" y="152"/>
                </a:cubicBezTo>
                <a:cubicBezTo>
                  <a:pt x="38" y="151"/>
                  <a:pt x="40" y="149"/>
                  <a:pt x="41" y="147"/>
                </a:cubicBezTo>
                <a:close/>
              </a:path>
            </a:pathLst>
          </a:custGeom>
          <a:solidFill>
            <a:sysClr lastClr="FFFFFF" val="window"/>
          </a:solidFill>
          <a:ln>
            <a:noFill/>
          </a:ln>
          <a:extLst>
            <a:ext uri="{91240B29-F687-4F45-9708-019B960494DF}">
              <a14:hiddenLine w="9525">
                <a:solidFill>
                  <a:srgbClr val="000000"/>
                </a:solidFill>
                <a:round/>
                <a:headEnd/>
                <a:tailEnd/>
              </a14:hiddenLine>
            </a:ext>
          </a:extLst>
        </p:spPr>
        <p:txBody>
          <a:bodyPr bIns="34289" lIns="68528" rIns="68528" tIns="34289"/>
          <a:lstStyle/>
          <a:p>
            <a:pPr eaLnBrk="0" fontAlgn="base" hangingPunct="0">
              <a:spcBef>
                <a:spcPct val="0"/>
              </a:spcBef>
              <a:spcAft>
                <a:spcPct val="0"/>
              </a:spcAft>
            </a:pPr>
            <a:endParaRPr altLang="en-US" kern="0" lang="zh-CN">
              <a:solidFill>
                <a:prstClr val="black"/>
              </a:solidFill>
            </a:endParaRPr>
          </a:p>
        </p:txBody>
      </p:sp>
      <p:grpSp>
        <p:nvGrpSpPr>
          <p:cNvPr id="106" name="Group 68"/>
          <p:cNvGrpSpPr/>
          <p:nvPr/>
        </p:nvGrpSpPr>
        <p:grpSpPr>
          <a:xfrm>
            <a:off x="5135822" y="2563070"/>
            <a:ext cx="408385" cy="338138"/>
            <a:chOff x="5805488" y="1220788"/>
            <a:chExt cx="544513" cy="450850"/>
          </a:xfrm>
          <a:solidFill>
            <a:sysClr lastClr="FFFFFF" val="window"/>
          </a:solidFill>
        </p:grpSpPr>
        <p:sp>
          <p:nvSpPr>
            <p:cNvPr id="107" name="Freeform 69"/>
            <p:cNvSpPr/>
            <p:nvPr/>
          </p:nvSpPr>
          <p:spPr bwMode="auto">
            <a:xfrm>
              <a:off x="5805488" y="1220788"/>
              <a:ext cx="393700" cy="242888"/>
            </a:xfrm>
            <a:custGeom>
              <a:gdLst>
                <a:gd fmla="*/ 20 w 187" name="T0"/>
                <a:gd fmla="*/ 115 h 115" name="T1"/>
                <a:gd fmla="*/ 67 w 187" name="T2"/>
                <a:gd fmla="*/ 115 h 115" name="T3"/>
                <a:gd fmla="*/ 131 w 187" name="T4"/>
                <a:gd fmla="*/ 76 h 115" name="T5"/>
                <a:gd fmla="*/ 182 w 187" name="T6"/>
                <a:gd fmla="*/ 97 h 115" name="T7"/>
                <a:gd fmla="*/ 183 w 187" name="T8"/>
                <a:gd fmla="*/ 98 h 115" name="T9"/>
                <a:gd fmla="*/ 187 w 187" name="T10"/>
                <a:gd fmla="*/ 82 h 115" name="T11"/>
                <a:gd fmla="*/ 154 w 187" name="T12"/>
                <a:gd fmla="*/ 49 h 115" name="T13"/>
                <a:gd fmla="*/ 132 w 187" name="T14"/>
                <a:gd fmla="*/ 57 h 115" name="T15"/>
                <a:gd fmla="*/ 75 w 187" name="T16"/>
                <a:gd fmla="*/ 0 h 115" name="T17"/>
                <a:gd fmla="*/ 17 w 187" name="T18"/>
                <a:gd fmla="*/ 58 h 115" name="T19"/>
                <a:gd fmla="*/ 20 w 187" name="T20"/>
                <a:gd fmla="*/ 75 h 115" name="T21"/>
                <a:gd fmla="*/ 0 w 187" name="T22"/>
                <a:gd fmla="*/ 95 h 115" name="T23"/>
                <a:gd fmla="*/ 20 w 187" name="T24"/>
                <a:gd fmla="*/ 115 h 115"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15" w="187">
                  <a:moveTo>
                    <a:pt x="20" y="115"/>
                  </a:moveTo>
                  <a:cubicBezTo>
                    <a:pt x="67" y="115"/>
                    <a:pt x="67" y="115"/>
                    <a:pt x="67" y="115"/>
                  </a:cubicBezTo>
                  <a:cubicBezTo>
                    <a:pt x="79" y="92"/>
                    <a:pt x="104" y="76"/>
                    <a:pt x="131" y="76"/>
                  </a:cubicBezTo>
                  <a:cubicBezTo>
                    <a:pt x="150" y="76"/>
                    <a:pt x="168" y="84"/>
                    <a:pt x="182" y="97"/>
                  </a:cubicBezTo>
                  <a:cubicBezTo>
                    <a:pt x="182" y="97"/>
                    <a:pt x="183" y="98"/>
                    <a:pt x="183" y="98"/>
                  </a:cubicBezTo>
                  <a:cubicBezTo>
                    <a:pt x="186" y="93"/>
                    <a:pt x="187" y="88"/>
                    <a:pt x="187" y="82"/>
                  </a:cubicBezTo>
                  <a:cubicBezTo>
                    <a:pt x="187" y="64"/>
                    <a:pt x="172" y="49"/>
                    <a:pt x="154" y="49"/>
                  </a:cubicBezTo>
                  <a:cubicBezTo>
                    <a:pt x="146" y="49"/>
                    <a:pt x="138" y="52"/>
                    <a:pt x="132" y="57"/>
                  </a:cubicBezTo>
                  <a:cubicBezTo>
                    <a:pt x="132" y="25"/>
                    <a:pt x="106" y="0"/>
                    <a:pt x="75" y="0"/>
                  </a:cubicBezTo>
                  <a:cubicBezTo>
                    <a:pt x="43" y="0"/>
                    <a:pt x="17" y="26"/>
                    <a:pt x="17" y="58"/>
                  </a:cubicBezTo>
                  <a:cubicBezTo>
                    <a:pt x="17" y="64"/>
                    <a:pt x="18" y="69"/>
                    <a:pt x="20" y="75"/>
                  </a:cubicBezTo>
                  <a:cubicBezTo>
                    <a:pt x="9" y="75"/>
                    <a:pt x="0" y="84"/>
                    <a:pt x="0" y="95"/>
                  </a:cubicBezTo>
                  <a:cubicBezTo>
                    <a:pt x="0" y="106"/>
                    <a:pt x="9" y="115"/>
                    <a:pt x="20" y="115"/>
                  </a:cubicBezTo>
                  <a:close/>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08" name="Freeform 70"/>
            <p:cNvSpPr/>
            <p:nvPr/>
          </p:nvSpPr>
          <p:spPr bwMode="auto">
            <a:xfrm>
              <a:off x="5902326" y="1395413"/>
              <a:ext cx="447675" cy="276225"/>
            </a:xfrm>
            <a:custGeom>
              <a:gdLst>
                <a:gd fmla="*/ 175 w 213" name="T0"/>
                <a:gd fmla="*/ 55 h 131" name="T1"/>
                <a:gd fmla="*/ 151 w 213" name="T2"/>
                <a:gd fmla="*/ 64 h 131" name="T3"/>
                <a:gd fmla="*/ 133 w 213" name="T4"/>
                <a:gd fmla="*/ 21 h 131" name="T5"/>
                <a:gd fmla="*/ 85 w 213" name="T6"/>
                <a:gd fmla="*/ 0 h 131" name="T7"/>
                <a:gd fmla="*/ 29 w 213" name="T8"/>
                <a:gd fmla="*/ 32 h 131" name="T9"/>
                <a:gd fmla="*/ 20 w 213" name="T10"/>
                <a:gd fmla="*/ 66 h 131" name="T11"/>
                <a:gd fmla="*/ 23 w 213" name="T12"/>
                <a:gd fmla="*/ 85 h 131" name="T13"/>
                <a:gd fmla="*/ 0 w 213" name="T14"/>
                <a:gd fmla="*/ 108 h 131" name="T15"/>
                <a:gd fmla="*/ 23 w 213" name="T16"/>
                <a:gd fmla="*/ 131 h 131" name="T17"/>
                <a:gd fmla="*/ 85 w 213" name="T18"/>
                <a:gd fmla="*/ 131 h 131" name="T19"/>
                <a:gd fmla="*/ 88 w 213" name="T20"/>
                <a:gd fmla="*/ 131 h 131" name="T21"/>
                <a:gd fmla="*/ 175 w 213" name="T22"/>
                <a:gd fmla="*/ 131 h 131" name="T23"/>
                <a:gd fmla="*/ 213 w 213" name="T24"/>
                <a:gd fmla="*/ 93 h 131" name="T25"/>
                <a:gd fmla="*/ 175 w 213" name="T26"/>
                <a:gd fmla="*/ 55 h 131"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131" w="213">
                  <a:moveTo>
                    <a:pt x="175" y="55"/>
                  </a:moveTo>
                  <a:cubicBezTo>
                    <a:pt x="166" y="55"/>
                    <a:pt x="157" y="59"/>
                    <a:pt x="151" y="64"/>
                  </a:cubicBezTo>
                  <a:cubicBezTo>
                    <a:pt x="151" y="47"/>
                    <a:pt x="144" y="32"/>
                    <a:pt x="133" y="21"/>
                  </a:cubicBezTo>
                  <a:cubicBezTo>
                    <a:pt x="121" y="8"/>
                    <a:pt x="104" y="0"/>
                    <a:pt x="85" y="0"/>
                  </a:cubicBezTo>
                  <a:cubicBezTo>
                    <a:pt x="61" y="0"/>
                    <a:pt x="41" y="13"/>
                    <a:pt x="29" y="32"/>
                  </a:cubicBezTo>
                  <a:cubicBezTo>
                    <a:pt x="23" y="42"/>
                    <a:pt x="20" y="53"/>
                    <a:pt x="20" y="66"/>
                  </a:cubicBezTo>
                  <a:cubicBezTo>
                    <a:pt x="20" y="72"/>
                    <a:pt x="21" y="79"/>
                    <a:pt x="23" y="85"/>
                  </a:cubicBezTo>
                  <a:cubicBezTo>
                    <a:pt x="10" y="85"/>
                    <a:pt x="0" y="95"/>
                    <a:pt x="0" y="108"/>
                  </a:cubicBezTo>
                  <a:cubicBezTo>
                    <a:pt x="0" y="121"/>
                    <a:pt x="11" y="131"/>
                    <a:pt x="23" y="131"/>
                  </a:cubicBezTo>
                  <a:cubicBezTo>
                    <a:pt x="85" y="131"/>
                    <a:pt x="85" y="131"/>
                    <a:pt x="85" y="131"/>
                  </a:cubicBezTo>
                  <a:cubicBezTo>
                    <a:pt x="88" y="131"/>
                    <a:pt x="88" y="131"/>
                    <a:pt x="88" y="131"/>
                  </a:cubicBezTo>
                  <a:cubicBezTo>
                    <a:pt x="175" y="131"/>
                    <a:pt x="175" y="131"/>
                    <a:pt x="175" y="131"/>
                  </a:cubicBezTo>
                  <a:cubicBezTo>
                    <a:pt x="196" y="131"/>
                    <a:pt x="213" y="114"/>
                    <a:pt x="213" y="93"/>
                  </a:cubicBezTo>
                  <a:cubicBezTo>
                    <a:pt x="213" y="72"/>
                    <a:pt x="196" y="55"/>
                    <a:pt x="175" y="55"/>
                  </a:cubicBezTo>
                  <a:close/>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grpSp>
    </p:spTree>
    <p:custDataLst>
      <p:tags r:id="rId3"/>
    </p:custDataLst>
    <p:extLst>
      <p:ext uri="{BB962C8B-B14F-4D97-AF65-F5344CB8AC3E}">
        <p14:creationId val="2169948549"/>
      </p:ext>
    </p:extLst>
  </p:cSld>
  <p:clrMapOvr>
    <a:masterClrMapping/>
  </p:clrMapOvr>
  <mc:AlternateContent>
    <mc:Choice Requires="p14">
      <p:transition p14:dur="1500" spd="slow">
        <p14:window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58"/>
                                        </p:tgtEl>
                                        <p:attrNameLst>
                                          <p:attrName>style.visibility</p:attrName>
                                        </p:attrNameLst>
                                      </p:cBhvr>
                                      <p:to>
                                        <p:strVal val="visible"/>
                                      </p:to>
                                    </p:set>
                                    <p:animEffect filter="fade" transition="in">
                                      <p:cBhvr>
                                        <p:cTn dur="500" id="7"/>
                                        <p:tgtEl>
                                          <p:spTgt spid="58"/>
                                        </p:tgtEl>
                                      </p:cBhvr>
                                    </p:animEffect>
                                  </p:childTnLst>
                                </p:cTn>
                              </p:par>
                              <p:par>
                                <p:cTn fill="hold" grpId="0" id="8" nodeType="withEffect" presetClass="entr" presetID="22" presetSubtype="8">
                                  <p:stCondLst>
                                    <p:cond delay="0"/>
                                  </p:stCondLst>
                                  <p:childTnLst>
                                    <p:set>
                                      <p:cBhvr>
                                        <p:cTn dur="1" fill="hold" id="9">
                                          <p:stCondLst>
                                            <p:cond delay="0"/>
                                          </p:stCondLst>
                                        </p:cTn>
                                        <p:tgtEl>
                                          <p:spTgt spid="59"/>
                                        </p:tgtEl>
                                        <p:attrNameLst>
                                          <p:attrName>style.visibility</p:attrName>
                                        </p:attrNameLst>
                                      </p:cBhvr>
                                      <p:to>
                                        <p:strVal val="visible"/>
                                      </p:to>
                                    </p:set>
                                    <p:animEffect filter="wipe(left)" transition="in">
                                      <p:cBhvr>
                                        <p:cTn dur="500" id="10"/>
                                        <p:tgtEl>
                                          <p:spTgt spid="59"/>
                                        </p:tgtEl>
                                      </p:cBhvr>
                                    </p:animEffect>
                                  </p:childTnLst>
                                </p:cTn>
                              </p:par>
                            </p:childTnLst>
                          </p:cTn>
                        </p:par>
                        <p:par>
                          <p:cTn fill="hold" id="11" nodeType="afterGroup">
                            <p:stCondLst>
                              <p:cond delay="500"/>
                            </p:stCondLst>
                            <p:childTnLst>
                              <p:par>
                                <p:cTn fill="hold" grpId="0" id="12" nodeType="afterEffect" presetClass="entr" presetID="10" presetSubtype="0">
                                  <p:stCondLst>
                                    <p:cond delay="0"/>
                                  </p:stCondLst>
                                  <p:childTnLst>
                                    <p:set>
                                      <p:cBhvr>
                                        <p:cTn dur="1" fill="hold" id="13">
                                          <p:stCondLst>
                                            <p:cond delay="0"/>
                                          </p:stCondLst>
                                        </p:cTn>
                                        <p:tgtEl>
                                          <p:spTgt spid="60"/>
                                        </p:tgtEl>
                                        <p:attrNameLst>
                                          <p:attrName>style.visibility</p:attrName>
                                        </p:attrNameLst>
                                      </p:cBhvr>
                                      <p:to>
                                        <p:strVal val="visible"/>
                                      </p:to>
                                    </p:set>
                                    <p:animEffect filter="fade" transition="in">
                                      <p:cBhvr>
                                        <p:cTn dur="500" id="14"/>
                                        <p:tgtEl>
                                          <p:spTgt spid="60"/>
                                        </p:tgtEl>
                                      </p:cBhvr>
                                    </p:animEffect>
                                  </p:childTnLst>
                                </p:cTn>
                              </p:par>
                            </p:childTnLst>
                          </p:cTn>
                        </p:par>
                        <p:par>
                          <p:cTn fill="hold" id="15" nodeType="afterGroup">
                            <p:stCondLst>
                              <p:cond delay="1000"/>
                            </p:stCondLst>
                            <p:childTnLst>
                              <p:par>
                                <p:cTn fill="hold" grpId="0" id="16" nodeType="afterEffect" presetClass="entr" presetID="10" presetSubtype="0">
                                  <p:stCondLst>
                                    <p:cond delay="0"/>
                                  </p:stCondLst>
                                  <p:childTnLst>
                                    <p:set>
                                      <p:cBhvr>
                                        <p:cTn dur="1" fill="hold" id="17">
                                          <p:stCondLst>
                                            <p:cond delay="0"/>
                                          </p:stCondLst>
                                        </p:cTn>
                                        <p:tgtEl>
                                          <p:spTgt spid="61"/>
                                        </p:tgtEl>
                                        <p:attrNameLst>
                                          <p:attrName>style.visibility</p:attrName>
                                        </p:attrNameLst>
                                      </p:cBhvr>
                                      <p:to>
                                        <p:strVal val="visible"/>
                                      </p:to>
                                    </p:set>
                                    <p:animEffect filter="fade" transition="in">
                                      <p:cBhvr>
                                        <p:cTn dur="500" id="18"/>
                                        <p:tgtEl>
                                          <p:spTgt spid="61"/>
                                        </p:tgtEl>
                                      </p:cBhvr>
                                    </p:animEffect>
                                  </p:childTnLst>
                                </p:cTn>
                              </p:par>
                              <p:par>
                                <p:cTn fill="hold" grpId="0" id="19" nodeType="withEffect" presetClass="entr" presetID="22" presetSubtype="8">
                                  <p:stCondLst>
                                    <p:cond delay="0"/>
                                  </p:stCondLst>
                                  <p:childTnLst>
                                    <p:set>
                                      <p:cBhvr>
                                        <p:cTn dur="1" fill="hold" id="20">
                                          <p:stCondLst>
                                            <p:cond delay="0"/>
                                          </p:stCondLst>
                                        </p:cTn>
                                        <p:tgtEl>
                                          <p:spTgt spid="62"/>
                                        </p:tgtEl>
                                        <p:attrNameLst>
                                          <p:attrName>style.visibility</p:attrName>
                                        </p:attrNameLst>
                                      </p:cBhvr>
                                      <p:to>
                                        <p:strVal val="visible"/>
                                      </p:to>
                                    </p:set>
                                    <p:animEffect filter="wipe(left)" transition="in">
                                      <p:cBhvr>
                                        <p:cTn dur="500" id="21"/>
                                        <p:tgtEl>
                                          <p:spTgt spid="62"/>
                                        </p:tgtEl>
                                      </p:cBhvr>
                                    </p:animEffect>
                                  </p:childTnLst>
                                </p:cTn>
                              </p:par>
                            </p:childTnLst>
                          </p:cTn>
                        </p:par>
                        <p:par>
                          <p:cTn fill="hold" id="22" nodeType="afterGroup">
                            <p:stCondLst>
                              <p:cond delay="1500"/>
                            </p:stCondLst>
                            <p:childTnLst>
                              <p:par>
                                <p:cTn fill="hold" grpId="0" id="23" nodeType="afterEffect" presetClass="entr" presetID="10" presetSubtype="0">
                                  <p:stCondLst>
                                    <p:cond delay="0"/>
                                  </p:stCondLst>
                                  <p:childTnLst>
                                    <p:set>
                                      <p:cBhvr>
                                        <p:cTn dur="1" fill="hold" id="24">
                                          <p:stCondLst>
                                            <p:cond delay="0"/>
                                          </p:stCondLst>
                                        </p:cTn>
                                        <p:tgtEl>
                                          <p:spTgt spid="63"/>
                                        </p:tgtEl>
                                        <p:attrNameLst>
                                          <p:attrName>style.visibility</p:attrName>
                                        </p:attrNameLst>
                                      </p:cBhvr>
                                      <p:to>
                                        <p:strVal val="visible"/>
                                      </p:to>
                                    </p:set>
                                    <p:animEffect filter="fade" transition="in">
                                      <p:cBhvr>
                                        <p:cTn dur="500" id="25"/>
                                        <p:tgtEl>
                                          <p:spTgt spid="63"/>
                                        </p:tgtEl>
                                      </p:cBhvr>
                                    </p:animEffect>
                                  </p:childTnLst>
                                </p:cTn>
                              </p:par>
                            </p:childTnLst>
                          </p:cTn>
                        </p:par>
                        <p:par>
                          <p:cTn fill="hold" id="26" nodeType="afterGroup">
                            <p:stCondLst>
                              <p:cond delay="2000"/>
                            </p:stCondLst>
                            <p:childTnLst>
                              <p:par>
                                <p:cTn fill="hold" grpId="0" id="27" nodeType="afterEffect" presetClass="entr" presetID="10" presetSubtype="0">
                                  <p:stCondLst>
                                    <p:cond delay="0"/>
                                  </p:stCondLst>
                                  <p:childTnLst>
                                    <p:set>
                                      <p:cBhvr>
                                        <p:cTn dur="1" fill="hold" id="28">
                                          <p:stCondLst>
                                            <p:cond delay="0"/>
                                          </p:stCondLst>
                                        </p:cTn>
                                        <p:tgtEl>
                                          <p:spTgt spid="64"/>
                                        </p:tgtEl>
                                        <p:attrNameLst>
                                          <p:attrName>style.visibility</p:attrName>
                                        </p:attrNameLst>
                                      </p:cBhvr>
                                      <p:to>
                                        <p:strVal val="visible"/>
                                      </p:to>
                                    </p:set>
                                    <p:animEffect filter="fade" transition="in">
                                      <p:cBhvr>
                                        <p:cTn dur="500" id="29"/>
                                        <p:tgtEl>
                                          <p:spTgt spid="64"/>
                                        </p:tgtEl>
                                      </p:cBhvr>
                                    </p:animEffect>
                                  </p:childTnLst>
                                </p:cTn>
                              </p:par>
                              <p:par>
                                <p:cTn fill="hold" grpId="0" id="30" nodeType="withEffect" presetClass="entr" presetID="22" presetSubtype="8">
                                  <p:stCondLst>
                                    <p:cond delay="0"/>
                                  </p:stCondLst>
                                  <p:childTnLst>
                                    <p:set>
                                      <p:cBhvr>
                                        <p:cTn dur="1" fill="hold" id="31">
                                          <p:stCondLst>
                                            <p:cond delay="0"/>
                                          </p:stCondLst>
                                        </p:cTn>
                                        <p:tgtEl>
                                          <p:spTgt spid="65"/>
                                        </p:tgtEl>
                                        <p:attrNameLst>
                                          <p:attrName>style.visibility</p:attrName>
                                        </p:attrNameLst>
                                      </p:cBhvr>
                                      <p:to>
                                        <p:strVal val="visible"/>
                                      </p:to>
                                    </p:set>
                                    <p:animEffect filter="wipe(left)" transition="in">
                                      <p:cBhvr>
                                        <p:cTn dur="500" id="32"/>
                                        <p:tgtEl>
                                          <p:spTgt spid="65"/>
                                        </p:tgtEl>
                                      </p:cBhvr>
                                    </p:animEffect>
                                  </p:childTnLst>
                                </p:cTn>
                              </p:par>
                            </p:childTnLst>
                          </p:cTn>
                        </p:par>
                        <p:par>
                          <p:cTn fill="hold" id="33" nodeType="afterGroup">
                            <p:stCondLst>
                              <p:cond delay="2500"/>
                            </p:stCondLst>
                            <p:childTnLst>
                              <p:par>
                                <p:cTn fill="hold" grpId="0" id="34" nodeType="afterEffect" presetClass="entr" presetID="10" presetSubtype="0">
                                  <p:stCondLst>
                                    <p:cond delay="0"/>
                                  </p:stCondLst>
                                  <p:childTnLst>
                                    <p:set>
                                      <p:cBhvr>
                                        <p:cTn dur="1" fill="hold" id="35">
                                          <p:stCondLst>
                                            <p:cond delay="0"/>
                                          </p:stCondLst>
                                        </p:cTn>
                                        <p:tgtEl>
                                          <p:spTgt spid="66"/>
                                        </p:tgtEl>
                                        <p:attrNameLst>
                                          <p:attrName>style.visibility</p:attrName>
                                        </p:attrNameLst>
                                      </p:cBhvr>
                                      <p:to>
                                        <p:strVal val="visible"/>
                                      </p:to>
                                    </p:set>
                                    <p:animEffect filter="fade" transition="in">
                                      <p:cBhvr>
                                        <p:cTn dur="500" id="36"/>
                                        <p:tgtEl>
                                          <p:spTgt spid="66"/>
                                        </p:tgtEl>
                                      </p:cBhvr>
                                    </p:animEffect>
                                  </p:childTnLst>
                                </p:cTn>
                              </p:par>
                            </p:childTnLst>
                          </p:cTn>
                        </p:par>
                        <p:par>
                          <p:cTn fill="hold" id="37" nodeType="afterGroup">
                            <p:stCondLst>
                              <p:cond delay="3000"/>
                            </p:stCondLst>
                            <p:childTnLst>
                              <p:par>
                                <p:cTn fill="hold" grpId="0" id="38" nodeType="afterEffect" presetClass="entr" presetID="10" presetSubtype="0">
                                  <p:stCondLst>
                                    <p:cond delay="0"/>
                                  </p:stCondLst>
                                  <p:childTnLst>
                                    <p:set>
                                      <p:cBhvr>
                                        <p:cTn dur="1" fill="hold" id="39">
                                          <p:stCondLst>
                                            <p:cond delay="0"/>
                                          </p:stCondLst>
                                        </p:cTn>
                                        <p:tgtEl>
                                          <p:spTgt spid="67"/>
                                        </p:tgtEl>
                                        <p:attrNameLst>
                                          <p:attrName>style.visibility</p:attrName>
                                        </p:attrNameLst>
                                      </p:cBhvr>
                                      <p:to>
                                        <p:strVal val="visible"/>
                                      </p:to>
                                    </p:set>
                                    <p:animEffect filter="fade" transition="in">
                                      <p:cBhvr>
                                        <p:cTn dur="500" id="40"/>
                                        <p:tgtEl>
                                          <p:spTgt spid="67"/>
                                        </p:tgtEl>
                                      </p:cBhvr>
                                    </p:animEffect>
                                  </p:childTnLst>
                                </p:cTn>
                              </p:par>
                              <p:par>
                                <p:cTn fill="hold" grpId="0" id="41" nodeType="withEffect" presetClass="entr" presetID="22" presetSubtype="8">
                                  <p:stCondLst>
                                    <p:cond delay="0"/>
                                  </p:stCondLst>
                                  <p:childTnLst>
                                    <p:set>
                                      <p:cBhvr>
                                        <p:cTn dur="1" fill="hold" id="42">
                                          <p:stCondLst>
                                            <p:cond delay="0"/>
                                          </p:stCondLst>
                                        </p:cTn>
                                        <p:tgtEl>
                                          <p:spTgt spid="68"/>
                                        </p:tgtEl>
                                        <p:attrNameLst>
                                          <p:attrName>style.visibility</p:attrName>
                                        </p:attrNameLst>
                                      </p:cBhvr>
                                      <p:to>
                                        <p:strVal val="visible"/>
                                      </p:to>
                                    </p:set>
                                    <p:animEffect filter="wipe(left)" transition="in">
                                      <p:cBhvr>
                                        <p:cTn dur="500" id="43"/>
                                        <p:tgtEl>
                                          <p:spTgt spid="68"/>
                                        </p:tgtEl>
                                      </p:cBhvr>
                                    </p:animEffect>
                                  </p:childTnLst>
                                </p:cTn>
                              </p:par>
                            </p:childTnLst>
                          </p:cTn>
                        </p:par>
                        <p:par>
                          <p:cTn fill="hold" id="44" nodeType="afterGroup">
                            <p:stCondLst>
                              <p:cond delay="3500"/>
                            </p:stCondLst>
                            <p:childTnLst>
                              <p:par>
                                <p:cTn fill="hold" grpId="0" id="45" nodeType="afterEffect" presetClass="entr" presetID="10" presetSubtype="0">
                                  <p:stCondLst>
                                    <p:cond delay="0"/>
                                  </p:stCondLst>
                                  <p:childTnLst>
                                    <p:set>
                                      <p:cBhvr>
                                        <p:cTn dur="1" fill="hold" id="46">
                                          <p:stCondLst>
                                            <p:cond delay="0"/>
                                          </p:stCondLst>
                                        </p:cTn>
                                        <p:tgtEl>
                                          <p:spTgt spid="69"/>
                                        </p:tgtEl>
                                        <p:attrNameLst>
                                          <p:attrName>style.visibility</p:attrName>
                                        </p:attrNameLst>
                                      </p:cBhvr>
                                      <p:to>
                                        <p:strVal val="visible"/>
                                      </p:to>
                                    </p:set>
                                    <p:animEffect filter="fade" transition="in">
                                      <p:cBhvr>
                                        <p:cTn dur="500" id="47"/>
                                        <p:tgtEl>
                                          <p:spTgt spid="69"/>
                                        </p:tgtEl>
                                      </p:cBhvr>
                                    </p:animEffect>
                                  </p:childTnLst>
                                </p:cTn>
                              </p:par>
                            </p:childTnLst>
                          </p:cTn>
                        </p:par>
                        <p:par>
                          <p:cTn fill="hold" id="48" nodeType="afterGroup">
                            <p:stCondLst>
                              <p:cond delay="4000"/>
                            </p:stCondLst>
                            <p:childTnLst>
                              <p:par>
                                <p:cTn fill="hold" grpId="0" id="49" nodeType="afterEffect" presetClass="entr" presetID="10" presetSubtype="0">
                                  <p:stCondLst>
                                    <p:cond delay="0"/>
                                  </p:stCondLst>
                                  <p:childTnLst>
                                    <p:set>
                                      <p:cBhvr>
                                        <p:cTn dur="1" fill="hold" id="50">
                                          <p:stCondLst>
                                            <p:cond delay="0"/>
                                          </p:stCondLst>
                                        </p:cTn>
                                        <p:tgtEl>
                                          <p:spTgt spid="70"/>
                                        </p:tgtEl>
                                        <p:attrNameLst>
                                          <p:attrName>style.visibility</p:attrName>
                                        </p:attrNameLst>
                                      </p:cBhvr>
                                      <p:to>
                                        <p:strVal val="visible"/>
                                      </p:to>
                                    </p:set>
                                    <p:animEffect filter="fade" transition="in">
                                      <p:cBhvr>
                                        <p:cTn dur="500" id="51"/>
                                        <p:tgtEl>
                                          <p:spTgt spid="70"/>
                                        </p:tgtEl>
                                      </p:cBhvr>
                                    </p:animEffect>
                                  </p:childTnLst>
                                </p:cTn>
                              </p:par>
                              <p:par>
                                <p:cTn fill="hold" grpId="0" id="52" nodeType="withEffect" presetClass="entr" presetID="22" presetSubtype="8">
                                  <p:stCondLst>
                                    <p:cond delay="0"/>
                                  </p:stCondLst>
                                  <p:childTnLst>
                                    <p:set>
                                      <p:cBhvr>
                                        <p:cTn dur="1" fill="hold" id="53">
                                          <p:stCondLst>
                                            <p:cond delay="0"/>
                                          </p:stCondLst>
                                        </p:cTn>
                                        <p:tgtEl>
                                          <p:spTgt spid="71"/>
                                        </p:tgtEl>
                                        <p:attrNameLst>
                                          <p:attrName>style.visibility</p:attrName>
                                        </p:attrNameLst>
                                      </p:cBhvr>
                                      <p:to>
                                        <p:strVal val="visible"/>
                                      </p:to>
                                    </p:set>
                                    <p:animEffect filter="wipe(left)" transition="in">
                                      <p:cBhvr>
                                        <p:cTn dur="500" id="54"/>
                                        <p:tgtEl>
                                          <p:spTgt spid="71"/>
                                        </p:tgtEl>
                                      </p:cBhvr>
                                    </p:animEffect>
                                  </p:childTnLst>
                                </p:cTn>
                              </p:par>
                            </p:childTnLst>
                          </p:cTn>
                        </p:par>
                        <p:par>
                          <p:cTn fill="hold" id="55" nodeType="afterGroup">
                            <p:stCondLst>
                              <p:cond delay="4500"/>
                            </p:stCondLst>
                            <p:childTnLst>
                              <p:par>
                                <p:cTn fill="hold" grpId="0" id="56" nodeType="afterEffect" presetClass="entr" presetID="10" presetSubtype="0">
                                  <p:stCondLst>
                                    <p:cond delay="0"/>
                                  </p:stCondLst>
                                  <p:childTnLst>
                                    <p:set>
                                      <p:cBhvr>
                                        <p:cTn dur="1" fill="hold" id="57">
                                          <p:stCondLst>
                                            <p:cond delay="0"/>
                                          </p:stCondLst>
                                        </p:cTn>
                                        <p:tgtEl>
                                          <p:spTgt spid="72"/>
                                        </p:tgtEl>
                                        <p:attrNameLst>
                                          <p:attrName>style.visibility</p:attrName>
                                        </p:attrNameLst>
                                      </p:cBhvr>
                                      <p:to>
                                        <p:strVal val="visible"/>
                                      </p:to>
                                    </p:set>
                                    <p:animEffect filter="fade" transition="in">
                                      <p:cBhvr>
                                        <p:cTn dur="500" id="58"/>
                                        <p:tgtEl>
                                          <p:spTgt spid="72"/>
                                        </p:tgtEl>
                                      </p:cBhvr>
                                    </p:animEffect>
                                  </p:childTnLst>
                                </p:cTn>
                              </p:par>
                              <p:par>
                                <p:cTn fill="hold" grpId="0" id="59" nodeType="withEffect" presetClass="entr" presetID="22" presetSubtype="8">
                                  <p:stCondLst>
                                    <p:cond delay="0"/>
                                  </p:stCondLst>
                                  <p:childTnLst>
                                    <p:set>
                                      <p:cBhvr>
                                        <p:cTn dur="1" fill="hold" id="60">
                                          <p:stCondLst>
                                            <p:cond delay="0"/>
                                          </p:stCondLst>
                                        </p:cTn>
                                        <p:tgtEl>
                                          <p:spTgt spid="73"/>
                                        </p:tgtEl>
                                        <p:attrNameLst>
                                          <p:attrName>style.visibility</p:attrName>
                                        </p:attrNameLst>
                                      </p:cBhvr>
                                      <p:to>
                                        <p:strVal val="visible"/>
                                      </p:to>
                                    </p:set>
                                    <p:animEffect filter="wipe(left)" transition="in">
                                      <p:cBhvr>
                                        <p:cTn dur="500" id="61"/>
                                        <p:tgtEl>
                                          <p:spTgt spid="73"/>
                                        </p:tgtEl>
                                      </p:cBhvr>
                                    </p:animEffect>
                                  </p:childTnLst>
                                </p:cTn>
                              </p:par>
                            </p:childTnLst>
                          </p:cTn>
                        </p:par>
                        <p:par>
                          <p:cTn fill="hold" id="62" nodeType="afterGroup">
                            <p:stCondLst>
                              <p:cond delay="5000"/>
                            </p:stCondLst>
                            <p:childTnLst>
                              <p:par>
                                <p:cTn fill="hold" grpId="0" id="63" nodeType="afterEffect" presetClass="entr" presetID="10" presetSubtype="0">
                                  <p:stCondLst>
                                    <p:cond delay="0"/>
                                  </p:stCondLst>
                                  <p:childTnLst>
                                    <p:set>
                                      <p:cBhvr>
                                        <p:cTn dur="1" fill="hold" id="64">
                                          <p:stCondLst>
                                            <p:cond delay="0"/>
                                          </p:stCondLst>
                                        </p:cTn>
                                        <p:tgtEl>
                                          <p:spTgt spid="74"/>
                                        </p:tgtEl>
                                        <p:attrNameLst>
                                          <p:attrName>style.visibility</p:attrName>
                                        </p:attrNameLst>
                                      </p:cBhvr>
                                      <p:to>
                                        <p:strVal val="visible"/>
                                      </p:to>
                                    </p:set>
                                    <p:animEffect filter="fade" transition="in">
                                      <p:cBhvr>
                                        <p:cTn dur="500" id="65"/>
                                        <p:tgtEl>
                                          <p:spTgt spid="74"/>
                                        </p:tgtEl>
                                      </p:cBhvr>
                                    </p:animEffect>
                                  </p:childTnLst>
                                </p:cTn>
                              </p:par>
                            </p:childTnLst>
                          </p:cTn>
                        </p:par>
                        <p:par>
                          <p:cTn fill="hold" id="66" nodeType="afterGroup">
                            <p:stCondLst>
                              <p:cond delay="5500"/>
                            </p:stCondLst>
                            <p:childTnLst>
                              <p:par>
                                <p:cTn fill="hold" grpId="0" id="67" nodeType="afterEffect" presetClass="entr" presetID="10" presetSubtype="0">
                                  <p:stCondLst>
                                    <p:cond delay="0"/>
                                  </p:stCondLst>
                                  <p:childTnLst>
                                    <p:set>
                                      <p:cBhvr>
                                        <p:cTn dur="1" fill="hold" id="68">
                                          <p:stCondLst>
                                            <p:cond delay="0"/>
                                          </p:stCondLst>
                                        </p:cTn>
                                        <p:tgtEl>
                                          <p:spTgt spid="75"/>
                                        </p:tgtEl>
                                        <p:attrNameLst>
                                          <p:attrName>style.visibility</p:attrName>
                                        </p:attrNameLst>
                                      </p:cBhvr>
                                      <p:to>
                                        <p:strVal val="visible"/>
                                      </p:to>
                                    </p:set>
                                    <p:animEffect filter="fade" transition="in">
                                      <p:cBhvr>
                                        <p:cTn dur="500" id="69"/>
                                        <p:tgtEl>
                                          <p:spTgt spid="7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8"/>
      <p:bldP grpId="0" spid="59"/>
      <p:bldP grpId="0" spid="60"/>
      <p:bldP grpId="0" spid="61"/>
      <p:bldP grpId="0" spid="62"/>
      <p:bldP grpId="0" spid="63"/>
      <p:bldP grpId="0" spid="64"/>
      <p:bldP grpId="0" spid="65"/>
      <p:bldP grpId="0" spid="66"/>
      <p:bldP grpId="0" spid="67"/>
      <p:bldP grpId="0" spid="68"/>
      <p:bldP grpId="0" spid="69"/>
      <p:bldP grpId="0" spid="70"/>
      <p:bldP grpId="0" spid="71"/>
      <p:bldP grpId="0" spid="72"/>
      <p:bldP grpId="0" spid="73"/>
      <p:bldP grpId="0" spid="74"/>
      <p:bldP grpId="0" spid="75"/>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C:\Users\Administrator\Desktop\11111.tif" id="2050" name="Picture 2"/>
          <p:cNvPicPr>
            <a:picLocks noChangeArrowheads="1" noChangeAspect="1"/>
          </p:cNvPicPr>
          <p:nvPr/>
        </p:nvPicPr>
        <p:blipFill>
          <a:blip r:embed="rId2">
            <a:extLst>
              <a:ext uri="{28A0092B-C50C-407E-A947-70E740481C1C}">
                <a14:useLocalDpi val="0"/>
              </a:ext>
            </a:extLst>
          </a:blip>
          <a:srcRect b="91703"/>
          <a:stretch>
            <a:fillRect/>
          </a:stretch>
        </p:blipFill>
        <p:spPr bwMode="auto">
          <a:xfrm>
            <a:off x="0" y="0"/>
            <a:ext cx="9144000" cy="426720"/>
          </a:xfrm>
          <a:prstGeom prst="rect">
            <a:avLst/>
          </a:prstGeom>
          <a:noFill/>
          <a:extLst>
            <a:ext uri="{909E8E84-426E-40DD-AFC4-6F175D3DCCD1}">
              <a14:hiddenFill>
                <a:solidFill>
                  <a:srgbClr val="FFFFFF"/>
                </a:solidFill>
              </a14:hiddenFill>
            </a:ext>
          </a:extLst>
        </p:spPr>
      </p:pic>
      <p:cxnSp>
        <p:nvCxnSpPr>
          <p:cNvPr id="3" name="直接连接符 2"/>
          <p:cNvCxnSpPr/>
          <p:nvPr/>
        </p:nvCxnSpPr>
        <p:spPr>
          <a:xfrm>
            <a:off x="395536" y="483518"/>
            <a:ext cx="8748464" cy="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 name="TextBox 68"/>
          <p:cNvSpPr txBox="1">
            <a:spLocks noChangeArrowheads="1"/>
          </p:cNvSpPr>
          <p:nvPr/>
        </p:nvSpPr>
        <p:spPr bwMode="auto">
          <a:xfrm>
            <a:off x="2613114" y="51472"/>
            <a:ext cx="3917776" cy="9448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686" lIns="91372" rIns="91372" tIns="45686" wrap="square">
            <a:spAutoFit/>
          </a:bodyPr>
          <a:lstStyle>
            <a:defPPr>
              <a:defRPr lang="en-US"/>
            </a:defPPr>
            <a:lvl1pPr algn="l" eaLnBrk="0" fontAlgn="base" hangingPunct="0" rtl="0">
              <a:spcBef>
                <a:spcPct val="0"/>
              </a:spcBef>
              <a:spcAft>
                <a:spcPct val="0"/>
              </a:spcAft>
              <a:defRPr kern="1200">
                <a:solidFill>
                  <a:schemeClr val="tx1"/>
                </a:solidFill>
                <a:latin charset="0" panose="020f0502020204030204" pitchFamily="34" typeface="Calibri"/>
                <a:ea typeface="+mn-ea"/>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typeface="+mn-ea"/>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typeface="+mn-ea"/>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typeface="+mn-ea"/>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typeface="+mn-ea"/>
                <a:cs typeface="+mn-cs"/>
              </a:defRPr>
            </a:lvl5pPr>
            <a:lvl6pPr algn="l" defTabSz="914400" eaLnBrk="1" hangingPunct="1" latinLnBrk="0" marL="2286000" rtl="0">
              <a:defRPr kern="1200">
                <a:solidFill>
                  <a:schemeClr val="tx1"/>
                </a:solidFill>
                <a:latin charset="0" panose="020f0502020204030204" pitchFamily="34" typeface="Calibri"/>
                <a:ea typeface="+mn-ea"/>
                <a:cs typeface="+mn-cs"/>
              </a:defRPr>
            </a:lvl6pPr>
            <a:lvl7pPr algn="l" defTabSz="914400" eaLnBrk="1" hangingPunct="1" latinLnBrk="0" marL="2743200" rtl="0">
              <a:defRPr kern="1200">
                <a:solidFill>
                  <a:schemeClr val="tx1"/>
                </a:solidFill>
                <a:latin charset="0" panose="020f0502020204030204" pitchFamily="34" typeface="Calibri"/>
                <a:ea typeface="+mn-ea"/>
                <a:cs typeface="+mn-cs"/>
              </a:defRPr>
            </a:lvl7pPr>
            <a:lvl8pPr algn="l" defTabSz="914400" eaLnBrk="1" hangingPunct="1" latinLnBrk="0" marL="3200400" rtl="0">
              <a:defRPr kern="1200">
                <a:solidFill>
                  <a:schemeClr val="tx1"/>
                </a:solidFill>
                <a:latin charset="0" panose="020f0502020204030204" pitchFamily="34" typeface="Calibri"/>
                <a:ea typeface="+mn-ea"/>
                <a:cs typeface="+mn-cs"/>
              </a:defRPr>
            </a:lvl8pPr>
            <a:lvl9pPr algn="l" defTabSz="914400" eaLnBrk="1" hangingPunct="1" latinLnBrk="0" marL="3657600" rtl="0">
              <a:defRPr kern="1200">
                <a:solidFill>
                  <a:schemeClr val="tx1"/>
                </a:solidFill>
                <a:latin charset="0" panose="020f0502020204030204" pitchFamily="34" typeface="Calibri"/>
                <a:ea typeface="+mn-ea"/>
                <a:cs typeface="+mn-cs"/>
              </a:defRPr>
            </a:lvl9pPr>
          </a:lstStyle>
          <a:p>
            <a:pPr algn="ctr" eaLnBrk="1" hangingPunct="1"/>
            <a:r>
              <a:rPr altLang="zh-CN" b="1" lang="id-ID" sz="2800">
                <a:solidFill>
                  <a:schemeClr val="bg1"/>
                </a:solidFill>
                <a:latin charset="0" pitchFamily="2" typeface="Roboto"/>
                <a:ea charset="0" pitchFamily="2" typeface="Roboto"/>
                <a:cs charset="0" pitchFamily="2" typeface="Roboto"/>
              </a:rPr>
              <a:t>Company Presentation Name</a:t>
            </a:r>
          </a:p>
        </p:txBody>
      </p:sp>
      <p:sp>
        <p:nvSpPr>
          <p:cNvPr id="50" name="Rectangle 5"/>
          <p:cNvSpPr/>
          <p:nvPr/>
        </p:nvSpPr>
        <p:spPr>
          <a:xfrm>
            <a:off x="0" y="5032773"/>
            <a:ext cx="9144000" cy="110728"/>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9" lIns="68529" rIns="68529" tIns="34289"/>
          <a:lstStyle/>
          <a:p>
            <a:pPr algn="ctr">
              <a:defRPr/>
            </a:pPr>
            <a:endParaRPr lang="en-US"/>
          </a:p>
        </p:txBody>
      </p:sp>
      <p:sp>
        <p:nvSpPr>
          <p:cNvPr id="6" name="Text Placeholder 2"/>
          <p:cNvSpPr txBox="1"/>
          <p:nvPr/>
        </p:nvSpPr>
        <p:spPr>
          <a:xfrm>
            <a:off x="681038" y="616779"/>
            <a:ext cx="7886700" cy="377429"/>
          </a:xfrm>
          <a:prstGeom prst="rect">
            <a:avLst/>
          </a:prstGeom>
        </p:spPr>
        <p:txBody>
          <a:bodyPr bIns="34289" lIns="68528" rIns="68528" tIns="34289">
            <a:normAutofit/>
          </a:bodyPr>
          <a:lstStyle>
            <a:lvl1pPr algn="ctr" defTabSz="914400" eaLnBrk="1" hangingPunct="1" indent="0" latinLnBrk="0" marL="0" rtl="0">
              <a:lnSpc>
                <a:spcPct val="90000"/>
              </a:lnSpc>
              <a:spcBef>
                <a:spcPts val="1000"/>
              </a:spcBef>
              <a:buFont charset="0" pitchFamily="34" typeface="Arial"/>
              <a:buNone/>
              <a:defRPr kern="1200" sz="2400">
                <a:solidFill>
                  <a:schemeClr val="tx1"/>
                </a:solidFill>
                <a:latin typeface="+mn-lt"/>
                <a:ea typeface="+mn-ea"/>
                <a:cs typeface="+mn-cs"/>
              </a:defRPr>
            </a:lvl1pPr>
            <a:lvl2pPr algn="ctr" defTabSz="914400" eaLnBrk="1" hangingPunct="1" indent="0" latinLnBrk="0" marL="457200" rtl="0">
              <a:lnSpc>
                <a:spcPct val="90000"/>
              </a:lnSpc>
              <a:spcBef>
                <a:spcPts val="500"/>
              </a:spcBef>
              <a:buFont charset="0" pitchFamily="34" typeface="Arial"/>
              <a:buNone/>
              <a:defRPr kern="1200" sz="2000">
                <a:solidFill>
                  <a:schemeClr val="tx1"/>
                </a:solidFill>
                <a:latin typeface="+mn-lt"/>
                <a:ea typeface="+mn-ea"/>
                <a:cs typeface="+mn-cs"/>
              </a:defRPr>
            </a:lvl2pPr>
            <a:lvl3pPr algn="ctr" defTabSz="914400" eaLnBrk="1" hangingPunct="1" indent="0" latinLnBrk="0" marL="914400" rtl="0">
              <a:lnSpc>
                <a:spcPct val="90000"/>
              </a:lnSpc>
              <a:spcBef>
                <a:spcPts val="500"/>
              </a:spcBef>
              <a:buFont charset="0" pitchFamily="34" typeface="Arial"/>
              <a:buNone/>
              <a:defRPr kern="1200" sz="1800">
                <a:solidFill>
                  <a:schemeClr val="tx1"/>
                </a:solidFill>
                <a:latin typeface="+mn-lt"/>
                <a:ea typeface="+mn-ea"/>
                <a:cs typeface="+mn-cs"/>
              </a:defRPr>
            </a:lvl3pPr>
            <a:lvl4pPr algn="ctr" defTabSz="914400" eaLnBrk="1" hangingPunct="1" indent="0" latinLnBrk="0" marL="1371600" rtl="0">
              <a:lnSpc>
                <a:spcPct val="90000"/>
              </a:lnSpc>
              <a:spcBef>
                <a:spcPts val="500"/>
              </a:spcBef>
              <a:buFont charset="0" pitchFamily="34" typeface="Arial"/>
              <a:buNone/>
              <a:defRPr kern="1200" sz="1600">
                <a:solidFill>
                  <a:schemeClr val="tx1"/>
                </a:solidFill>
                <a:latin typeface="+mn-lt"/>
                <a:ea typeface="+mn-ea"/>
                <a:cs typeface="+mn-cs"/>
              </a:defRPr>
            </a:lvl4pPr>
            <a:lvl5pPr algn="ctr" defTabSz="914400" eaLnBrk="1" hangingPunct="1" indent="0" latinLnBrk="0" marL="1828800" rtl="0">
              <a:lnSpc>
                <a:spcPct val="90000"/>
              </a:lnSpc>
              <a:spcBef>
                <a:spcPts val="500"/>
              </a:spcBef>
              <a:buFont charset="0" pitchFamily="34" typeface="Arial"/>
              <a:buNone/>
              <a:defRPr kern="1200" sz="1600">
                <a:solidFill>
                  <a:schemeClr val="tx1"/>
                </a:solidFill>
                <a:latin typeface="+mn-lt"/>
                <a:ea typeface="+mn-ea"/>
                <a:cs typeface="+mn-cs"/>
              </a:defRPr>
            </a:lvl5pPr>
            <a:lvl6pPr algn="ctr" defTabSz="914400" eaLnBrk="1" hangingPunct="1" indent="0" latinLnBrk="0" marL="2286000" rtl="0">
              <a:lnSpc>
                <a:spcPct val="90000"/>
              </a:lnSpc>
              <a:spcBef>
                <a:spcPts val="500"/>
              </a:spcBef>
              <a:buFont charset="0" pitchFamily="34" typeface="Arial"/>
              <a:buNone/>
              <a:defRPr kern="1200" sz="1600">
                <a:solidFill>
                  <a:schemeClr val="tx1"/>
                </a:solidFill>
                <a:latin typeface="+mn-lt"/>
                <a:ea typeface="+mn-ea"/>
                <a:cs typeface="+mn-cs"/>
              </a:defRPr>
            </a:lvl6pPr>
            <a:lvl7pPr algn="ctr" defTabSz="914400" eaLnBrk="1" hangingPunct="1" indent="0" latinLnBrk="0" marL="2743200" rtl="0">
              <a:lnSpc>
                <a:spcPct val="90000"/>
              </a:lnSpc>
              <a:spcBef>
                <a:spcPts val="500"/>
              </a:spcBef>
              <a:buFont charset="0" pitchFamily="34" typeface="Arial"/>
              <a:buNone/>
              <a:defRPr kern="1200" sz="1600">
                <a:solidFill>
                  <a:schemeClr val="tx1"/>
                </a:solidFill>
                <a:latin typeface="+mn-lt"/>
                <a:ea typeface="+mn-ea"/>
                <a:cs typeface="+mn-cs"/>
              </a:defRPr>
            </a:lvl7pPr>
            <a:lvl8pPr algn="ctr" defTabSz="914400" eaLnBrk="1" hangingPunct="1" indent="0" latinLnBrk="0" marL="3200400" rtl="0">
              <a:lnSpc>
                <a:spcPct val="90000"/>
              </a:lnSpc>
              <a:spcBef>
                <a:spcPts val="500"/>
              </a:spcBef>
              <a:buFont charset="0" pitchFamily="34" typeface="Arial"/>
              <a:buNone/>
              <a:defRPr kern="1200" sz="1600">
                <a:solidFill>
                  <a:schemeClr val="tx1"/>
                </a:solidFill>
                <a:latin typeface="+mn-lt"/>
                <a:ea typeface="+mn-ea"/>
                <a:cs typeface="+mn-cs"/>
              </a:defRPr>
            </a:lvl8pPr>
            <a:lvl9pPr algn="ctr" defTabSz="914400" eaLnBrk="1" hangingPunct="1" indent="0" latinLnBrk="0" marL="3657600" rtl="0">
              <a:lnSpc>
                <a:spcPct val="90000"/>
              </a:lnSpc>
              <a:spcBef>
                <a:spcPts val="500"/>
              </a:spcBef>
              <a:buFont charset="0" pitchFamily="34" typeface="Arial"/>
              <a:buNone/>
              <a:defRPr kern="1200" sz="1600">
                <a:solidFill>
                  <a:schemeClr val="tx1"/>
                </a:solidFill>
                <a:latin typeface="+mn-lt"/>
                <a:ea typeface="+mn-ea"/>
                <a:cs typeface="+mn-cs"/>
              </a:defRPr>
            </a:lvl9pPr>
          </a:lstStyle>
          <a:p>
            <a:pPr>
              <a:defRPr/>
            </a:pPr>
            <a:r>
              <a:rPr lang="en-US" sz="1100">
                <a:solidFill>
                  <a:prstClr val="white">
                    <a:lumMod val="65000"/>
                  </a:prstClr>
                </a:solidFill>
                <a:latin charset="0" pitchFamily="2" typeface="Roboto"/>
                <a:ea charset="0" pitchFamily="2" typeface="Roboto"/>
                <a:cs charset="0" panose="020f0502020204030203" pitchFamily="34" typeface="Lato"/>
              </a:rPr>
              <a:t>Put a relevant subtitle in this line</a:t>
            </a:r>
          </a:p>
        </p:txBody>
      </p:sp>
      <p:grpSp>
        <p:nvGrpSpPr>
          <p:cNvPr id="7" name="Group 4"/>
          <p:cNvGrpSpPr>
            <a:grpSpLocks noChangeAspect="1"/>
          </p:cNvGrpSpPr>
          <p:nvPr/>
        </p:nvGrpSpPr>
        <p:grpSpPr>
          <a:xfrm>
            <a:off x="2229781" y="1419173"/>
            <a:ext cx="4430384" cy="3321057"/>
            <a:chOff x="1322" y="566"/>
            <a:chExt cx="4477" cy="3356"/>
          </a:xfrm>
          <a:solidFill>
            <a:srgbClr val="16294C"/>
          </a:solidFill>
        </p:grpSpPr>
        <p:grpSp>
          <p:nvGrpSpPr>
            <p:cNvPr id="8" name="Group 205"/>
            <p:cNvGrpSpPr/>
            <p:nvPr/>
          </p:nvGrpSpPr>
          <p:grpSpPr>
            <a:xfrm>
              <a:off x="3433" y="649"/>
              <a:ext cx="2340" cy="2015"/>
              <a:chOff x="3433" y="649"/>
              <a:chExt cx="2340" cy="2015"/>
            </a:xfrm>
            <a:grpFill/>
          </p:grpSpPr>
          <p:sp>
            <p:nvSpPr>
              <p:cNvPr id="771" name="Freeform 5"/>
              <p:cNvSpPr/>
              <p:nvPr/>
            </p:nvSpPr>
            <p:spPr bwMode="auto">
              <a:xfrm>
                <a:off x="3438" y="698"/>
                <a:ext cx="28" cy="34"/>
              </a:xfrm>
              <a:custGeom>
                <a:gdLst>
                  <a:gd fmla="*/ 3 w 16" name="T0"/>
                  <a:gd fmla="*/ 18 h 19" name="T1"/>
                  <a:gd fmla="*/ 8 w 16" name="T2"/>
                  <a:gd fmla="*/ 9 h 19" name="T3"/>
                  <a:gd fmla="*/ 15 w 16" name="T4"/>
                  <a:gd fmla="*/ 3 h 19" name="T5"/>
                  <a:gd fmla="*/ 13 w 16" name="T6"/>
                  <a:gd fmla="*/ 1 h 19" name="T7"/>
                  <a:gd fmla="*/ 0 w 16" name="T8"/>
                  <a:gd fmla="*/ 16 h 19" name="T9"/>
                  <a:gd fmla="*/ 3 w 16" name="T10"/>
                  <a:gd fmla="*/ 18 h 19" name="T11"/>
                </a:gdLst>
                <a:cxnLst>
                  <a:cxn ang="0">
                    <a:pos x="T0" y="T1"/>
                  </a:cxn>
                  <a:cxn ang="0">
                    <a:pos x="T2" y="T3"/>
                  </a:cxn>
                  <a:cxn ang="0">
                    <a:pos x="T4" y="T5"/>
                  </a:cxn>
                  <a:cxn ang="0">
                    <a:pos x="T6" y="T7"/>
                  </a:cxn>
                  <a:cxn ang="0">
                    <a:pos x="T8" y="T9"/>
                  </a:cxn>
                  <a:cxn ang="0">
                    <a:pos x="T10" y="T11"/>
                  </a:cxn>
                </a:cxnLst>
                <a:rect b="b" l="0" r="r" t="0"/>
                <a:pathLst>
                  <a:path h="19" w="16">
                    <a:moveTo>
                      <a:pt x="3" y="18"/>
                    </a:moveTo>
                    <a:cubicBezTo>
                      <a:pt x="4" y="15"/>
                      <a:pt x="6" y="12"/>
                      <a:pt x="8" y="9"/>
                    </a:cubicBezTo>
                    <a:cubicBezTo>
                      <a:pt x="10" y="7"/>
                      <a:pt x="12" y="5"/>
                      <a:pt x="15" y="3"/>
                    </a:cubicBezTo>
                    <a:cubicBezTo>
                      <a:pt x="16" y="2"/>
                      <a:pt x="15" y="0"/>
                      <a:pt x="13" y="1"/>
                    </a:cubicBezTo>
                    <a:cubicBezTo>
                      <a:pt x="6" y="2"/>
                      <a:pt x="1" y="10"/>
                      <a:pt x="0" y="16"/>
                    </a:cubicBezTo>
                    <a:cubicBezTo>
                      <a:pt x="0" y="18"/>
                      <a:pt x="2" y="19"/>
                      <a:pt x="3" y="1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72" name="Freeform 6"/>
              <p:cNvSpPr/>
              <p:nvPr/>
            </p:nvSpPr>
            <p:spPr bwMode="auto">
              <a:xfrm>
                <a:off x="3433" y="712"/>
                <a:ext cx="49" cy="49"/>
              </a:xfrm>
              <a:custGeom>
                <a:gdLst>
                  <a:gd fmla="*/ 4 w 28" name="T0"/>
                  <a:gd fmla="*/ 27 h 28" name="T1"/>
                  <a:gd fmla="*/ 14 w 28" name="T2"/>
                  <a:gd fmla="*/ 13 h 28" name="T3"/>
                  <a:gd fmla="*/ 27 w 28" name="T4"/>
                  <a:gd fmla="*/ 3 h 28" name="T5"/>
                  <a:gd fmla="*/ 26 w 28" name="T6"/>
                  <a:gd fmla="*/ 1 h 28" name="T7"/>
                  <a:gd fmla="*/ 1 w 28" name="T8"/>
                  <a:gd fmla="*/ 25 h 28" name="T9"/>
                  <a:gd fmla="*/ 4 w 28" name="T10"/>
                  <a:gd fmla="*/ 27 h 28" name="T11"/>
                </a:gdLst>
                <a:cxnLst>
                  <a:cxn ang="0">
                    <a:pos x="T0" y="T1"/>
                  </a:cxn>
                  <a:cxn ang="0">
                    <a:pos x="T2" y="T3"/>
                  </a:cxn>
                  <a:cxn ang="0">
                    <a:pos x="T4" y="T5"/>
                  </a:cxn>
                  <a:cxn ang="0">
                    <a:pos x="T6" y="T7"/>
                  </a:cxn>
                  <a:cxn ang="0">
                    <a:pos x="T8" y="T9"/>
                  </a:cxn>
                  <a:cxn ang="0">
                    <a:pos x="T10" y="T11"/>
                  </a:cxn>
                </a:cxnLst>
                <a:rect b="b" l="0" r="r" t="0"/>
                <a:pathLst>
                  <a:path h="28" w="28">
                    <a:moveTo>
                      <a:pt x="4" y="27"/>
                    </a:moveTo>
                    <a:cubicBezTo>
                      <a:pt x="7" y="22"/>
                      <a:pt x="10" y="17"/>
                      <a:pt x="14" y="13"/>
                    </a:cubicBezTo>
                    <a:cubicBezTo>
                      <a:pt x="18" y="9"/>
                      <a:pt x="23" y="7"/>
                      <a:pt x="27" y="3"/>
                    </a:cubicBezTo>
                    <a:cubicBezTo>
                      <a:pt x="28" y="2"/>
                      <a:pt x="27" y="0"/>
                      <a:pt x="26" y="1"/>
                    </a:cubicBezTo>
                    <a:cubicBezTo>
                      <a:pt x="15" y="4"/>
                      <a:pt x="6" y="15"/>
                      <a:pt x="1" y="25"/>
                    </a:cubicBezTo>
                    <a:cubicBezTo>
                      <a:pt x="0" y="27"/>
                      <a:pt x="3" y="28"/>
                      <a:pt x="4" y="2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73" name="Freeform 7"/>
              <p:cNvSpPr/>
              <p:nvPr/>
            </p:nvSpPr>
            <p:spPr bwMode="auto">
              <a:xfrm>
                <a:off x="3445" y="735"/>
                <a:ext cx="44" cy="39"/>
              </a:xfrm>
              <a:custGeom>
                <a:gdLst>
                  <a:gd fmla="*/ 3 w 25" name="T0"/>
                  <a:gd fmla="*/ 21 h 22" name="T1"/>
                  <a:gd fmla="*/ 24 w 25" name="T2"/>
                  <a:gd fmla="*/ 3 h 22" name="T3"/>
                  <a:gd fmla="*/ 23 w 25" name="T4"/>
                  <a:gd fmla="*/ 0 h 22" name="T5"/>
                  <a:gd fmla="*/ 1 w 25" name="T6"/>
                  <a:gd fmla="*/ 19 h 22" name="T7"/>
                  <a:gd fmla="*/ 3 w 25" name="T8"/>
                  <a:gd fmla="*/ 21 h 22" name="T9"/>
                </a:gdLst>
                <a:cxnLst>
                  <a:cxn ang="0">
                    <a:pos x="T0" y="T1"/>
                  </a:cxn>
                  <a:cxn ang="0">
                    <a:pos x="T2" y="T3"/>
                  </a:cxn>
                  <a:cxn ang="0">
                    <a:pos x="T4" y="T5"/>
                  </a:cxn>
                  <a:cxn ang="0">
                    <a:pos x="T6" y="T7"/>
                  </a:cxn>
                  <a:cxn ang="0">
                    <a:pos x="T8" y="T9"/>
                  </a:cxn>
                </a:cxnLst>
                <a:rect b="b" l="0" r="r" t="0"/>
                <a:pathLst>
                  <a:path h="22" w="25">
                    <a:moveTo>
                      <a:pt x="3" y="21"/>
                    </a:moveTo>
                    <a:cubicBezTo>
                      <a:pt x="9" y="13"/>
                      <a:pt x="16" y="8"/>
                      <a:pt x="24" y="3"/>
                    </a:cubicBezTo>
                    <a:cubicBezTo>
                      <a:pt x="25" y="2"/>
                      <a:pt x="24" y="0"/>
                      <a:pt x="23" y="0"/>
                    </a:cubicBezTo>
                    <a:cubicBezTo>
                      <a:pt x="13" y="3"/>
                      <a:pt x="5" y="11"/>
                      <a:pt x="1" y="19"/>
                    </a:cubicBezTo>
                    <a:cubicBezTo>
                      <a:pt x="0" y="21"/>
                      <a:pt x="2" y="22"/>
                      <a:pt x="3" y="2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74" name="Freeform 8"/>
              <p:cNvSpPr/>
              <p:nvPr/>
            </p:nvSpPr>
            <p:spPr bwMode="auto">
              <a:xfrm>
                <a:off x="3489" y="747"/>
                <a:ext cx="18" cy="25"/>
              </a:xfrm>
              <a:custGeom>
                <a:gdLst>
                  <a:gd fmla="*/ 5 w 10" name="T0"/>
                  <a:gd fmla="*/ 11 h 14" name="T1"/>
                  <a:gd fmla="*/ 9 w 10" name="T2"/>
                  <a:gd fmla="*/ 3 h 14" name="T3"/>
                  <a:gd fmla="*/ 7 w 10" name="T4"/>
                  <a:gd fmla="*/ 1 h 14" name="T5"/>
                  <a:gd fmla="*/ 1 w 10" name="T6"/>
                  <a:gd fmla="*/ 10 h 14" name="T7"/>
                  <a:gd fmla="*/ 5 w 10" name="T8"/>
                  <a:gd fmla="*/ 11 h 14" name="T9"/>
                </a:gdLst>
                <a:cxnLst>
                  <a:cxn ang="0">
                    <a:pos x="T0" y="T1"/>
                  </a:cxn>
                  <a:cxn ang="0">
                    <a:pos x="T2" y="T3"/>
                  </a:cxn>
                  <a:cxn ang="0">
                    <a:pos x="T4" y="T5"/>
                  </a:cxn>
                  <a:cxn ang="0">
                    <a:pos x="T6" y="T7"/>
                  </a:cxn>
                  <a:cxn ang="0">
                    <a:pos x="T8" y="T9"/>
                  </a:cxn>
                </a:cxnLst>
                <a:rect b="b" l="0" r="r" t="0"/>
                <a:pathLst>
                  <a:path h="14" w="10">
                    <a:moveTo>
                      <a:pt x="5" y="11"/>
                    </a:moveTo>
                    <a:cubicBezTo>
                      <a:pt x="6" y="8"/>
                      <a:pt x="8" y="6"/>
                      <a:pt x="9" y="3"/>
                    </a:cubicBezTo>
                    <a:cubicBezTo>
                      <a:pt x="10" y="2"/>
                      <a:pt x="8" y="0"/>
                      <a:pt x="7" y="1"/>
                    </a:cubicBezTo>
                    <a:cubicBezTo>
                      <a:pt x="4" y="3"/>
                      <a:pt x="2" y="7"/>
                      <a:pt x="1" y="10"/>
                    </a:cubicBezTo>
                    <a:cubicBezTo>
                      <a:pt x="0" y="13"/>
                      <a:pt x="4" y="14"/>
                      <a:pt x="5" y="1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75" name="Freeform 9"/>
              <p:cNvSpPr/>
              <p:nvPr/>
            </p:nvSpPr>
            <p:spPr bwMode="auto">
              <a:xfrm>
                <a:off x="3711" y="654"/>
                <a:ext cx="12" cy="63"/>
              </a:xfrm>
              <a:custGeom>
                <a:gdLst>
                  <a:gd fmla="*/ 7 w 7" name="T0"/>
                  <a:gd fmla="*/ 34 h 36" name="T1"/>
                  <a:gd fmla="*/ 6 w 7" name="T2"/>
                  <a:gd fmla="*/ 18 h 36" name="T3"/>
                  <a:gd fmla="*/ 5 w 7" name="T4"/>
                  <a:gd fmla="*/ 3 h 36" name="T5"/>
                  <a:gd fmla="*/ 2 w 7" name="T6"/>
                  <a:gd fmla="*/ 2 h 36" name="T7"/>
                  <a:gd fmla="*/ 4 w 7" name="T8"/>
                  <a:gd fmla="*/ 34 h 36" name="T9"/>
                  <a:gd fmla="*/ 7 w 7" name="T10"/>
                  <a:gd fmla="*/ 34 h 36" name="T11"/>
                </a:gdLst>
                <a:cxnLst>
                  <a:cxn ang="0">
                    <a:pos x="T0" y="T1"/>
                  </a:cxn>
                  <a:cxn ang="0">
                    <a:pos x="T2" y="T3"/>
                  </a:cxn>
                  <a:cxn ang="0">
                    <a:pos x="T4" y="T5"/>
                  </a:cxn>
                  <a:cxn ang="0">
                    <a:pos x="T6" y="T7"/>
                  </a:cxn>
                  <a:cxn ang="0">
                    <a:pos x="T8" y="T9"/>
                  </a:cxn>
                  <a:cxn ang="0">
                    <a:pos x="T10" y="T11"/>
                  </a:cxn>
                </a:cxnLst>
                <a:rect b="b" l="0" r="r" t="0"/>
                <a:pathLst>
                  <a:path h="36" w="7">
                    <a:moveTo>
                      <a:pt x="7" y="34"/>
                    </a:moveTo>
                    <a:cubicBezTo>
                      <a:pt x="7" y="29"/>
                      <a:pt x="6" y="24"/>
                      <a:pt x="6" y="18"/>
                    </a:cubicBezTo>
                    <a:cubicBezTo>
                      <a:pt x="6" y="13"/>
                      <a:pt x="6" y="8"/>
                      <a:pt x="5" y="3"/>
                    </a:cubicBezTo>
                    <a:cubicBezTo>
                      <a:pt x="5" y="1"/>
                      <a:pt x="3" y="0"/>
                      <a:pt x="2" y="2"/>
                    </a:cubicBezTo>
                    <a:cubicBezTo>
                      <a:pt x="0" y="12"/>
                      <a:pt x="1" y="25"/>
                      <a:pt x="4" y="34"/>
                    </a:cubicBezTo>
                    <a:cubicBezTo>
                      <a:pt x="5" y="36"/>
                      <a:pt x="7" y="36"/>
                      <a:pt x="7" y="3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76" name="Freeform 10"/>
              <p:cNvSpPr/>
              <p:nvPr/>
            </p:nvSpPr>
            <p:spPr bwMode="auto">
              <a:xfrm>
                <a:off x="3742" y="658"/>
                <a:ext cx="9" cy="33"/>
              </a:xfrm>
              <a:custGeom>
                <a:gdLst>
                  <a:gd fmla="*/ 5 w 5" name="T0"/>
                  <a:gd fmla="*/ 17 h 19" name="T1"/>
                  <a:gd fmla="*/ 4 w 5" name="T2"/>
                  <a:gd fmla="*/ 9 h 19" name="T3"/>
                  <a:gd fmla="*/ 4 w 5" name="T4"/>
                  <a:gd fmla="*/ 1 h 19" name="T5"/>
                  <a:gd fmla="*/ 1 w 5" name="T6"/>
                  <a:gd fmla="*/ 1 h 19" name="T7"/>
                  <a:gd fmla="*/ 2 w 5" name="T8"/>
                  <a:gd fmla="*/ 17 h 19" name="T9"/>
                  <a:gd fmla="*/ 5 w 5" name="T10"/>
                  <a:gd fmla="*/ 17 h 19" name="T11"/>
                </a:gdLst>
                <a:cxnLst>
                  <a:cxn ang="0">
                    <a:pos x="T0" y="T1"/>
                  </a:cxn>
                  <a:cxn ang="0">
                    <a:pos x="T2" y="T3"/>
                  </a:cxn>
                  <a:cxn ang="0">
                    <a:pos x="T4" y="T5"/>
                  </a:cxn>
                  <a:cxn ang="0">
                    <a:pos x="T6" y="T7"/>
                  </a:cxn>
                  <a:cxn ang="0">
                    <a:pos x="T8" y="T9"/>
                  </a:cxn>
                  <a:cxn ang="0">
                    <a:pos x="T10" y="T11"/>
                  </a:cxn>
                </a:cxnLst>
                <a:rect b="b" l="0" r="r" t="0"/>
                <a:pathLst>
                  <a:path h="19" w="5">
                    <a:moveTo>
                      <a:pt x="5" y="17"/>
                    </a:moveTo>
                    <a:cubicBezTo>
                      <a:pt x="5" y="14"/>
                      <a:pt x="4" y="11"/>
                      <a:pt x="4" y="9"/>
                    </a:cubicBezTo>
                    <a:cubicBezTo>
                      <a:pt x="4" y="6"/>
                      <a:pt x="4" y="4"/>
                      <a:pt x="4" y="1"/>
                    </a:cubicBezTo>
                    <a:cubicBezTo>
                      <a:pt x="4" y="0"/>
                      <a:pt x="2" y="0"/>
                      <a:pt x="1" y="1"/>
                    </a:cubicBezTo>
                    <a:cubicBezTo>
                      <a:pt x="0" y="6"/>
                      <a:pt x="0" y="13"/>
                      <a:pt x="2" y="17"/>
                    </a:cubicBezTo>
                    <a:cubicBezTo>
                      <a:pt x="2" y="19"/>
                      <a:pt x="5" y="19"/>
                      <a:pt x="5" y="1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77" name="Freeform 11"/>
              <p:cNvSpPr/>
              <p:nvPr/>
            </p:nvSpPr>
            <p:spPr bwMode="auto">
              <a:xfrm>
                <a:off x="3772" y="652"/>
                <a:ext cx="9" cy="30"/>
              </a:xfrm>
              <a:custGeom>
                <a:gdLst>
                  <a:gd fmla="*/ 4 w 5" name="T0"/>
                  <a:gd fmla="*/ 15 h 17" name="T1"/>
                  <a:gd fmla="*/ 3 w 5" name="T2"/>
                  <a:gd fmla="*/ 2 h 17" name="T3"/>
                  <a:gd fmla="*/ 1 w 5" name="T4"/>
                  <a:gd fmla="*/ 1 h 17" name="T5"/>
                  <a:gd fmla="*/ 2 w 5" name="T6"/>
                  <a:gd fmla="*/ 16 h 17" name="T7"/>
                  <a:gd fmla="*/ 4 w 5" name="T8"/>
                  <a:gd fmla="*/ 15 h 17" name="T9"/>
                </a:gdLst>
                <a:cxnLst>
                  <a:cxn ang="0">
                    <a:pos x="T0" y="T1"/>
                  </a:cxn>
                  <a:cxn ang="0">
                    <a:pos x="T2" y="T3"/>
                  </a:cxn>
                  <a:cxn ang="0">
                    <a:pos x="T4" y="T5"/>
                  </a:cxn>
                  <a:cxn ang="0">
                    <a:pos x="T6" y="T7"/>
                  </a:cxn>
                  <a:cxn ang="0">
                    <a:pos x="T8" y="T9"/>
                  </a:cxn>
                </a:cxnLst>
                <a:rect b="b" l="0" r="r" t="0"/>
                <a:pathLst>
                  <a:path h="17" w="5">
                    <a:moveTo>
                      <a:pt x="4" y="15"/>
                    </a:moveTo>
                    <a:cubicBezTo>
                      <a:pt x="5" y="11"/>
                      <a:pt x="4" y="6"/>
                      <a:pt x="3" y="2"/>
                    </a:cubicBezTo>
                    <a:cubicBezTo>
                      <a:pt x="3" y="0"/>
                      <a:pt x="1" y="0"/>
                      <a:pt x="1" y="1"/>
                    </a:cubicBezTo>
                    <a:cubicBezTo>
                      <a:pt x="0" y="6"/>
                      <a:pt x="0" y="12"/>
                      <a:pt x="2" y="16"/>
                    </a:cubicBezTo>
                    <a:cubicBezTo>
                      <a:pt x="2" y="17"/>
                      <a:pt x="4" y="16"/>
                      <a:pt x="4" y="1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78" name="Freeform 12"/>
              <p:cNvSpPr/>
              <p:nvPr/>
            </p:nvSpPr>
            <p:spPr bwMode="auto">
              <a:xfrm>
                <a:off x="3802" y="649"/>
                <a:ext cx="9" cy="21"/>
              </a:xfrm>
              <a:custGeom>
                <a:gdLst>
                  <a:gd fmla="*/ 4 w 5" name="T0"/>
                  <a:gd fmla="*/ 10 h 12" name="T1"/>
                  <a:gd fmla="*/ 4 w 5" name="T2"/>
                  <a:gd fmla="*/ 2 h 12" name="T3"/>
                  <a:gd fmla="*/ 1 w 5" name="T4"/>
                  <a:gd fmla="*/ 2 h 12" name="T5"/>
                  <a:gd fmla="*/ 1 w 5" name="T6"/>
                  <a:gd fmla="*/ 10 h 12" name="T7"/>
                  <a:gd fmla="*/ 4 w 5" name="T8"/>
                  <a:gd fmla="*/ 10 h 12" name="T9"/>
                </a:gdLst>
                <a:cxnLst>
                  <a:cxn ang="0">
                    <a:pos x="T0" y="T1"/>
                  </a:cxn>
                  <a:cxn ang="0">
                    <a:pos x="T2" y="T3"/>
                  </a:cxn>
                  <a:cxn ang="0">
                    <a:pos x="T4" y="T5"/>
                  </a:cxn>
                  <a:cxn ang="0">
                    <a:pos x="T6" y="T7"/>
                  </a:cxn>
                  <a:cxn ang="0">
                    <a:pos x="T8" y="T9"/>
                  </a:cxn>
                </a:cxnLst>
                <a:rect b="b" l="0" r="r" t="0"/>
                <a:pathLst>
                  <a:path h="12" w="5">
                    <a:moveTo>
                      <a:pt x="4" y="10"/>
                    </a:moveTo>
                    <a:cubicBezTo>
                      <a:pt x="4" y="7"/>
                      <a:pt x="5" y="4"/>
                      <a:pt x="4" y="2"/>
                    </a:cubicBezTo>
                    <a:cubicBezTo>
                      <a:pt x="4" y="0"/>
                      <a:pt x="2" y="0"/>
                      <a:pt x="1" y="2"/>
                    </a:cubicBezTo>
                    <a:cubicBezTo>
                      <a:pt x="0" y="4"/>
                      <a:pt x="1" y="7"/>
                      <a:pt x="1" y="10"/>
                    </a:cubicBezTo>
                    <a:cubicBezTo>
                      <a:pt x="1" y="12"/>
                      <a:pt x="4" y="12"/>
                      <a:pt x="4" y="1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79" name="Freeform 13"/>
              <p:cNvSpPr/>
              <p:nvPr/>
            </p:nvSpPr>
            <p:spPr bwMode="auto">
              <a:xfrm>
                <a:off x="3676" y="661"/>
                <a:ext cx="12" cy="35"/>
              </a:xfrm>
              <a:custGeom>
                <a:gdLst>
                  <a:gd fmla="*/ 7 w 7" name="T0"/>
                  <a:gd fmla="*/ 18 h 20" name="T1"/>
                  <a:gd fmla="*/ 6 w 7" name="T2"/>
                  <a:gd fmla="*/ 9 h 20" name="T3"/>
                  <a:gd fmla="*/ 5 w 7" name="T4"/>
                  <a:gd fmla="*/ 1 h 20" name="T5"/>
                  <a:gd fmla="*/ 2 w 7" name="T6"/>
                  <a:gd fmla="*/ 1 h 20" name="T7"/>
                  <a:gd fmla="*/ 4 w 7" name="T8"/>
                  <a:gd fmla="*/ 19 h 20" name="T9"/>
                  <a:gd fmla="*/ 7 w 7" name="T10"/>
                  <a:gd fmla="*/ 18 h 20" name="T11"/>
                </a:gdLst>
                <a:cxnLst>
                  <a:cxn ang="0">
                    <a:pos x="T0" y="T1"/>
                  </a:cxn>
                  <a:cxn ang="0">
                    <a:pos x="T2" y="T3"/>
                  </a:cxn>
                  <a:cxn ang="0">
                    <a:pos x="T4" y="T5"/>
                  </a:cxn>
                  <a:cxn ang="0">
                    <a:pos x="T6" y="T7"/>
                  </a:cxn>
                  <a:cxn ang="0">
                    <a:pos x="T8" y="T9"/>
                  </a:cxn>
                  <a:cxn ang="0">
                    <a:pos x="T10" y="T11"/>
                  </a:cxn>
                </a:cxnLst>
                <a:rect b="b" l="0" r="r" t="0"/>
                <a:pathLst>
                  <a:path h="20" w="7">
                    <a:moveTo>
                      <a:pt x="7" y="18"/>
                    </a:moveTo>
                    <a:cubicBezTo>
                      <a:pt x="7" y="15"/>
                      <a:pt x="6" y="12"/>
                      <a:pt x="6" y="9"/>
                    </a:cubicBezTo>
                    <a:cubicBezTo>
                      <a:pt x="6" y="7"/>
                      <a:pt x="6" y="4"/>
                      <a:pt x="5" y="1"/>
                    </a:cubicBezTo>
                    <a:cubicBezTo>
                      <a:pt x="5" y="0"/>
                      <a:pt x="3" y="0"/>
                      <a:pt x="2" y="1"/>
                    </a:cubicBezTo>
                    <a:cubicBezTo>
                      <a:pt x="0" y="6"/>
                      <a:pt x="1" y="14"/>
                      <a:pt x="4" y="19"/>
                    </a:cubicBezTo>
                    <a:cubicBezTo>
                      <a:pt x="5" y="20"/>
                      <a:pt x="7" y="19"/>
                      <a:pt x="7" y="1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80" name="Freeform 14"/>
              <p:cNvSpPr/>
              <p:nvPr/>
            </p:nvSpPr>
            <p:spPr bwMode="auto">
              <a:xfrm>
                <a:off x="3644" y="661"/>
                <a:ext cx="12" cy="23"/>
              </a:xfrm>
              <a:custGeom>
                <a:gdLst>
                  <a:gd fmla="*/ 6 w 7" name="T0"/>
                  <a:gd fmla="*/ 10 h 13" name="T1"/>
                  <a:gd fmla="*/ 5 w 7" name="T2"/>
                  <a:gd fmla="*/ 2 h 13" name="T3"/>
                  <a:gd fmla="*/ 2 w 7" name="T4"/>
                  <a:gd fmla="*/ 1 h 13" name="T5"/>
                  <a:gd fmla="*/ 3 w 7" name="T6"/>
                  <a:gd fmla="*/ 12 h 13" name="T7"/>
                  <a:gd fmla="*/ 6 w 7" name="T8"/>
                  <a:gd fmla="*/ 10 h 13" name="T9"/>
                </a:gdLst>
                <a:cxnLst>
                  <a:cxn ang="0">
                    <a:pos x="T0" y="T1"/>
                  </a:cxn>
                  <a:cxn ang="0">
                    <a:pos x="T2" y="T3"/>
                  </a:cxn>
                  <a:cxn ang="0">
                    <a:pos x="T4" y="T5"/>
                  </a:cxn>
                  <a:cxn ang="0">
                    <a:pos x="T6" y="T7"/>
                  </a:cxn>
                  <a:cxn ang="0">
                    <a:pos x="T8" y="T9"/>
                  </a:cxn>
                </a:cxnLst>
                <a:rect b="b" l="0" r="r" t="0"/>
                <a:pathLst>
                  <a:path h="13" w="7">
                    <a:moveTo>
                      <a:pt x="6" y="10"/>
                    </a:moveTo>
                    <a:cubicBezTo>
                      <a:pt x="5" y="8"/>
                      <a:pt x="5" y="5"/>
                      <a:pt x="5" y="2"/>
                    </a:cubicBezTo>
                    <a:cubicBezTo>
                      <a:pt x="5" y="0"/>
                      <a:pt x="3" y="0"/>
                      <a:pt x="2" y="1"/>
                    </a:cubicBezTo>
                    <a:cubicBezTo>
                      <a:pt x="0" y="4"/>
                      <a:pt x="1" y="9"/>
                      <a:pt x="3" y="12"/>
                    </a:cubicBezTo>
                    <a:cubicBezTo>
                      <a:pt x="4" y="13"/>
                      <a:pt x="7" y="12"/>
                      <a:pt x="6" y="1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81" name="Freeform 15"/>
              <p:cNvSpPr/>
              <p:nvPr/>
            </p:nvSpPr>
            <p:spPr bwMode="auto">
              <a:xfrm>
                <a:off x="3612" y="659"/>
                <a:ext cx="9" cy="22"/>
              </a:xfrm>
              <a:custGeom>
                <a:gdLst>
                  <a:gd fmla="*/ 4 w 5" name="T0"/>
                  <a:gd fmla="*/ 9 h 12" name="T1"/>
                  <a:gd fmla="*/ 4 w 5" name="T2"/>
                  <a:gd fmla="*/ 2 h 12" name="T3"/>
                  <a:gd fmla="*/ 1 w 5" name="T4"/>
                  <a:gd fmla="*/ 1 h 12" name="T5"/>
                  <a:gd fmla="*/ 1 w 5" name="T6"/>
                  <a:gd fmla="*/ 10 h 12" name="T7"/>
                  <a:gd fmla="*/ 4 w 5" name="T8"/>
                  <a:gd fmla="*/ 9 h 12" name="T9"/>
                </a:gdLst>
                <a:cxnLst>
                  <a:cxn ang="0">
                    <a:pos x="T0" y="T1"/>
                  </a:cxn>
                  <a:cxn ang="0">
                    <a:pos x="T2" y="T3"/>
                  </a:cxn>
                  <a:cxn ang="0">
                    <a:pos x="T4" y="T5"/>
                  </a:cxn>
                  <a:cxn ang="0">
                    <a:pos x="T6" y="T7"/>
                  </a:cxn>
                  <a:cxn ang="0">
                    <a:pos x="T8" y="T9"/>
                  </a:cxn>
                </a:cxnLst>
                <a:rect b="b" l="0" r="r" t="0"/>
                <a:pathLst>
                  <a:path h="12" w="5">
                    <a:moveTo>
                      <a:pt x="4" y="9"/>
                    </a:moveTo>
                    <a:cubicBezTo>
                      <a:pt x="4" y="6"/>
                      <a:pt x="4" y="4"/>
                      <a:pt x="4" y="2"/>
                    </a:cubicBezTo>
                    <a:cubicBezTo>
                      <a:pt x="4" y="1"/>
                      <a:pt x="2" y="0"/>
                      <a:pt x="1" y="1"/>
                    </a:cubicBezTo>
                    <a:cubicBezTo>
                      <a:pt x="0" y="4"/>
                      <a:pt x="0" y="7"/>
                      <a:pt x="1" y="10"/>
                    </a:cubicBezTo>
                    <a:cubicBezTo>
                      <a:pt x="2" y="12"/>
                      <a:pt x="5" y="10"/>
                      <a:pt x="4" y="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82" name="Freeform 16"/>
              <p:cNvSpPr/>
              <p:nvPr/>
            </p:nvSpPr>
            <p:spPr bwMode="auto">
              <a:xfrm>
                <a:off x="3771" y="665"/>
                <a:ext cx="63" cy="23"/>
              </a:xfrm>
              <a:custGeom>
                <a:gdLst>
                  <a:gd fmla="*/ 2 w 36" name="T0"/>
                  <a:gd fmla="*/ 12 h 13" name="T1"/>
                  <a:gd fmla="*/ 33 w 36" name="T2"/>
                  <a:gd fmla="*/ 10 h 13" name="T3"/>
                  <a:gd fmla="*/ 35 w 36" name="T4"/>
                  <a:gd fmla="*/ 7 h 13" name="T5"/>
                  <a:gd fmla="*/ 1 w 36" name="T6"/>
                  <a:gd fmla="*/ 9 h 13" name="T7"/>
                  <a:gd fmla="*/ 2 w 36" name="T8"/>
                  <a:gd fmla="*/ 12 h 13" name="T9"/>
                </a:gdLst>
                <a:cxnLst>
                  <a:cxn ang="0">
                    <a:pos x="T0" y="T1"/>
                  </a:cxn>
                  <a:cxn ang="0">
                    <a:pos x="T2" y="T3"/>
                  </a:cxn>
                  <a:cxn ang="0">
                    <a:pos x="T4" y="T5"/>
                  </a:cxn>
                  <a:cxn ang="0">
                    <a:pos x="T6" y="T7"/>
                  </a:cxn>
                  <a:cxn ang="0">
                    <a:pos x="T8" y="T9"/>
                  </a:cxn>
                </a:cxnLst>
                <a:rect b="b" l="0" r="r" t="0"/>
                <a:pathLst>
                  <a:path h="13" w="36">
                    <a:moveTo>
                      <a:pt x="2" y="12"/>
                    </a:moveTo>
                    <a:cubicBezTo>
                      <a:pt x="13" y="8"/>
                      <a:pt x="22" y="7"/>
                      <a:pt x="33" y="10"/>
                    </a:cubicBezTo>
                    <a:cubicBezTo>
                      <a:pt x="35" y="10"/>
                      <a:pt x="36" y="8"/>
                      <a:pt x="35" y="7"/>
                    </a:cubicBezTo>
                    <a:cubicBezTo>
                      <a:pt x="25" y="0"/>
                      <a:pt x="11" y="5"/>
                      <a:pt x="1" y="9"/>
                    </a:cubicBezTo>
                    <a:cubicBezTo>
                      <a:pt x="0" y="10"/>
                      <a:pt x="1" y="13"/>
                      <a:pt x="2" y="1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83" name="Freeform 17"/>
              <p:cNvSpPr/>
              <p:nvPr/>
            </p:nvSpPr>
            <p:spPr bwMode="auto">
              <a:xfrm>
                <a:off x="3732" y="695"/>
                <a:ext cx="67" cy="22"/>
              </a:xfrm>
              <a:custGeom>
                <a:gdLst>
                  <a:gd fmla="*/ 3 w 38" name="T0"/>
                  <a:gd fmla="*/ 12 h 13" name="T1"/>
                  <a:gd fmla="*/ 37 w 38" name="T2"/>
                  <a:gd fmla="*/ 6 h 13" name="T3"/>
                  <a:gd fmla="*/ 37 w 38" name="T4"/>
                  <a:gd fmla="*/ 3 h 13" name="T5"/>
                  <a:gd fmla="*/ 2 w 38" name="T6"/>
                  <a:gd fmla="*/ 9 h 13" name="T7"/>
                  <a:gd fmla="*/ 3 w 38" name="T8"/>
                  <a:gd fmla="*/ 12 h 13" name="T9"/>
                </a:gdLst>
                <a:cxnLst>
                  <a:cxn ang="0">
                    <a:pos x="T0" y="T1"/>
                  </a:cxn>
                  <a:cxn ang="0">
                    <a:pos x="T2" y="T3"/>
                  </a:cxn>
                  <a:cxn ang="0">
                    <a:pos x="T4" y="T5"/>
                  </a:cxn>
                  <a:cxn ang="0">
                    <a:pos x="T6" y="T7"/>
                  </a:cxn>
                  <a:cxn ang="0">
                    <a:pos x="T8" y="T9"/>
                  </a:cxn>
                </a:cxnLst>
                <a:rect b="b" l="0" r="r" t="0"/>
                <a:pathLst>
                  <a:path h="13" w="38">
                    <a:moveTo>
                      <a:pt x="3" y="12"/>
                    </a:moveTo>
                    <a:cubicBezTo>
                      <a:pt x="14" y="8"/>
                      <a:pt x="25" y="8"/>
                      <a:pt x="37" y="6"/>
                    </a:cubicBezTo>
                    <a:cubicBezTo>
                      <a:pt x="38" y="6"/>
                      <a:pt x="38" y="3"/>
                      <a:pt x="37" y="3"/>
                    </a:cubicBezTo>
                    <a:cubicBezTo>
                      <a:pt x="25" y="0"/>
                      <a:pt x="12" y="4"/>
                      <a:pt x="2" y="9"/>
                    </a:cubicBezTo>
                    <a:cubicBezTo>
                      <a:pt x="0" y="10"/>
                      <a:pt x="2" y="13"/>
                      <a:pt x="3" y="1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84" name="Freeform 18"/>
              <p:cNvSpPr/>
              <p:nvPr/>
            </p:nvSpPr>
            <p:spPr bwMode="auto">
              <a:xfrm>
                <a:off x="3721" y="730"/>
                <a:ext cx="62" cy="26"/>
              </a:xfrm>
              <a:custGeom>
                <a:gdLst>
                  <a:gd fmla="*/ 4 w 35" name="T0"/>
                  <a:gd fmla="*/ 14 h 15" name="T1"/>
                  <a:gd fmla="*/ 34 w 35" name="T2"/>
                  <a:gd fmla="*/ 5 h 15" name="T3"/>
                  <a:gd fmla="*/ 34 w 35" name="T4"/>
                  <a:gd fmla="*/ 1 h 15" name="T5"/>
                  <a:gd fmla="*/ 1 w 35" name="T6"/>
                  <a:gd fmla="*/ 11 h 15" name="T7"/>
                  <a:gd fmla="*/ 4 w 35" name="T8"/>
                  <a:gd fmla="*/ 14 h 15" name="T9"/>
                </a:gdLst>
                <a:cxnLst>
                  <a:cxn ang="0">
                    <a:pos x="T0" y="T1"/>
                  </a:cxn>
                  <a:cxn ang="0">
                    <a:pos x="T2" y="T3"/>
                  </a:cxn>
                  <a:cxn ang="0">
                    <a:pos x="T4" y="T5"/>
                  </a:cxn>
                  <a:cxn ang="0">
                    <a:pos x="T6" y="T7"/>
                  </a:cxn>
                  <a:cxn ang="0">
                    <a:pos x="T8" y="T9"/>
                  </a:cxn>
                </a:cxnLst>
                <a:rect b="b" l="0" r="r" t="0"/>
                <a:pathLst>
                  <a:path h="15" w="35">
                    <a:moveTo>
                      <a:pt x="4" y="14"/>
                    </a:moveTo>
                    <a:cubicBezTo>
                      <a:pt x="13" y="6"/>
                      <a:pt x="23" y="7"/>
                      <a:pt x="34" y="5"/>
                    </a:cubicBezTo>
                    <a:cubicBezTo>
                      <a:pt x="35" y="4"/>
                      <a:pt x="35" y="2"/>
                      <a:pt x="34" y="1"/>
                    </a:cubicBezTo>
                    <a:cubicBezTo>
                      <a:pt x="23" y="0"/>
                      <a:pt x="9" y="2"/>
                      <a:pt x="1" y="11"/>
                    </a:cubicBezTo>
                    <a:cubicBezTo>
                      <a:pt x="0" y="13"/>
                      <a:pt x="2" y="15"/>
                      <a:pt x="4" y="1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85" name="Freeform 19"/>
              <p:cNvSpPr/>
              <p:nvPr/>
            </p:nvSpPr>
            <p:spPr bwMode="auto">
              <a:xfrm>
                <a:off x="3727" y="760"/>
                <a:ext cx="49" cy="40"/>
              </a:xfrm>
              <a:custGeom>
                <a:gdLst>
                  <a:gd fmla="*/ 3 w 28" name="T0"/>
                  <a:gd fmla="*/ 21 h 23" name="T1"/>
                  <a:gd fmla="*/ 27 w 28" name="T2"/>
                  <a:gd fmla="*/ 4 h 23" name="T3"/>
                  <a:gd fmla="*/ 26 w 28" name="T4"/>
                  <a:gd fmla="*/ 0 h 23" name="T5"/>
                  <a:gd fmla="*/ 1 w 28" name="T6"/>
                  <a:gd fmla="*/ 19 h 23" name="T7"/>
                  <a:gd fmla="*/ 3 w 28" name="T8"/>
                  <a:gd fmla="*/ 21 h 23" name="T9"/>
                </a:gdLst>
                <a:cxnLst>
                  <a:cxn ang="0">
                    <a:pos x="T0" y="T1"/>
                  </a:cxn>
                  <a:cxn ang="0">
                    <a:pos x="T2" y="T3"/>
                  </a:cxn>
                  <a:cxn ang="0">
                    <a:pos x="T4" y="T5"/>
                  </a:cxn>
                  <a:cxn ang="0">
                    <a:pos x="T6" y="T7"/>
                  </a:cxn>
                  <a:cxn ang="0">
                    <a:pos x="T8" y="T9"/>
                  </a:cxn>
                </a:cxnLst>
                <a:rect b="b" l="0" r="r" t="0"/>
                <a:pathLst>
                  <a:path h="23" w="28">
                    <a:moveTo>
                      <a:pt x="3" y="21"/>
                    </a:moveTo>
                    <a:cubicBezTo>
                      <a:pt x="10" y="13"/>
                      <a:pt x="18" y="9"/>
                      <a:pt x="27" y="4"/>
                    </a:cubicBezTo>
                    <a:cubicBezTo>
                      <a:pt x="28" y="3"/>
                      <a:pt x="28" y="0"/>
                      <a:pt x="26" y="0"/>
                    </a:cubicBezTo>
                    <a:cubicBezTo>
                      <a:pt x="15" y="2"/>
                      <a:pt x="6" y="10"/>
                      <a:pt x="1" y="19"/>
                    </a:cubicBezTo>
                    <a:cubicBezTo>
                      <a:pt x="0" y="21"/>
                      <a:pt x="2" y="23"/>
                      <a:pt x="3" y="2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86" name="Freeform 20"/>
              <p:cNvSpPr/>
              <p:nvPr/>
            </p:nvSpPr>
            <p:spPr bwMode="auto">
              <a:xfrm>
                <a:off x="3734" y="791"/>
                <a:ext cx="52" cy="44"/>
              </a:xfrm>
              <a:custGeom>
                <a:gdLst>
                  <a:gd fmla="*/ 4 w 30" name="T0"/>
                  <a:gd fmla="*/ 24 h 25" name="T1"/>
                  <a:gd fmla="*/ 14 w 30" name="T2"/>
                  <a:gd fmla="*/ 12 h 25" name="T3"/>
                  <a:gd fmla="*/ 28 w 30" name="T4"/>
                  <a:gd fmla="*/ 3 h 25" name="T5"/>
                  <a:gd fmla="*/ 27 w 30" name="T6"/>
                  <a:gd fmla="*/ 0 h 25" name="T7"/>
                  <a:gd fmla="*/ 1 w 30" name="T8"/>
                  <a:gd fmla="*/ 22 h 25" name="T9"/>
                  <a:gd fmla="*/ 4 w 30" name="T10"/>
                  <a:gd fmla="*/ 24 h 25" name="T11"/>
                </a:gdLst>
                <a:cxnLst>
                  <a:cxn ang="0">
                    <a:pos x="T0" y="T1"/>
                  </a:cxn>
                  <a:cxn ang="0">
                    <a:pos x="T2" y="T3"/>
                  </a:cxn>
                  <a:cxn ang="0">
                    <a:pos x="T4" y="T5"/>
                  </a:cxn>
                  <a:cxn ang="0">
                    <a:pos x="T6" y="T7"/>
                  </a:cxn>
                  <a:cxn ang="0">
                    <a:pos x="T8" y="T9"/>
                  </a:cxn>
                  <a:cxn ang="0">
                    <a:pos x="T10" y="T11"/>
                  </a:cxn>
                </a:cxnLst>
                <a:rect b="b" l="0" r="r" t="0"/>
                <a:pathLst>
                  <a:path h="25" w="30">
                    <a:moveTo>
                      <a:pt x="4" y="24"/>
                    </a:moveTo>
                    <a:cubicBezTo>
                      <a:pt x="7" y="20"/>
                      <a:pt x="10" y="15"/>
                      <a:pt x="14" y="12"/>
                    </a:cubicBezTo>
                    <a:cubicBezTo>
                      <a:pt x="18" y="8"/>
                      <a:pt x="23" y="5"/>
                      <a:pt x="28" y="3"/>
                    </a:cubicBezTo>
                    <a:cubicBezTo>
                      <a:pt x="30" y="2"/>
                      <a:pt x="29" y="0"/>
                      <a:pt x="27" y="0"/>
                    </a:cubicBezTo>
                    <a:cubicBezTo>
                      <a:pt x="16" y="2"/>
                      <a:pt x="4" y="11"/>
                      <a:pt x="1" y="22"/>
                    </a:cubicBezTo>
                    <a:cubicBezTo>
                      <a:pt x="0" y="24"/>
                      <a:pt x="2" y="25"/>
                      <a:pt x="4" y="2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87" name="Freeform 21"/>
              <p:cNvSpPr/>
              <p:nvPr/>
            </p:nvSpPr>
            <p:spPr bwMode="auto">
              <a:xfrm>
                <a:off x="3746" y="821"/>
                <a:ext cx="46" cy="46"/>
              </a:xfrm>
              <a:custGeom>
                <a:gdLst>
                  <a:gd fmla="*/ 4 w 26" name="T0"/>
                  <a:gd fmla="*/ 25 h 26" name="T1"/>
                  <a:gd fmla="*/ 13 w 26" name="T2"/>
                  <a:gd fmla="*/ 13 h 26" name="T3"/>
                  <a:gd fmla="*/ 25 w 26" name="T4"/>
                  <a:gd fmla="*/ 3 h 26" name="T5"/>
                  <a:gd fmla="*/ 24 w 26" name="T6"/>
                  <a:gd fmla="*/ 0 h 26" name="T7"/>
                  <a:gd fmla="*/ 1 w 26" name="T8"/>
                  <a:gd fmla="*/ 23 h 26" name="T9"/>
                  <a:gd fmla="*/ 4 w 26" name="T10"/>
                  <a:gd fmla="*/ 25 h 26" name="T11"/>
                </a:gdLst>
                <a:cxnLst>
                  <a:cxn ang="0">
                    <a:pos x="T0" y="T1"/>
                  </a:cxn>
                  <a:cxn ang="0">
                    <a:pos x="T2" y="T3"/>
                  </a:cxn>
                  <a:cxn ang="0">
                    <a:pos x="T4" y="T5"/>
                  </a:cxn>
                  <a:cxn ang="0">
                    <a:pos x="T6" y="T7"/>
                  </a:cxn>
                  <a:cxn ang="0">
                    <a:pos x="T8" y="T9"/>
                  </a:cxn>
                  <a:cxn ang="0">
                    <a:pos x="T10" y="T11"/>
                  </a:cxn>
                </a:cxnLst>
                <a:rect b="b" l="0" r="r" t="0"/>
                <a:pathLst>
                  <a:path h="26" w="26">
                    <a:moveTo>
                      <a:pt x="4" y="25"/>
                    </a:moveTo>
                    <a:cubicBezTo>
                      <a:pt x="7" y="21"/>
                      <a:pt x="10" y="16"/>
                      <a:pt x="13" y="13"/>
                    </a:cubicBezTo>
                    <a:cubicBezTo>
                      <a:pt x="17" y="9"/>
                      <a:pt x="21" y="6"/>
                      <a:pt x="25" y="3"/>
                    </a:cubicBezTo>
                    <a:cubicBezTo>
                      <a:pt x="26" y="2"/>
                      <a:pt x="25" y="0"/>
                      <a:pt x="24" y="0"/>
                    </a:cubicBezTo>
                    <a:cubicBezTo>
                      <a:pt x="14" y="4"/>
                      <a:pt x="5" y="13"/>
                      <a:pt x="1" y="23"/>
                    </a:cubicBezTo>
                    <a:cubicBezTo>
                      <a:pt x="0" y="24"/>
                      <a:pt x="2" y="26"/>
                      <a:pt x="4" y="2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88" name="Freeform 22"/>
              <p:cNvSpPr/>
              <p:nvPr/>
            </p:nvSpPr>
            <p:spPr bwMode="auto">
              <a:xfrm>
                <a:off x="3753" y="856"/>
                <a:ext cx="55" cy="23"/>
              </a:xfrm>
              <a:custGeom>
                <a:gdLst>
                  <a:gd fmla="*/ 3 w 31" name="T0"/>
                  <a:gd fmla="*/ 13 h 13" name="T1"/>
                  <a:gd fmla="*/ 29 w 31" name="T2"/>
                  <a:gd fmla="*/ 3 h 13" name="T3"/>
                  <a:gd fmla="*/ 29 w 31" name="T4"/>
                  <a:gd fmla="*/ 0 h 13" name="T5"/>
                  <a:gd fmla="*/ 1 w 31" name="T6"/>
                  <a:gd fmla="*/ 10 h 13" name="T7"/>
                  <a:gd fmla="*/ 3 w 31" name="T8"/>
                  <a:gd fmla="*/ 13 h 13" name="T9"/>
                </a:gdLst>
                <a:cxnLst>
                  <a:cxn ang="0">
                    <a:pos x="T0" y="T1"/>
                  </a:cxn>
                  <a:cxn ang="0">
                    <a:pos x="T2" y="T3"/>
                  </a:cxn>
                  <a:cxn ang="0">
                    <a:pos x="T4" y="T5"/>
                  </a:cxn>
                  <a:cxn ang="0">
                    <a:pos x="T6" y="T7"/>
                  </a:cxn>
                  <a:cxn ang="0">
                    <a:pos x="T8" y="T9"/>
                  </a:cxn>
                </a:cxnLst>
                <a:rect b="b" l="0" r="r" t="0"/>
                <a:pathLst>
                  <a:path h="13" w="31">
                    <a:moveTo>
                      <a:pt x="3" y="13"/>
                    </a:moveTo>
                    <a:cubicBezTo>
                      <a:pt x="11" y="8"/>
                      <a:pt x="20" y="6"/>
                      <a:pt x="29" y="3"/>
                    </a:cubicBezTo>
                    <a:cubicBezTo>
                      <a:pt x="31" y="3"/>
                      <a:pt x="30" y="0"/>
                      <a:pt x="29" y="0"/>
                    </a:cubicBezTo>
                    <a:cubicBezTo>
                      <a:pt x="19" y="0"/>
                      <a:pt x="9" y="4"/>
                      <a:pt x="1" y="10"/>
                    </a:cubicBezTo>
                    <a:cubicBezTo>
                      <a:pt x="0" y="11"/>
                      <a:pt x="1" y="13"/>
                      <a:pt x="3" y="1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89" name="Freeform 23"/>
              <p:cNvSpPr/>
              <p:nvPr/>
            </p:nvSpPr>
            <p:spPr bwMode="auto">
              <a:xfrm>
                <a:off x="3878" y="716"/>
                <a:ext cx="32" cy="72"/>
              </a:xfrm>
              <a:custGeom>
                <a:gdLst>
                  <a:gd fmla="*/ 15 w 18" name="T0"/>
                  <a:gd fmla="*/ 1 h 41" name="T1"/>
                  <a:gd fmla="*/ 1 w 18" name="T2"/>
                  <a:gd fmla="*/ 39 h 41" name="T3"/>
                  <a:gd fmla="*/ 5 w 18" name="T4"/>
                  <a:gd fmla="*/ 39 h 41" name="T5"/>
                  <a:gd fmla="*/ 16 w 18" name="T6"/>
                  <a:gd fmla="*/ 3 h 41" name="T7"/>
                  <a:gd fmla="*/ 15 w 18" name="T8"/>
                  <a:gd fmla="*/ 1 h 41" name="T9"/>
                </a:gdLst>
                <a:cxnLst>
                  <a:cxn ang="0">
                    <a:pos x="T0" y="T1"/>
                  </a:cxn>
                  <a:cxn ang="0">
                    <a:pos x="T2" y="T3"/>
                  </a:cxn>
                  <a:cxn ang="0">
                    <a:pos x="T4" y="T5"/>
                  </a:cxn>
                  <a:cxn ang="0">
                    <a:pos x="T6" y="T7"/>
                  </a:cxn>
                  <a:cxn ang="0">
                    <a:pos x="T8" y="T9"/>
                  </a:cxn>
                </a:cxnLst>
                <a:rect b="b" l="0" r="r" t="0"/>
                <a:pathLst>
                  <a:path h="41" w="18">
                    <a:moveTo>
                      <a:pt x="15" y="1"/>
                    </a:moveTo>
                    <a:cubicBezTo>
                      <a:pt x="2" y="7"/>
                      <a:pt x="0" y="27"/>
                      <a:pt x="1" y="39"/>
                    </a:cubicBezTo>
                    <a:cubicBezTo>
                      <a:pt x="2" y="41"/>
                      <a:pt x="4" y="41"/>
                      <a:pt x="5" y="39"/>
                    </a:cubicBezTo>
                    <a:cubicBezTo>
                      <a:pt x="5" y="28"/>
                      <a:pt x="6" y="11"/>
                      <a:pt x="16" y="3"/>
                    </a:cubicBezTo>
                    <a:cubicBezTo>
                      <a:pt x="18" y="2"/>
                      <a:pt x="17" y="0"/>
                      <a:pt x="15"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90" name="Freeform 24"/>
              <p:cNvSpPr/>
              <p:nvPr/>
            </p:nvSpPr>
            <p:spPr bwMode="auto">
              <a:xfrm>
                <a:off x="3902" y="705"/>
                <a:ext cx="27" cy="58"/>
              </a:xfrm>
              <a:custGeom>
                <a:gdLst>
                  <a:gd fmla="*/ 12 w 15" name="T0"/>
                  <a:gd fmla="*/ 2 h 33" name="T1"/>
                  <a:gd fmla="*/ 3 w 15" name="T2"/>
                  <a:gd fmla="*/ 31 h 33" name="T3"/>
                  <a:gd fmla="*/ 6 w 15" name="T4"/>
                  <a:gd fmla="*/ 31 h 33" name="T5"/>
                  <a:gd fmla="*/ 14 w 15" name="T6"/>
                  <a:gd fmla="*/ 4 h 33" name="T7"/>
                  <a:gd fmla="*/ 12 w 15" name="T8"/>
                  <a:gd fmla="*/ 2 h 33" name="T9"/>
                </a:gdLst>
                <a:cxnLst>
                  <a:cxn ang="0">
                    <a:pos x="T0" y="T1"/>
                  </a:cxn>
                  <a:cxn ang="0">
                    <a:pos x="T2" y="T3"/>
                  </a:cxn>
                  <a:cxn ang="0">
                    <a:pos x="T4" y="T5"/>
                  </a:cxn>
                  <a:cxn ang="0">
                    <a:pos x="T6" y="T7"/>
                  </a:cxn>
                  <a:cxn ang="0">
                    <a:pos x="T8" y="T9"/>
                  </a:cxn>
                </a:cxnLst>
                <a:rect b="b" l="0" r="r" t="0"/>
                <a:pathLst>
                  <a:path h="33" w="15">
                    <a:moveTo>
                      <a:pt x="12" y="2"/>
                    </a:moveTo>
                    <a:cubicBezTo>
                      <a:pt x="5" y="9"/>
                      <a:pt x="0" y="21"/>
                      <a:pt x="3" y="31"/>
                    </a:cubicBezTo>
                    <a:cubicBezTo>
                      <a:pt x="3" y="33"/>
                      <a:pt x="6" y="32"/>
                      <a:pt x="6" y="31"/>
                    </a:cubicBezTo>
                    <a:cubicBezTo>
                      <a:pt x="6" y="20"/>
                      <a:pt x="7" y="12"/>
                      <a:pt x="14" y="4"/>
                    </a:cubicBezTo>
                    <a:cubicBezTo>
                      <a:pt x="15" y="2"/>
                      <a:pt x="13" y="0"/>
                      <a:pt x="12"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91" name="Freeform 25"/>
              <p:cNvSpPr/>
              <p:nvPr/>
            </p:nvSpPr>
            <p:spPr bwMode="auto">
              <a:xfrm>
                <a:off x="3939" y="700"/>
                <a:ext cx="25" cy="47"/>
              </a:xfrm>
              <a:custGeom>
                <a:gdLst>
                  <a:gd fmla="*/ 11 w 14" name="T0"/>
                  <a:gd fmla="*/ 2 h 27" name="T1"/>
                  <a:gd fmla="*/ 1 w 14" name="T2"/>
                  <a:gd fmla="*/ 25 h 27" name="T3"/>
                  <a:gd fmla="*/ 4 w 14" name="T4"/>
                  <a:gd fmla="*/ 25 h 27" name="T5"/>
                  <a:gd fmla="*/ 13 w 14" name="T6"/>
                  <a:gd fmla="*/ 3 h 27" name="T7"/>
                  <a:gd fmla="*/ 11 w 14" name="T8"/>
                  <a:gd fmla="*/ 2 h 27" name="T9"/>
                </a:gdLst>
                <a:cxnLst>
                  <a:cxn ang="0">
                    <a:pos x="T0" y="T1"/>
                  </a:cxn>
                  <a:cxn ang="0">
                    <a:pos x="T2" y="T3"/>
                  </a:cxn>
                  <a:cxn ang="0">
                    <a:pos x="T4" y="T5"/>
                  </a:cxn>
                  <a:cxn ang="0">
                    <a:pos x="T6" y="T7"/>
                  </a:cxn>
                  <a:cxn ang="0">
                    <a:pos x="T8" y="T9"/>
                  </a:cxn>
                </a:cxnLst>
                <a:rect b="b" l="0" r="r" t="0"/>
                <a:pathLst>
                  <a:path h="27" w="14">
                    <a:moveTo>
                      <a:pt x="11" y="2"/>
                    </a:moveTo>
                    <a:cubicBezTo>
                      <a:pt x="4" y="7"/>
                      <a:pt x="0" y="16"/>
                      <a:pt x="1" y="25"/>
                    </a:cubicBezTo>
                    <a:cubicBezTo>
                      <a:pt x="2" y="27"/>
                      <a:pt x="4" y="26"/>
                      <a:pt x="4" y="25"/>
                    </a:cubicBezTo>
                    <a:cubicBezTo>
                      <a:pt x="5" y="17"/>
                      <a:pt x="7" y="10"/>
                      <a:pt x="13" y="3"/>
                    </a:cubicBezTo>
                    <a:cubicBezTo>
                      <a:pt x="14" y="2"/>
                      <a:pt x="12" y="0"/>
                      <a:pt x="11"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92" name="Freeform 26"/>
              <p:cNvSpPr/>
              <p:nvPr/>
            </p:nvSpPr>
            <p:spPr bwMode="auto">
              <a:xfrm>
                <a:off x="3966" y="700"/>
                <a:ext cx="14" cy="35"/>
              </a:xfrm>
              <a:custGeom>
                <a:gdLst>
                  <a:gd fmla="*/ 5 w 8" name="T0"/>
                  <a:gd fmla="*/ 1 h 20" name="T1"/>
                  <a:gd fmla="*/ 1 w 8" name="T2"/>
                  <a:gd fmla="*/ 18 h 20" name="T3"/>
                  <a:gd fmla="*/ 4 w 8" name="T4"/>
                  <a:gd fmla="*/ 18 h 20" name="T5"/>
                  <a:gd fmla="*/ 7 w 8" name="T6"/>
                  <a:gd fmla="*/ 3 h 20" name="T7"/>
                  <a:gd fmla="*/ 5 w 8" name="T8"/>
                  <a:gd fmla="*/ 1 h 20" name="T9"/>
                </a:gdLst>
                <a:cxnLst>
                  <a:cxn ang="0">
                    <a:pos x="T0" y="T1"/>
                  </a:cxn>
                  <a:cxn ang="0">
                    <a:pos x="T2" y="T3"/>
                  </a:cxn>
                  <a:cxn ang="0">
                    <a:pos x="T4" y="T5"/>
                  </a:cxn>
                  <a:cxn ang="0">
                    <a:pos x="T6" y="T7"/>
                  </a:cxn>
                  <a:cxn ang="0">
                    <a:pos x="T8" y="T9"/>
                  </a:cxn>
                </a:cxnLst>
                <a:rect b="b" l="0" r="r" t="0"/>
                <a:pathLst>
                  <a:path h="20" w="8">
                    <a:moveTo>
                      <a:pt x="5" y="1"/>
                    </a:moveTo>
                    <a:cubicBezTo>
                      <a:pt x="2" y="7"/>
                      <a:pt x="0" y="12"/>
                      <a:pt x="1" y="18"/>
                    </a:cubicBezTo>
                    <a:cubicBezTo>
                      <a:pt x="2" y="20"/>
                      <a:pt x="4" y="19"/>
                      <a:pt x="4" y="18"/>
                    </a:cubicBezTo>
                    <a:cubicBezTo>
                      <a:pt x="5" y="13"/>
                      <a:pt x="5" y="8"/>
                      <a:pt x="7" y="3"/>
                    </a:cubicBezTo>
                    <a:cubicBezTo>
                      <a:pt x="8" y="1"/>
                      <a:pt x="6" y="0"/>
                      <a:pt x="5"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93" name="Freeform 27"/>
              <p:cNvSpPr/>
              <p:nvPr/>
            </p:nvSpPr>
            <p:spPr bwMode="auto">
              <a:xfrm>
                <a:off x="4008" y="700"/>
                <a:ext cx="19" cy="40"/>
              </a:xfrm>
              <a:custGeom>
                <a:gdLst>
                  <a:gd fmla="*/ 7 w 11" name="T0"/>
                  <a:gd fmla="*/ 2 h 23" name="T1"/>
                  <a:gd fmla="*/ 2 w 11" name="T2"/>
                  <a:gd fmla="*/ 21 h 23" name="T3"/>
                  <a:gd fmla="*/ 5 w 11" name="T4"/>
                  <a:gd fmla="*/ 21 h 23" name="T5"/>
                  <a:gd fmla="*/ 7 w 11" name="T6"/>
                  <a:gd fmla="*/ 13 h 23" name="T7"/>
                  <a:gd fmla="*/ 10 w 11" name="T8"/>
                  <a:gd fmla="*/ 4 h 23" name="T9"/>
                  <a:gd fmla="*/ 7 w 11" name="T10"/>
                  <a:gd fmla="*/ 2 h 23" name="T11"/>
                </a:gdLst>
                <a:cxnLst>
                  <a:cxn ang="0">
                    <a:pos x="T0" y="T1"/>
                  </a:cxn>
                  <a:cxn ang="0">
                    <a:pos x="T2" y="T3"/>
                  </a:cxn>
                  <a:cxn ang="0">
                    <a:pos x="T4" y="T5"/>
                  </a:cxn>
                  <a:cxn ang="0">
                    <a:pos x="T6" y="T7"/>
                  </a:cxn>
                  <a:cxn ang="0">
                    <a:pos x="T8" y="T9"/>
                  </a:cxn>
                  <a:cxn ang="0">
                    <a:pos x="T10" y="T11"/>
                  </a:cxn>
                </a:cxnLst>
                <a:rect b="b" l="0" r="r" t="0"/>
                <a:pathLst>
                  <a:path h="23" w="11">
                    <a:moveTo>
                      <a:pt x="7" y="2"/>
                    </a:moveTo>
                    <a:cubicBezTo>
                      <a:pt x="4" y="7"/>
                      <a:pt x="0" y="15"/>
                      <a:pt x="2" y="21"/>
                    </a:cubicBezTo>
                    <a:cubicBezTo>
                      <a:pt x="3" y="23"/>
                      <a:pt x="5" y="23"/>
                      <a:pt x="5" y="21"/>
                    </a:cubicBezTo>
                    <a:cubicBezTo>
                      <a:pt x="6" y="18"/>
                      <a:pt x="6" y="15"/>
                      <a:pt x="7" y="13"/>
                    </a:cubicBezTo>
                    <a:cubicBezTo>
                      <a:pt x="7" y="10"/>
                      <a:pt x="9" y="7"/>
                      <a:pt x="10" y="4"/>
                    </a:cubicBezTo>
                    <a:cubicBezTo>
                      <a:pt x="11" y="2"/>
                      <a:pt x="8" y="0"/>
                      <a:pt x="7"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94" name="Freeform 28"/>
              <p:cNvSpPr/>
              <p:nvPr/>
            </p:nvSpPr>
            <p:spPr bwMode="auto">
              <a:xfrm>
                <a:off x="3992" y="709"/>
                <a:ext cx="7" cy="17"/>
              </a:xfrm>
              <a:custGeom>
                <a:gdLst>
                  <a:gd fmla="*/ 0 w 4" name="T0"/>
                  <a:gd fmla="*/ 2 h 10" name="T1"/>
                  <a:gd fmla="*/ 1 w 4" name="T2"/>
                  <a:gd fmla="*/ 9 h 10" name="T3"/>
                  <a:gd fmla="*/ 3 w 4" name="T4"/>
                  <a:gd fmla="*/ 9 h 10" name="T5"/>
                  <a:gd fmla="*/ 4 w 4" name="T6"/>
                  <a:gd fmla="*/ 2 h 10" name="T7"/>
                  <a:gd fmla="*/ 0 w 4" name="T8"/>
                  <a:gd fmla="*/ 2 h 10" name="T9"/>
                </a:gdLst>
                <a:cxnLst>
                  <a:cxn ang="0">
                    <a:pos x="T0" y="T1"/>
                  </a:cxn>
                  <a:cxn ang="0">
                    <a:pos x="T2" y="T3"/>
                  </a:cxn>
                  <a:cxn ang="0">
                    <a:pos x="T4" y="T5"/>
                  </a:cxn>
                  <a:cxn ang="0">
                    <a:pos x="T6" y="T7"/>
                  </a:cxn>
                  <a:cxn ang="0">
                    <a:pos x="T8" y="T9"/>
                  </a:cxn>
                </a:cxnLst>
                <a:rect b="b" l="0" r="r" t="0"/>
                <a:pathLst>
                  <a:path h="10" w="4">
                    <a:moveTo>
                      <a:pt x="0" y="2"/>
                    </a:moveTo>
                    <a:cubicBezTo>
                      <a:pt x="0" y="5"/>
                      <a:pt x="0" y="7"/>
                      <a:pt x="1" y="9"/>
                    </a:cubicBezTo>
                    <a:cubicBezTo>
                      <a:pt x="1" y="10"/>
                      <a:pt x="3" y="10"/>
                      <a:pt x="3" y="9"/>
                    </a:cubicBezTo>
                    <a:cubicBezTo>
                      <a:pt x="4" y="7"/>
                      <a:pt x="4" y="5"/>
                      <a:pt x="4" y="2"/>
                    </a:cubicBezTo>
                    <a:cubicBezTo>
                      <a:pt x="4" y="0"/>
                      <a:pt x="0" y="0"/>
                      <a:pt x="0"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95" name="Freeform 29"/>
              <p:cNvSpPr/>
              <p:nvPr/>
            </p:nvSpPr>
            <p:spPr bwMode="auto">
              <a:xfrm>
                <a:off x="4062" y="700"/>
                <a:ext cx="15" cy="24"/>
              </a:xfrm>
              <a:custGeom>
                <a:gdLst>
                  <a:gd fmla="*/ 5 w 8" name="T0"/>
                  <a:gd fmla="*/ 1 h 14" name="T1"/>
                  <a:gd fmla="*/ 0 w 8" name="T2"/>
                  <a:gd fmla="*/ 12 h 14" name="T3"/>
                  <a:gd fmla="*/ 2 w 8" name="T4"/>
                  <a:gd fmla="*/ 13 h 14" name="T5"/>
                  <a:gd fmla="*/ 7 w 8" name="T6"/>
                  <a:gd fmla="*/ 3 h 14" name="T7"/>
                  <a:gd fmla="*/ 5 w 8" name="T8"/>
                  <a:gd fmla="*/ 1 h 14" name="T9"/>
                </a:gdLst>
                <a:cxnLst>
                  <a:cxn ang="0">
                    <a:pos x="T0" y="T1"/>
                  </a:cxn>
                  <a:cxn ang="0">
                    <a:pos x="T2" y="T3"/>
                  </a:cxn>
                  <a:cxn ang="0">
                    <a:pos x="T4" y="T5"/>
                  </a:cxn>
                  <a:cxn ang="0">
                    <a:pos x="T6" y="T7"/>
                  </a:cxn>
                  <a:cxn ang="0">
                    <a:pos x="T8" y="T9"/>
                  </a:cxn>
                </a:cxnLst>
                <a:rect b="b" l="0" r="r" t="0"/>
                <a:pathLst>
                  <a:path h="14" w="8">
                    <a:moveTo>
                      <a:pt x="5" y="1"/>
                    </a:moveTo>
                    <a:cubicBezTo>
                      <a:pt x="2" y="5"/>
                      <a:pt x="0" y="8"/>
                      <a:pt x="0" y="12"/>
                    </a:cubicBezTo>
                    <a:cubicBezTo>
                      <a:pt x="0" y="14"/>
                      <a:pt x="2" y="14"/>
                      <a:pt x="2" y="13"/>
                    </a:cubicBezTo>
                    <a:cubicBezTo>
                      <a:pt x="4" y="10"/>
                      <a:pt x="5" y="6"/>
                      <a:pt x="7" y="3"/>
                    </a:cubicBezTo>
                    <a:cubicBezTo>
                      <a:pt x="8" y="1"/>
                      <a:pt x="6" y="0"/>
                      <a:pt x="5"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96" name="Freeform 30"/>
              <p:cNvSpPr/>
              <p:nvPr/>
            </p:nvSpPr>
            <p:spPr bwMode="auto">
              <a:xfrm>
                <a:off x="4043" y="707"/>
                <a:ext cx="12" cy="19"/>
              </a:xfrm>
              <a:custGeom>
                <a:gdLst>
                  <a:gd fmla="*/ 3 w 7" name="T0"/>
                  <a:gd fmla="*/ 2 h 11" name="T1"/>
                  <a:gd fmla="*/ 1 w 7" name="T2"/>
                  <a:gd fmla="*/ 9 h 11" name="T3"/>
                  <a:gd fmla="*/ 4 w 7" name="T4"/>
                  <a:gd fmla="*/ 9 h 11" name="T5"/>
                  <a:gd fmla="*/ 6 w 7" name="T6"/>
                  <a:gd fmla="*/ 5 h 11" name="T7"/>
                  <a:gd fmla="*/ 3 w 7" name="T8"/>
                  <a:gd fmla="*/ 2 h 11" name="T9"/>
                </a:gdLst>
                <a:cxnLst>
                  <a:cxn ang="0">
                    <a:pos x="T0" y="T1"/>
                  </a:cxn>
                  <a:cxn ang="0">
                    <a:pos x="T2" y="T3"/>
                  </a:cxn>
                  <a:cxn ang="0">
                    <a:pos x="T4" y="T5"/>
                  </a:cxn>
                  <a:cxn ang="0">
                    <a:pos x="T6" y="T7"/>
                  </a:cxn>
                  <a:cxn ang="0">
                    <a:pos x="T8" y="T9"/>
                  </a:cxn>
                </a:cxnLst>
                <a:rect b="b" l="0" r="r" t="0"/>
                <a:pathLst>
                  <a:path h="11" w="7">
                    <a:moveTo>
                      <a:pt x="3" y="2"/>
                    </a:moveTo>
                    <a:cubicBezTo>
                      <a:pt x="1" y="4"/>
                      <a:pt x="0" y="7"/>
                      <a:pt x="1" y="9"/>
                    </a:cubicBezTo>
                    <a:cubicBezTo>
                      <a:pt x="1" y="11"/>
                      <a:pt x="3" y="11"/>
                      <a:pt x="4" y="9"/>
                    </a:cubicBezTo>
                    <a:cubicBezTo>
                      <a:pt x="4" y="8"/>
                      <a:pt x="4" y="6"/>
                      <a:pt x="6" y="5"/>
                    </a:cubicBezTo>
                    <a:cubicBezTo>
                      <a:pt x="7" y="3"/>
                      <a:pt x="4" y="0"/>
                      <a:pt x="3"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97" name="Freeform 31"/>
              <p:cNvSpPr/>
              <p:nvPr/>
            </p:nvSpPr>
            <p:spPr bwMode="auto">
              <a:xfrm>
                <a:off x="4099" y="696"/>
                <a:ext cx="13" cy="20"/>
              </a:xfrm>
              <a:custGeom>
                <a:gdLst>
                  <a:gd fmla="*/ 1 w 7" name="T0"/>
                  <a:gd fmla="*/ 4 h 11" name="T1"/>
                  <a:gd fmla="*/ 3 w 7" name="T2"/>
                  <a:gd fmla="*/ 9 h 11" name="T3"/>
                  <a:gd fmla="*/ 6 w 7" name="T4"/>
                  <a:gd fmla="*/ 9 h 11" name="T5"/>
                  <a:gd fmla="*/ 4 w 7" name="T6"/>
                  <a:gd fmla="*/ 2 h 11" name="T7"/>
                  <a:gd fmla="*/ 1 w 7" name="T8"/>
                  <a:gd fmla="*/ 4 h 11" name="T9"/>
                </a:gdLst>
                <a:cxnLst>
                  <a:cxn ang="0">
                    <a:pos x="T0" y="T1"/>
                  </a:cxn>
                  <a:cxn ang="0">
                    <a:pos x="T2" y="T3"/>
                  </a:cxn>
                  <a:cxn ang="0">
                    <a:pos x="T4" y="T5"/>
                  </a:cxn>
                  <a:cxn ang="0">
                    <a:pos x="T6" y="T7"/>
                  </a:cxn>
                  <a:cxn ang="0">
                    <a:pos x="T8" y="T9"/>
                  </a:cxn>
                </a:cxnLst>
                <a:rect b="b" l="0" r="r" t="0"/>
                <a:pathLst>
                  <a:path h="11" w="7">
                    <a:moveTo>
                      <a:pt x="1" y="4"/>
                    </a:moveTo>
                    <a:cubicBezTo>
                      <a:pt x="2" y="6"/>
                      <a:pt x="2" y="7"/>
                      <a:pt x="3" y="9"/>
                    </a:cubicBezTo>
                    <a:cubicBezTo>
                      <a:pt x="3" y="10"/>
                      <a:pt x="5" y="11"/>
                      <a:pt x="6" y="9"/>
                    </a:cubicBezTo>
                    <a:cubicBezTo>
                      <a:pt x="7" y="7"/>
                      <a:pt x="6" y="4"/>
                      <a:pt x="4" y="2"/>
                    </a:cubicBezTo>
                    <a:cubicBezTo>
                      <a:pt x="3" y="0"/>
                      <a:pt x="0" y="2"/>
                      <a:pt x="1"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98" name="Freeform 32"/>
              <p:cNvSpPr/>
              <p:nvPr/>
            </p:nvSpPr>
            <p:spPr bwMode="auto">
              <a:xfrm>
                <a:off x="4171" y="709"/>
                <a:ext cx="34" cy="31"/>
              </a:xfrm>
              <a:custGeom>
                <a:gdLst>
                  <a:gd fmla="*/ 18 w 19" name="T0"/>
                  <a:gd fmla="*/ 14 h 18" name="T1"/>
                  <a:gd fmla="*/ 9 w 19" name="T2"/>
                  <a:gd fmla="*/ 10 h 18" name="T3"/>
                  <a:gd fmla="*/ 3 w 19" name="T4"/>
                  <a:gd fmla="*/ 2 h 18" name="T5"/>
                  <a:gd fmla="*/ 0 w 19" name="T6"/>
                  <a:gd fmla="*/ 2 h 18" name="T7"/>
                  <a:gd fmla="*/ 17 w 19" name="T8"/>
                  <a:gd fmla="*/ 18 h 18" name="T9"/>
                  <a:gd fmla="*/ 18 w 19" name="T10"/>
                  <a:gd fmla="*/ 14 h 18" name="T11"/>
                </a:gdLst>
                <a:cxnLst>
                  <a:cxn ang="0">
                    <a:pos x="T0" y="T1"/>
                  </a:cxn>
                  <a:cxn ang="0">
                    <a:pos x="T2" y="T3"/>
                  </a:cxn>
                  <a:cxn ang="0">
                    <a:pos x="T4" y="T5"/>
                  </a:cxn>
                  <a:cxn ang="0">
                    <a:pos x="T6" y="T7"/>
                  </a:cxn>
                  <a:cxn ang="0">
                    <a:pos x="T8" y="T9"/>
                  </a:cxn>
                  <a:cxn ang="0">
                    <a:pos x="T10" y="T11"/>
                  </a:cxn>
                </a:cxnLst>
                <a:rect b="b" l="0" r="r" t="0"/>
                <a:pathLst>
                  <a:path h="18" w="19">
                    <a:moveTo>
                      <a:pt x="18" y="14"/>
                    </a:moveTo>
                    <a:cubicBezTo>
                      <a:pt x="14" y="13"/>
                      <a:pt x="11" y="12"/>
                      <a:pt x="9" y="10"/>
                    </a:cubicBezTo>
                    <a:cubicBezTo>
                      <a:pt x="6" y="7"/>
                      <a:pt x="5" y="4"/>
                      <a:pt x="3" y="2"/>
                    </a:cubicBezTo>
                    <a:cubicBezTo>
                      <a:pt x="2" y="0"/>
                      <a:pt x="0" y="1"/>
                      <a:pt x="0" y="2"/>
                    </a:cubicBezTo>
                    <a:cubicBezTo>
                      <a:pt x="0" y="10"/>
                      <a:pt x="9" y="18"/>
                      <a:pt x="17" y="18"/>
                    </a:cubicBezTo>
                    <a:cubicBezTo>
                      <a:pt x="19" y="18"/>
                      <a:pt x="19" y="15"/>
                      <a:pt x="18" y="1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99" name="Freeform 33"/>
              <p:cNvSpPr/>
              <p:nvPr/>
            </p:nvSpPr>
            <p:spPr bwMode="auto">
              <a:xfrm>
                <a:off x="4196" y="703"/>
                <a:ext cx="26" cy="51"/>
              </a:xfrm>
              <a:custGeom>
                <a:gdLst>
                  <a:gd fmla="*/ 14 w 15" name="T0"/>
                  <a:gd fmla="*/ 25 h 29" name="T1"/>
                  <a:gd fmla="*/ 5 w 15" name="T2"/>
                  <a:gd fmla="*/ 2 h 29" name="T3"/>
                  <a:gd fmla="*/ 3 w 15" name="T4"/>
                  <a:gd fmla="*/ 1 h 29" name="T5"/>
                  <a:gd fmla="*/ 11 w 15" name="T6"/>
                  <a:gd fmla="*/ 27 h 29" name="T7"/>
                  <a:gd fmla="*/ 14 w 15" name="T8"/>
                  <a:gd fmla="*/ 25 h 29" name="T9"/>
                </a:gdLst>
                <a:cxnLst>
                  <a:cxn ang="0">
                    <a:pos x="T0" y="T1"/>
                  </a:cxn>
                  <a:cxn ang="0">
                    <a:pos x="T2" y="T3"/>
                  </a:cxn>
                  <a:cxn ang="0">
                    <a:pos x="T4" y="T5"/>
                  </a:cxn>
                  <a:cxn ang="0">
                    <a:pos x="T6" y="T7"/>
                  </a:cxn>
                  <a:cxn ang="0">
                    <a:pos x="T8" y="T9"/>
                  </a:cxn>
                </a:cxnLst>
                <a:rect b="b" l="0" r="r" t="0"/>
                <a:pathLst>
                  <a:path h="28" w="15">
                    <a:moveTo>
                      <a:pt x="14" y="25"/>
                    </a:moveTo>
                    <a:cubicBezTo>
                      <a:pt x="8" y="18"/>
                      <a:pt x="6" y="10"/>
                      <a:pt x="5" y="2"/>
                    </a:cubicBezTo>
                    <a:cubicBezTo>
                      <a:pt x="5" y="0"/>
                      <a:pt x="3" y="0"/>
                      <a:pt x="3" y="1"/>
                    </a:cubicBezTo>
                    <a:cubicBezTo>
                      <a:pt x="0" y="11"/>
                      <a:pt x="4" y="21"/>
                      <a:pt x="11" y="27"/>
                    </a:cubicBezTo>
                    <a:cubicBezTo>
                      <a:pt x="13" y="29"/>
                      <a:pt x="15" y="26"/>
                      <a:pt x="14" y="2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00" name="Freeform 34"/>
              <p:cNvSpPr/>
              <p:nvPr/>
            </p:nvSpPr>
            <p:spPr bwMode="auto">
              <a:xfrm>
                <a:off x="4233" y="714"/>
                <a:ext cx="18" cy="51"/>
              </a:xfrm>
              <a:custGeom>
                <a:gdLst>
                  <a:gd fmla="*/ 9 w 10" name="T0"/>
                  <a:gd fmla="*/ 25 h 29" name="T1"/>
                  <a:gd fmla="*/ 6 w 10" name="T2"/>
                  <a:gd fmla="*/ 2 h 29" name="T3"/>
                  <a:gd fmla="*/ 4 w 10" name="T4"/>
                  <a:gd fmla="*/ 1 h 29" name="T5"/>
                  <a:gd fmla="*/ 6 w 10" name="T6"/>
                  <a:gd fmla="*/ 27 h 29" name="T7"/>
                  <a:gd fmla="*/ 9 w 10" name="T8"/>
                  <a:gd fmla="*/ 25 h 29" name="T9"/>
                </a:gdLst>
                <a:cxnLst>
                  <a:cxn ang="0">
                    <a:pos x="T0" y="T1"/>
                  </a:cxn>
                  <a:cxn ang="0">
                    <a:pos x="T2" y="T3"/>
                  </a:cxn>
                  <a:cxn ang="0">
                    <a:pos x="T4" y="T5"/>
                  </a:cxn>
                  <a:cxn ang="0">
                    <a:pos x="T6" y="T7"/>
                  </a:cxn>
                  <a:cxn ang="0">
                    <a:pos x="T8" y="T9"/>
                  </a:cxn>
                </a:cxnLst>
                <a:rect b="b" l="0" r="r" t="0"/>
                <a:pathLst>
                  <a:path h="28" w="10">
                    <a:moveTo>
                      <a:pt x="9" y="25"/>
                    </a:moveTo>
                    <a:cubicBezTo>
                      <a:pt x="6" y="18"/>
                      <a:pt x="6" y="10"/>
                      <a:pt x="6" y="2"/>
                    </a:cubicBezTo>
                    <a:cubicBezTo>
                      <a:pt x="7" y="1"/>
                      <a:pt x="4" y="0"/>
                      <a:pt x="4" y="1"/>
                    </a:cubicBezTo>
                    <a:cubicBezTo>
                      <a:pt x="0" y="10"/>
                      <a:pt x="1" y="19"/>
                      <a:pt x="6" y="27"/>
                    </a:cubicBezTo>
                    <a:cubicBezTo>
                      <a:pt x="8" y="29"/>
                      <a:pt x="10" y="27"/>
                      <a:pt x="9" y="2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01" name="Freeform 35"/>
              <p:cNvSpPr/>
              <p:nvPr/>
            </p:nvSpPr>
            <p:spPr bwMode="auto">
              <a:xfrm>
                <a:off x="4268" y="739"/>
                <a:ext cx="11" cy="31"/>
              </a:xfrm>
              <a:custGeom>
                <a:gdLst>
                  <a:gd fmla="*/ 5 w 6" name="T0"/>
                  <a:gd fmla="*/ 16 h 18" name="T1"/>
                  <a:gd fmla="*/ 6 w 6" name="T2"/>
                  <a:gd fmla="*/ 2 h 18" name="T3"/>
                  <a:gd fmla="*/ 3 w 6" name="T4"/>
                  <a:gd fmla="*/ 1 h 18" name="T5"/>
                  <a:gd fmla="*/ 2 w 6" name="T6"/>
                  <a:gd fmla="*/ 16 h 18" name="T7"/>
                  <a:gd fmla="*/ 5 w 6" name="T8"/>
                  <a:gd fmla="*/ 16 h 18" name="T9"/>
                </a:gdLst>
                <a:cxnLst>
                  <a:cxn ang="0">
                    <a:pos x="T0" y="T1"/>
                  </a:cxn>
                  <a:cxn ang="0">
                    <a:pos x="T2" y="T3"/>
                  </a:cxn>
                  <a:cxn ang="0">
                    <a:pos x="T4" y="T5"/>
                  </a:cxn>
                  <a:cxn ang="0">
                    <a:pos x="T6" y="T7"/>
                  </a:cxn>
                  <a:cxn ang="0">
                    <a:pos x="T8" y="T9"/>
                  </a:cxn>
                </a:cxnLst>
                <a:rect b="b" l="0" r="r" t="0"/>
                <a:pathLst>
                  <a:path h="18" w="6">
                    <a:moveTo>
                      <a:pt x="5" y="16"/>
                    </a:moveTo>
                    <a:cubicBezTo>
                      <a:pt x="5" y="11"/>
                      <a:pt x="5" y="6"/>
                      <a:pt x="6" y="2"/>
                    </a:cubicBezTo>
                    <a:cubicBezTo>
                      <a:pt x="6" y="0"/>
                      <a:pt x="4" y="0"/>
                      <a:pt x="3" y="1"/>
                    </a:cubicBezTo>
                    <a:cubicBezTo>
                      <a:pt x="1" y="5"/>
                      <a:pt x="0" y="11"/>
                      <a:pt x="2" y="16"/>
                    </a:cubicBezTo>
                    <a:cubicBezTo>
                      <a:pt x="2" y="18"/>
                      <a:pt x="5" y="18"/>
                      <a:pt x="5" y="1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02" name="Freeform 36"/>
              <p:cNvSpPr/>
              <p:nvPr/>
            </p:nvSpPr>
            <p:spPr bwMode="auto">
              <a:xfrm>
                <a:off x="4293" y="726"/>
                <a:ext cx="23" cy="48"/>
              </a:xfrm>
              <a:custGeom>
                <a:gdLst>
                  <a:gd fmla="*/ 3 w 13" name="T0"/>
                  <a:gd fmla="*/ 26 h 27" name="T1"/>
                  <a:gd fmla="*/ 11 w 13" name="T2"/>
                  <a:gd fmla="*/ 2 h 27" name="T3"/>
                  <a:gd fmla="*/ 8 w 13" name="T4"/>
                  <a:gd fmla="*/ 2 h 27" name="T5"/>
                  <a:gd fmla="*/ 1 w 13" name="T6"/>
                  <a:gd fmla="*/ 24 h 27" name="T7"/>
                  <a:gd fmla="*/ 3 w 13" name="T8"/>
                  <a:gd fmla="*/ 26 h 27" name="T9"/>
                </a:gdLst>
                <a:cxnLst>
                  <a:cxn ang="0">
                    <a:pos x="T0" y="T1"/>
                  </a:cxn>
                  <a:cxn ang="0">
                    <a:pos x="T2" y="T3"/>
                  </a:cxn>
                  <a:cxn ang="0">
                    <a:pos x="T4" y="T5"/>
                  </a:cxn>
                  <a:cxn ang="0">
                    <a:pos x="T6" y="T7"/>
                  </a:cxn>
                  <a:cxn ang="0">
                    <a:pos x="T8" y="T9"/>
                  </a:cxn>
                </a:cxnLst>
                <a:rect b="b" l="0" r="r" t="0"/>
                <a:pathLst>
                  <a:path h="27" w="13">
                    <a:moveTo>
                      <a:pt x="3" y="26"/>
                    </a:moveTo>
                    <a:cubicBezTo>
                      <a:pt x="10" y="20"/>
                      <a:pt x="13" y="10"/>
                      <a:pt x="11" y="2"/>
                    </a:cubicBezTo>
                    <a:cubicBezTo>
                      <a:pt x="10" y="0"/>
                      <a:pt x="8" y="1"/>
                      <a:pt x="8" y="2"/>
                    </a:cubicBezTo>
                    <a:cubicBezTo>
                      <a:pt x="8" y="11"/>
                      <a:pt x="6" y="17"/>
                      <a:pt x="1" y="24"/>
                    </a:cubicBezTo>
                    <a:cubicBezTo>
                      <a:pt x="0" y="26"/>
                      <a:pt x="2" y="27"/>
                      <a:pt x="3" y="2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03" name="Freeform 37"/>
              <p:cNvSpPr/>
              <p:nvPr/>
            </p:nvSpPr>
            <p:spPr bwMode="auto">
              <a:xfrm>
                <a:off x="4310" y="749"/>
                <a:ext cx="28" cy="26"/>
              </a:xfrm>
              <a:custGeom>
                <a:gdLst>
                  <a:gd fmla="*/ 4 w 16" name="T0"/>
                  <a:gd fmla="*/ 14 h 15" name="T1"/>
                  <a:gd fmla="*/ 16 w 16" name="T2"/>
                  <a:gd fmla="*/ 3 h 15" name="T3"/>
                  <a:gd fmla="*/ 13 w 16" name="T4"/>
                  <a:gd fmla="*/ 2 h 15" name="T5"/>
                  <a:gd fmla="*/ 2 w 16" name="T6"/>
                  <a:gd fmla="*/ 11 h 15" name="T7"/>
                  <a:gd fmla="*/ 4 w 16" name="T8"/>
                  <a:gd fmla="*/ 14 h 15" name="T9"/>
                </a:gdLst>
                <a:cxnLst>
                  <a:cxn ang="0">
                    <a:pos x="T0" y="T1"/>
                  </a:cxn>
                  <a:cxn ang="0">
                    <a:pos x="T2" y="T3"/>
                  </a:cxn>
                  <a:cxn ang="0">
                    <a:pos x="T4" y="T5"/>
                  </a:cxn>
                  <a:cxn ang="0">
                    <a:pos x="T6" y="T7"/>
                  </a:cxn>
                  <a:cxn ang="0">
                    <a:pos x="T8" y="T9"/>
                  </a:cxn>
                </a:cxnLst>
                <a:rect b="b" l="0" r="r" t="0"/>
                <a:pathLst>
                  <a:path h="15" w="16">
                    <a:moveTo>
                      <a:pt x="4" y="14"/>
                    </a:moveTo>
                    <a:cubicBezTo>
                      <a:pt x="9" y="12"/>
                      <a:pt x="13" y="8"/>
                      <a:pt x="16" y="3"/>
                    </a:cubicBezTo>
                    <a:cubicBezTo>
                      <a:pt x="16" y="2"/>
                      <a:pt x="14" y="0"/>
                      <a:pt x="13" y="2"/>
                    </a:cubicBezTo>
                    <a:cubicBezTo>
                      <a:pt x="9" y="5"/>
                      <a:pt x="6" y="9"/>
                      <a:pt x="2" y="11"/>
                    </a:cubicBezTo>
                    <a:cubicBezTo>
                      <a:pt x="0" y="12"/>
                      <a:pt x="2" y="15"/>
                      <a:pt x="4" y="1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04" name="Freeform 38"/>
              <p:cNvSpPr/>
              <p:nvPr/>
            </p:nvSpPr>
            <p:spPr bwMode="auto">
              <a:xfrm>
                <a:off x="4375" y="760"/>
                <a:ext cx="78" cy="17"/>
              </a:xfrm>
              <a:custGeom>
                <a:gdLst>
                  <a:gd fmla="*/ 42 w 44" name="T0"/>
                  <a:gd fmla="*/ 0 h 10" name="T1"/>
                  <a:gd fmla="*/ 2 w 44" name="T2"/>
                  <a:gd fmla="*/ 5 h 10" name="T3"/>
                  <a:gd fmla="*/ 2 w 44" name="T4"/>
                  <a:gd fmla="*/ 8 h 10" name="T5"/>
                  <a:gd fmla="*/ 42 w 44" name="T6"/>
                  <a:gd fmla="*/ 4 h 10" name="T7"/>
                  <a:gd fmla="*/ 42 w 44" name="T8"/>
                  <a:gd fmla="*/ 0 h 10" name="T9"/>
                </a:gdLst>
                <a:cxnLst>
                  <a:cxn ang="0">
                    <a:pos x="T0" y="T1"/>
                  </a:cxn>
                  <a:cxn ang="0">
                    <a:pos x="T2" y="T3"/>
                  </a:cxn>
                  <a:cxn ang="0">
                    <a:pos x="T4" y="T5"/>
                  </a:cxn>
                  <a:cxn ang="0">
                    <a:pos x="T6" y="T7"/>
                  </a:cxn>
                  <a:cxn ang="0">
                    <a:pos x="T8" y="T9"/>
                  </a:cxn>
                </a:cxnLst>
                <a:rect b="b" l="0" r="r" t="0"/>
                <a:pathLst>
                  <a:path h="10" w="44">
                    <a:moveTo>
                      <a:pt x="42" y="0"/>
                    </a:moveTo>
                    <a:cubicBezTo>
                      <a:pt x="29" y="2"/>
                      <a:pt x="15" y="3"/>
                      <a:pt x="2" y="5"/>
                    </a:cubicBezTo>
                    <a:cubicBezTo>
                      <a:pt x="0" y="6"/>
                      <a:pt x="1" y="8"/>
                      <a:pt x="2" y="8"/>
                    </a:cubicBezTo>
                    <a:cubicBezTo>
                      <a:pt x="15" y="10"/>
                      <a:pt x="30" y="7"/>
                      <a:pt x="42" y="4"/>
                    </a:cubicBezTo>
                    <a:cubicBezTo>
                      <a:pt x="44" y="3"/>
                      <a:pt x="44" y="0"/>
                      <a:pt x="42" y="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05" name="Freeform 39"/>
              <p:cNvSpPr/>
              <p:nvPr/>
            </p:nvSpPr>
            <p:spPr bwMode="auto">
              <a:xfrm>
                <a:off x="4421" y="770"/>
                <a:ext cx="58" cy="25"/>
              </a:xfrm>
              <a:custGeom>
                <a:gdLst>
                  <a:gd fmla="*/ 30 w 33" name="T0"/>
                  <a:gd fmla="*/ 1 h 14" name="T1"/>
                  <a:gd fmla="*/ 2 w 33" name="T2"/>
                  <a:gd fmla="*/ 10 h 14" name="T3"/>
                  <a:gd fmla="*/ 2 w 33" name="T4"/>
                  <a:gd fmla="*/ 13 h 14" name="T5"/>
                  <a:gd fmla="*/ 32 w 33" name="T6"/>
                  <a:gd fmla="*/ 3 h 14" name="T7"/>
                  <a:gd fmla="*/ 30 w 33" name="T8"/>
                  <a:gd fmla="*/ 1 h 14" name="T9"/>
                </a:gdLst>
                <a:cxnLst>
                  <a:cxn ang="0">
                    <a:pos x="T0" y="T1"/>
                  </a:cxn>
                  <a:cxn ang="0">
                    <a:pos x="T2" y="T3"/>
                  </a:cxn>
                  <a:cxn ang="0">
                    <a:pos x="T4" y="T5"/>
                  </a:cxn>
                  <a:cxn ang="0">
                    <a:pos x="T6" y="T7"/>
                  </a:cxn>
                  <a:cxn ang="0">
                    <a:pos x="T8" y="T9"/>
                  </a:cxn>
                </a:cxnLst>
                <a:rect b="b" l="0" r="r" t="0"/>
                <a:pathLst>
                  <a:path h="14" w="33">
                    <a:moveTo>
                      <a:pt x="30" y="1"/>
                    </a:moveTo>
                    <a:cubicBezTo>
                      <a:pt x="21" y="7"/>
                      <a:pt x="13" y="9"/>
                      <a:pt x="2" y="10"/>
                    </a:cubicBezTo>
                    <a:cubicBezTo>
                      <a:pt x="1" y="10"/>
                      <a:pt x="0" y="13"/>
                      <a:pt x="2" y="13"/>
                    </a:cubicBezTo>
                    <a:cubicBezTo>
                      <a:pt x="13" y="14"/>
                      <a:pt x="24" y="10"/>
                      <a:pt x="32" y="3"/>
                    </a:cubicBezTo>
                    <a:cubicBezTo>
                      <a:pt x="33" y="2"/>
                      <a:pt x="32" y="0"/>
                      <a:pt x="30"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06" name="Freeform 40"/>
              <p:cNvSpPr/>
              <p:nvPr/>
            </p:nvSpPr>
            <p:spPr bwMode="auto">
              <a:xfrm>
                <a:off x="4477" y="775"/>
                <a:ext cx="37" cy="23"/>
              </a:xfrm>
              <a:custGeom>
                <a:gdLst>
                  <a:gd fmla="*/ 17 w 21" name="T0"/>
                  <a:gd fmla="*/ 2 h 13" name="T1"/>
                  <a:gd fmla="*/ 9 w 21" name="T2"/>
                  <a:gd fmla="*/ 6 h 13" name="T3"/>
                  <a:gd fmla="*/ 1 w 21" name="T4"/>
                  <a:gd fmla="*/ 10 h 13" name="T5"/>
                  <a:gd fmla="*/ 2 w 21" name="T6"/>
                  <a:gd fmla="*/ 13 h 13" name="T7"/>
                  <a:gd fmla="*/ 19 w 21" name="T8"/>
                  <a:gd fmla="*/ 5 h 13" name="T9"/>
                  <a:gd fmla="*/ 17 w 21" name="T10"/>
                  <a:gd fmla="*/ 2 h 13" name="T11"/>
                </a:gdLst>
                <a:cxnLst>
                  <a:cxn ang="0">
                    <a:pos x="T0" y="T1"/>
                  </a:cxn>
                  <a:cxn ang="0">
                    <a:pos x="T2" y="T3"/>
                  </a:cxn>
                  <a:cxn ang="0">
                    <a:pos x="T4" y="T5"/>
                  </a:cxn>
                  <a:cxn ang="0">
                    <a:pos x="T6" y="T7"/>
                  </a:cxn>
                  <a:cxn ang="0">
                    <a:pos x="T8" y="T9"/>
                  </a:cxn>
                  <a:cxn ang="0">
                    <a:pos x="T10" y="T11"/>
                  </a:cxn>
                </a:cxnLst>
                <a:rect b="b" l="0" r="r" t="0"/>
                <a:pathLst>
                  <a:path h="13" w="21">
                    <a:moveTo>
                      <a:pt x="17" y="2"/>
                    </a:moveTo>
                    <a:cubicBezTo>
                      <a:pt x="14" y="3"/>
                      <a:pt x="12" y="5"/>
                      <a:pt x="9" y="6"/>
                    </a:cubicBezTo>
                    <a:cubicBezTo>
                      <a:pt x="6" y="7"/>
                      <a:pt x="3" y="8"/>
                      <a:pt x="1" y="10"/>
                    </a:cubicBezTo>
                    <a:cubicBezTo>
                      <a:pt x="0" y="11"/>
                      <a:pt x="0" y="13"/>
                      <a:pt x="2" y="13"/>
                    </a:cubicBezTo>
                    <a:cubicBezTo>
                      <a:pt x="8" y="12"/>
                      <a:pt x="14" y="8"/>
                      <a:pt x="19" y="5"/>
                    </a:cubicBezTo>
                    <a:cubicBezTo>
                      <a:pt x="21" y="3"/>
                      <a:pt x="19" y="0"/>
                      <a:pt x="17"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07" name="Freeform 41"/>
              <p:cNvSpPr/>
              <p:nvPr/>
            </p:nvSpPr>
            <p:spPr bwMode="auto">
              <a:xfrm>
                <a:off x="4379" y="737"/>
                <a:ext cx="40" cy="23"/>
              </a:xfrm>
              <a:custGeom>
                <a:gdLst>
                  <a:gd fmla="*/ 19 w 23" name="T0"/>
                  <a:gd fmla="*/ 1 h 13" name="T1"/>
                  <a:gd fmla="*/ 1 w 23" name="T2"/>
                  <a:gd fmla="*/ 10 h 13" name="T3"/>
                  <a:gd fmla="*/ 3 w 23" name="T4"/>
                  <a:gd fmla="*/ 12 h 13" name="T5"/>
                  <a:gd fmla="*/ 21 w 23" name="T6"/>
                  <a:gd fmla="*/ 4 h 13" name="T7"/>
                  <a:gd fmla="*/ 19 w 23" name="T8"/>
                  <a:gd fmla="*/ 1 h 13" name="T9"/>
                </a:gdLst>
                <a:cxnLst>
                  <a:cxn ang="0">
                    <a:pos x="T0" y="T1"/>
                  </a:cxn>
                  <a:cxn ang="0">
                    <a:pos x="T2" y="T3"/>
                  </a:cxn>
                  <a:cxn ang="0">
                    <a:pos x="T4" y="T5"/>
                  </a:cxn>
                  <a:cxn ang="0">
                    <a:pos x="T6" y="T7"/>
                  </a:cxn>
                  <a:cxn ang="0">
                    <a:pos x="T8" y="T9"/>
                  </a:cxn>
                </a:cxnLst>
                <a:rect b="b" l="0" r="r" t="0"/>
                <a:pathLst>
                  <a:path h="13" w="23">
                    <a:moveTo>
                      <a:pt x="19" y="1"/>
                    </a:moveTo>
                    <a:cubicBezTo>
                      <a:pt x="13" y="4"/>
                      <a:pt x="7" y="6"/>
                      <a:pt x="1" y="10"/>
                    </a:cubicBezTo>
                    <a:cubicBezTo>
                      <a:pt x="0" y="11"/>
                      <a:pt x="1" y="13"/>
                      <a:pt x="3" y="12"/>
                    </a:cubicBezTo>
                    <a:cubicBezTo>
                      <a:pt x="9" y="10"/>
                      <a:pt x="15" y="7"/>
                      <a:pt x="21" y="4"/>
                    </a:cubicBezTo>
                    <a:cubicBezTo>
                      <a:pt x="23" y="3"/>
                      <a:pt x="21" y="0"/>
                      <a:pt x="19"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08" name="Freeform 42"/>
              <p:cNvSpPr/>
              <p:nvPr/>
            </p:nvSpPr>
            <p:spPr bwMode="auto">
              <a:xfrm>
                <a:off x="4588" y="844"/>
                <a:ext cx="77" cy="49"/>
              </a:xfrm>
              <a:custGeom>
                <a:gdLst>
                  <a:gd fmla="*/ 43 w 44" name="T0"/>
                  <a:gd fmla="*/ 24 h 28" name="T1"/>
                  <a:gd fmla="*/ 2 w 44" name="T2"/>
                  <a:gd fmla="*/ 1 h 28" name="T3"/>
                  <a:gd fmla="*/ 1 w 44" name="T4"/>
                  <a:gd fmla="*/ 4 h 28" name="T5"/>
                  <a:gd fmla="*/ 41 w 44" name="T6"/>
                  <a:gd fmla="*/ 27 h 28" name="T7"/>
                  <a:gd fmla="*/ 43 w 44" name="T8"/>
                  <a:gd fmla="*/ 24 h 28" name="T9"/>
                </a:gdLst>
                <a:cxnLst>
                  <a:cxn ang="0">
                    <a:pos x="T0" y="T1"/>
                  </a:cxn>
                  <a:cxn ang="0">
                    <a:pos x="T2" y="T3"/>
                  </a:cxn>
                  <a:cxn ang="0">
                    <a:pos x="T4" y="T5"/>
                  </a:cxn>
                  <a:cxn ang="0">
                    <a:pos x="T6" y="T7"/>
                  </a:cxn>
                  <a:cxn ang="0">
                    <a:pos x="T8" y="T9"/>
                  </a:cxn>
                </a:cxnLst>
                <a:rect b="b" l="0" r="r" t="0"/>
                <a:pathLst>
                  <a:path h="28" w="44">
                    <a:moveTo>
                      <a:pt x="43" y="24"/>
                    </a:moveTo>
                    <a:cubicBezTo>
                      <a:pt x="29" y="18"/>
                      <a:pt x="18" y="2"/>
                      <a:pt x="2" y="1"/>
                    </a:cubicBezTo>
                    <a:cubicBezTo>
                      <a:pt x="0" y="0"/>
                      <a:pt x="0" y="3"/>
                      <a:pt x="1" y="4"/>
                    </a:cubicBezTo>
                    <a:cubicBezTo>
                      <a:pt x="17" y="8"/>
                      <a:pt x="26" y="22"/>
                      <a:pt x="41" y="27"/>
                    </a:cubicBezTo>
                    <a:cubicBezTo>
                      <a:pt x="43" y="28"/>
                      <a:pt x="44" y="25"/>
                      <a:pt x="43" y="2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09" name="Freeform 43"/>
              <p:cNvSpPr/>
              <p:nvPr/>
            </p:nvSpPr>
            <p:spPr bwMode="auto">
              <a:xfrm>
                <a:off x="4476" y="858"/>
                <a:ext cx="29" cy="32"/>
              </a:xfrm>
              <a:custGeom>
                <a:gdLst>
                  <a:gd fmla="*/ 16 w 17" name="T0"/>
                  <a:gd fmla="*/ 14 h 18" name="T1"/>
                  <a:gd fmla="*/ 3 w 17" name="T2"/>
                  <a:gd fmla="*/ 1 h 18" name="T3"/>
                  <a:gd fmla="*/ 1 w 17" name="T4"/>
                  <a:gd fmla="*/ 3 h 18" name="T5"/>
                  <a:gd fmla="*/ 12 w 17" name="T6"/>
                  <a:gd fmla="*/ 16 h 18" name="T7"/>
                  <a:gd fmla="*/ 16 w 17" name="T8"/>
                  <a:gd fmla="*/ 14 h 18" name="T9"/>
                </a:gdLst>
                <a:cxnLst>
                  <a:cxn ang="0">
                    <a:pos x="T0" y="T1"/>
                  </a:cxn>
                  <a:cxn ang="0">
                    <a:pos x="T2" y="T3"/>
                  </a:cxn>
                  <a:cxn ang="0">
                    <a:pos x="T4" y="T5"/>
                  </a:cxn>
                  <a:cxn ang="0">
                    <a:pos x="T6" y="T7"/>
                  </a:cxn>
                  <a:cxn ang="0">
                    <a:pos x="T8" y="T9"/>
                  </a:cxn>
                </a:cxnLst>
                <a:rect b="b" l="0" r="r" t="0"/>
                <a:pathLst>
                  <a:path h="18" w="17">
                    <a:moveTo>
                      <a:pt x="16" y="14"/>
                    </a:moveTo>
                    <a:cubicBezTo>
                      <a:pt x="12" y="9"/>
                      <a:pt x="8" y="4"/>
                      <a:pt x="3" y="1"/>
                    </a:cubicBezTo>
                    <a:cubicBezTo>
                      <a:pt x="1" y="0"/>
                      <a:pt x="0" y="2"/>
                      <a:pt x="1" y="3"/>
                    </a:cubicBezTo>
                    <a:cubicBezTo>
                      <a:pt x="5" y="7"/>
                      <a:pt x="9" y="12"/>
                      <a:pt x="12" y="16"/>
                    </a:cubicBezTo>
                    <a:cubicBezTo>
                      <a:pt x="14" y="18"/>
                      <a:pt x="17" y="17"/>
                      <a:pt x="16" y="1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10" name="Freeform 44"/>
              <p:cNvSpPr/>
              <p:nvPr/>
            </p:nvSpPr>
            <p:spPr bwMode="auto">
              <a:xfrm>
                <a:off x="4521" y="858"/>
                <a:ext cx="25" cy="27"/>
              </a:xfrm>
              <a:custGeom>
                <a:gdLst>
                  <a:gd fmla="*/ 13 w 14" name="T0"/>
                  <a:gd fmla="*/ 11 h 15" name="T1"/>
                  <a:gd fmla="*/ 4 w 14" name="T2"/>
                  <a:gd fmla="*/ 1 h 15" name="T3"/>
                  <a:gd fmla="*/ 1 w 14" name="T4"/>
                  <a:gd fmla="*/ 3 h 15" name="T5"/>
                  <a:gd fmla="*/ 9 w 14" name="T6"/>
                  <a:gd fmla="*/ 13 h 15" name="T7"/>
                  <a:gd fmla="*/ 13 w 14" name="T8"/>
                  <a:gd fmla="*/ 11 h 15" name="T9"/>
                </a:gdLst>
                <a:cxnLst>
                  <a:cxn ang="0">
                    <a:pos x="T0" y="T1"/>
                  </a:cxn>
                  <a:cxn ang="0">
                    <a:pos x="T2" y="T3"/>
                  </a:cxn>
                  <a:cxn ang="0">
                    <a:pos x="T4" y="T5"/>
                  </a:cxn>
                  <a:cxn ang="0">
                    <a:pos x="T6" y="T7"/>
                  </a:cxn>
                  <a:cxn ang="0">
                    <a:pos x="T8" y="T9"/>
                  </a:cxn>
                </a:cxnLst>
                <a:rect b="b" l="0" r="r" t="0"/>
                <a:pathLst>
                  <a:path h="15" w="14">
                    <a:moveTo>
                      <a:pt x="13" y="11"/>
                    </a:moveTo>
                    <a:cubicBezTo>
                      <a:pt x="10" y="7"/>
                      <a:pt x="8" y="3"/>
                      <a:pt x="4" y="1"/>
                    </a:cubicBezTo>
                    <a:cubicBezTo>
                      <a:pt x="2" y="0"/>
                      <a:pt x="0" y="2"/>
                      <a:pt x="1" y="3"/>
                    </a:cubicBezTo>
                    <a:cubicBezTo>
                      <a:pt x="4" y="7"/>
                      <a:pt x="7" y="9"/>
                      <a:pt x="9" y="13"/>
                    </a:cubicBezTo>
                    <a:cubicBezTo>
                      <a:pt x="11" y="15"/>
                      <a:pt x="14" y="13"/>
                      <a:pt x="13" y="1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11" name="Freeform 45"/>
              <p:cNvSpPr/>
              <p:nvPr/>
            </p:nvSpPr>
            <p:spPr bwMode="auto">
              <a:xfrm>
                <a:off x="4428" y="876"/>
                <a:ext cx="25" cy="26"/>
              </a:xfrm>
              <a:custGeom>
                <a:gdLst>
                  <a:gd fmla="*/ 13 w 14" name="T0"/>
                  <a:gd fmla="*/ 12 h 15" name="T1"/>
                  <a:gd fmla="*/ 3 w 14" name="T2"/>
                  <a:gd fmla="*/ 1 h 15" name="T3"/>
                  <a:gd fmla="*/ 2 w 14" name="T4"/>
                  <a:gd fmla="*/ 3 h 15" name="T5"/>
                  <a:gd fmla="*/ 10 w 14" name="T6"/>
                  <a:gd fmla="*/ 13 h 15" name="T7"/>
                  <a:gd fmla="*/ 13 w 14" name="T8"/>
                  <a:gd fmla="*/ 12 h 15" name="T9"/>
                </a:gdLst>
                <a:cxnLst>
                  <a:cxn ang="0">
                    <a:pos x="T0" y="T1"/>
                  </a:cxn>
                  <a:cxn ang="0">
                    <a:pos x="T2" y="T3"/>
                  </a:cxn>
                  <a:cxn ang="0">
                    <a:pos x="T4" y="T5"/>
                  </a:cxn>
                  <a:cxn ang="0">
                    <a:pos x="T6" y="T7"/>
                  </a:cxn>
                  <a:cxn ang="0">
                    <a:pos x="T8" y="T9"/>
                  </a:cxn>
                </a:cxnLst>
                <a:rect b="b" l="0" r="r" t="0"/>
                <a:pathLst>
                  <a:path h="15" w="14">
                    <a:moveTo>
                      <a:pt x="13" y="12"/>
                    </a:moveTo>
                    <a:cubicBezTo>
                      <a:pt x="11" y="7"/>
                      <a:pt x="8" y="3"/>
                      <a:pt x="3" y="1"/>
                    </a:cubicBezTo>
                    <a:cubicBezTo>
                      <a:pt x="2" y="0"/>
                      <a:pt x="0" y="2"/>
                      <a:pt x="2" y="3"/>
                    </a:cubicBezTo>
                    <a:cubicBezTo>
                      <a:pt x="5" y="6"/>
                      <a:pt x="8" y="10"/>
                      <a:pt x="10" y="13"/>
                    </a:cubicBezTo>
                    <a:cubicBezTo>
                      <a:pt x="11" y="15"/>
                      <a:pt x="14" y="14"/>
                      <a:pt x="13" y="1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12" name="Freeform 46"/>
              <p:cNvSpPr/>
              <p:nvPr/>
            </p:nvSpPr>
            <p:spPr bwMode="auto">
              <a:xfrm>
                <a:off x="4374" y="878"/>
                <a:ext cx="24" cy="22"/>
              </a:xfrm>
              <a:custGeom>
                <a:gdLst>
                  <a:gd fmla="*/ 14 w 14" name="T0"/>
                  <a:gd fmla="*/ 11 h 13" name="T1"/>
                  <a:gd fmla="*/ 2 w 14" name="T2"/>
                  <a:gd fmla="*/ 1 h 13" name="T3"/>
                  <a:gd fmla="*/ 2 w 14" name="T4"/>
                  <a:gd fmla="*/ 3 h 13" name="T5"/>
                  <a:gd fmla="*/ 10 w 14" name="T6"/>
                  <a:gd fmla="*/ 12 h 13" name="T7"/>
                  <a:gd fmla="*/ 14 w 14" name="T8"/>
                  <a:gd fmla="*/ 11 h 13" name="T9"/>
                </a:gdLst>
                <a:cxnLst>
                  <a:cxn ang="0">
                    <a:pos x="T0" y="T1"/>
                  </a:cxn>
                  <a:cxn ang="0">
                    <a:pos x="T2" y="T3"/>
                  </a:cxn>
                  <a:cxn ang="0">
                    <a:pos x="T4" y="T5"/>
                  </a:cxn>
                  <a:cxn ang="0">
                    <a:pos x="T6" y="T7"/>
                  </a:cxn>
                  <a:cxn ang="0">
                    <a:pos x="T8" y="T9"/>
                  </a:cxn>
                </a:cxnLst>
                <a:rect b="b" l="0" r="r" t="0"/>
                <a:pathLst>
                  <a:path h="13" w="14">
                    <a:moveTo>
                      <a:pt x="14" y="11"/>
                    </a:moveTo>
                    <a:cubicBezTo>
                      <a:pt x="13" y="5"/>
                      <a:pt x="8" y="1"/>
                      <a:pt x="2" y="1"/>
                    </a:cubicBezTo>
                    <a:cubicBezTo>
                      <a:pt x="1" y="0"/>
                      <a:pt x="0" y="3"/>
                      <a:pt x="2" y="3"/>
                    </a:cubicBezTo>
                    <a:cubicBezTo>
                      <a:pt x="6" y="5"/>
                      <a:pt x="9" y="8"/>
                      <a:pt x="10" y="12"/>
                    </a:cubicBezTo>
                    <a:cubicBezTo>
                      <a:pt x="11" y="13"/>
                      <a:pt x="14" y="12"/>
                      <a:pt x="14" y="1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13" name="Freeform 47"/>
              <p:cNvSpPr/>
              <p:nvPr/>
            </p:nvSpPr>
            <p:spPr bwMode="auto">
              <a:xfrm>
                <a:off x="4861" y="1064"/>
                <a:ext cx="21" cy="42"/>
              </a:xfrm>
              <a:custGeom>
                <a:gdLst>
                  <a:gd fmla="*/ 4 w 12" name="T0"/>
                  <a:gd fmla="*/ 22 h 24" name="T1"/>
                  <a:gd fmla="*/ 11 w 12" name="T2"/>
                  <a:gd fmla="*/ 3 h 24" name="T3"/>
                  <a:gd fmla="*/ 9 w 12" name="T4"/>
                  <a:gd fmla="*/ 1 h 24" name="T5"/>
                  <a:gd fmla="*/ 1 w 12" name="T6"/>
                  <a:gd fmla="*/ 21 h 24" name="T7"/>
                  <a:gd fmla="*/ 4 w 12" name="T8"/>
                  <a:gd fmla="*/ 22 h 24" name="T9"/>
                </a:gdLst>
                <a:cxnLst>
                  <a:cxn ang="0">
                    <a:pos x="T0" y="T1"/>
                  </a:cxn>
                  <a:cxn ang="0">
                    <a:pos x="T2" y="T3"/>
                  </a:cxn>
                  <a:cxn ang="0">
                    <a:pos x="T4" y="T5"/>
                  </a:cxn>
                  <a:cxn ang="0">
                    <a:pos x="T6" y="T7"/>
                  </a:cxn>
                  <a:cxn ang="0">
                    <a:pos x="T8" y="T9"/>
                  </a:cxn>
                </a:cxnLst>
                <a:rect b="b" l="0" r="r" t="0"/>
                <a:pathLst>
                  <a:path h="24" w="12">
                    <a:moveTo>
                      <a:pt x="4" y="22"/>
                    </a:moveTo>
                    <a:cubicBezTo>
                      <a:pt x="5" y="15"/>
                      <a:pt x="8" y="9"/>
                      <a:pt x="11" y="3"/>
                    </a:cubicBezTo>
                    <a:cubicBezTo>
                      <a:pt x="12" y="2"/>
                      <a:pt x="10" y="0"/>
                      <a:pt x="9" y="1"/>
                    </a:cubicBezTo>
                    <a:cubicBezTo>
                      <a:pt x="4" y="7"/>
                      <a:pt x="2" y="13"/>
                      <a:pt x="1" y="21"/>
                    </a:cubicBezTo>
                    <a:cubicBezTo>
                      <a:pt x="0" y="23"/>
                      <a:pt x="3" y="24"/>
                      <a:pt x="4" y="2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14" name="Freeform 48"/>
              <p:cNvSpPr/>
              <p:nvPr/>
            </p:nvSpPr>
            <p:spPr bwMode="auto">
              <a:xfrm>
                <a:off x="4843" y="1029"/>
                <a:ext cx="23" cy="42"/>
              </a:xfrm>
              <a:custGeom>
                <a:gdLst>
                  <a:gd fmla="*/ 4 w 13" name="T0"/>
                  <a:gd fmla="*/ 22 h 24" name="T1"/>
                  <a:gd fmla="*/ 12 w 13" name="T2"/>
                  <a:gd fmla="*/ 3 h 24" name="T3"/>
                  <a:gd fmla="*/ 10 w 13" name="T4"/>
                  <a:gd fmla="*/ 1 h 24" name="T5"/>
                  <a:gd fmla="*/ 0 w 13" name="T6"/>
                  <a:gd fmla="*/ 21 h 24" name="T7"/>
                  <a:gd fmla="*/ 4 w 13" name="T8"/>
                  <a:gd fmla="*/ 22 h 24" name="T9"/>
                </a:gdLst>
                <a:cxnLst>
                  <a:cxn ang="0">
                    <a:pos x="T0" y="T1"/>
                  </a:cxn>
                  <a:cxn ang="0">
                    <a:pos x="T2" y="T3"/>
                  </a:cxn>
                  <a:cxn ang="0">
                    <a:pos x="T4" y="T5"/>
                  </a:cxn>
                  <a:cxn ang="0">
                    <a:pos x="T6" y="T7"/>
                  </a:cxn>
                  <a:cxn ang="0">
                    <a:pos x="T8" y="T9"/>
                  </a:cxn>
                </a:cxnLst>
                <a:rect b="b" l="0" r="r" t="0"/>
                <a:pathLst>
                  <a:path h="24" w="13">
                    <a:moveTo>
                      <a:pt x="4" y="22"/>
                    </a:moveTo>
                    <a:cubicBezTo>
                      <a:pt x="6" y="15"/>
                      <a:pt x="10" y="9"/>
                      <a:pt x="12" y="3"/>
                    </a:cubicBezTo>
                    <a:cubicBezTo>
                      <a:pt x="13" y="1"/>
                      <a:pt x="11" y="0"/>
                      <a:pt x="10" y="1"/>
                    </a:cubicBezTo>
                    <a:cubicBezTo>
                      <a:pt x="6" y="7"/>
                      <a:pt x="3" y="14"/>
                      <a:pt x="0" y="21"/>
                    </a:cubicBezTo>
                    <a:cubicBezTo>
                      <a:pt x="0" y="23"/>
                      <a:pt x="3" y="24"/>
                      <a:pt x="4" y="2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15" name="Freeform 49"/>
              <p:cNvSpPr/>
              <p:nvPr/>
            </p:nvSpPr>
            <p:spPr bwMode="auto">
              <a:xfrm>
                <a:off x="4815" y="1001"/>
                <a:ext cx="16" cy="38"/>
              </a:xfrm>
              <a:custGeom>
                <a:gdLst>
                  <a:gd fmla="*/ 4 w 9" name="T0"/>
                  <a:gd fmla="*/ 19 h 22" name="T1"/>
                  <a:gd fmla="*/ 9 w 9" name="T2"/>
                  <a:gd fmla="*/ 3 h 22" name="T3"/>
                  <a:gd fmla="*/ 6 w 9" name="T4"/>
                  <a:gd fmla="*/ 2 h 22" name="T5"/>
                  <a:gd fmla="*/ 1 w 9" name="T6"/>
                  <a:gd fmla="*/ 18 h 22" name="T7"/>
                  <a:gd fmla="*/ 4 w 9" name="T8"/>
                  <a:gd fmla="*/ 19 h 22" name="T9"/>
                </a:gdLst>
                <a:cxnLst>
                  <a:cxn ang="0">
                    <a:pos x="T0" y="T1"/>
                  </a:cxn>
                  <a:cxn ang="0">
                    <a:pos x="T2" y="T3"/>
                  </a:cxn>
                  <a:cxn ang="0">
                    <a:pos x="T4" y="T5"/>
                  </a:cxn>
                  <a:cxn ang="0">
                    <a:pos x="T6" y="T7"/>
                  </a:cxn>
                  <a:cxn ang="0">
                    <a:pos x="T8" y="T9"/>
                  </a:cxn>
                </a:cxnLst>
                <a:rect b="b" l="0" r="r" t="0"/>
                <a:pathLst>
                  <a:path h="22" w="9">
                    <a:moveTo>
                      <a:pt x="4" y="19"/>
                    </a:moveTo>
                    <a:cubicBezTo>
                      <a:pt x="6" y="14"/>
                      <a:pt x="8" y="8"/>
                      <a:pt x="9" y="3"/>
                    </a:cubicBezTo>
                    <a:cubicBezTo>
                      <a:pt x="9" y="1"/>
                      <a:pt x="7" y="0"/>
                      <a:pt x="6" y="2"/>
                    </a:cubicBezTo>
                    <a:cubicBezTo>
                      <a:pt x="3" y="7"/>
                      <a:pt x="2" y="13"/>
                      <a:pt x="1" y="18"/>
                    </a:cubicBezTo>
                    <a:cubicBezTo>
                      <a:pt x="0" y="21"/>
                      <a:pt x="3" y="22"/>
                      <a:pt x="4" y="1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16" name="Freeform 50"/>
              <p:cNvSpPr/>
              <p:nvPr/>
            </p:nvSpPr>
            <p:spPr bwMode="auto">
              <a:xfrm>
                <a:off x="4787" y="972"/>
                <a:ext cx="16" cy="41"/>
              </a:xfrm>
              <a:custGeom>
                <a:gdLst>
                  <a:gd fmla="*/ 3 w 9" name="T0"/>
                  <a:gd fmla="*/ 21 h 23" name="T1"/>
                  <a:gd fmla="*/ 8 w 9" name="T2"/>
                  <a:gd fmla="*/ 3 h 23" name="T3"/>
                  <a:gd fmla="*/ 6 w 9" name="T4"/>
                  <a:gd fmla="*/ 1 h 23" name="T5"/>
                  <a:gd fmla="*/ 0 w 9" name="T6"/>
                  <a:gd fmla="*/ 20 h 23" name="T7"/>
                  <a:gd fmla="*/ 3 w 9" name="T8"/>
                  <a:gd fmla="*/ 21 h 23" name="T9"/>
                </a:gdLst>
                <a:cxnLst>
                  <a:cxn ang="0">
                    <a:pos x="T0" y="T1"/>
                  </a:cxn>
                  <a:cxn ang="0">
                    <a:pos x="T2" y="T3"/>
                  </a:cxn>
                  <a:cxn ang="0">
                    <a:pos x="T4" y="T5"/>
                  </a:cxn>
                  <a:cxn ang="0">
                    <a:pos x="T6" y="T7"/>
                  </a:cxn>
                  <a:cxn ang="0">
                    <a:pos x="T8" y="T9"/>
                  </a:cxn>
                </a:cxnLst>
                <a:rect b="b" l="0" r="r" t="0"/>
                <a:pathLst>
                  <a:path h="23" w="9">
                    <a:moveTo>
                      <a:pt x="3" y="21"/>
                    </a:moveTo>
                    <a:cubicBezTo>
                      <a:pt x="5" y="15"/>
                      <a:pt x="7" y="9"/>
                      <a:pt x="8" y="3"/>
                    </a:cubicBezTo>
                    <a:cubicBezTo>
                      <a:pt x="9" y="1"/>
                      <a:pt x="7" y="0"/>
                      <a:pt x="6" y="1"/>
                    </a:cubicBezTo>
                    <a:cubicBezTo>
                      <a:pt x="2" y="7"/>
                      <a:pt x="1" y="14"/>
                      <a:pt x="0" y="20"/>
                    </a:cubicBezTo>
                    <a:cubicBezTo>
                      <a:pt x="0" y="22"/>
                      <a:pt x="3" y="23"/>
                      <a:pt x="3" y="2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17" name="Freeform 51"/>
              <p:cNvSpPr/>
              <p:nvPr/>
            </p:nvSpPr>
            <p:spPr bwMode="auto">
              <a:xfrm>
                <a:off x="4762" y="943"/>
                <a:ext cx="16" cy="33"/>
              </a:xfrm>
              <a:custGeom>
                <a:gdLst>
                  <a:gd fmla="*/ 4 w 9" name="T0"/>
                  <a:gd fmla="*/ 17 h 19" name="T1"/>
                  <a:gd fmla="*/ 9 w 9" name="T2"/>
                  <a:gd fmla="*/ 2 h 19" name="T3"/>
                  <a:gd fmla="*/ 6 w 9" name="T4"/>
                  <a:gd fmla="*/ 1 h 19" name="T5"/>
                  <a:gd fmla="*/ 1 w 9" name="T6"/>
                  <a:gd fmla="*/ 16 h 19" name="T7"/>
                  <a:gd fmla="*/ 4 w 9" name="T8"/>
                  <a:gd fmla="*/ 17 h 19" name="T9"/>
                </a:gdLst>
                <a:cxnLst>
                  <a:cxn ang="0">
                    <a:pos x="T0" y="T1"/>
                  </a:cxn>
                  <a:cxn ang="0">
                    <a:pos x="T2" y="T3"/>
                  </a:cxn>
                  <a:cxn ang="0">
                    <a:pos x="T4" y="T5"/>
                  </a:cxn>
                  <a:cxn ang="0">
                    <a:pos x="T6" y="T7"/>
                  </a:cxn>
                  <a:cxn ang="0">
                    <a:pos x="T8" y="T9"/>
                  </a:cxn>
                </a:cxnLst>
                <a:rect b="b" l="0" r="r" t="0"/>
                <a:pathLst>
                  <a:path h="19" w="9">
                    <a:moveTo>
                      <a:pt x="4" y="17"/>
                    </a:moveTo>
                    <a:cubicBezTo>
                      <a:pt x="6" y="12"/>
                      <a:pt x="8" y="7"/>
                      <a:pt x="9" y="2"/>
                    </a:cubicBezTo>
                    <a:cubicBezTo>
                      <a:pt x="9" y="1"/>
                      <a:pt x="7" y="0"/>
                      <a:pt x="6" y="1"/>
                    </a:cubicBezTo>
                    <a:cubicBezTo>
                      <a:pt x="4" y="6"/>
                      <a:pt x="2" y="11"/>
                      <a:pt x="1" y="16"/>
                    </a:cubicBezTo>
                    <a:cubicBezTo>
                      <a:pt x="0" y="18"/>
                      <a:pt x="4" y="19"/>
                      <a:pt x="4" y="1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18" name="Freeform 52"/>
              <p:cNvSpPr/>
              <p:nvPr/>
            </p:nvSpPr>
            <p:spPr bwMode="auto">
              <a:xfrm>
                <a:off x="4732" y="914"/>
                <a:ext cx="27" cy="34"/>
              </a:xfrm>
              <a:custGeom>
                <a:gdLst>
                  <a:gd fmla="*/ 5 w 15" name="T0"/>
                  <a:gd fmla="*/ 17 h 19" name="T1"/>
                  <a:gd fmla="*/ 14 w 15" name="T2"/>
                  <a:gd fmla="*/ 4 h 19" name="T3"/>
                  <a:gd fmla="*/ 12 w 15" name="T4"/>
                  <a:gd fmla="*/ 1 h 19" name="T5"/>
                  <a:gd fmla="*/ 1 w 15" name="T6"/>
                  <a:gd fmla="*/ 15 h 19" name="T7"/>
                  <a:gd fmla="*/ 5 w 15" name="T8"/>
                  <a:gd fmla="*/ 17 h 19" name="T9"/>
                </a:gdLst>
                <a:cxnLst>
                  <a:cxn ang="0">
                    <a:pos x="T0" y="T1"/>
                  </a:cxn>
                  <a:cxn ang="0">
                    <a:pos x="T2" y="T3"/>
                  </a:cxn>
                  <a:cxn ang="0">
                    <a:pos x="T4" y="T5"/>
                  </a:cxn>
                  <a:cxn ang="0">
                    <a:pos x="T6" y="T7"/>
                  </a:cxn>
                  <a:cxn ang="0">
                    <a:pos x="T8" y="T9"/>
                  </a:cxn>
                </a:cxnLst>
                <a:rect b="b" l="0" r="r" t="0"/>
                <a:pathLst>
                  <a:path h="19" w="15">
                    <a:moveTo>
                      <a:pt x="5" y="17"/>
                    </a:moveTo>
                    <a:cubicBezTo>
                      <a:pt x="7" y="12"/>
                      <a:pt x="11" y="8"/>
                      <a:pt x="14" y="4"/>
                    </a:cubicBezTo>
                    <a:cubicBezTo>
                      <a:pt x="15" y="2"/>
                      <a:pt x="14" y="0"/>
                      <a:pt x="12" y="1"/>
                    </a:cubicBezTo>
                    <a:cubicBezTo>
                      <a:pt x="7" y="5"/>
                      <a:pt x="4" y="10"/>
                      <a:pt x="1" y="15"/>
                    </a:cubicBezTo>
                    <a:cubicBezTo>
                      <a:pt x="0" y="17"/>
                      <a:pt x="3" y="19"/>
                      <a:pt x="5" y="1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19" name="Freeform 53"/>
              <p:cNvSpPr/>
              <p:nvPr/>
            </p:nvSpPr>
            <p:spPr bwMode="auto">
              <a:xfrm>
                <a:off x="4887" y="1073"/>
                <a:ext cx="19" cy="33"/>
              </a:xfrm>
              <a:custGeom>
                <a:gdLst>
                  <a:gd fmla="*/ 5 w 11" name="T0"/>
                  <a:gd fmla="*/ 17 h 19" name="T1"/>
                  <a:gd fmla="*/ 11 w 11" name="T2"/>
                  <a:gd fmla="*/ 2 h 19" name="T3"/>
                  <a:gd fmla="*/ 8 w 11" name="T4"/>
                  <a:gd fmla="*/ 1 h 19" name="T5"/>
                  <a:gd fmla="*/ 1 w 11" name="T6"/>
                  <a:gd fmla="*/ 16 h 19" name="T7"/>
                  <a:gd fmla="*/ 5 w 11" name="T8"/>
                  <a:gd fmla="*/ 17 h 19" name="T9"/>
                </a:gdLst>
                <a:cxnLst>
                  <a:cxn ang="0">
                    <a:pos x="T0" y="T1"/>
                  </a:cxn>
                  <a:cxn ang="0">
                    <a:pos x="T2" y="T3"/>
                  </a:cxn>
                  <a:cxn ang="0">
                    <a:pos x="T4" y="T5"/>
                  </a:cxn>
                  <a:cxn ang="0">
                    <a:pos x="T6" y="T7"/>
                  </a:cxn>
                  <a:cxn ang="0">
                    <a:pos x="T8" y="T9"/>
                  </a:cxn>
                </a:cxnLst>
                <a:rect b="b" l="0" r="r" t="0"/>
                <a:pathLst>
                  <a:path h="19" w="11">
                    <a:moveTo>
                      <a:pt x="5" y="17"/>
                    </a:moveTo>
                    <a:cubicBezTo>
                      <a:pt x="7" y="12"/>
                      <a:pt x="9" y="7"/>
                      <a:pt x="11" y="2"/>
                    </a:cubicBezTo>
                    <a:cubicBezTo>
                      <a:pt x="11" y="1"/>
                      <a:pt x="9" y="0"/>
                      <a:pt x="8" y="1"/>
                    </a:cubicBezTo>
                    <a:cubicBezTo>
                      <a:pt x="5" y="6"/>
                      <a:pt x="3" y="11"/>
                      <a:pt x="1" y="16"/>
                    </a:cubicBezTo>
                    <a:cubicBezTo>
                      <a:pt x="0" y="18"/>
                      <a:pt x="4" y="19"/>
                      <a:pt x="5" y="1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20" name="Freeform 54"/>
              <p:cNvSpPr/>
              <p:nvPr/>
            </p:nvSpPr>
            <p:spPr bwMode="auto">
              <a:xfrm>
                <a:off x="4920" y="1071"/>
                <a:ext cx="20" cy="33"/>
              </a:xfrm>
              <a:custGeom>
                <a:gdLst>
                  <a:gd fmla="*/ 4 w 11" name="T0"/>
                  <a:gd fmla="*/ 17 h 19" name="T1"/>
                  <a:gd fmla="*/ 10 w 11" name="T2"/>
                  <a:gd fmla="*/ 3 h 19" name="T3"/>
                  <a:gd fmla="*/ 8 w 11" name="T4"/>
                  <a:gd fmla="*/ 1 h 19" name="T5"/>
                  <a:gd fmla="*/ 0 w 11" name="T6"/>
                  <a:gd fmla="*/ 17 h 19" name="T7"/>
                  <a:gd fmla="*/ 4 w 11" name="T8"/>
                  <a:gd fmla="*/ 17 h 19" name="T9"/>
                </a:gdLst>
                <a:cxnLst>
                  <a:cxn ang="0">
                    <a:pos x="T0" y="T1"/>
                  </a:cxn>
                  <a:cxn ang="0">
                    <a:pos x="T2" y="T3"/>
                  </a:cxn>
                  <a:cxn ang="0">
                    <a:pos x="T4" y="T5"/>
                  </a:cxn>
                  <a:cxn ang="0">
                    <a:pos x="T6" y="T7"/>
                  </a:cxn>
                  <a:cxn ang="0">
                    <a:pos x="T8" y="T9"/>
                  </a:cxn>
                </a:cxnLst>
                <a:rect b="b" l="0" r="r" t="0"/>
                <a:pathLst>
                  <a:path h="19" w="11">
                    <a:moveTo>
                      <a:pt x="4" y="17"/>
                    </a:moveTo>
                    <a:cubicBezTo>
                      <a:pt x="4" y="11"/>
                      <a:pt x="6" y="7"/>
                      <a:pt x="10" y="3"/>
                    </a:cubicBezTo>
                    <a:cubicBezTo>
                      <a:pt x="11" y="2"/>
                      <a:pt x="9" y="0"/>
                      <a:pt x="8" y="1"/>
                    </a:cubicBezTo>
                    <a:cubicBezTo>
                      <a:pt x="2" y="4"/>
                      <a:pt x="0" y="10"/>
                      <a:pt x="0" y="17"/>
                    </a:cubicBezTo>
                    <a:cubicBezTo>
                      <a:pt x="0" y="19"/>
                      <a:pt x="4" y="19"/>
                      <a:pt x="4" y="1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21" name="Freeform 55"/>
              <p:cNvSpPr/>
              <p:nvPr/>
            </p:nvSpPr>
            <p:spPr bwMode="auto">
              <a:xfrm>
                <a:off x="4955" y="1076"/>
                <a:ext cx="16" cy="32"/>
              </a:xfrm>
              <a:custGeom>
                <a:gdLst>
                  <a:gd fmla="*/ 4 w 9" name="T0"/>
                  <a:gd fmla="*/ 15 h 18" name="T1"/>
                  <a:gd fmla="*/ 9 w 9" name="T2"/>
                  <a:gd fmla="*/ 3 h 18" name="T3"/>
                  <a:gd fmla="*/ 6 w 9" name="T4"/>
                  <a:gd fmla="*/ 2 h 18" name="T5"/>
                  <a:gd fmla="*/ 1 w 9" name="T6"/>
                  <a:gd fmla="*/ 13 h 18" name="T7"/>
                  <a:gd fmla="*/ 4 w 9" name="T8"/>
                  <a:gd fmla="*/ 15 h 18" name="T9"/>
                </a:gdLst>
                <a:cxnLst>
                  <a:cxn ang="0">
                    <a:pos x="T0" y="T1"/>
                  </a:cxn>
                  <a:cxn ang="0">
                    <a:pos x="T2" y="T3"/>
                  </a:cxn>
                  <a:cxn ang="0">
                    <a:pos x="T4" y="T5"/>
                  </a:cxn>
                  <a:cxn ang="0">
                    <a:pos x="T6" y="T7"/>
                  </a:cxn>
                  <a:cxn ang="0">
                    <a:pos x="T8" y="T9"/>
                  </a:cxn>
                </a:cxnLst>
                <a:rect b="b" l="0" r="r" t="0"/>
                <a:pathLst>
                  <a:path h="18" w="9">
                    <a:moveTo>
                      <a:pt x="4" y="15"/>
                    </a:moveTo>
                    <a:cubicBezTo>
                      <a:pt x="6" y="11"/>
                      <a:pt x="8" y="8"/>
                      <a:pt x="9" y="3"/>
                    </a:cubicBezTo>
                    <a:cubicBezTo>
                      <a:pt x="9" y="2"/>
                      <a:pt x="7" y="0"/>
                      <a:pt x="6" y="2"/>
                    </a:cubicBezTo>
                    <a:cubicBezTo>
                      <a:pt x="4" y="6"/>
                      <a:pt x="3" y="10"/>
                      <a:pt x="1" y="13"/>
                    </a:cubicBezTo>
                    <a:cubicBezTo>
                      <a:pt x="0" y="16"/>
                      <a:pt x="3" y="18"/>
                      <a:pt x="4" y="1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22" name="Freeform 56"/>
              <p:cNvSpPr/>
              <p:nvPr/>
            </p:nvSpPr>
            <p:spPr bwMode="auto">
              <a:xfrm>
                <a:off x="4773" y="1108"/>
                <a:ext cx="81" cy="14"/>
              </a:xfrm>
              <a:custGeom>
                <a:gdLst>
                  <a:gd fmla="*/ 44 w 46" name="T0"/>
                  <a:gd fmla="*/ 4 h 8" name="T1"/>
                  <a:gd fmla="*/ 2 w 46" name="T2"/>
                  <a:gd fmla="*/ 4 h 8" name="T3"/>
                  <a:gd fmla="*/ 2 w 46" name="T4"/>
                  <a:gd fmla="*/ 7 h 8" name="T5"/>
                  <a:gd fmla="*/ 43 w 46" name="T6"/>
                  <a:gd fmla="*/ 7 h 8" name="T7"/>
                  <a:gd fmla="*/ 44 w 46" name="T8"/>
                  <a:gd fmla="*/ 4 h 8" name="T9"/>
                </a:gdLst>
                <a:cxnLst>
                  <a:cxn ang="0">
                    <a:pos x="T0" y="T1"/>
                  </a:cxn>
                  <a:cxn ang="0">
                    <a:pos x="T2" y="T3"/>
                  </a:cxn>
                  <a:cxn ang="0">
                    <a:pos x="T4" y="T5"/>
                  </a:cxn>
                  <a:cxn ang="0">
                    <a:pos x="T6" y="T7"/>
                  </a:cxn>
                  <a:cxn ang="0">
                    <a:pos x="T8" y="T9"/>
                  </a:cxn>
                </a:cxnLst>
                <a:rect b="b" l="0" r="r" t="0"/>
                <a:pathLst>
                  <a:path h="8" w="46">
                    <a:moveTo>
                      <a:pt x="44" y="4"/>
                    </a:moveTo>
                    <a:cubicBezTo>
                      <a:pt x="30" y="0"/>
                      <a:pt x="15" y="0"/>
                      <a:pt x="2" y="4"/>
                    </a:cubicBezTo>
                    <a:cubicBezTo>
                      <a:pt x="0" y="5"/>
                      <a:pt x="1" y="8"/>
                      <a:pt x="2" y="7"/>
                    </a:cubicBezTo>
                    <a:cubicBezTo>
                      <a:pt x="16" y="6"/>
                      <a:pt x="29" y="5"/>
                      <a:pt x="43" y="7"/>
                    </a:cubicBezTo>
                    <a:cubicBezTo>
                      <a:pt x="45" y="8"/>
                      <a:pt x="46" y="5"/>
                      <a:pt x="44"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23" name="Freeform 57"/>
              <p:cNvSpPr/>
              <p:nvPr/>
            </p:nvSpPr>
            <p:spPr bwMode="auto">
              <a:xfrm>
                <a:off x="4783" y="1074"/>
                <a:ext cx="65" cy="22"/>
              </a:xfrm>
              <a:custGeom>
                <a:gdLst>
                  <a:gd fmla="*/ 36 w 37" name="T0"/>
                  <a:gd fmla="*/ 9 h 12" name="T1"/>
                  <a:gd fmla="*/ 3 w 37" name="T2"/>
                  <a:gd fmla="*/ 0 h 12" name="T3"/>
                  <a:gd fmla="*/ 2 w 37" name="T4"/>
                  <a:gd fmla="*/ 3 h 12" name="T5"/>
                  <a:gd fmla="*/ 35 w 37" name="T6"/>
                  <a:gd fmla="*/ 12 h 12" name="T7"/>
                  <a:gd fmla="*/ 36 w 37" name="T8"/>
                  <a:gd fmla="*/ 9 h 12" name="T9"/>
                </a:gdLst>
                <a:cxnLst>
                  <a:cxn ang="0">
                    <a:pos x="T0" y="T1"/>
                  </a:cxn>
                  <a:cxn ang="0">
                    <a:pos x="T2" y="T3"/>
                  </a:cxn>
                  <a:cxn ang="0">
                    <a:pos x="T4" y="T5"/>
                  </a:cxn>
                  <a:cxn ang="0">
                    <a:pos x="T6" y="T7"/>
                  </a:cxn>
                  <a:cxn ang="0">
                    <a:pos x="T8" y="T9"/>
                  </a:cxn>
                </a:cxnLst>
                <a:rect b="b" l="0" r="r" t="0"/>
                <a:pathLst>
                  <a:path h="12" w="37">
                    <a:moveTo>
                      <a:pt x="36" y="9"/>
                    </a:moveTo>
                    <a:cubicBezTo>
                      <a:pt x="26" y="4"/>
                      <a:pt x="14" y="0"/>
                      <a:pt x="3" y="0"/>
                    </a:cubicBezTo>
                    <a:cubicBezTo>
                      <a:pt x="1" y="0"/>
                      <a:pt x="0" y="3"/>
                      <a:pt x="2" y="3"/>
                    </a:cubicBezTo>
                    <a:cubicBezTo>
                      <a:pt x="13" y="5"/>
                      <a:pt x="24" y="8"/>
                      <a:pt x="35" y="12"/>
                    </a:cubicBezTo>
                    <a:cubicBezTo>
                      <a:pt x="36" y="12"/>
                      <a:pt x="37" y="10"/>
                      <a:pt x="36" y="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24" name="Freeform 58"/>
              <p:cNvSpPr/>
              <p:nvPr/>
            </p:nvSpPr>
            <p:spPr bwMode="auto">
              <a:xfrm>
                <a:off x="4760" y="1034"/>
                <a:ext cx="53" cy="19"/>
              </a:xfrm>
              <a:custGeom>
                <a:gdLst>
                  <a:gd fmla="*/ 29 w 30" name="T0"/>
                  <a:gd fmla="*/ 7 h 11" name="T1"/>
                  <a:gd fmla="*/ 3 w 30" name="T2"/>
                  <a:gd fmla="*/ 1 h 11" name="T3"/>
                  <a:gd fmla="*/ 2 w 30" name="T4"/>
                  <a:gd fmla="*/ 4 h 11" name="T5"/>
                  <a:gd fmla="*/ 27 w 30" name="T6"/>
                  <a:gd fmla="*/ 10 h 11" name="T7"/>
                  <a:gd fmla="*/ 29 w 30" name="T8"/>
                  <a:gd fmla="*/ 7 h 11" name="T9"/>
                </a:gdLst>
                <a:cxnLst>
                  <a:cxn ang="0">
                    <a:pos x="T0" y="T1"/>
                  </a:cxn>
                  <a:cxn ang="0">
                    <a:pos x="T2" y="T3"/>
                  </a:cxn>
                  <a:cxn ang="0">
                    <a:pos x="T4" y="T5"/>
                  </a:cxn>
                  <a:cxn ang="0">
                    <a:pos x="T6" y="T7"/>
                  </a:cxn>
                  <a:cxn ang="0">
                    <a:pos x="T8" y="T9"/>
                  </a:cxn>
                </a:cxnLst>
                <a:rect b="b" l="0" r="r" t="0"/>
                <a:pathLst>
                  <a:path h="11" w="30">
                    <a:moveTo>
                      <a:pt x="29" y="7"/>
                    </a:moveTo>
                    <a:cubicBezTo>
                      <a:pt x="21" y="3"/>
                      <a:pt x="12" y="0"/>
                      <a:pt x="3" y="1"/>
                    </a:cubicBezTo>
                    <a:cubicBezTo>
                      <a:pt x="1" y="1"/>
                      <a:pt x="0" y="4"/>
                      <a:pt x="2" y="4"/>
                    </a:cubicBezTo>
                    <a:cubicBezTo>
                      <a:pt x="11" y="6"/>
                      <a:pt x="19" y="7"/>
                      <a:pt x="27" y="10"/>
                    </a:cubicBezTo>
                    <a:cubicBezTo>
                      <a:pt x="29" y="11"/>
                      <a:pt x="30" y="8"/>
                      <a:pt x="29" y="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25" name="Freeform 59"/>
              <p:cNvSpPr/>
              <p:nvPr/>
            </p:nvSpPr>
            <p:spPr bwMode="auto">
              <a:xfrm>
                <a:off x="4729" y="997"/>
                <a:ext cx="61" cy="21"/>
              </a:xfrm>
              <a:custGeom>
                <a:gdLst>
                  <a:gd fmla="*/ 33 w 35" name="T0"/>
                  <a:gd fmla="*/ 8 h 12" name="T1"/>
                  <a:gd fmla="*/ 1 w 35" name="T2"/>
                  <a:gd fmla="*/ 3 h 12" name="T3"/>
                  <a:gd fmla="*/ 2 w 35" name="T4"/>
                  <a:gd fmla="*/ 6 h 12" name="T5"/>
                  <a:gd fmla="*/ 31 w 35" name="T6"/>
                  <a:gd fmla="*/ 11 h 12" name="T7"/>
                  <a:gd fmla="*/ 33 w 35" name="T8"/>
                  <a:gd fmla="*/ 8 h 12" name="T9"/>
                </a:gdLst>
                <a:cxnLst>
                  <a:cxn ang="0">
                    <a:pos x="T0" y="T1"/>
                  </a:cxn>
                  <a:cxn ang="0">
                    <a:pos x="T2" y="T3"/>
                  </a:cxn>
                  <a:cxn ang="0">
                    <a:pos x="T4" y="T5"/>
                  </a:cxn>
                  <a:cxn ang="0">
                    <a:pos x="T6" y="T7"/>
                  </a:cxn>
                  <a:cxn ang="0">
                    <a:pos x="T8" y="T9"/>
                  </a:cxn>
                </a:cxnLst>
                <a:rect b="b" l="0" r="r" t="0"/>
                <a:pathLst>
                  <a:path h="12" w="35">
                    <a:moveTo>
                      <a:pt x="33" y="8"/>
                    </a:moveTo>
                    <a:cubicBezTo>
                      <a:pt x="24" y="2"/>
                      <a:pt x="12" y="0"/>
                      <a:pt x="1" y="3"/>
                    </a:cubicBezTo>
                    <a:cubicBezTo>
                      <a:pt x="0" y="4"/>
                      <a:pt x="0" y="6"/>
                      <a:pt x="2" y="6"/>
                    </a:cubicBezTo>
                    <a:cubicBezTo>
                      <a:pt x="12" y="5"/>
                      <a:pt x="22" y="7"/>
                      <a:pt x="31" y="11"/>
                    </a:cubicBezTo>
                    <a:cubicBezTo>
                      <a:pt x="33" y="12"/>
                      <a:pt x="35" y="9"/>
                      <a:pt x="33" y="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26" name="Freeform 60"/>
              <p:cNvSpPr/>
              <p:nvPr/>
            </p:nvSpPr>
            <p:spPr bwMode="auto">
              <a:xfrm>
                <a:off x="4694" y="951"/>
                <a:ext cx="49" cy="14"/>
              </a:xfrm>
              <a:custGeom>
                <a:gdLst>
                  <a:gd fmla="*/ 26 w 28" name="T0"/>
                  <a:gd fmla="*/ 4 h 8" name="T1"/>
                  <a:gd fmla="*/ 2 w 28" name="T2"/>
                  <a:gd fmla="*/ 2 h 8" name="T3"/>
                  <a:gd fmla="*/ 2 w 28" name="T4"/>
                  <a:gd fmla="*/ 4 h 8" name="T5"/>
                  <a:gd fmla="*/ 25 w 28" name="T6"/>
                  <a:gd fmla="*/ 7 h 8" name="T7"/>
                  <a:gd fmla="*/ 26 w 28" name="T8"/>
                  <a:gd fmla="*/ 4 h 8" name="T9"/>
                </a:gdLst>
                <a:cxnLst>
                  <a:cxn ang="0">
                    <a:pos x="T0" y="T1"/>
                  </a:cxn>
                  <a:cxn ang="0">
                    <a:pos x="T2" y="T3"/>
                  </a:cxn>
                  <a:cxn ang="0">
                    <a:pos x="T4" y="T5"/>
                  </a:cxn>
                  <a:cxn ang="0">
                    <a:pos x="T6" y="T7"/>
                  </a:cxn>
                  <a:cxn ang="0">
                    <a:pos x="T8" y="T9"/>
                  </a:cxn>
                </a:cxnLst>
                <a:rect b="b" l="0" r="r" t="0"/>
                <a:pathLst>
                  <a:path h="8" w="28">
                    <a:moveTo>
                      <a:pt x="26" y="4"/>
                    </a:moveTo>
                    <a:cubicBezTo>
                      <a:pt x="18" y="1"/>
                      <a:pt x="10" y="0"/>
                      <a:pt x="2" y="2"/>
                    </a:cubicBezTo>
                    <a:cubicBezTo>
                      <a:pt x="0" y="2"/>
                      <a:pt x="1" y="4"/>
                      <a:pt x="2" y="4"/>
                    </a:cubicBezTo>
                    <a:cubicBezTo>
                      <a:pt x="10" y="5"/>
                      <a:pt x="17" y="5"/>
                      <a:pt x="25" y="7"/>
                    </a:cubicBezTo>
                    <a:cubicBezTo>
                      <a:pt x="27" y="8"/>
                      <a:pt x="28" y="5"/>
                      <a:pt x="26"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27" name="Freeform 61"/>
              <p:cNvSpPr/>
              <p:nvPr/>
            </p:nvSpPr>
            <p:spPr bwMode="auto">
              <a:xfrm>
                <a:off x="4671" y="921"/>
                <a:ext cx="31" cy="13"/>
              </a:xfrm>
              <a:custGeom>
                <a:gdLst>
                  <a:gd fmla="*/ 17 w 18" name="T0"/>
                  <a:gd fmla="*/ 5 h 7" name="T1"/>
                  <a:gd fmla="*/ 14 w 18" name="T2"/>
                  <a:gd fmla="*/ 1 h 7" name="T3"/>
                  <a:gd fmla="*/ 1 w 18" name="T4"/>
                  <a:gd fmla="*/ 3 h 7" name="T5"/>
                  <a:gd fmla="*/ 2 w 18" name="T6"/>
                  <a:gd fmla="*/ 5 h 7" name="T7"/>
                  <a:gd fmla="*/ 9 w 18" name="T8"/>
                  <a:gd fmla="*/ 5 h 7" name="T9"/>
                  <a:gd fmla="*/ 15 w 18" name="T10"/>
                  <a:gd fmla="*/ 5 h 7" name="T11"/>
                  <a:gd fmla="*/ 17 w 18" name="T12"/>
                  <a:gd fmla="*/ 5 h 7" name="T13"/>
                </a:gdLst>
                <a:cxnLst>
                  <a:cxn ang="0">
                    <a:pos x="T0" y="T1"/>
                  </a:cxn>
                  <a:cxn ang="0">
                    <a:pos x="T2" y="T3"/>
                  </a:cxn>
                  <a:cxn ang="0">
                    <a:pos x="T4" y="T5"/>
                  </a:cxn>
                  <a:cxn ang="0">
                    <a:pos x="T6" y="T7"/>
                  </a:cxn>
                  <a:cxn ang="0">
                    <a:pos x="T8" y="T9"/>
                  </a:cxn>
                  <a:cxn ang="0">
                    <a:pos x="T10" y="T11"/>
                  </a:cxn>
                  <a:cxn ang="0">
                    <a:pos x="T12" y="T13"/>
                  </a:cxn>
                </a:cxnLst>
                <a:rect b="b" l="0" r="r" t="0"/>
                <a:pathLst>
                  <a:path h="7" w="18">
                    <a:moveTo>
                      <a:pt x="17" y="5"/>
                    </a:moveTo>
                    <a:cubicBezTo>
                      <a:pt x="18" y="3"/>
                      <a:pt x="16" y="1"/>
                      <a:pt x="14" y="1"/>
                    </a:cubicBezTo>
                    <a:cubicBezTo>
                      <a:pt x="10" y="0"/>
                      <a:pt x="5" y="1"/>
                      <a:pt x="1" y="3"/>
                    </a:cubicBezTo>
                    <a:cubicBezTo>
                      <a:pt x="0" y="3"/>
                      <a:pt x="0" y="6"/>
                      <a:pt x="2" y="5"/>
                    </a:cubicBezTo>
                    <a:cubicBezTo>
                      <a:pt x="4" y="5"/>
                      <a:pt x="6" y="5"/>
                      <a:pt x="9" y="5"/>
                    </a:cubicBezTo>
                    <a:cubicBezTo>
                      <a:pt x="9" y="5"/>
                      <a:pt x="15" y="5"/>
                      <a:pt x="15" y="5"/>
                    </a:cubicBezTo>
                    <a:cubicBezTo>
                      <a:pt x="14" y="6"/>
                      <a:pt x="17" y="7"/>
                      <a:pt x="17" y="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28" name="Freeform 62"/>
              <p:cNvSpPr/>
              <p:nvPr/>
            </p:nvSpPr>
            <p:spPr bwMode="auto">
              <a:xfrm>
                <a:off x="4618" y="1229"/>
                <a:ext cx="61" cy="100"/>
              </a:xfrm>
              <a:custGeom>
                <a:gdLst>
                  <a:gd fmla="*/ 3 w 35" name="T0"/>
                  <a:gd fmla="*/ 55 h 57" name="T1"/>
                  <a:gd fmla="*/ 34 w 35" name="T2"/>
                  <a:gd fmla="*/ 4 h 57" name="T3"/>
                  <a:gd fmla="*/ 32 w 35" name="T4"/>
                  <a:gd fmla="*/ 2 h 57" name="T5"/>
                  <a:gd fmla="*/ 0 w 35" name="T6"/>
                  <a:gd fmla="*/ 54 h 57" name="T7"/>
                  <a:gd fmla="*/ 3 w 35" name="T8"/>
                  <a:gd fmla="*/ 55 h 57" name="T9"/>
                </a:gdLst>
                <a:cxnLst>
                  <a:cxn ang="0">
                    <a:pos x="T0" y="T1"/>
                  </a:cxn>
                  <a:cxn ang="0">
                    <a:pos x="T2" y="T3"/>
                  </a:cxn>
                  <a:cxn ang="0">
                    <a:pos x="T4" y="T5"/>
                  </a:cxn>
                  <a:cxn ang="0">
                    <a:pos x="T6" y="T7"/>
                  </a:cxn>
                  <a:cxn ang="0">
                    <a:pos x="T8" y="T9"/>
                  </a:cxn>
                </a:cxnLst>
                <a:rect b="b" l="0" r="r" t="0"/>
                <a:pathLst>
                  <a:path h="57" w="35">
                    <a:moveTo>
                      <a:pt x="3" y="55"/>
                    </a:moveTo>
                    <a:cubicBezTo>
                      <a:pt x="10" y="35"/>
                      <a:pt x="21" y="20"/>
                      <a:pt x="34" y="4"/>
                    </a:cubicBezTo>
                    <a:cubicBezTo>
                      <a:pt x="35" y="3"/>
                      <a:pt x="34" y="0"/>
                      <a:pt x="32" y="2"/>
                    </a:cubicBezTo>
                    <a:cubicBezTo>
                      <a:pt x="16" y="13"/>
                      <a:pt x="4" y="34"/>
                      <a:pt x="0" y="54"/>
                    </a:cubicBezTo>
                    <a:cubicBezTo>
                      <a:pt x="0" y="56"/>
                      <a:pt x="3" y="57"/>
                      <a:pt x="3" y="5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29" name="Freeform 63"/>
              <p:cNvSpPr/>
              <p:nvPr/>
            </p:nvSpPr>
            <p:spPr bwMode="auto">
              <a:xfrm>
                <a:off x="4600" y="1240"/>
                <a:ext cx="36" cy="74"/>
              </a:xfrm>
              <a:custGeom>
                <a:gdLst>
                  <a:gd fmla="*/ 4 w 20" name="T0"/>
                  <a:gd fmla="*/ 40 h 42" name="T1"/>
                  <a:gd fmla="*/ 9 w 20" name="T2"/>
                  <a:gd fmla="*/ 19 h 42" name="T3"/>
                  <a:gd fmla="*/ 19 w 20" name="T4"/>
                  <a:gd fmla="*/ 3 h 42" name="T5"/>
                  <a:gd fmla="*/ 17 w 20" name="T6"/>
                  <a:gd fmla="*/ 1 h 42" name="T7"/>
                  <a:gd fmla="*/ 1 w 20" name="T8"/>
                  <a:gd fmla="*/ 40 h 42" name="T9"/>
                  <a:gd fmla="*/ 4 w 20" name="T10"/>
                  <a:gd fmla="*/ 40 h 42" name="T11"/>
                </a:gdLst>
                <a:cxnLst>
                  <a:cxn ang="0">
                    <a:pos x="T0" y="T1"/>
                  </a:cxn>
                  <a:cxn ang="0">
                    <a:pos x="T2" y="T3"/>
                  </a:cxn>
                  <a:cxn ang="0">
                    <a:pos x="T4" y="T5"/>
                  </a:cxn>
                  <a:cxn ang="0">
                    <a:pos x="T6" y="T7"/>
                  </a:cxn>
                  <a:cxn ang="0">
                    <a:pos x="T8" y="T9"/>
                  </a:cxn>
                  <a:cxn ang="0">
                    <a:pos x="T10" y="T11"/>
                  </a:cxn>
                </a:cxnLst>
                <a:rect b="b" l="0" r="r" t="0"/>
                <a:pathLst>
                  <a:path h="42" w="20">
                    <a:moveTo>
                      <a:pt x="4" y="40"/>
                    </a:moveTo>
                    <a:cubicBezTo>
                      <a:pt x="5" y="33"/>
                      <a:pt x="6" y="25"/>
                      <a:pt x="9" y="19"/>
                    </a:cubicBezTo>
                    <a:cubicBezTo>
                      <a:pt x="12" y="13"/>
                      <a:pt x="16" y="8"/>
                      <a:pt x="19" y="3"/>
                    </a:cubicBezTo>
                    <a:cubicBezTo>
                      <a:pt x="20" y="2"/>
                      <a:pt x="18" y="0"/>
                      <a:pt x="17" y="1"/>
                    </a:cubicBezTo>
                    <a:cubicBezTo>
                      <a:pt x="5" y="9"/>
                      <a:pt x="0" y="26"/>
                      <a:pt x="1" y="40"/>
                    </a:cubicBezTo>
                    <a:cubicBezTo>
                      <a:pt x="1" y="42"/>
                      <a:pt x="4" y="42"/>
                      <a:pt x="4" y="4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30" name="Freeform 64"/>
              <p:cNvSpPr/>
              <p:nvPr/>
            </p:nvSpPr>
            <p:spPr bwMode="auto">
              <a:xfrm>
                <a:off x="4583" y="1224"/>
                <a:ext cx="35" cy="67"/>
              </a:xfrm>
              <a:custGeom>
                <a:gdLst>
                  <a:gd fmla="*/ 4 w 20" name="T0"/>
                  <a:gd fmla="*/ 35 h 38" name="T1"/>
                  <a:gd fmla="*/ 19 w 20" name="T2"/>
                  <a:gd fmla="*/ 4 h 38" name="T3"/>
                  <a:gd fmla="*/ 16 w 20" name="T4"/>
                  <a:gd fmla="*/ 2 h 38" name="T5"/>
                  <a:gd fmla="*/ 5 w 20" name="T6"/>
                  <a:gd fmla="*/ 19 h 38" name="T7"/>
                  <a:gd fmla="*/ 0 w 20" name="T8"/>
                  <a:gd fmla="*/ 35 h 38" name="T9"/>
                  <a:gd fmla="*/ 4 w 20" name="T10"/>
                  <a:gd fmla="*/ 35 h 38" name="T11"/>
                </a:gdLst>
                <a:cxnLst>
                  <a:cxn ang="0">
                    <a:pos x="T0" y="T1"/>
                  </a:cxn>
                  <a:cxn ang="0">
                    <a:pos x="T2" y="T3"/>
                  </a:cxn>
                  <a:cxn ang="0">
                    <a:pos x="T4" y="T5"/>
                  </a:cxn>
                  <a:cxn ang="0">
                    <a:pos x="T6" y="T7"/>
                  </a:cxn>
                  <a:cxn ang="0">
                    <a:pos x="T8" y="T9"/>
                  </a:cxn>
                  <a:cxn ang="0">
                    <a:pos x="T10" y="T11"/>
                  </a:cxn>
                </a:cxnLst>
                <a:rect b="b" l="0" r="r" t="0"/>
                <a:pathLst>
                  <a:path h="38" w="20">
                    <a:moveTo>
                      <a:pt x="4" y="35"/>
                    </a:moveTo>
                    <a:cubicBezTo>
                      <a:pt x="5" y="24"/>
                      <a:pt x="15" y="14"/>
                      <a:pt x="19" y="4"/>
                    </a:cubicBezTo>
                    <a:cubicBezTo>
                      <a:pt x="20" y="2"/>
                      <a:pt x="18" y="0"/>
                      <a:pt x="16" y="2"/>
                    </a:cubicBezTo>
                    <a:cubicBezTo>
                      <a:pt x="12" y="7"/>
                      <a:pt x="9" y="13"/>
                      <a:pt x="5" y="19"/>
                    </a:cubicBezTo>
                    <a:cubicBezTo>
                      <a:pt x="3" y="24"/>
                      <a:pt x="0" y="29"/>
                      <a:pt x="0" y="35"/>
                    </a:cubicBezTo>
                    <a:cubicBezTo>
                      <a:pt x="0" y="38"/>
                      <a:pt x="4" y="38"/>
                      <a:pt x="4" y="3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31" name="Freeform 65"/>
              <p:cNvSpPr/>
              <p:nvPr/>
            </p:nvSpPr>
            <p:spPr bwMode="auto">
              <a:xfrm>
                <a:off x="4563" y="1206"/>
                <a:ext cx="36" cy="55"/>
              </a:xfrm>
              <a:custGeom>
                <a:gdLst>
                  <a:gd fmla="*/ 4 w 20" name="T0"/>
                  <a:gd fmla="*/ 29 h 31" name="T1"/>
                  <a:gd fmla="*/ 11 w 20" name="T2"/>
                  <a:gd fmla="*/ 15 h 31" name="T3"/>
                  <a:gd fmla="*/ 19 w 20" name="T4"/>
                  <a:gd fmla="*/ 3 h 31" name="T5"/>
                  <a:gd fmla="*/ 17 w 20" name="T6"/>
                  <a:gd fmla="*/ 1 h 31" name="T7"/>
                  <a:gd fmla="*/ 1 w 20" name="T8"/>
                  <a:gd fmla="*/ 28 h 31" name="T9"/>
                  <a:gd fmla="*/ 4 w 20" name="T10"/>
                  <a:gd fmla="*/ 29 h 31" name="T11"/>
                </a:gdLst>
                <a:cxnLst>
                  <a:cxn ang="0">
                    <a:pos x="T0" y="T1"/>
                  </a:cxn>
                  <a:cxn ang="0">
                    <a:pos x="T2" y="T3"/>
                  </a:cxn>
                  <a:cxn ang="0">
                    <a:pos x="T4" y="T5"/>
                  </a:cxn>
                  <a:cxn ang="0">
                    <a:pos x="T6" y="T7"/>
                  </a:cxn>
                  <a:cxn ang="0">
                    <a:pos x="T8" y="T9"/>
                  </a:cxn>
                  <a:cxn ang="0">
                    <a:pos x="T10" y="T11"/>
                  </a:cxn>
                </a:cxnLst>
                <a:rect b="b" l="0" r="r" t="0"/>
                <a:pathLst>
                  <a:path h="31" w="20">
                    <a:moveTo>
                      <a:pt x="4" y="29"/>
                    </a:moveTo>
                    <a:cubicBezTo>
                      <a:pt x="6" y="25"/>
                      <a:pt x="8" y="20"/>
                      <a:pt x="11" y="15"/>
                    </a:cubicBezTo>
                    <a:cubicBezTo>
                      <a:pt x="13" y="11"/>
                      <a:pt x="17" y="7"/>
                      <a:pt x="19" y="3"/>
                    </a:cubicBezTo>
                    <a:cubicBezTo>
                      <a:pt x="20" y="2"/>
                      <a:pt x="19" y="0"/>
                      <a:pt x="17" y="1"/>
                    </a:cubicBezTo>
                    <a:cubicBezTo>
                      <a:pt x="9" y="7"/>
                      <a:pt x="3" y="18"/>
                      <a:pt x="1" y="28"/>
                    </a:cubicBezTo>
                    <a:cubicBezTo>
                      <a:pt x="0" y="30"/>
                      <a:pt x="3" y="31"/>
                      <a:pt x="4" y="2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32" name="Freeform 66"/>
              <p:cNvSpPr/>
              <p:nvPr/>
            </p:nvSpPr>
            <p:spPr bwMode="auto">
              <a:xfrm>
                <a:off x="4549" y="1175"/>
                <a:ext cx="48" cy="56"/>
              </a:xfrm>
              <a:custGeom>
                <a:gdLst>
                  <a:gd fmla="*/ 4 w 27" name="T0"/>
                  <a:gd fmla="*/ 31 h 32" name="T1"/>
                  <a:gd fmla="*/ 13 w 27" name="T2"/>
                  <a:gd fmla="*/ 15 h 32" name="T3"/>
                  <a:gd fmla="*/ 25 w 27" name="T4"/>
                  <a:gd fmla="*/ 4 h 32" name="T5"/>
                  <a:gd fmla="*/ 23 w 27" name="T6"/>
                  <a:gd fmla="*/ 1 h 32" name="T7"/>
                  <a:gd fmla="*/ 1 w 27" name="T8"/>
                  <a:gd fmla="*/ 29 h 32" name="T9"/>
                  <a:gd fmla="*/ 4 w 27" name="T10"/>
                  <a:gd fmla="*/ 31 h 32" name="T11"/>
                </a:gdLst>
                <a:cxnLst>
                  <a:cxn ang="0">
                    <a:pos x="T0" y="T1"/>
                  </a:cxn>
                  <a:cxn ang="0">
                    <a:pos x="T2" y="T3"/>
                  </a:cxn>
                  <a:cxn ang="0">
                    <a:pos x="T4" y="T5"/>
                  </a:cxn>
                  <a:cxn ang="0">
                    <a:pos x="T6" y="T7"/>
                  </a:cxn>
                  <a:cxn ang="0">
                    <a:pos x="T8" y="T9"/>
                  </a:cxn>
                  <a:cxn ang="0">
                    <a:pos x="T10" y="T11"/>
                  </a:cxn>
                </a:cxnLst>
                <a:rect b="b" l="0" r="r" t="0"/>
                <a:pathLst>
                  <a:path h="32" w="27">
                    <a:moveTo>
                      <a:pt x="4" y="31"/>
                    </a:moveTo>
                    <a:cubicBezTo>
                      <a:pt x="6" y="25"/>
                      <a:pt x="9" y="20"/>
                      <a:pt x="13" y="15"/>
                    </a:cubicBezTo>
                    <a:cubicBezTo>
                      <a:pt x="17" y="11"/>
                      <a:pt x="21" y="8"/>
                      <a:pt x="25" y="4"/>
                    </a:cubicBezTo>
                    <a:cubicBezTo>
                      <a:pt x="27" y="2"/>
                      <a:pt x="25" y="0"/>
                      <a:pt x="23" y="1"/>
                    </a:cubicBezTo>
                    <a:cubicBezTo>
                      <a:pt x="12" y="6"/>
                      <a:pt x="4" y="18"/>
                      <a:pt x="1" y="29"/>
                    </a:cubicBezTo>
                    <a:cubicBezTo>
                      <a:pt x="0" y="31"/>
                      <a:pt x="3" y="32"/>
                      <a:pt x="4" y="3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33" name="Freeform 67"/>
              <p:cNvSpPr/>
              <p:nvPr/>
            </p:nvSpPr>
            <p:spPr bwMode="auto">
              <a:xfrm>
                <a:off x="4546" y="1150"/>
                <a:ext cx="61" cy="44"/>
              </a:xfrm>
              <a:custGeom>
                <a:gdLst>
                  <a:gd fmla="*/ 4 w 35" name="T0"/>
                  <a:gd fmla="*/ 24 h 25" name="T1"/>
                  <a:gd fmla="*/ 33 w 35" name="T2"/>
                  <a:gd fmla="*/ 4 h 25" name="T3"/>
                  <a:gd fmla="*/ 32 w 35" name="T4"/>
                  <a:gd fmla="*/ 1 h 25" name="T5"/>
                  <a:gd fmla="*/ 1 w 35" name="T6"/>
                  <a:gd fmla="*/ 21 h 25" name="T7"/>
                  <a:gd fmla="*/ 4 w 35" name="T8"/>
                  <a:gd fmla="*/ 24 h 25" name="T9"/>
                </a:gdLst>
                <a:cxnLst>
                  <a:cxn ang="0">
                    <a:pos x="T0" y="T1"/>
                  </a:cxn>
                  <a:cxn ang="0">
                    <a:pos x="T2" y="T3"/>
                  </a:cxn>
                  <a:cxn ang="0">
                    <a:pos x="T4" y="T5"/>
                  </a:cxn>
                  <a:cxn ang="0">
                    <a:pos x="T6" y="T7"/>
                  </a:cxn>
                  <a:cxn ang="0">
                    <a:pos x="T8" y="T9"/>
                  </a:cxn>
                </a:cxnLst>
                <a:rect b="b" l="0" r="r" t="0"/>
                <a:pathLst>
                  <a:path h="25" w="35">
                    <a:moveTo>
                      <a:pt x="4" y="24"/>
                    </a:moveTo>
                    <a:cubicBezTo>
                      <a:pt x="12" y="15"/>
                      <a:pt x="22" y="9"/>
                      <a:pt x="33" y="4"/>
                    </a:cubicBezTo>
                    <a:cubicBezTo>
                      <a:pt x="35" y="3"/>
                      <a:pt x="34" y="0"/>
                      <a:pt x="32" y="1"/>
                    </a:cubicBezTo>
                    <a:cubicBezTo>
                      <a:pt x="20" y="5"/>
                      <a:pt x="10" y="12"/>
                      <a:pt x="1" y="21"/>
                    </a:cubicBezTo>
                    <a:cubicBezTo>
                      <a:pt x="0" y="23"/>
                      <a:pt x="2" y="25"/>
                      <a:pt x="4" y="2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34" name="Freeform 68"/>
              <p:cNvSpPr/>
              <p:nvPr/>
            </p:nvSpPr>
            <p:spPr bwMode="auto">
              <a:xfrm>
                <a:off x="4576" y="1129"/>
                <a:ext cx="49" cy="23"/>
              </a:xfrm>
              <a:custGeom>
                <a:gdLst>
                  <a:gd fmla="*/ 3 w 28" name="T0"/>
                  <a:gd fmla="*/ 12 h 13" name="T1"/>
                  <a:gd fmla="*/ 27 w 28" name="T2"/>
                  <a:gd fmla="*/ 3 h 13" name="T3"/>
                  <a:gd fmla="*/ 26 w 28" name="T4"/>
                  <a:gd fmla="*/ 1 h 13" name="T5"/>
                  <a:gd fmla="*/ 2 w 28" name="T6"/>
                  <a:gd fmla="*/ 9 h 13" name="T7"/>
                  <a:gd fmla="*/ 3 w 28" name="T8"/>
                  <a:gd fmla="*/ 12 h 13" name="T9"/>
                </a:gdLst>
                <a:cxnLst>
                  <a:cxn ang="0">
                    <a:pos x="T0" y="T1"/>
                  </a:cxn>
                  <a:cxn ang="0">
                    <a:pos x="T2" y="T3"/>
                  </a:cxn>
                  <a:cxn ang="0">
                    <a:pos x="T4" y="T5"/>
                  </a:cxn>
                  <a:cxn ang="0">
                    <a:pos x="T6" y="T7"/>
                  </a:cxn>
                  <a:cxn ang="0">
                    <a:pos x="T8" y="T9"/>
                  </a:cxn>
                </a:cxnLst>
                <a:rect b="b" l="0" r="r" t="0"/>
                <a:pathLst>
                  <a:path h="13" w="28">
                    <a:moveTo>
                      <a:pt x="3" y="12"/>
                    </a:moveTo>
                    <a:cubicBezTo>
                      <a:pt x="11" y="10"/>
                      <a:pt x="19" y="7"/>
                      <a:pt x="27" y="3"/>
                    </a:cubicBezTo>
                    <a:cubicBezTo>
                      <a:pt x="28" y="2"/>
                      <a:pt x="27" y="0"/>
                      <a:pt x="26" y="1"/>
                    </a:cubicBezTo>
                    <a:cubicBezTo>
                      <a:pt x="18" y="3"/>
                      <a:pt x="10" y="6"/>
                      <a:pt x="2" y="9"/>
                    </a:cubicBezTo>
                    <a:cubicBezTo>
                      <a:pt x="0" y="10"/>
                      <a:pt x="1" y="13"/>
                      <a:pt x="3" y="1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35" name="Freeform 69"/>
              <p:cNvSpPr/>
              <p:nvPr/>
            </p:nvSpPr>
            <p:spPr bwMode="auto">
              <a:xfrm>
                <a:off x="4620" y="1113"/>
                <a:ext cx="45" cy="14"/>
              </a:xfrm>
              <a:custGeom>
                <a:gdLst>
                  <a:gd fmla="*/ 2 w 26" name="T0"/>
                  <a:gd fmla="*/ 4 h 8" name="T1"/>
                  <a:gd fmla="*/ 23 w 26" name="T2"/>
                  <a:gd fmla="*/ 8 h 8" name="T3"/>
                  <a:gd fmla="*/ 24 w 26" name="T4"/>
                  <a:gd fmla="*/ 5 h 8" name="T5"/>
                  <a:gd fmla="*/ 2 w 26" name="T6"/>
                  <a:gd fmla="*/ 1 h 8" name="T7"/>
                  <a:gd fmla="*/ 2 w 26" name="T8"/>
                  <a:gd fmla="*/ 4 h 8" name="T9"/>
                </a:gdLst>
                <a:cxnLst>
                  <a:cxn ang="0">
                    <a:pos x="T0" y="T1"/>
                  </a:cxn>
                  <a:cxn ang="0">
                    <a:pos x="T2" y="T3"/>
                  </a:cxn>
                  <a:cxn ang="0">
                    <a:pos x="T4" y="T5"/>
                  </a:cxn>
                  <a:cxn ang="0">
                    <a:pos x="T6" y="T7"/>
                  </a:cxn>
                  <a:cxn ang="0">
                    <a:pos x="T8" y="T9"/>
                  </a:cxn>
                </a:cxnLst>
                <a:rect b="b" l="0" r="r" t="0"/>
                <a:pathLst>
                  <a:path h="8" w="26">
                    <a:moveTo>
                      <a:pt x="2" y="4"/>
                    </a:moveTo>
                    <a:cubicBezTo>
                      <a:pt x="10" y="4"/>
                      <a:pt x="16" y="6"/>
                      <a:pt x="23" y="8"/>
                    </a:cubicBezTo>
                    <a:cubicBezTo>
                      <a:pt x="25" y="8"/>
                      <a:pt x="26" y="6"/>
                      <a:pt x="24" y="5"/>
                    </a:cubicBezTo>
                    <a:cubicBezTo>
                      <a:pt x="18" y="1"/>
                      <a:pt x="10" y="0"/>
                      <a:pt x="2" y="1"/>
                    </a:cubicBezTo>
                    <a:cubicBezTo>
                      <a:pt x="0" y="1"/>
                      <a:pt x="0" y="4"/>
                      <a:pt x="2"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36" name="Freeform 70"/>
              <p:cNvSpPr/>
              <p:nvPr/>
            </p:nvSpPr>
            <p:spPr bwMode="auto">
              <a:xfrm>
                <a:off x="4644" y="1268"/>
                <a:ext cx="41" cy="56"/>
              </a:xfrm>
              <a:custGeom>
                <a:gdLst>
                  <a:gd fmla="*/ 4 w 23" name="T0"/>
                  <a:gd fmla="*/ 30 h 32" name="T1"/>
                  <a:gd fmla="*/ 22 w 23" name="T2"/>
                  <a:gd fmla="*/ 3 h 32" name="T3"/>
                  <a:gd fmla="*/ 19 w 23" name="T4"/>
                  <a:gd fmla="*/ 1 h 32" name="T5"/>
                  <a:gd fmla="*/ 1 w 23" name="T6"/>
                  <a:gd fmla="*/ 29 h 32" name="T7"/>
                  <a:gd fmla="*/ 4 w 23" name="T8"/>
                  <a:gd fmla="*/ 30 h 32" name="T9"/>
                </a:gdLst>
                <a:cxnLst>
                  <a:cxn ang="0">
                    <a:pos x="T0" y="T1"/>
                  </a:cxn>
                  <a:cxn ang="0">
                    <a:pos x="T2" y="T3"/>
                  </a:cxn>
                  <a:cxn ang="0">
                    <a:pos x="T4" y="T5"/>
                  </a:cxn>
                  <a:cxn ang="0">
                    <a:pos x="T6" y="T7"/>
                  </a:cxn>
                  <a:cxn ang="0">
                    <a:pos x="T8" y="T9"/>
                  </a:cxn>
                </a:cxnLst>
                <a:rect b="b" l="0" r="r" t="0"/>
                <a:pathLst>
                  <a:path h="32" w="23">
                    <a:moveTo>
                      <a:pt x="4" y="30"/>
                    </a:moveTo>
                    <a:cubicBezTo>
                      <a:pt x="9" y="21"/>
                      <a:pt x="15" y="12"/>
                      <a:pt x="22" y="3"/>
                    </a:cubicBezTo>
                    <a:cubicBezTo>
                      <a:pt x="23" y="1"/>
                      <a:pt x="21" y="0"/>
                      <a:pt x="19" y="1"/>
                    </a:cubicBezTo>
                    <a:cubicBezTo>
                      <a:pt x="11" y="9"/>
                      <a:pt x="6" y="19"/>
                      <a:pt x="1" y="29"/>
                    </a:cubicBezTo>
                    <a:cubicBezTo>
                      <a:pt x="0" y="31"/>
                      <a:pt x="3" y="32"/>
                      <a:pt x="4" y="3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37" name="Freeform 71"/>
              <p:cNvSpPr/>
              <p:nvPr/>
            </p:nvSpPr>
            <p:spPr bwMode="auto">
              <a:xfrm>
                <a:off x="4692" y="1261"/>
                <a:ext cx="33" cy="56"/>
              </a:xfrm>
              <a:custGeom>
                <a:gdLst>
                  <a:gd fmla="*/ 3 w 19" name="T0"/>
                  <a:gd fmla="*/ 31 h 32" name="T1"/>
                  <a:gd fmla="*/ 18 w 19" name="T2"/>
                  <a:gd fmla="*/ 3 h 32" name="T3"/>
                  <a:gd fmla="*/ 15 w 19" name="T4"/>
                  <a:gd fmla="*/ 1 h 32" name="T5"/>
                  <a:gd fmla="*/ 0 w 19" name="T6"/>
                  <a:gd fmla="*/ 30 h 32" name="T7"/>
                  <a:gd fmla="*/ 3 w 19" name="T8"/>
                  <a:gd fmla="*/ 31 h 32" name="T9"/>
                </a:gdLst>
                <a:cxnLst>
                  <a:cxn ang="0">
                    <a:pos x="T0" y="T1"/>
                  </a:cxn>
                  <a:cxn ang="0">
                    <a:pos x="T2" y="T3"/>
                  </a:cxn>
                  <a:cxn ang="0">
                    <a:pos x="T4" y="T5"/>
                  </a:cxn>
                  <a:cxn ang="0">
                    <a:pos x="T6" y="T7"/>
                  </a:cxn>
                  <a:cxn ang="0">
                    <a:pos x="T8" y="T9"/>
                  </a:cxn>
                </a:cxnLst>
                <a:rect b="b" l="0" r="r" t="0"/>
                <a:pathLst>
                  <a:path h="32" w="19">
                    <a:moveTo>
                      <a:pt x="3" y="31"/>
                    </a:moveTo>
                    <a:cubicBezTo>
                      <a:pt x="8" y="22"/>
                      <a:pt x="14" y="12"/>
                      <a:pt x="18" y="3"/>
                    </a:cubicBezTo>
                    <a:cubicBezTo>
                      <a:pt x="19" y="1"/>
                      <a:pt x="16" y="0"/>
                      <a:pt x="15" y="1"/>
                    </a:cubicBezTo>
                    <a:cubicBezTo>
                      <a:pt x="9" y="9"/>
                      <a:pt x="4" y="20"/>
                      <a:pt x="0" y="30"/>
                    </a:cubicBezTo>
                    <a:cubicBezTo>
                      <a:pt x="0" y="31"/>
                      <a:pt x="2" y="32"/>
                      <a:pt x="3" y="3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38" name="Freeform 72"/>
              <p:cNvSpPr/>
              <p:nvPr/>
            </p:nvSpPr>
            <p:spPr bwMode="auto">
              <a:xfrm>
                <a:off x="4723" y="1271"/>
                <a:ext cx="29" cy="43"/>
              </a:xfrm>
              <a:custGeom>
                <a:gdLst>
                  <a:gd fmla="*/ 5 w 16" name="T0"/>
                  <a:gd fmla="*/ 22 h 24" name="T1"/>
                  <a:gd fmla="*/ 10 w 16" name="T2"/>
                  <a:gd fmla="*/ 12 h 24" name="T3"/>
                  <a:gd fmla="*/ 15 w 16" name="T4"/>
                  <a:gd fmla="*/ 4 h 24" name="T5"/>
                  <a:gd fmla="*/ 13 w 16" name="T6"/>
                  <a:gd fmla="*/ 1 h 24" name="T7"/>
                  <a:gd fmla="*/ 1 w 16" name="T8"/>
                  <a:gd fmla="*/ 21 h 24" name="T9"/>
                  <a:gd fmla="*/ 5 w 16" name="T10"/>
                  <a:gd fmla="*/ 22 h 24" name="T11"/>
                </a:gdLst>
                <a:cxnLst>
                  <a:cxn ang="0">
                    <a:pos x="T0" y="T1"/>
                  </a:cxn>
                  <a:cxn ang="0">
                    <a:pos x="T2" y="T3"/>
                  </a:cxn>
                  <a:cxn ang="0">
                    <a:pos x="T4" y="T5"/>
                  </a:cxn>
                  <a:cxn ang="0">
                    <a:pos x="T6" y="T7"/>
                  </a:cxn>
                  <a:cxn ang="0">
                    <a:pos x="T8" y="T9"/>
                  </a:cxn>
                  <a:cxn ang="0">
                    <a:pos x="T10" y="T11"/>
                  </a:cxn>
                </a:cxnLst>
                <a:rect b="b" l="0" r="r" t="0"/>
                <a:pathLst>
                  <a:path h="24" w="16">
                    <a:moveTo>
                      <a:pt x="5" y="22"/>
                    </a:moveTo>
                    <a:cubicBezTo>
                      <a:pt x="6" y="18"/>
                      <a:pt x="8" y="15"/>
                      <a:pt x="10" y="12"/>
                    </a:cubicBezTo>
                    <a:cubicBezTo>
                      <a:pt x="12" y="9"/>
                      <a:pt x="14" y="7"/>
                      <a:pt x="15" y="4"/>
                    </a:cubicBezTo>
                    <a:cubicBezTo>
                      <a:pt x="16" y="2"/>
                      <a:pt x="14" y="0"/>
                      <a:pt x="13" y="1"/>
                    </a:cubicBezTo>
                    <a:cubicBezTo>
                      <a:pt x="7" y="6"/>
                      <a:pt x="3" y="14"/>
                      <a:pt x="1" y="21"/>
                    </a:cubicBezTo>
                    <a:cubicBezTo>
                      <a:pt x="0" y="23"/>
                      <a:pt x="4" y="24"/>
                      <a:pt x="5" y="2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39" name="Freeform 73"/>
              <p:cNvSpPr/>
              <p:nvPr/>
            </p:nvSpPr>
            <p:spPr bwMode="auto">
              <a:xfrm>
                <a:off x="4750" y="1270"/>
                <a:ext cx="35" cy="51"/>
              </a:xfrm>
              <a:custGeom>
                <a:gdLst>
                  <a:gd fmla="*/ 5 w 20" name="T0"/>
                  <a:gd fmla="*/ 27 h 29" name="T1"/>
                  <a:gd fmla="*/ 19 w 20" name="T2"/>
                  <a:gd fmla="*/ 4 h 29" name="T3"/>
                  <a:gd fmla="*/ 17 w 20" name="T4"/>
                  <a:gd fmla="*/ 2 h 29" name="T5"/>
                  <a:gd fmla="*/ 1 w 20" name="T6"/>
                  <a:gd fmla="*/ 26 h 29" name="T7"/>
                  <a:gd fmla="*/ 5 w 20" name="T8"/>
                  <a:gd fmla="*/ 27 h 29" name="T9"/>
                </a:gdLst>
                <a:cxnLst>
                  <a:cxn ang="0">
                    <a:pos x="T0" y="T1"/>
                  </a:cxn>
                  <a:cxn ang="0">
                    <a:pos x="T2" y="T3"/>
                  </a:cxn>
                  <a:cxn ang="0">
                    <a:pos x="T4" y="T5"/>
                  </a:cxn>
                  <a:cxn ang="0">
                    <a:pos x="T6" y="T7"/>
                  </a:cxn>
                  <a:cxn ang="0">
                    <a:pos x="T8" y="T9"/>
                  </a:cxn>
                </a:cxnLst>
                <a:rect b="b" l="0" r="r" t="0"/>
                <a:pathLst>
                  <a:path h="28" w="20">
                    <a:moveTo>
                      <a:pt x="5" y="27"/>
                    </a:moveTo>
                    <a:cubicBezTo>
                      <a:pt x="9" y="19"/>
                      <a:pt x="14" y="12"/>
                      <a:pt x="19" y="4"/>
                    </a:cubicBezTo>
                    <a:cubicBezTo>
                      <a:pt x="20" y="2"/>
                      <a:pt x="18" y="0"/>
                      <a:pt x="17" y="2"/>
                    </a:cubicBezTo>
                    <a:cubicBezTo>
                      <a:pt x="10" y="8"/>
                      <a:pt x="5" y="17"/>
                      <a:pt x="1" y="26"/>
                    </a:cubicBezTo>
                    <a:cubicBezTo>
                      <a:pt x="0" y="28"/>
                      <a:pt x="4" y="29"/>
                      <a:pt x="5" y="2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40" name="Freeform 74"/>
              <p:cNvSpPr/>
              <p:nvPr/>
            </p:nvSpPr>
            <p:spPr bwMode="auto">
              <a:xfrm>
                <a:off x="4780" y="1280"/>
                <a:ext cx="42" cy="62"/>
              </a:xfrm>
              <a:custGeom>
                <a:gdLst>
                  <a:gd fmla="*/ 4 w 24" name="T0"/>
                  <a:gd fmla="*/ 33 h 35" name="T1"/>
                  <a:gd fmla="*/ 23 w 24" name="T2"/>
                  <a:gd fmla="*/ 3 h 35" name="T3"/>
                  <a:gd fmla="*/ 20 w 24" name="T4"/>
                  <a:gd fmla="*/ 1 h 35" name="T5"/>
                  <a:gd fmla="*/ 1 w 24" name="T6"/>
                  <a:gd fmla="*/ 31 h 35" name="T7"/>
                  <a:gd fmla="*/ 4 w 24" name="T8"/>
                  <a:gd fmla="*/ 33 h 35" name="T9"/>
                </a:gdLst>
                <a:cxnLst>
                  <a:cxn ang="0">
                    <a:pos x="T0" y="T1"/>
                  </a:cxn>
                  <a:cxn ang="0">
                    <a:pos x="T2" y="T3"/>
                  </a:cxn>
                  <a:cxn ang="0">
                    <a:pos x="T4" y="T5"/>
                  </a:cxn>
                  <a:cxn ang="0">
                    <a:pos x="T6" y="T7"/>
                  </a:cxn>
                  <a:cxn ang="0">
                    <a:pos x="T8" y="T9"/>
                  </a:cxn>
                </a:cxnLst>
                <a:rect b="b" l="0" r="r" t="0"/>
                <a:pathLst>
                  <a:path h="35" w="24">
                    <a:moveTo>
                      <a:pt x="4" y="33"/>
                    </a:moveTo>
                    <a:cubicBezTo>
                      <a:pt x="10" y="23"/>
                      <a:pt x="17" y="13"/>
                      <a:pt x="23" y="3"/>
                    </a:cubicBezTo>
                    <a:cubicBezTo>
                      <a:pt x="24" y="1"/>
                      <a:pt x="22" y="0"/>
                      <a:pt x="20" y="1"/>
                    </a:cubicBezTo>
                    <a:cubicBezTo>
                      <a:pt x="12" y="9"/>
                      <a:pt x="6" y="20"/>
                      <a:pt x="1" y="31"/>
                    </a:cubicBezTo>
                    <a:cubicBezTo>
                      <a:pt x="0" y="33"/>
                      <a:pt x="3" y="35"/>
                      <a:pt x="4" y="3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41" name="Freeform 75"/>
              <p:cNvSpPr/>
              <p:nvPr/>
            </p:nvSpPr>
            <p:spPr bwMode="auto">
              <a:xfrm>
                <a:off x="4806" y="1319"/>
                <a:ext cx="21" cy="39"/>
              </a:xfrm>
              <a:custGeom>
                <a:gdLst>
                  <a:gd fmla="*/ 4 w 12" name="T0"/>
                  <a:gd fmla="*/ 20 h 22" name="T1"/>
                  <a:gd fmla="*/ 12 w 12" name="T2"/>
                  <a:gd fmla="*/ 2 h 22" name="T3"/>
                  <a:gd fmla="*/ 9 w 12" name="T4"/>
                  <a:gd fmla="*/ 1 h 22" name="T5"/>
                  <a:gd fmla="*/ 1 w 12" name="T6"/>
                  <a:gd fmla="*/ 19 h 22" name="T7"/>
                  <a:gd fmla="*/ 4 w 12" name="T8"/>
                  <a:gd fmla="*/ 20 h 22" name="T9"/>
                </a:gdLst>
                <a:cxnLst>
                  <a:cxn ang="0">
                    <a:pos x="T0" y="T1"/>
                  </a:cxn>
                  <a:cxn ang="0">
                    <a:pos x="T2" y="T3"/>
                  </a:cxn>
                  <a:cxn ang="0">
                    <a:pos x="T4" y="T5"/>
                  </a:cxn>
                  <a:cxn ang="0">
                    <a:pos x="T6" y="T7"/>
                  </a:cxn>
                  <a:cxn ang="0">
                    <a:pos x="T8" y="T9"/>
                  </a:cxn>
                </a:cxnLst>
                <a:rect b="b" l="0" r="r" t="0"/>
                <a:pathLst>
                  <a:path h="22" w="12">
                    <a:moveTo>
                      <a:pt x="4" y="20"/>
                    </a:moveTo>
                    <a:cubicBezTo>
                      <a:pt x="6" y="13"/>
                      <a:pt x="9" y="8"/>
                      <a:pt x="12" y="2"/>
                    </a:cubicBezTo>
                    <a:cubicBezTo>
                      <a:pt x="12" y="1"/>
                      <a:pt x="10" y="0"/>
                      <a:pt x="9" y="1"/>
                    </a:cubicBezTo>
                    <a:cubicBezTo>
                      <a:pt x="4" y="5"/>
                      <a:pt x="2" y="13"/>
                      <a:pt x="1" y="19"/>
                    </a:cubicBezTo>
                    <a:cubicBezTo>
                      <a:pt x="0" y="21"/>
                      <a:pt x="4" y="22"/>
                      <a:pt x="4" y="2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42" name="Freeform 76"/>
              <p:cNvSpPr/>
              <p:nvPr/>
            </p:nvSpPr>
            <p:spPr bwMode="auto">
              <a:xfrm>
                <a:off x="4806" y="1134"/>
                <a:ext cx="33" cy="65"/>
              </a:xfrm>
              <a:custGeom>
                <a:gdLst>
                  <a:gd fmla="*/ 15 w 19" name="T0"/>
                  <a:gd fmla="*/ 2 h 37" name="T1"/>
                  <a:gd fmla="*/ 0 w 19" name="T2"/>
                  <a:gd fmla="*/ 35 h 37" name="T3"/>
                  <a:gd fmla="*/ 3 w 19" name="T4"/>
                  <a:gd fmla="*/ 35 h 37" name="T5"/>
                  <a:gd fmla="*/ 17 w 19" name="T6"/>
                  <a:gd fmla="*/ 4 h 37" name="T7"/>
                  <a:gd fmla="*/ 15 w 19" name="T8"/>
                  <a:gd fmla="*/ 2 h 37" name="T9"/>
                </a:gdLst>
                <a:cxnLst>
                  <a:cxn ang="0">
                    <a:pos x="T0" y="T1"/>
                  </a:cxn>
                  <a:cxn ang="0">
                    <a:pos x="T2" y="T3"/>
                  </a:cxn>
                  <a:cxn ang="0">
                    <a:pos x="T4" y="T5"/>
                  </a:cxn>
                  <a:cxn ang="0">
                    <a:pos x="T6" y="T7"/>
                  </a:cxn>
                  <a:cxn ang="0">
                    <a:pos x="T8" y="T9"/>
                  </a:cxn>
                </a:cxnLst>
                <a:rect b="b" l="0" r="r" t="0"/>
                <a:pathLst>
                  <a:path h="37" w="19">
                    <a:moveTo>
                      <a:pt x="15" y="2"/>
                    </a:moveTo>
                    <a:cubicBezTo>
                      <a:pt x="7" y="11"/>
                      <a:pt x="1" y="23"/>
                      <a:pt x="0" y="35"/>
                    </a:cubicBezTo>
                    <a:cubicBezTo>
                      <a:pt x="0" y="37"/>
                      <a:pt x="3" y="37"/>
                      <a:pt x="3" y="35"/>
                    </a:cubicBezTo>
                    <a:cubicBezTo>
                      <a:pt x="7" y="24"/>
                      <a:pt x="11" y="14"/>
                      <a:pt x="17" y="4"/>
                    </a:cubicBezTo>
                    <a:cubicBezTo>
                      <a:pt x="19" y="3"/>
                      <a:pt x="16" y="0"/>
                      <a:pt x="15"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43" name="Freeform 77"/>
              <p:cNvSpPr/>
              <p:nvPr/>
            </p:nvSpPr>
            <p:spPr bwMode="auto">
              <a:xfrm>
                <a:off x="4774" y="1178"/>
                <a:ext cx="23" cy="67"/>
              </a:xfrm>
              <a:custGeom>
                <a:gdLst>
                  <a:gd fmla="*/ 9 w 13" name="T0"/>
                  <a:gd fmla="*/ 1 h 38" name="T1"/>
                  <a:gd fmla="*/ 1 w 13" name="T2"/>
                  <a:gd fmla="*/ 37 h 38" name="T3"/>
                  <a:gd fmla="*/ 4 w 13" name="T4"/>
                  <a:gd fmla="*/ 37 h 38" name="T5"/>
                  <a:gd fmla="*/ 12 w 13" name="T6"/>
                  <a:gd fmla="*/ 3 h 38" name="T7"/>
                  <a:gd fmla="*/ 9 w 13" name="T8"/>
                  <a:gd fmla="*/ 1 h 38" name="T9"/>
                </a:gdLst>
                <a:cxnLst>
                  <a:cxn ang="0">
                    <a:pos x="T0" y="T1"/>
                  </a:cxn>
                  <a:cxn ang="0">
                    <a:pos x="T2" y="T3"/>
                  </a:cxn>
                  <a:cxn ang="0">
                    <a:pos x="T4" y="T5"/>
                  </a:cxn>
                  <a:cxn ang="0">
                    <a:pos x="T6" y="T7"/>
                  </a:cxn>
                  <a:cxn ang="0">
                    <a:pos x="T8" y="T9"/>
                  </a:cxn>
                </a:cxnLst>
                <a:rect b="b" l="0" r="r" t="0"/>
                <a:pathLst>
                  <a:path h="38" w="13">
                    <a:moveTo>
                      <a:pt x="9" y="1"/>
                    </a:moveTo>
                    <a:cubicBezTo>
                      <a:pt x="4" y="12"/>
                      <a:pt x="0" y="25"/>
                      <a:pt x="1" y="37"/>
                    </a:cubicBezTo>
                    <a:cubicBezTo>
                      <a:pt x="2" y="38"/>
                      <a:pt x="4" y="38"/>
                      <a:pt x="4" y="37"/>
                    </a:cubicBezTo>
                    <a:cubicBezTo>
                      <a:pt x="6" y="25"/>
                      <a:pt x="7" y="14"/>
                      <a:pt x="12" y="3"/>
                    </a:cubicBezTo>
                    <a:cubicBezTo>
                      <a:pt x="13" y="1"/>
                      <a:pt x="10" y="0"/>
                      <a:pt x="9"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44" name="Freeform 78"/>
              <p:cNvSpPr/>
              <p:nvPr/>
            </p:nvSpPr>
            <p:spPr bwMode="auto">
              <a:xfrm>
                <a:off x="4746" y="1191"/>
                <a:ext cx="42" cy="72"/>
              </a:xfrm>
              <a:custGeom>
                <a:gdLst>
                  <a:gd fmla="*/ 21 w 24" name="T0"/>
                  <a:gd fmla="*/ 1 h 41" name="T1"/>
                  <a:gd fmla="*/ 0 w 24" name="T2"/>
                  <a:gd fmla="*/ 38 h 41" name="T3"/>
                  <a:gd fmla="*/ 3 w 24" name="T4"/>
                  <a:gd fmla="*/ 39 h 41" name="T5"/>
                  <a:gd fmla="*/ 23 w 24" name="T6"/>
                  <a:gd fmla="*/ 3 h 41" name="T7"/>
                  <a:gd fmla="*/ 21 w 24" name="T8"/>
                  <a:gd fmla="*/ 1 h 41" name="T9"/>
                </a:gdLst>
                <a:cxnLst>
                  <a:cxn ang="0">
                    <a:pos x="T0" y="T1"/>
                  </a:cxn>
                  <a:cxn ang="0">
                    <a:pos x="T2" y="T3"/>
                  </a:cxn>
                  <a:cxn ang="0">
                    <a:pos x="T4" y="T5"/>
                  </a:cxn>
                  <a:cxn ang="0">
                    <a:pos x="T6" y="T7"/>
                  </a:cxn>
                  <a:cxn ang="0">
                    <a:pos x="T8" y="T9"/>
                  </a:cxn>
                </a:cxnLst>
                <a:rect b="b" l="0" r="r" t="0"/>
                <a:pathLst>
                  <a:path h="41" w="24">
                    <a:moveTo>
                      <a:pt x="21" y="1"/>
                    </a:moveTo>
                    <a:cubicBezTo>
                      <a:pt x="10" y="10"/>
                      <a:pt x="3" y="24"/>
                      <a:pt x="0" y="38"/>
                    </a:cubicBezTo>
                    <a:cubicBezTo>
                      <a:pt x="0" y="39"/>
                      <a:pt x="2" y="41"/>
                      <a:pt x="3" y="39"/>
                    </a:cubicBezTo>
                    <a:cubicBezTo>
                      <a:pt x="9" y="26"/>
                      <a:pt x="15" y="15"/>
                      <a:pt x="23" y="3"/>
                    </a:cubicBezTo>
                    <a:cubicBezTo>
                      <a:pt x="24" y="1"/>
                      <a:pt x="22" y="0"/>
                      <a:pt x="21"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45" name="Freeform 79"/>
              <p:cNvSpPr/>
              <p:nvPr/>
            </p:nvSpPr>
            <p:spPr bwMode="auto">
              <a:xfrm>
                <a:off x="4838" y="1118"/>
                <a:ext cx="19" cy="73"/>
              </a:xfrm>
              <a:custGeom>
                <a:gdLst>
                  <a:gd fmla="*/ 6 w 11" name="T0"/>
                  <a:gd fmla="*/ 2 h 41" name="T1"/>
                  <a:gd fmla="*/ 1 w 11" name="T2"/>
                  <a:gd fmla="*/ 39 h 41" name="T3"/>
                  <a:gd fmla="*/ 4 w 11" name="T4"/>
                  <a:gd fmla="*/ 39 h 41" name="T5"/>
                  <a:gd fmla="*/ 10 w 11" name="T6"/>
                  <a:gd fmla="*/ 3 h 41" name="T7"/>
                  <a:gd fmla="*/ 6 w 11" name="T8"/>
                  <a:gd fmla="*/ 2 h 41" name="T9"/>
                </a:gdLst>
                <a:cxnLst>
                  <a:cxn ang="0">
                    <a:pos x="T0" y="T1"/>
                  </a:cxn>
                  <a:cxn ang="0">
                    <a:pos x="T2" y="T3"/>
                  </a:cxn>
                  <a:cxn ang="0">
                    <a:pos x="T4" y="T5"/>
                  </a:cxn>
                  <a:cxn ang="0">
                    <a:pos x="T6" y="T7"/>
                  </a:cxn>
                  <a:cxn ang="0">
                    <a:pos x="T8" y="T9"/>
                  </a:cxn>
                </a:cxnLst>
                <a:rect b="b" l="0" r="r" t="0"/>
                <a:pathLst>
                  <a:path h="41" w="11">
                    <a:moveTo>
                      <a:pt x="6" y="2"/>
                    </a:moveTo>
                    <a:cubicBezTo>
                      <a:pt x="2" y="14"/>
                      <a:pt x="0" y="26"/>
                      <a:pt x="1" y="39"/>
                    </a:cubicBezTo>
                    <a:cubicBezTo>
                      <a:pt x="1" y="40"/>
                      <a:pt x="4" y="41"/>
                      <a:pt x="4" y="39"/>
                    </a:cubicBezTo>
                    <a:cubicBezTo>
                      <a:pt x="6" y="27"/>
                      <a:pt x="7" y="15"/>
                      <a:pt x="10" y="3"/>
                    </a:cubicBezTo>
                    <a:cubicBezTo>
                      <a:pt x="11" y="1"/>
                      <a:pt x="7" y="0"/>
                      <a:pt x="6"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46" name="Freeform 80"/>
              <p:cNvSpPr/>
              <p:nvPr/>
            </p:nvSpPr>
            <p:spPr bwMode="auto">
              <a:xfrm>
                <a:off x="4866" y="1115"/>
                <a:ext cx="16" cy="49"/>
              </a:xfrm>
              <a:custGeom>
                <a:gdLst>
                  <a:gd fmla="*/ 5 w 9" name="T0"/>
                  <a:gd fmla="*/ 2 h 28" name="T1"/>
                  <a:gd fmla="*/ 0 w 9" name="T2"/>
                  <a:gd fmla="*/ 26 h 28" name="T3"/>
                  <a:gd fmla="*/ 3 w 9" name="T4"/>
                  <a:gd fmla="*/ 27 h 28" name="T5"/>
                  <a:gd fmla="*/ 8 w 9" name="T6"/>
                  <a:gd fmla="*/ 3 h 28" name="T7"/>
                  <a:gd fmla="*/ 5 w 9" name="T8"/>
                  <a:gd fmla="*/ 2 h 28" name="T9"/>
                </a:gdLst>
                <a:cxnLst>
                  <a:cxn ang="0">
                    <a:pos x="T0" y="T1"/>
                  </a:cxn>
                  <a:cxn ang="0">
                    <a:pos x="T2" y="T3"/>
                  </a:cxn>
                  <a:cxn ang="0">
                    <a:pos x="T4" y="T5"/>
                  </a:cxn>
                  <a:cxn ang="0">
                    <a:pos x="T6" y="T7"/>
                  </a:cxn>
                  <a:cxn ang="0">
                    <a:pos x="T8" y="T9"/>
                  </a:cxn>
                </a:cxnLst>
                <a:rect b="b" l="0" r="r" t="0"/>
                <a:pathLst>
                  <a:path h="28" w="9">
                    <a:moveTo>
                      <a:pt x="5" y="2"/>
                    </a:moveTo>
                    <a:cubicBezTo>
                      <a:pt x="2" y="10"/>
                      <a:pt x="0" y="18"/>
                      <a:pt x="0" y="26"/>
                    </a:cubicBezTo>
                    <a:cubicBezTo>
                      <a:pt x="0" y="28"/>
                      <a:pt x="3" y="28"/>
                      <a:pt x="3" y="27"/>
                    </a:cubicBezTo>
                    <a:cubicBezTo>
                      <a:pt x="5" y="19"/>
                      <a:pt x="6" y="11"/>
                      <a:pt x="8" y="3"/>
                    </a:cubicBezTo>
                    <a:cubicBezTo>
                      <a:pt x="9" y="1"/>
                      <a:pt x="6" y="0"/>
                      <a:pt x="5"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47" name="Freeform 81"/>
              <p:cNvSpPr/>
              <p:nvPr/>
            </p:nvSpPr>
            <p:spPr bwMode="auto">
              <a:xfrm>
                <a:off x="4892" y="1106"/>
                <a:ext cx="14" cy="46"/>
              </a:xfrm>
              <a:custGeom>
                <a:gdLst>
                  <a:gd fmla="*/ 3 w 8" name="T0"/>
                  <a:gd fmla="*/ 2 h 26" name="T1"/>
                  <a:gd fmla="*/ 1 w 8" name="T2"/>
                  <a:gd fmla="*/ 24 h 26" name="T3"/>
                  <a:gd fmla="*/ 4 w 8" name="T4"/>
                  <a:gd fmla="*/ 24 h 26" name="T5"/>
                  <a:gd fmla="*/ 7 w 8" name="T6"/>
                  <a:gd fmla="*/ 3 h 26" name="T7"/>
                  <a:gd fmla="*/ 3 w 8" name="T8"/>
                  <a:gd fmla="*/ 2 h 26" name="T9"/>
                </a:gdLst>
                <a:cxnLst>
                  <a:cxn ang="0">
                    <a:pos x="T0" y="T1"/>
                  </a:cxn>
                  <a:cxn ang="0">
                    <a:pos x="T2" y="T3"/>
                  </a:cxn>
                  <a:cxn ang="0">
                    <a:pos x="T4" y="T5"/>
                  </a:cxn>
                  <a:cxn ang="0">
                    <a:pos x="T6" y="T7"/>
                  </a:cxn>
                  <a:cxn ang="0">
                    <a:pos x="T8" y="T9"/>
                  </a:cxn>
                </a:cxnLst>
                <a:rect b="b" l="0" r="r" t="0"/>
                <a:pathLst>
                  <a:path h="26" w="8">
                    <a:moveTo>
                      <a:pt x="3" y="2"/>
                    </a:moveTo>
                    <a:cubicBezTo>
                      <a:pt x="1" y="9"/>
                      <a:pt x="0" y="17"/>
                      <a:pt x="1" y="24"/>
                    </a:cubicBezTo>
                    <a:cubicBezTo>
                      <a:pt x="1" y="25"/>
                      <a:pt x="4" y="26"/>
                      <a:pt x="4" y="24"/>
                    </a:cubicBezTo>
                    <a:cubicBezTo>
                      <a:pt x="6" y="17"/>
                      <a:pt x="6" y="10"/>
                      <a:pt x="7" y="3"/>
                    </a:cubicBezTo>
                    <a:cubicBezTo>
                      <a:pt x="8" y="1"/>
                      <a:pt x="4" y="0"/>
                      <a:pt x="3"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48" name="Freeform 82"/>
              <p:cNvSpPr/>
              <p:nvPr/>
            </p:nvSpPr>
            <p:spPr bwMode="auto">
              <a:xfrm>
                <a:off x="4919" y="1115"/>
                <a:ext cx="14" cy="26"/>
              </a:xfrm>
              <a:custGeom>
                <a:gdLst>
                  <a:gd fmla="*/ 3 w 8" name="T0"/>
                  <a:gd fmla="*/ 2 h 15" name="T1"/>
                  <a:gd fmla="*/ 2 w 8" name="T2"/>
                  <a:gd fmla="*/ 13 h 15" name="T3"/>
                  <a:gd fmla="*/ 5 w 8" name="T4"/>
                  <a:gd fmla="*/ 13 h 15" name="T5"/>
                  <a:gd fmla="*/ 7 w 8" name="T6"/>
                  <a:gd fmla="*/ 4 h 15" name="T7"/>
                  <a:gd fmla="*/ 3 w 8" name="T8"/>
                  <a:gd fmla="*/ 2 h 15" name="T9"/>
                </a:gdLst>
                <a:cxnLst>
                  <a:cxn ang="0">
                    <a:pos x="T0" y="T1"/>
                  </a:cxn>
                  <a:cxn ang="0">
                    <a:pos x="T2" y="T3"/>
                  </a:cxn>
                  <a:cxn ang="0">
                    <a:pos x="T4" y="T5"/>
                  </a:cxn>
                  <a:cxn ang="0">
                    <a:pos x="T6" y="T7"/>
                  </a:cxn>
                  <a:cxn ang="0">
                    <a:pos x="T8" y="T9"/>
                  </a:cxn>
                </a:cxnLst>
                <a:rect b="b" l="0" r="r" t="0"/>
                <a:pathLst>
                  <a:path h="15" w="8">
                    <a:moveTo>
                      <a:pt x="3" y="2"/>
                    </a:moveTo>
                    <a:cubicBezTo>
                      <a:pt x="1" y="5"/>
                      <a:pt x="0" y="9"/>
                      <a:pt x="2" y="13"/>
                    </a:cubicBezTo>
                    <a:cubicBezTo>
                      <a:pt x="2" y="15"/>
                      <a:pt x="4" y="15"/>
                      <a:pt x="5" y="13"/>
                    </a:cubicBezTo>
                    <a:cubicBezTo>
                      <a:pt x="5" y="10"/>
                      <a:pt x="5" y="7"/>
                      <a:pt x="7" y="4"/>
                    </a:cubicBezTo>
                    <a:cubicBezTo>
                      <a:pt x="8" y="2"/>
                      <a:pt x="5" y="0"/>
                      <a:pt x="3"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49" name="Freeform 83"/>
              <p:cNvSpPr/>
              <p:nvPr/>
            </p:nvSpPr>
            <p:spPr bwMode="auto">
              <a:xfrm>
                <a:off x="4941" y="1113"/>
                <a:ext cx="14" cy="30"/>
              </a:xfrm>
              <a:custGeom>
                <a:gdLst>
                  <a:gd fmla="*/ 4 w 8" name="T0"/>
                  <a:gd fmla="*/ 2 h 17" name="T1"/>
                  <a:gd fmla="*/ 1 w 8" name="T2"/>
                  <a:gd fmla="*/ 15 h 17" name="T3"/>
                  <a:gd fmla="*/ 3 w 8" name="T4"/>
                  <a:gd fmla="*/ 15 h 17" name="T5"/>
                  <a:gd fmla="*/ 7 w 8" name="T6"/>
                  <a:gd fmla="*/ 4 h 17" name="T7"/>
                  <a:gd fmla="*/ 4 w 8" name="T8"/>
                  <a:gd fmla="*/ 2 h 17" name="T9"/>
                </a:gdLst>
                <a:cxnLst>
                  <a:cxn ang="0">
                    <a:pos x="T0" y="T1"/>
                  </a:cxn>
                  <a:cxn ang="0">
                    <a:pos x="T2" y="T3"/>
                  </a:cxn>
                  <a:cxn ang="0">
                    <a:pos x="T4" y="T5"/>
                  </a:cxn>
                  <a:cxn ang="0">
                    <a:pos x="T6" y="T7"/>
                  </a:cxn>
                  <a:cxn ang="0">
                    <a:pos x="T8" y="T9"/>
                  </a:cxn>
                </a:cxnLst>
                <a:rect b="b" l="0" r="r" t="0"/>
                <a:pathLst>
                  <a:path h="17" w="8">
                    <a:moveTo>
                      <a:pt x="4" y="2"/>
                    </a:moveTo>
                    <a:cubicBezTo>
                      <a:pt x="2" y="6"/>
                      <a:pt x="0" y="10"/>
                      <a:pt x="1" y="15"/>
                    </a:cubicBezTo>
                    <a:cubicBezTo>
                      <a:pt x="1" y="16"/>
                      <a:pt x="3" y="17"/>
                      <a:pt x="3" y="15"/>
                    </a:cubicBezTo>
                    <a:cubicBezTo>
                      <a:pt x="5" y="11"/>
                      <a:pt x="6" y="8"/>
                      <a:pt x="7" y="4"/>
                    </a:cubicBezTo>
                    <a:cubicBezTo>
                      <a:pt x="8" y="2"/>
                      <a:pt x="5" y="0"/>
                      <a:pt x="4"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50" name="Freeform 84"/>
              <p:cNvSpPr/>
              <p:nvPr/>
            </p:nvSpPr>
            <p:spPr bwMode="auto">
              <a:xfrm>
                <a:off x="4963" y="1117"/>
                <a:ext cx="14" cy="24"/>
              </a:xfrm>
              <a:custGeom>
                <a:gdLst>
                  <a:gd fmla="*/ 4 w 8" name="T0"/>
                  <a:gd fmla="*/ 2 h 14" name="T1"/>
                  <a:gd fmla="*/ 0 w 8" name="T2"/>
                  <a:gd fmla="*/ 12 h 14" name="T3"/>
                  <a:gd fmla="*/ 3 w 8" name="T4"/>
                  <a:gd fmla="*/ 13 h 14" name="T5"/>
                  <a:gd fmla="*/ 8 w 8" name="T6"/>
                  <a:gd fmla="*/ 3 h 14" name="T7"/>
                  <a:gd fmla="*/ 4 w 8" name="T8"/>
                  <a:gd fmla="*/ 2 h 14" name="T9"/>
                </a:gdLst>
                <a:cxnLst>
                  <a:cxn ang="0">
                    <a:pos x="T0" y="T1"/>
                  </a:cxn>
                  <a:cxn ang="0">
                    <a:pos x="T2" y="T3"/>
                  </a:cxn>
                  <a:cxn ang="0">
                    <a:pos x="T4" y="T5"/>
                  </a:cxn>
                  <a:cxn ang="0">
                    <a:pos x="T6" y="T7"/>
                  </a:cxn>
                  <a:cxn ang="0">
                    <a:pos x="T8" y="T9"/>
                  </a:cxn>
                </a:cxnLst>
                <a:rect b="b" l="0" r="r" t="0"/>
                <a:pathLst>
                  <a:path h="14" w="8">
                    <a:moveTo>
                      <a:pt x="4" y="2"/>
                    </a:moveTo>
                    <a:cubicBezTo>
                      <a:pt x="3" y="5"/>
                      <a:pt x="1" y="8"/>
                      <a:pt x="0" y="12"/>
                    </a:cubicBezTo>
                    <a:cubicBezTo>
                      <a:pt x="0" y="13"/>
                      <a:pt x="2" y="14"/>
                      <a:pt x="3" y="13"/>
                    </a:cubicBezTo>
                    <a:cubicBezTo>
                      <a:pt x="6" y="10"/>
                      <a:pt x="7" y="6"/>
                      <a:pt x="8" y="3"/>
                    </a:cubicBezTo>
                    <a:cubicBezTo>
                      <a:pt x="8" y="1"/>
                      <a:pt x="5" y="0"/>
                      <a:pt x="4"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51" name="Freeform 85"/>
              <p:cNvSpPr/>
              <p:nvPr/>
            </p:nvSpPr>
            <p:spPr bwMode="auto">
              <a:xfrm>
                <a:off x="4984" y="1125"/>
                <a:ext cx="14" cy="27"/>
              </a:xfrm>
              <a:custGeom>
                <a:gdLst>
                  <a:gd fmla="*/ 4 w 8" name="T0"/>
                  <a:gd fmla="*/ 2 h 15" name="T1"/>
                  <a:gd fmla="*/ 0 w 8" name="T2"/>
                  <a:gd fmla="*/ 12 h 15" name="T3"/>
                  <a:gd fmla="*/ 3 w 8" name="T4"/>
                  <a:gd fmla="*/ 13 h 15" name="T5"/>
                  <a:gd fmla="*/ 8 w 8" name="T6"/>
                  <a:gd fmla="*/ 3 h 15" name="T7"/>
                  <a:gd fmla="*/ 4 w 8" name="T8"/>
                  <a:gd fmla="*/ 2 h 15" name="T9"/>
                </a:gdLst>
                <a:cxnLst>
                  <a:cxn ang="0">
                    <a:pos x="T0" y="T1"/>
                  </a:cxn>
                  <a:cxn ang="0">
                    <a:pos x="T2" y="T3"/>
                  </a:cxn>
                  <a:cxn ang="0">
                    <a:pos x="T4" y="T5"/>
                  </a:cxn>
                  <a:cxn ang="0">
                    <a:pos x="T6" y="T7"/>
                  </a:cxn>
                  <a:cxn ang="0">
                    <a:pos x="T8" y="T9"/>
                  </a:cxn>
                </a:cxnLst>
                <a:rect b="b" l="0" r="r" t="0"/>
                <a:pathLst>
                  <a:path h="15" w="8">
                    <a:moveTo>
                      <a:pt x="4" y="2"/>
                    </a:moveTo>
                    <a:cubicBezTo>
                      <a:pt x="2" y="5"/>
                      <a:pt x="1" y="9"/>
                      <a:pt x="0" y="12"/>
                    </a:cubicBezTo>
                    <a:cubicBezTo>
                      <a:pt x="0" y="14"/>
                      <a:pt x="2" y="15"/>
                      <a:pt x="3" y="13"/>
                    </a:cubicBezTo>
                    <a:cubicBezTo>
                      <a:pt x="5" y="10"/>
                      <a:pt x="6" y="7"/>
                      <a:pt x="8" y="3"/>
                    </a:cubicBezTo>
                    <a:cubicBezTo>
                      <a:pt x="8" y="1"/>
                      <a:pt x="5" y="0"/>
                      <a:pt x="4"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52" name="Freeform 86"/>
              <p:cNvSpPr/>
              <p:nvPr/>
            </p:nvSpPr>
            <p:spPr bwMode="auto">
              <a:xfrm>
                <a:off x="5006" y="1129"/>
                <a:ext cx="13" cy="23"/>
              </a:xfrm>
              <a:custGeom>
                <a:gdLst>
                  <a:gd fmla="*/ 4 w 7" name="T0"/>
                  <a:gd fmla="*/ 2 h 13" name="T1"/>
                  <a:gd fmla="*/ 1 w 7" name="T2"/>
                  <a:gd fmla="*/ 12 h 13" name="T3"/>
                  <a:gd fmla="*/ 4 w 7" name="T4"/>
                  <a:gd fmla="*/ 12 h 13" name="T5"/>
                  <a:gd fmla="*/ 5 w 7" name="T6"/>
                  <a:gd fmla="*/ 8 h 13" name="T7"/>
                  <a:gd fmla="*/ 7 w 7" name="T8"/>
                  <a:gd fmla="*/ 4 h 13" name="T9"/>
                  <a:gd fmla="*/ 4 w 7" name="T10"/>
                  <a:gd fmla="*/ 2 h 13" name="T11"/>
                </a:gdLst>
                <a:cxnLst>
                  <a:cxn ang="0">
                    <a:pos x="T0" y="T1"/>
                  </a:cxn>
                  <a:cxn ang="0">
                    <a:pos x="T2" y="T3"/>
                  </a:cxn>
                  <a:cxn ang="0">
                    <a:pos x="T4" y="T5"/>
                  </a:cxn>
                  <a:cxn ang="0">
                    <a:pos x="T6" y="T7"/>
                  </a:cxn>
                  <a:cxn ang="0">
                    <a:pos x="T8" y="T9"/>
                  </a:cxn>
                  <a:cxn ang="0">
                    <a:pos x="T10" y="T11"/>
                  </a:cxn>
                </a:cxnLst>
                <a:rect b="b" l="0" r="r" t="0"/>
                <a:pathLst>
                  <a:path h="13" w="7">
                    <a:moveTo>
                      <a:pt x="4" y="2"/>
                    </a:moveTo>
                    <a:cubicBezTo>
                      <a:pt x="2" y="5"/>
                      <a:pt x="0" y="9"/>
                      <a:pt x="1" y="12"/>
                    </a:cubicBezTo>
                    <a:cubicBezTo>
                      <a:pt x="2" y="13"/>
                      <a:pt x="3" y="13"/>
                      <a:pt x="4" y="12"/>
                    </a:cubicBezTo>
                    <a:cubicBezTo>
                      <a:pt x="5" y="11"/>
                      <a:pt x="5" y="10"/>
                      <a:pt x="5" y="8"/>
                    </a:cubicBezTo>
                    <a:cubicBezTo>
                      <a:pt x="5" y="7"/>
                      <a:pt x="6" y="6"/>
                      <a:pt x="7" y="4"/>
                    </a:cubicBezTo>
                    <a:cubicBezTo>
                      <a:pt x="7" y="3"/>
                      <a:pt x="5" y="0"/>
                      <a:pt x="4"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53" name="Freeform 87"/>
              <p:cNvSpPr/>
              <p:nvPr/>
            </p:nvSpPr>
            <p:spPr bwMode="auto">
              <a:xfrm>
                <a:off x="5029" y="1150"/>
                <a:ext cx="14" cy="18"/>
              </a:xfrm>
              <a:custGeom>
                <a:gdLst>
                  <a:gd fmla="*/ 4 w 8" name="T0"/>
                  <a:gd fmla="*/ 2 h 10" name="T1"/>
                  <a:gd fmla="*/ 0 w 8" name="T2"/>
                  <a:gd fmla="*/ 7 h 10" name="T3"/>
                  <a:gd fmla="*/ 3 w 8" name="T4"/>
                  <a:gd fmla="*/ 9 h 10" name="T5"/>
                  <a:gd fmla="*/ 7 w 8" name="T6"/>
                  <a:gd fmla="*/ 4 h 10" name="T7"/>
                  <a:gd fmla="*/ 4 w 8" name="T8"/>
                  <a:gd fmla="*/ 2 h 10" name="T9"/>
                </a:gdLst>
                <a:cxnLst>
                  <a:cxn ang="0">
                    <a:pos x="T0" y="T1"/>
                  </a:cxn>
                  <a:cxn ang="0">
                    <a:pos x="T2" y="T3"/>
                  </a:cxn>
                  <a:cxn ang="0">
                    <a:pos x="T4" y="T5"/>
                  </a:cxn>
                  <a:cxn ang="0">
                    <a:pos x="T6" y="T7"/>
                  </a:cxn>
                  <a:cxn ang="0">
                    <a:pos x="T8" y="T9"/>
                  </a:cxn>
                </a:cxnLst>
                <a:rect b="b" l="0" r="r" t="0"/>
                <a:pathLst>
                  <a:path h="10" w="8">
                    <a:moveTo>
                      <a:pt x="4" y="2"/>
                    </a:moveTo>
                    <a:cubicBezTo>
                      <a:pt x="3" y="3"/>
                      <a:pt x="1" y="5"/>
                      <a:pt x="0" y="7"/>
                    </a:cubicBezTo>
                    <a:cubicBezTo>
                      <a:pt x="0" y="9"/>
                      <a:pt x="2" y="10"/>
                      <a:pt x="3" y="9"/>
                    </a:cubicBezTo>
                    <a:cubicBezTo>
                      <a:pt x="5" y="7"/>
                      <a:pt x="6" y="6"/>
                      <a:pt x="7" y="4"/>
                    </a:cubicBezTo>
                    <a:cubicBezTo>
                      <a:pt x="8" y="2"/>
                      <a:pt x="5" y="0"/>
                      <a:pt x="4"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54" name="Freeform 88"/>
              <p:cNvSpPr/>
              <p:nvPr/>
            </p:nvSpPr>
            <p:spPr bwMode="auto">
              <a:xfrm>
                <a:off x="5052" y="1169"/>
                <a:ext cx="11" cy="16"/>
              </a:xfrm>
              <a:custGeom>
                <a:gdLst>
                  <a:gd fmla="*/ 1 w 6" name="T0"/>
                  <a:gd fmla="*/ 3 h 9" name="T1"/>
                  <a:gd fmla="*/ 0 w 6" name="T2"/>
                  <a:gd fmla="*/ 7 h 9" name="T3"/>
                  <a:gd fmla="*/ 3 w 6" name="T4"/>
                  <a:gd fmla="*/ 8 h 9" name="T5"/>
                  <a:gd fmla="*/ 5 w 6" name="T6"/>
                  <a:gd fmla="*/ 4 h 9" name="T7"/>
                  <a:gd fmla="*/ 1 w 6" name="T8"/>
                  <a:gd fmla="*/ 3 h 9" name="T9"/>
                </a:gdLst>
                <a:cxnLst>
                  <a:cxn ang="0">
                    <a:pos x="T0" y="T1"/>
                  </a:cxn>
                  <a:cxn ang="0">
                    <a:pos x="T2" y="T3"/>
                  </a:cxn>
                  <a:cxn ang="0">
                    <a:pos x="T4" y="T5"/>
                  </a:cxn>
                  <a:cxn ang="0">
                    <a:pos x="T6" y="T7"/>
                  </a:cxn>
                  <a:cxn ang="0">
                    <a:pos x="T8" y="T9"/>
                  </a:cxn>
                </a:cxnLst>
                <a:rect b="b" l="0" r="r" t="0"/>
                <a:pathLst>
                  <a:path h="9" w="6">
                    <a:moveTo>
                      <a:pt x="1" y="3"/>
                    </a:moveTo>
                    <a:cubicBezTo>
                      <a:pt x="1" y="4"/>
                      <a:pt x="0" y="5"/>
                      <a:pt x="0" y="7"/>
                    </a:cubicBezTo>
                    <a:cubicBezTo>
                      <a:pt x="0" y="8"/>
                      <a:pt x="2" y="9"/>
                      <a:pt x="3" y="8"/>
                    </a:cubicBezTo>
                    <a:cubicBezTo>
                      <a:pt x="4" y="7"/>
                      <a:pt x="4" y="6"/>
                      <a:pt x="5" y="4"/>
                    </a:cubicBezTo>
                    <a:cubicBezTo>
                      <a:pt x="6" y="2"/>
                      <a:pt x="2" y="0"/>
                      <a:pt x="1" y="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55" name="Freeform 89"/>
              <p:cNvSpPr/>
              <p:nvPr/>
            </p:nvSpPr>
            <p:spPr bwMode="auto">
              <a:xfrm>
                <a:off x="5075" y="1187"/>
                <a:ext cx="12" cy="16"/>
              </a:xfrm>
              <a:custGeom>
                <a:gdLst>
                  <a:gd fmla="*/ 2 w 7" name="T0"/>
                  <a:gd fmla="*/ 3 h 9" name="T1"/>
                  <a:gd fmla="*/ 1 w 7" name="T2"/>
                  <a:gd fmla="*/ 6 h 9" name="T3"/>
                  <a:gd fmla="*/ 3 w 7" name="T4"/>
                  <a:gd fmla="*/ 8 h 9" name="T5"/>
                  <a:gd fmla="*/ 5 w 7" name="T6"/>
                  <a:gd fmla="*/ 5 h 9" name="T7"/>
                  <a:gd fmla="*/ 2 w 7" name="T8"/>
                  <a:gd fmla="*/ 3 h 9" name="T9"/>
                </a:gdLst>
                <a:cxnLst>
                  <a:cxn ang="0">
                    <a:pos x="T0" y="T1"/>
                  </a:cxn>
                  <a:cxn ang="0">
                    <a:pos x="T2" y="T3"/>
                  </a:cxn>
                  <a:cxn ang="0">
                    <a:pos x="T4" y="T5"/>
                  </a:cxn>
                  <a:cxn ang="0">
                    <a:pos x="T6" y="T7"/>
                  </a:cxn>
                  <a:cxn ang="0">
                    <a:pos x="T8" y="T9"/>
                  </a:cxn>
                </a:cxnLst>
                <a:rect b="b" l="0" r="r" t="0"/>
                <a:pathLst>
                  <a:path h="9" w="7">
                    <a:moveTo>
                      <a:pt x="2" y="3"/>
                    </a:moveTo>
                    <a:cubicBezTo>
                      <a:pt x="1" y="4"/>
                      <a:pt x="1" y="5"/>
                      <a:pt x="1" y="6"/>
                    </a:cubicBezTo>
                    <a:cubicBezTo>
                      <a:pt x="0" y="8"/>
                      <a:pt x="2" y="9"/>
                      <a:pt x="3" y="8"/>
                    </a:cubicBezTo>
                    <a:cubicBezTo>
                      <a:pt x="4" y="7"/>
                      <a:pt x="5" y="6"/>
                      <a:pt x="5" y="5"/>
                    </a:cubicBezTo>
                    <a:cubicBezTo>
                      <a:pt x="7" y="3"/>
                      <a:pt x="3" y="0"/>
                      <a:pt x="2" y="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56" name="Freeform 90"/>
              <p:cNvSpPr/>
              <p:nvPr/>
            </p:nvSpPr>
            <p:spPr bwMode="auto">
              <a:xfrm>
                <a:off x="4924" y="1495"/>
                <a:ext cx="28" cy="12"/>
              </a:xfrm>
              <a:custGeom>
                <a:gdLst>
                  <a:gd fmla="*/ 2 w 16" name="T0"/>
                  <a:gd fmla="*/ 4 h 7" name="T1"/>
                  <a:gd fmla="*/ 15 w 16" name="T2"/>
                  <a:gd fmla="*/ 6 h 7" name="T3"/>
                  <a:gd fmla="*/ 15 w 16" name="T4"/>
                  <a:gd fmla="*/ 3 h 7" name="T5"/>
                  <a:gd fmla="*/ 9 w 16" name="T6"/>
                  <a:gd fmla="*/ 2 h 7" name="T7"/>
                  <a:gd fmla="*/ 3 w 16" name="T8"/>
                  <a:gd fmla="*/ 1 h 7" name="T9"/>
                  <a:gd fmla="*/ 2 w 16" name="T10"/>
                  <a:gd fmla="*/ 4 h 7" name="T11"/>
                </a:gdLst>
                <a:cxnLst>
                  <a:cxn ang="0">
                    <a:pos x="T0" y="T1"/>
                  </a:cxn>
                  <a:cxn ang="0">
                    <a:pos x="T2" y="T3"/>
                  </a:cxn>
                  <a:cxn ang="0">
                    <a:pos x="T4" y="T5"/>
                  </a:cxn>
                  <a:cxn ang="0">
                    <a:pos x="T6" y="T7"/>
                  </a:cxn>
                  <a:cxn ang="0">
                    <a:pos x="T8" y="T9"/>
                  </a:cxn>
                  <a:cxn ang="0">
                    <a:pos x="T10" y="T11"/>
                  </a:cxn>
                </a:cxnLst>
                <a:rect b="b" l="0" r="r" t="0"/>
                <a:pathLst>
                  <a:path h="7" w="16">
                    <a:moveTo>
                      <a:pt x="2" y="4"/>
                    </a:moveTo>
                    <a:cubicBezTo>
                      <a:pt x="5" y="5"/>
                      <a:pt x="11" y="7"/>
                      <a:pt x="15" y="6"/>
                    </a:cubicBezTo>
                    <a:cubicBezTo>
                      <a:pt x="16" y="6"/>
                      <a:pt x="16" y="3"/>
                      <a:pt x="15" y="3"/>
                    </a:cubicBezTo>
                    <a:cubicBezTo>
                      <a:pt x="13" y="2"/>
                      <a:pt x="11" y="2"/>
                      <a:pt x="9" y="2"/>
                    </a:cubicBezTo>
                    <a:cubicBezTo>
                      <a:pt x="7" y="2"/>
                      <a:pt x="5" y="1"/>
                      <a:pt x="3" y="1"/>
                    </a:cubicBezTo>
                    <a:cubicBezTo>
                      <a:pt x="1" y="0"/>
                      <a:pt x="0" y="3"/>
                      <a:pt x="2"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57" name="Freeform 91"/>
              <p:cNvSpPr/>
              <p:nvPr/>
            </p:nvSpPr>
            <p:spPr bwMode="auto">
              <a:xfrm>
                <a:off x="4933" y="1514"/>
                <a:ext cx="40" cy="18"/>
              </a:xfrm>
              <a:custGeom>
                <a:gdLst>
                  <a:gd fmla="*/ 1 w 23" name="T0"/>
                  <a:gd fmla="*/ 4 h 10" name="T1"/>
                  <a:gd fmla="*/ 21 w 23" name="T2"/>
                  <a:gd fmla="*/ 8 h 10" name="T3"/>
                  <a:gd fmla="*/ 21 w 23" name="T4"/>
                  <a:gd fmla="*/ 5 h 10" name="T5"/>
                  <a:gd fmla="*/ 12 w 23" name="T6"/>
                  <a:gd fmla="*/ 3 h 10" name="T7"/>
                  <a:gd fmla="*/ 3 w 23" name="T8"/>
                  <a:gd fmla="*/ 1 h 10" name="T9"/>
                  <a:gd fmla="*/ 1 w 23" name="T10"/>
                  <a:gd fmla="*/ 4 h 10" name="T11"/>
                </a:gdLst>
                <a:cxnLst>
                  <a:cxn ang="0">
                    <a:pos x="T0" y="T1"/>
                  </a:cxn>
                  <a:cxn ang="0">
                    <a:pos x="T2" y="T3"/>
                  </a:cxn>
                  <a:cxn ang="0">
                    <a:pos x="T4" y="T5"/>
                  </a:cxn>
                  <a:cxn ang="0">
                    <a:pos x="T6" y="T7"/>
                  </a:cxn>
                  <a:cxn ang="0">
                    <a:pos x="T8" y="T9"/>
                  </a:cxn>
                  <a:cxn ang="0">
                    <a:pos x="T10" y="T11"/>
                  </a:cxn>
                </a:cxnLst>
                <a:rect b="b" l="0" r="r" t="0"/>
                <a:pathLst>
                  <a:path h="10" w="23">
                    <a:moveTo>
                      <a:pt x="1" y="4"/>
                    </a:moveTo>
                    <a:cubicBezTo>
                      <a:pt x="7" y="7"/>
                      <a:pt x="15" y="10"/>
                      <a:pt x="21" y="8"/>
                    </a:cubicBezTo>
                    <a:cubicBezTo>
                      <a:pt x="23" y="7"/>
                      <a:pt x="22" y="5"/>
                      <a:pt x="21" y="5"/>
                    </a:cubicBezTo>
                    <a:cubicBezTo>
                      <a:pt x="18" y="4"/>
                      <a:pt x="15" y="4"/>
                      <a:pt x="12" y="3"/>
                    </a:cubicBezTo>
                    <a:cubicBezTo>
                      <a:pt x="9" y="3"/>
                      <a:pt x="6" y="2"/>
                      <a:pt x="3" y="1"/>
                    </a:cubicBezTo>
                    <a:cubicBezTo>
                      <a:pt x="1" y="0"/>
                      <a:pt x="0" y="3"/>
                      <a:pt x="1"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58" name="Freeform 92"/>
              <p:cNvSpPr/>
              <p:nvPr/>
            </p:nvSpPr>
            <p:spPr bwMode="auto">
              <a:xfrm>
                <a:off x="4947" y="1539"/>
                <a:ext cx="47" cy="21"/>
              </a:xfrm>
              <a:custGeom>
                <a:gdLst>
                  <a:gd fmla="*/ 2 w 27" name="T0"/>
                  <a:gd fmla="*/ 4 h 12" name="T1"/>
                  <a:gd fmla="*/ 25 w 27" name="T2"/>
                  <a:gd fmla="*/ 12 h 12" name="T3"/>
                  <a:gd fmla="*/ 25 w 27" name="T4"/>
                  <a:gd fmla="*/ 9 h 12" name="T5"/>
                  <a:gd fmla="*/ 4 w 27" name="T6"/>
                  <a:gd fmla="*/ 1 h 12" name="T7"/>
                  <a:gd fmla="*/ 2 w 27" name="T8"/>
                  <a:gd fmla="*/ 4 h 12" name="T9"/>
                </a:gdLst>
                <a:cxnLst>
                  <a:cxn ang="0">
                    <a:pos x="T0" y="T1"/>
                  </a:cxn>
                  <a:cxn ang="0">
                    <a:pos x="T2" y="T3"/>
                  </a:cxn>
                  <a:cxn ang="0">
                    <a:pos x="T4" y="T5"/>
                  </a:cxn>
                  <a:cxn ang="0">
                    <a:pos x="T6" y="T7"/>
                  </a:cxn>
                  <a:cxn ang="0">
                    <a:pos x="T8" y="T9"/>
                  </a:cxn>
                </a:cxnLst>
                <a:rect b="b" l="0" r="r" t="0"/>
                <a:pathLst>
                  <a:path h="12" w="27">
                    <a:moveTo>
                      <a:pt x="2" y="4"/>
                    </a:moveTo>
                    <a:cubicBezTo>
                      <a:pt x="9" y="8"/>
                      <a:pt x="17" y="12"/>
                      <a:pt x="25" y="12"/>
                    </a:cubicBezTo>
                    <a:cubicBezTo>
                      <a:pt x="26" y="12"/>
                      <a:pt x="27" y="10"/>
                      <a:pt x="25" y="9"/>
                    </a:cubicBezTo>
                    <a:cubicBezTo>
                      <a:pt x="18" y="6"/>
                      <a:pt x="11" y="5"/>
                      <a:pt x="4" y="1"/>
                    </a:cubicBezTo>
                    <a:cubicBezTo>
                      <a:pt x="2" y="0"/>
                      <a:pt x="0" y="3"/>
                      <a:pt x="2"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59" name="Freeform 93"/>
              <p:cNvSpPr/>
              <p:nvPr/>
            </p:nvSpPr>
            <p:spPr bwMode="auto">
              <a:xfrm>
                <a:off x="4961" y="1565"/>
                <a:ext cx="58" cy="23"/>
              </a:xfrm>
              <a:custGeom>
                <a:gdLst>
                  <a:gd fmla="*/ 2 w 33" name="T0"/>
                  <a:gd fmla="*/ 4 h 13" name="T1"/>
                  <a:gd fmla="*/ 31 w 33" name="T2"/>
                  <a:gd fmla="*/ 13 h 13" name="T3"/>
                  <a:gd fmla="*/ 31 w 33" name="T4"/>
                  <a:gd fmla="*/ 10 h 13" name="T5"/>
                  <a:gd fmla="*/ 4 w 33" name="T6"/>
                  <a:gd fmla="*/ 1 h 13" name="T7"/>
                  <a:gd fmla="*/ 2 w 33" name="T8"/>
                  <a:gd fmla="*/ 4 h 13" name="T9"/>
                </a:gdLst>
                <a:cxnLst>
                  <a:cxn ang="0">
                    <a:pos x="T0" y="T1"/>
                  </a:cxn>
                  <a:cxn ang="0">
                    <a:pos x="T2" y="T3"/>
                  </a:cxn>
                  <a:cxn ang="0">
                    <a:pos x="T4" y="T5"/>
                  </a:cxn>
                  <a:cxn ang="0">
                    <a:pos x="T6" y="T7"/>
                  </a:cxn>
                  <a:cxn ang="0">
                    <a:pos x="T8" y="T9"/>
                  </a:cxn>
                </a:cxnLst>
                <a:rect b="b" l="0" r="r" t="0"/>
                <a:pathLst>
                  <a:path h="13" w="33">
                    <a:moveTo>
                      <a:pt x="2" y="4"/>
                    </a:moveTo>
                    <a:cubicBezTo>
                      <a:pt x="11" y="9"/>
                      <a:pt x="21" y="13"/>
                      <a:pt x="31" y="13"/>
                    </a:cubicBezTo>
                    <a:cubicBezTo>
                      <a:pt x="32" y="13"/>
                      <a:pt x="33" y="10"/>
                      <a:pt x="31" y="10"/>
                    </a:cubicBezTo>
                    <a:cubicBezTo>
                      <a:pt x="22" y="8"/>
                      <a:pt x="13" y="6"/>
                      <a:pt x="4" y="1"/>
                    </a:cubicBezTo>
                    <a:cubicBezTo>
                      <a:pt x="2" y="0"/>
                      <a:pt x="0" y="3"/>
                      <a:pt x="2"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60" name="Freeform 94"/>
              <p:cNvSpPr/>
              <p:nvPr/>
            </p:nvSpPr>
            <p:spPr bwMode="auto">
              <a:xfrm>
                <a:off x="4963" y="1581"/>
                <a:ext cx="63" cy="39"/>
              </a:xfrm>
              <a:custGeom>
                <a:gdLst>
                  <a:gd fmla="*/ 2 w 36" name="T0"/>
                  <a:gd fmla="*/ 4 h 22" name="T1"/>
                  <a:gd fmla="*/ 33 w 36" name="T2"/>
                  <a:gd fmla="*/ 22 h 22" name="T3"/>
                  <a:gd fmla="*/ 34 w 36" name="T4"/>
                  <a:gd fmla="*/ 19 h 22" name="T5"/>
                  <a:gd fmla="*/ 4 w 36" name="T6"/>
                  <a:gd fmla="*/ 1 h 22" name="T7"/>
                  <a:gd fmla="*/ 2 w 36" name="T8"/>
                  <a:gd fmla="*/ 4 h 22" name="T9"/>
                </a:gdLst>
                <a:cxnLst>
                  <a:cxn ang="0">
                    <a:pos x="T0" y="T1"/>
                  </a:cxn>
                  <a:cxn ang="0">
                    <a:pos x="T2" y="T3"/>
                  </a:cxn>
                  <a:cxn ang="0">
                    <a:pos x="T4" y="T5"/>
                  </a:cxn>
                  <a:cxn ang="0">
                    <a:pos x="T6" y="T7"/>
                  </a:cxn>
                  <a:cxn ang="0">
                    <a:pos x="T8" y="T9"/>
                  </a:cxn>
                </a:cxnLst>
                <a:rect b="b" l="0" r="r" t="0"/>
                <a:pathLst>
                  <a:path h="22" w="36">
                    <a:moveTo>
                      <a:pt x="2" y="4"/>
                    </a:moveTo>
                    <a:cubicBezTo>
                      <a:pt x="11" y="11"/>
                      <a:pt x="22" y="18"/>
                      <a:pt x="33" y="22"/>
                    </a:cubicBezTo>
                    <a:cubicBezTo>
                      <a:pt x="35" y="22"/>
                      <a:pt x="36" y="20"/>
                      <a:pt x="34" y="19"/>
                    </a:cubicBezTo>
                    <a:cubicBezTo>
                      <a:pt x="24" y="13"/>
                      <a:pt x="13" y="8"/>
                      <a:pt x="4" y="1"/>
                    </a:cubicBezTo>
                    <a:cubicBezTo>
                      <a:pt x="2" y="0"/>
                      <a:pt x="0" y="3"/>
                      <a:pt x="2"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61" name="Freeform 95"/>
              <p:cNvSpPr/>
              <p:nvPr/>
            </p:nvSpPr>
            <p:spPr bwMode="auto">
              <a:xfrm>
                <a:off x="5117" y="1250"/>
                <a:ext cx="44" cy="58"/>
              </a:xfrm>
              <a:custGeom>
                <a:gdLst>
                  <a:gd fmla="*/ 24 w 25" name="T0"/>
                  <a:gd fmla="*/ 30 h 33" name="T1"/>
                  <a:gd fmla="*/ 3 w 25" name="T2"/>
                  <a:gd fmla="*/ 1 h 33" name="T3"/>
                  <a:gd fmla="*/ 1 w 25" name="T4"/>
                  <a:gd fmla="*/ 3 h 33" name="T5"/>
                  <a:gd fmla="*/ 12 w 25" name="T6"/>
                  <a:gd fmla="*/ 17 h 33" name="T7"/>
                  <a:gd fmla="*/ 21 w 25" name="T8"/>
                  <a:gd fmla="*/ 32 h 33" name="T9"/>
                  <a:gd fmla="*/ 24 w 25" name="T10"/>
                  <a:gd fmla="*/ 30 h 33" name="T11"/>
                </a:gdLst>
                <a:cxnLst>
                  <a:cxn ang="0">
                    <a:pos x="T0" y="T1"/>
                  </a:cxn>
                  <a:cxn ang="0">
                    <a:pos x="T2" y="T3"/>
                  </a:cxn>
                  <a:cxn ang="0">
                    <a:pos x="T4" y="T5"/>
                  </a:cxn>
                  <a:cxn ang="0">
                    <a:pos x="T6" y="T7"/>
                  </a:cxn>
                  <a:cxn ang="0">
                    <a:pos x="T8" y="T9"/>
                  </a:cxn>
                  <a:cxn ang="0">
                    <a:pos x="T10" y="T11"/>
                  </a:cxn>
                </a:cxnLst>
                <a:rect b="b" l="0" r="r" t="0"/>
                <a:pathLst>
                  <a:path h="33" w="25">
                    <a:moveTo>
                      <a:pt x="24" y="30"/>
                    </a:moveTo>
                    <a:cubicBezTo>
                      <a:pt x="21" y="20"/>
                      <a:pt x="13" y="7"/>
                      <a:pt x="3" y="1"/>
                    </a:cubicBezTo>
                    <a:cubicBezTo>
                      <a:pt x="2" y="0"/>
                      <a:pt x="0" y="2"/>
                      <a:pt x="1" y="3"/>
                    </a:cubicBezTo>
                    <a:cubicBezTo>
                      <a:pt x="4" y="8"/>
                      <a:pt x="8" y="12"/>
                      <a:pt x="12" y="17"/>
                    </a:cubicBezTo>
                    <a:cubicBezTo>
                      <a:pt x="15" y="22"/>
                      <a:pt x="18" y="27"/>
                      <a:pt x="21" y="32"/>
                    </a:cubicBezTo>
                    <a:cubicBezTo>
                      <a:pt x="22" y="33"/>
                      <a:pt x="25" y="32"/>
                      <a:pt x="24" y="3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62" name="Freeform 96"/>
              <p:cNvSpPr/>
              <p:nvPr/>
            </p:nvSpPr>
            <p:spPr bwMode="auto">
              <a:xfrm>
                <a:off x="5131" y="1231"/>
                <a:ext cx="46" cy="60"/>
              </a:xfrm>
              <a:custGeom>
                <a:gdLst>
                  <a:gd fmla="*/ 25 w 26" name="T0"/>
                  <a:gd fmla="*/ 31 h 34" name="T1"/>
                  <a:gd fmla="*/ 3 w 26" name="T2"/>
                  <a:gd fmla="*/ 1 h 34" name="T3"/>
                  <a:gd fmla="*/ 1 w 26" name="T4"/>
                  <a:gd fmla="*/ 3 h 34" name="T5"/>
                  <a:gd fmla="*/ 12 w 26" name="T6"/>
                  <a:gd fmla="*/ 17 h 34" name="T7"/>
                  <a:gd fmla="*/ 22 w 26" name="T8"/>
                  <a:gd fmla="*/ 32 h 34" name="T9"/>
                  <a:gd fmla="*/ 25 w 26" name="T10"/>
                  <a:gd fmla="*/ 31 h 34" name="T11"/>
                </a:gdLst>
                <a:cxnLst>
                  <a:cxn ang="0">
                    <a:pos x="T0" y="T1"/>
                  </a:cxn>
                  <a:cxn ang="0">
                    <a:pos x="T2" y="T3"/>
                  </a:cxn>
                  <a:cxn ang="0">
                    <a:pos x="T4" y="T5"/>
                  </a:cxn>
                  <a:cxn ang="0">
                    <a:pos x="T6" y="T7"/>
                  </a:cxn>
                  <a:cxn ang="0">
                    <a:pos x="T8" y="T9"/>
                  </a:cxn>
                  <a:cxn ang="0">
                    <a:pos x="T10" y="T11"/>
                  </a:cxn>
                </a:cxnLst>
                <a:rect b="b" l="0" r="r" t="0"/>
                <a:pathLst>
                  <a:path h="34" w="26">
                    <a:moveTo>
                      <a:pt x="25" y="31"/>
                    </a:moveTo>
                    <a:cubicBezTo>
                      <a:pt x="20" y="20"/>
                      <a:pt x="12" y="7"/>
                      <a:pt x="3" y="1"/>
                    </a:cubicBezTo>
                    <a:cubicBezTo>
                      <a:pt x="1" y="0"/>
                      <a:pt x="0" y="1"/>
                      <a:pt x="1" y="3"/>
                    </a:cubicBezTo>
                    <a:cubicBezTo>
                      <a:pt x="4" y="8"/>
                      <a:pt x="8" y="12"/>
                      <a:pt x="12" y="17"/>
                    </a:cubicBezTo>
                    <a:cubicBezTo>
                      <a:pt x="15" y="22"/>
                      <a:pt x="18" y="27"/>
                      <a:pt x="22" y="32"/>
                    </a:cubicBezTo>
                    <a:cubicBezTo>
                      <a:pt x="23" y="34"/>
                      <a:pt x="26" y="33"/>
                      <a:pt x="25" y="3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63" name="Freeform 97"/>
              <p:cNvSpPr/>
              <p:nvPr/>
            </p:nvSpPr>
            <p:spPr bwMode="auto">
              <a:xfrm>
                <a:off x="5158" y="1231"/>
                <a:ext cx="35" cy="51"/>
              </a:xfrm>
              <a:custGeom>
                <a:gdLst>
                  <a:gd fmla="*/ 19 w 20" name="T0"/>
                  <a:gd fmla="*/ 27 h 29" name="T1"/>
                  <a:gd fmla="*/ 12 w 20" name="T2"/>
                  <a:gd fmla="*/ 13 h 29" name="T3"/>
                  <a:gd fmla="*/ 3 w 20" name="T4"/>
                  <a:gd fmla="*/ 1 h 29" name="T5"/>
                  <a:gd fmla="*/ 0 w 20" name="T6"/>
                  <a:gd fmla="*/ 3 h 29" name="T7"/>
                  <a:gd fmla="*/ 8 w 20" name="T8"/>
                  <a:gd fmla="*/ 15 h 29" name="T9"/>
                  <a:gd fmla="*/ 16 w 20" name="T10"/>
                  <a:gd fmla="*/ 28 h 29" name="T11"/>
                  <a:gd fmla="*/ 19 w 20" name="T12"/>
                  <a:gd fmla="*/ 27 h 29" name="T13"/>
                </a:gdLst>
                <a:cxnLst>
                  <a:cxn ang="0">
                    <a:pos x="T0" y="T1"/>
                  </a:cxn>
                  <a:cxn ang="0">
                    <a:pos x="T2" y="T3"/>
                  </a:cxn>
                  <a:cxn ang="0">
                    <a:pos x="T4" y="T5"/>
                  </a:cxn>
                  <a:cxn ang="0">
                    <a:pos x="T6" y="T7"/>
                  </a:cxn>
                  <a:cxn ang="0">
                    <a:pos x="T8" y="T9"/>
                  </a:cxn>
                  <a:cxn ang="0">
                    <a:pos x="T10" y="T11"/>
                  </a:cxn>
                  <a:cxn ang="0">
                    <a:pos x="T12" y="T13"/>
                  </a:cxn>
                </a:cxnLst>
                <a:rect b="b" l="0" r="r" t="0"/>
                <a:pathLst>
                  <a:path h="28" w="20">
                    <a:moveTo>
                      <a:pt x="19" y="27"/>
                    </a:moveTo>
                    <a:cubicBezTo>
                      <a:pt x="17" y="22"/>
                      <a:pt x="15" y="17"/>
                      <a:pt x="12" y="13"/>
                    </a:cubicBezTo>
                    <a:cubicBezTo>
                      <a:pt x="9" y="8"/>
                      <a:pt x="7" y="4"/>
                      <a:pt x="3" y="1"/>
                    </a:cubicBezTo>
                    <a:cubicBezTo>
                      <a:pt x="2" y="0"/>
                      <a:pt x="0" y="1"/>
                      <a:pt x="0" y="3"/>
                    </a:cubicBezTo>
                    <a:cubicBezTo>
                      <a:pt x="2" y="7"/>
                      <a:pt x="5" y="11"/>
                      <a:pt x="8" y="15"/>
                    </a:cubicBezTo>
                    <a:cubicBezTo>
                      <a:pt x="10" y="19"/>
                      <a:pt x="13" y="24"/>
                      <a:pt x="16" y="28"/>
                    </a:cubicBezTo>
                    <a:cubicBezTo>
                      <a:pt x="17" y="29"/>
                      <a:pt x="20" y="29"/>
                      <a:pt x="19" y="2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64" name="Freeform 98"/>
              <p:cNvSpPr/>
              <p:nvPr/>
            </p:nvSpPr>
            <p:spPr bwMode="auto">
              <a:xfrm>
                <a:off x="5182" y="1224"/>
                <a:ext cx="30" cy="47"/>
              </a:xfrm>
              <a:custGeom>
                <a:gdLst>
                  <a:gd fmla="*/ 16 w 17" name="T0"/>
                  <a:gd fmla="*/ 24 h 27" name="T1"/>
                  <a:gd fmla="*/ 3 w 17" name="T2"/>
                  <a:gd fmla="*/ 0 h 27" name="T3"/>
                  <a:gd fmla="*/ 1 w 17" name="T4"/>
                  <a:gd fmla="*/ 2 h 27" name="T5"/>
                  <a:gd fmla="*/ 7 w 17" name="T6"/>
                  <a:gd fmla="*/ 13 h 27" name="T7"/>
                  <a:gd fmla="*/ 13 w 17" name="T8"/>
                  <a:gd fmla="*/ 25 h 27" name="T9"/>
                  <a:gd fmla="*/ 16 w 17" name="T10"/>
                  <a:gd fmla="*/ 24 h 27" name="T11"/>
                </a:gdLst>
                <a:cxnLst>
                  <a:cxn ang="0">
                    <a:pos x="T0" y="T1"/>
                  </a:cxn>
                  <a:cxn ang="0">
                    <a:pos x="T2" y="T3"/>
                  </a:cxn>
                  <a:cxn ang="0">
                    <a:pos x="T4" y="T5"/>
                  </a:cxn>
                  <a:cxn ang="0">
                    <a:pos x="T6" y="T7"/>
                  </a:cxn>
                  <a:cxn ang="0">
                    <a:pos x="T8" y="T9"/>
                  </a:cxn>
                  <a:cxn ang="0">
                    <a:pos x="T10" y="T11"/>
                  </a:cxn>
                </a:cxnLst>
                <a:rect b="b" l="0" r="r" t="0"/>
                <a:pathLst>
                  <a:path h="27" w="17">
                    <a:moveTo>
                      <a:pt x="16" y="24"/>
                    </a:moveTo>
                    <a:cubicBezTo>
                      <a:pt x="14" y="16"/>
                      <a:pt x="10" y="6"/>
                      <a:pt x="3" y="0"/>
                    </a:cubicBezTo>
                    <a:cubicBezTo>
                      <a:pt x="1" y="0"/>
                      <a:pt x="0" y="1"/>
                      <a:pt x="1" y="2"/>
                    </a:cubicBezTo>
                    <a:cubicBezTo>
                      <a:pt x="3" y="6"/>
                      <a:pt x="5" y="9"/>
                      <a:pt x="7" y="13"/>
                    </a:cubicBezTo>
                    <a:cubicBezTo>
                      <a:pt x="10" y="17"/>
                      <a:pt x="11" y="21"/>
                      <a:pt x="13" y="25"/>
                    </a:cubicBezTo>
                    <a:cubicBezTo>
                      <a:pt x="14" y="27"/>
                      <a:pt x="17" y="26"/>
                      <a:pt x="16" y="2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65" name="Freeform 99"/>
              <p:cNvSpPr/>
              <p:nvPr/>
            </p:nvSpPr>
            <p:spPr bwMode="auto">
              <a:xfrm>
                <a:off x="5207" y="1226"/>
                <a:ext cx="28" cy="44"/>
              </a:xfrm>
              <a:custGeom>
                <a:gdLst>
                  <a:gd fmla="*/ 15 w 16" name="T0"/>
                  <a:gd fmla="*/ 22 h 25" name="T1"/>
                  <a:gd fmla="*/ 3 w 16" name="T2"/>
                  <a:gd fmla="*/ 1 h 25" name="T3"/>
                  <a:gd fmla="*/ 1 w 16" name="T4"/>
                  <a:gd fmla="*/ 3 h 25" name="T5"/>
                  <a:gd fmla="*/ 6 w 16" name="T6"/>
                  <a:gd fmla="*/ 12 h 25" name="T7"/>
                  <a:gd fmla="*/ 12 w 16" name="T8"/>
                  <a:gd fmla="*/ 23 h 25" name="T9"/>
                  <a:gd fmla="*/ 15 w 16" name="T10"/>
                  <a:gd fmla="*/ 22 h 25" name="T11"/>
                </a:gdLst>
                <a:cxnLst>
                  <a:cxn ang="0">
                    <a:pos x="T0" y="T1"/>
                  </a:cxn>
                  <a:cxn ang="0">
                    <a:pos x="T2" y="T3"/>
                  </a:cxn>
                  <a:cxn ang="0">
                    <a:pos x="T4" y="T5"/>
                  </a:cxn>
                  <a:cxn ang="0">
                    <a:pos x="T6" y="T7"/>
                  </a:cxn>
                  <a:cxn ang="0">
                    <a:pos x="T8" y="T9"/>
                  </a:cxn>
                  <a:cxn ang="0">
                    <a:pos x="T10" y="T11"/>
                  </a:cxn>
                </a:cxnLst>
                <a:rect b="b" l="0" r="r" t="0"/>
                <a:pathLst>
                  <a:path h="25" w="16">
                    <a:moveTo>
                      <a:pt x="15" y="22"/>
                    </a:moveTo>
                    <a:cubicBezTo>
                      <a:pt x="13" y="15"/>
                      <a:pt x="9" y="5"/>
                      <a:pt x="3" y="1"/>
                    </a:cubicBezTo>
                    <a:cubicBezTo>
                      <a:pt x="2" y="0"/>
                      <a:pt x="0" y="1"/>
                      <a:pt x="1" y="3"/>
                    </a:cubicBezTo>
                    <a:cubicBezTo>
                      <a:pt x="2" y="6"/>
                      <a:pt x="4" y="9"/>
                      <a:pt x="6" y="12"/>
                    </a:cubicBezTo>
                    <a:cubicBezTo>
                      <a:pt x="8" y="16"/>
                      <a:pt x="10" y="20"/>
                      <a:pt x="12" y="23"/>
                    </a:cubicBezTo>
                    <a:cubicBezTo>
                      <a:pt x="13" y="25"/>
                      <a:pt x="16" y="24"/>
                      <a:pt x="15" y="2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66" name="Freeform 100"/>
              <p:cNvSpPr/>
              <p:nvPr/>
            </p:nvSpPr>
            <p:spPr bwMode="auto">
              <a:xfrm>
                <a:off x="5224" y="1233"/>
                <a:ext cx="22" cy="30"/>
              </a:xfrm>
              <a:custGeom>
                <a:gdLst>
                  <a:gd fmla="*/ 11 w 12" name="T0"/>
                  <a:gd fmla="*/ 13 h 17" name="T1"/>
                  <a:gd fmla="*/ 3 w 12" name="T2"/>
                  <a:gd fmla="*/ 1 h 17" name="T3"/>
                  <a:gd fmla="*/ 0 w 12" name="T4"/>
                  <a:gd fmla="*/ 2 h 17" name="T5"/>
                  <a:gd fmla="*/ 8 w 12" name="T6"/>
                  <a:gd fmla="*/ 15 h 17" name="T7"/>
                  <a:gd fmla="*/ 11 w 12" name="T8"/>
                  <a:gd fmla="*/ 13 h 17" name="T9"/>
                </a:gdLst>
                <a:cxnLst>
                  <a:cxn ang="0">
                    <a:pos x="T0" y="T1"/>
                  </a:cxn>
                  <a:cxn ang="0">
                    <a:pos x="T2" y="T3"/>
                  </a:cxn>
                  <a:cxn ang="0">
                    <a:pos x="T4" y="T5"/>
                  </a:cxn>
                  <a:cxn ang="0">
                    <a:pos x="T6" y="T7"/>
                  </a:cxn>
                  <a:cxn ang="0">
                    <a:pos x="T8" y="T9"/>
                  </a:cxn>
                </a:cxnLst>
                <a:rect b="b" l="0" r="r" t="0"/>
                <a:pathLst>
                  <a:path h="17" w="12">
                    <a:moveTo>
                      <a:pt x="11" y="13"/>
                    </a:moveTo>
                    <a:cubicBezTo>
                      <a:pt x="9" y="9"/>
                      <a:pt x="6" y="4"/>
                      <a:pt x="3" y="1"/>
                    </a:cubicBezTo>
                    <a:cubicBezTo>
                      <a:pt x="2" y="0"/>
                      <a:pt x="0" y="1"/>
                      <a:pt x="0" y="2"/>
                    </a:cubicBezTo>
                    <a:cubicBezTo>
                      <a:pt x="2" y="7"/>
                      <a:pt x="5" y="11"/>
                      <a:pt x="8" y="15"/>
                    </a:cubicBezTo>
                    <a:cubicBezTo>
                      <a:pt x="9" y="17"/>
                      <a:pt x="12" y="15"/>
                      <a:pt x="11" y="1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67" name="Freeform 101"/>
              <p:cNvSpPr/>
              <p:nvPr/>
            </p:nvSpPr>
            <p:spPr bwMode="auto">
              <a:xfrm>
                <a:off x="5112" y="1286"/>
                <a:ext cx="39" cy="45"/>
              </a:xfrm>
              <a:custGeom>
                <a:gdLst>
                  <a:gd fmla="*/ 21 w 22" name="T0"/>
                  <a:gd fmla="*/ 22 h 26" name="T1"/>
                  <a:gd fmla="*/ 3 w 22" name="T2"/>
                  <a:gd fmla="*/ 1 h 26" name="T3"/>
                  <a:gd fmla="*/ 1 w 22" name="T4"/>
                  <a:gd fmla="*/ 3 h 26" name="T5"/>
                  <a:gd fmla="*/ 18 w 22" name="T6"/>
                  <a:gd fmla="*/ 24 h 26" name="T7"/>
                  <a:gd fmla="*/ 21 w 22" name="T8"/>
                  <a:gd fmla="*/ 22 h 26" name="T9"/>
                </a:gdLst>
                <a:cxnLst>
                  <a:cxn ang="0">
                    <a:pos x="T0" y="T1"/>
                  </a:cxn>
                  <a:cxn ang="0">
                    <a:pos x="T2" y="T3"/>
                  </a:cxn>
                  <a:cxn ang="0">
                    <a:pos x="T4" y="T5"/>
                  </a:cxn>
                  <a:cxn ang="0">
                    <a:pos x="T6" y="T7"/>
                  </a:cxn>
                  <a:cxn ang="0">
                    <a:pos x="T8" y="T9"/>
                  </a:cxn>
                </a:cxnLst>
                <a:rect b="b" l="0" r="r" t="0"/>
                <a:pathLst>
                  <a:path h="26" w="22">
                    <a:moveTo>
                      <a:pt x="21" y="22"/>
                    </a:moveTo>
                    <a:cubicBezTo>
                      <a:pt x="16" y="15"/>
                      <a:pt x="10" y="6"/>
                      <a:pt x="3" y="1"/>
                    </a:cubicBezTo>
                    <a:cubicBezTo>
                      <a:pt x="2" y="0"/>
                      <a:pt x="0" y="2"/>
                      <a:pt x="1" y="3"/>
                    </a:cubicBezTo>
                    <a:cubicBezTo>
                      <a:pt x="6" y="11"/>
                      <a:pt x="12" y="18"/>
                      <a:pt x="18" y="24"/>
                    </a:cubicBezTo>
                    <a:cubicBezTo>
                      <a:pt x="19" y="26"/>
                      <a:pt x="22" y="24"/>
                      <a:pt x="21" y="2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68" name="Freeform 102"/>
              <p:cNvSpPr/>
              <p:nvPr/>
            </p:nvSpPr>
            <p:spPr bwMode="auto">
              <a:xfrm>
                <a:off x="5119" y="1315"/>
                <a:ext cx="33" cy="34"/>
              </a:xfrm>
              <a:custGeom>
                <a:gdLst>
                  <a:gd fmla="*/ 18 w 19" name="T0"/>
                  <a:gd fmla="*/ 15 h 19" name="T1"/>
                  <a:gd fmla="*/ 10 w 19" name="T2"/>
                  <a:gd fmla="*/ 8 h 19" name="T3"/>
                  <a:gd fmla="*/ 3 w 19" name="T4"/>
                  <a:gd fmla="*/ 1 h 19" name="T5"/>
                  <a:gd fmla="*/ 0 w 19" name="T6"/>
                  <a:gd fmla="*/ 3 h 19" name="T7"/>
                  <a:gd fmla="*/ 7 w 19" name="T8"/>
                  <a:gd fmla="*/ 11 h 19" name="T9"/>
                  <a:gd fmla="*/ 16 w 19" name="T10"/>
                  <a:gd fmla="*/ 18 h 19" name="T11"/>
                  <a:gd fmla="*/ 18 w 19" name="T12"/>
                  <a:gd fmla="*/ 15 h 19" name="T13"/>
                </a:gdLst>
                <a:cxnLst>
                  <a:cxn ang="0">
                    <a:pos x="T0" y="T1"/>
                  </a:cxn>
                  <a:cxn ang="0">
                    <a:pos x="T2" y="T3"/>
                  </a:cxn>
                  <a:cxn ang="0">
                    <a:pos x="T4" y="T5"/>
                  </a:cxn>
                  <a:cxn ang="0">
                    <a:pos x="T6" y="T7"/>
                  </a:cxn>
                  <a:cxn ang="0">
                    <a:pos x="T8" y="T9"/>
                  </a:cxn>
                  <a:cxn ang="0">
                    <a:pos x="T10" y="T11"/>
                  </a:cxn>
                  <a:cxn ang="0">
                    <a:pos x="T12" y="T13"/>
                  </a:cxn>
                </a:cxnLst>
                <a:rect b="b" l="0" r="r" t="0"/>
                <a:pathLst>
                  <a:path h="19" w="19">
                    <a:moveTo>
                      <a:pt x="18" y="15"/>
                    </a:moveTo>
                    <a:cubicBezTo>
                      <a:pt x="15" y="13"/>
                      <a:pt x="12" y="10"/>
                      <a:pt x="10" y="8"/>
                    </a:cubicBezTo>
                    <a:cubicBezTo>
                      <a:pt x="8" y="6"/>
                      <a:pt x="6" y="3"/>
                      <a:pt x="3" y="1"/>
                    </a:cubicBezTo>
                    <a:cubicBezTo>
                      <a:pt x="2" y="0"/>
                      <a:pt x="0" y="2"/>
                      <a:pt x="0" y="3"/>
                    </a:cubicBezTo>
                    <a:cubicBezTo>
                      <a:pt x="2" y="6"/>
                      <a:pt x="5" y="9"/>
                      <a:pt x="7" y="11"/>
                    </a:cubicBezTo>
                    <a:cubicBezTo>
                      <a:pt x="10" y="13"/>
                      <a:pt x="13" y="16"/>
                      <a:pt x="16" y="18"/>
                    </a:cubicBezTo>
                    <a:cubicBezTo>
                      <a:pt x="18" y="19"/>
                      <a:pt x="19" y="16"/>
                      <a:pt x="18" y="1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69" name="Freeform 103"/>
              <p:cNvSpPr/>
              <p:nvPr/>
            </p:nvSpPr>
            <p:spPr bwMode="auto">
              <a:xfrm>
                <a:off x="5247" y="1389"/>
                <a:ext cx="34" cy="60"/>
              </a:xfrm>
              <a:custGeom>
                <a:gdLst>
                  <a:gd fmla="*/ 19 w 19" name="T0"/>
                  <a:gd fmla="*/ 32 h 34" name="T1"/>
                  <a:gd fmla="*/ 3 w 19" name="T2"/>
                  <a:gd fmla="*/ 1 h 34" name="T3"/>
                  <a:gd fmla="*/ 1 w 19" name="T4"/>
                  <a:gd fmla="*/ 3 h 34" name="T5"/>
                  <a:gd fmla="*/ 16 w 19" name="T6"/>
                  <a:gd fmla="*/ 33 h 34" name="T7"/>
                  <a:gd fmla="*/ 19 w 19" name="T8"/>
                  <a:gd fmla="*/ 32 h 34" name="T9"/>
                </a:gdLst>
                <a:cxnLst>
                  <a:cxn ang="0">
                    <a:pos x="T0" y="T1"/>
                  </a:cxn>
                  <a:cxn ang="0">
                    <a:pos x="T2" y="T3"/>
                  </a:cxn>
                  <a:cxn ang="0">
                    <a:pos x="T4" y="T5"/>
                  </a:cxn>
                  <a:cxn ang="0">
                    <a:pos x="T6" y="T7"/>
                  </a:cxn>
                  <a:cxn ang="0">
                    <a:pos x="T8" y="T9"/>
                  </a:cxn>
                </a:cxnLst>
                <a:rect b="b" l="0" r="r" t="0"/>
                <a:pathLst>
                  <a:path h="34" w="19">
                    <a:moveTo>
                      <a:pt x="19" y="32"/>
                    </a:moveTo>
                    <a:cubicBezTo>
                      <a:pt x="15" y="21"/>
                      <a:pt x="9" y="11"/>
                      <a:pt x="3" y="1"/>
                    </a:cubicBezTo>
                    <a:cubicBezTo>
                      <a:pt x="2" y="0"/>
                      <a:pt x="0" y="1"/>
                      <a:pt x="1" y="3"/>
                    </a:cubicBezTo>
                    <a:cubicBezTo>
                      <a:pt x="6" y="13"/>
                      <a:pt x="11" y="23"/>
                      <a:pt x="16" y="33"/>
                    </a:cubicBezTo>
                    <a:cubicBezTo>
                      <a:pt x="17" y="34"/>
                      <a:pt x="19" y="33"/>
                      <a:pt x="19" y="3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70" name="Freeform 104"/>
              <p:cNvSpPr/>
              <p:nvPr/>
            </p:nvSpPr>
            <p:spPr bwMode="auto">
              <a:xfrm>
                <a:off x="5223" y="1384"/>
                <a:ext cx="23" cy="46"/>
              </a:xfrm>
              <a:custGeom>
                <a:gdLst>
                  <a:gd fmla="*/ 12 w 13" name="T0"/>
                  <a:gd fmla="*/ 23 h 26" name="T1"/>
                  <a:gd fmla="*/ 3 w 13" name="T2"/>
                  <a:gd fmla="*/ 1 h 26" name="T3"/>
                  <a:gd fmla="*/ 0 w 13" name="T4"/>
                  <a:gd fmla="*/ 2 h 26" name="T5"/>
                  <a:gd fmla="*/ 9 w 13" name="T6"/>
                  <a:gd fmla="*/ 25 h 26" name="T7"/>
                  <a:gd fmla="*/ 12 w 13" name="T8"/>
                  <a:gd fmla="*/ 23 h 26" name="T9"/>
                </a:gdLst>
                <a:cxnLst>
                  <a:cxn ang="0">
                    <a:pos x="T0" y="T1"/>
                  </a:cxn>
                  <a:cxn ang="0">
                    <a:pos x="T2" y="T3"/>
                  </a:cxn>
                  <a:cxn ang="0">
                    <a:pos x="T4" y="T5"/>
                  </a:cxn>
                  <a:cxn ang="0">
                    <a:pos x="T6" y="T7"/>
                  </a:cxn>
                  <a:cxn ang="0">
                    <a:pos x="T8" y="T9"/>
                  </a:cxn>
                </a:cxnLst>
                <a:rect b="b" l="0" r="r" t="0"/>
                <a:pathLst>
                  <a:path h="26" w="13">
                    <a:moveTo>
                      <a:pt x="12" y="23"/>
                    </a:moveTo>
                    <a:cubicBezTo>
                      <a:pt x="8" y="16"/>
                      <a:pt x="5" y="9"/>
                      <a:pt x="3" y="1"/>
                    </a:cubicBezTo>
                    <a:cubicBezTo>
                      <a:pt x="2" y="0"/>
                      <a:pt x="0" y="0"/>
                      <a:pt x="0" y="2"/>
                    </a:cubicBezTo>
                    <a:cubicBezTo>
                      <a:pt x="1" y="10"/>
                      <a:pt x="4" y="18"/>
                      <a:pt x="9" y="25"/>
                    </a:cubicBezTo>
                    <a:cubicBezTo>
                      <a:pt x="10" y="26"/>
                      <a:pt x="13" y="24"/>
                      <a:pt x="12" y="2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71" name="Freeform 105"/>
              <p:cNvSpPr/>
              <p:nvPr/>
            </p:nvSpPr>
            <p:spPr bwMode="auto">
              <a:xfrm>
                <a:off x="5261" y="1377"/>
                <a:ext cx="20" cy="37"/>
              </a:xfrm>
              <a:custGeom>
                <a:gdLst>
                  <a:gd fmla="*/ 10 w 11" name="T0"/>
                  <a:gd fmla="*/ 18 h 21" name="T1"/>
                  <a:gd fmla="*/ 4 w 11" name="T2"/>
                  <a:gd fmla="*/ 1 h 21" name="T3"/>
                  <a:gd fmla="*/ 1 w 11" name="T4"/>
                  <a:gd fmla="*/ 2 h 21" name="T5"/>
                  <a:gd fmla="*/ 7 w 11" name="T6"/>
                  <a:gd fmla="*/ 19 h 21" name="T7"/>
                  <a:gd fmla="*/ 10 w 11" name="T8"/>
                  <a:gd fmla="*/ 18 h 21" name="T9"/>
                </a:gdLst>
                <a:cxnLst>
                  <a:cxn ang="0">
                    <a:pos x="T0" y="T1"/>
                  </a:cxn>
                  <a:cxn ang="0">
                    <a:pos x="T2" y="T3"/>
                  </a:cxn>
                  <a:cxn ang="0">
                    <a:pos x="T4" y="T5"/>
                  </a:cxn>
                  <a:cxn ang="0">
                    <a:pos x="T6" y="T7"/>
                  </a:cxn>
                  <a:cxn ang="0">
                    <a:pos x="T8" y="T9"/>
                  </a:cxn>
                </a:cxnLst>
                <a:rect b="b" l="0" r="r" t="0"/>
                <a:pathLst>
                  <a:path h="21" w="11">
                    <a:moveTo>
                      <a:pt x="10" y="18"/>
                    </a:moveTo>
                    <a:cubicBezTo>
                      <a:pt x="8" y="13"/>
                      <a:pt x="6" y="7"/>
                      <a:pt x="4" y="1"/>
                    </a:cubicBezTo>
                    <a:cubicBezTo>
                      <a:pt x="3" y="0"/>
                      <a:pt x="0" y="0"/>
                      <a:pt x="1" y="2"/>
                    </a:cubicBezTo>
                    <a:cubicBezTo>
                      <a:pt x="3" y="8"/>
                      <a:pt x="5" y="14"/>
                      <a:pt x="7" y="19"/>
                    </a:cubicBezTo>
                    <a:cubicBezTo>
                      <a:pt x="8" y="21"/>
                      <a:pt x="11" y="20"/>
                      <a:pt x="10" y="1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72" name="Freeform 106"/>
              <p:cNvSpPr/>
              <p:nvPr/>
            </p:nvSpPr>
            <p:spPr bwMode="auto">
              <a:xfrm>
                <a:off x="5441" y="1660"/>
                <a:ext cx="51" cy="32"/>
              </a:xfrm>
              <a:custGeom>
                <a:gdLst>
                  <a:gd fmla="*/ 1 w 29" name="T0"/>
                  <a:gd fmla="*/ 4 h 18" name="T1"/>
                  <a:gd fmla="*/ 14 w 29" name="T2"/>
                  <a:gd fmla="*/ 11 h 18" name="T3"/>
                  <a:gd fmla="*/ 27 w 29" name="T4"/>
                  <a:gd fmla="*/ 17 h 18" name="T5"/>
                  <a:gd fmla="*/ 28 w 29" name="T6"/>
                  <a:gd fmla="*/ 15 h 18" name="T7"/>
                  <a:gd fmla="*/ 16 w 29" name="T8"/>
                  <a:gd fmla="*/ 7 h 18" name="T9"/>
                  <a:gd fmla="*/ 2 w 29" name="T10"/>
                  <a:gd fmla="*/ 1 h 18" name="T11"/>
                  <a:gd fmla="*/ 1 w 29" name="T12"/>
                  <a:gd fmla="*/ 4 h 18" name="T13"/>
                </a:gdLst>
                <a:cxnLst>
                  <a:cxn ang="0">
                    <a:pos x="T0" y="T1"/>
                  </a:cxn>
                  <a:cxn ang="0">
                    <a:pos x="T2" y="T3"/>
                  </a:cxn>
                  <a:cxn ang="0">
                    <a:pos x="T4" y="T5"/>
                  </a:cxn>
                  <a:cxn ang="0">
                    <a:pos x="T6" y="T7"/>
                  </a:cxn>
                  <a:cxn ang="0">
                    <a:pos x="T8" y="T9"/>
                  </a:cxn>
                  <a:cxn ang="0">
                    <a:pos x="T10" y="T11"/>
                  </a:cxn>
                  <a:cxn ang="0">
                    <a:pos x="T12" y="T13"/>
                  </a:cxn>
                </a:cxnLst>
                <a:rect b="b" l="0" r="r" t="0"/>
                <a:pathLst>
                  <a:path h="18" w="28">
                    <a:moveTo>
                      <a:pt x="1" y="4"/>
                    </a:moveTo>
                    <a:cubicBezTo>
                      <a:pt x="5" y="7"/>
                      <a:pt x="10" y="9"/>
                      <a:pt x="14" y="11"/>
                    </a:cubicBezTo>
                    <a:cubicBezTo>
                      <a:pt x="18" y="14"/>
                      <a:pt x="22" y="16"/>
                      <a:pt x="27" y="17"/>
                    </a:cubicBezTo>
                    <a:cubicBezTo>
                      <a:pt x="28" y="18"/>
                      <a:pt x="29" y="16"/>
                      <a:pt x="28" y="15"/>
                    </a:cubicBezTo>
                    <a:cubicBezTo>
                      <a:pt x="25" y="11"/>
                      <a:pt x="20" y="9"/>
                      <a:pt x="16" y="7"/>
                    </a:cubicBezTo>
                    <a:cubicBezTo>
                      <a:pt x="11" y="5"/>
                      <a:pt x="7" y="3"/>
                      <a:pt x="2" y="1"/>
                    </a:cubicBezTo>
                    <a:cubicBezTo>
                      <a:pt x="1" y="0"/>
                      <a:pt x="0" y="3"/>
                      <a:pt x="1"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73" name="Freeform 107"/>
              <p:cNvSpPr/>
              <p:nvPr/>
            </p:nvSpPr>
            <p:spPr bwMode="auto">
              <a:xfrm>
                <a:off x="5427" y="1630"/>
                <a:ext cx="54" cy="27"/>
              </a:xfrm>
              <a:custGeom>
                <a:gdLst>
                  <a:gd fmla="*/ 1 w 31" name="T0"/>
                  <a:gd fmla="*/ 4 h 15" name="T1"/>
                  <a:gd fmla="*/ 29 w 31" name="T2"/>
                  <a:gd fmla="*/ 13 h 15" name="T3"/>
                  <a:gd fmla="*/ 29 w 31" name="T4"/>
                  <a:gd fmla="*/ 10 h 15" name="T5"/>
                  <a:gd fmla="*/ 16 w 31" name="T6"/>
                  <a:gd fmla="*/ 8 h 15" name="T7"/>
                  <a:gd fmla="*/ 3 w 31" name="T8"/>
                  <a:gd fmla="*/ 1 h 15" name="T9"/>
                  <a:gd fmla="*/ 1 w 31" name="T10"/>
                  <a:gd fmla="*/ 4 h 15" name="T11"/>
                </a:gdLst>
                <a:cxnLst>
                  <a:cxn ang="0">
                    <a:pos x="T0" y="T1"/>
                  </a:cxn>
                  <a:cxn ang="0">
                    <a:pos x="T2" y="T3"/>
                  </a:cxn>
                  <a:cxn ang="0">
                    <a:pos x="T4" y="T5"/>
                  </a:cxn>
                  <a:cxn ang="0">
                    <a:pos x="T6" y="T7"/>
                  </a:cxn>
                  <a:cxn ang="0">
                    <a:pos x="T8" y="T9"/>
                  </a:cxn>
                  <a:cxn ang="0">
                    <a:pos x="T10" y="T11"/>
                  </a:cxn>
                </a:cxnLst>
                <a:rect b="b" l="0" r="r" t="0"/>
                <a:pathLst>
                  <a:path h="15" w="31">
                    <a:moveTo>
                      <a:pt x="1" y="4"/>
                    </a:moveTo>
                    <a:cubicBezTo>
                      <a:pt x="8" y="10"/>
                      <a:pt x="19" y="15"/>
                      <a:pt x="29" y="13"/>
                    </a:cubicBezTo>
                    <a:cubicBezTo>
                      <a:pt x="31" y="12"/>
                      <a:pt x="31" y="10"/>
                      <a:pt x="29" y="10"/>
                    </a:cubicBezTo>
                    <a:cubicBezTo>
                      <a:pt x="25" y="9"/>
                      <a:pt x="20" y="9"/>
                      <a:pt x="16" y="8"/>
                    </a:cubicBezTo>
                    <a:cubicBezTo>
                      <a:pt x="11" y="6"/>
                      <a:pt x="7" y="4"/>
                      <a:pt x="3" y="1"/>
                    </a:cubicBezTo>
                    <a:cubicBezTo>
                      <a:pt x="2" y="0"/>
                      <a:pt x="0" y="2"/>
                      <a:pt x="1"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74" name="Freeform 108"/>
              <p:cNvSpPr/>
              <p:nvPr/>
            </p:nvSpPr>
            <p:spPr bwMode="auto">
              <a:xfrm>
                <a:off x="5421" y="1607"/>
                <a:ext cx="39" cy="25"/>
              </a:xfrm>
              <a:custGeom>
                <a:gdLst>
                  <a:gd fmla="*/ 1 w 22" name="T0"/>
                  <a:gd fmla="*/ 4 h 14" name="T1"/>
                  <a:gd fmla="*/ 20 w 22" name="T2"/>
                  <a:gd fmla="*/ 13 h 14" name="T3"/>
                  <a:gd fmla="*/ 21 w 22" name="T4"/>
                  <a:gd fmla="*/ 10 h 14" name="T5"/>
                  <a:gd fmla="*/ 12 w 22" name="T6"/>
                  <a:gd fmla="*/ 7 h 14" name="T7"/>
                  <a:gd fmla="*/ 3 w 22" name="T8"/>
                  <a:gd fmla="*/ 2 h 14" name="T9"/>
                  <a:gd fmla="*/ 1 w 22" name="T10"/>
                  <a:gd fmla="*/ 4 h 14" name="T11"/>
                </a:gdLst>
                <a:cxnLst>
                  <a:cxn ang="0">
                    <a:pos x="T0" y="T1"/>
                  </a:cxn>
                  <a:cxn ang="0">
                    <a:pos x="T2" y="T3"/>
                  </a:cxn>
                  <a:cxn ang="0">
                    <a:pos x="T4" y="T5"/>
                  </a:cxn>
                  <a:cxn ang="0">
                    <a:pos x="T6" y="T7"/>
                  </a:cxn>
                  <a:cxn ang="0">
                    <a:pos x="T8" y="T9"/>
                  </a:cxn>
                  <a:cxn ang="0">
                    <a:pos x="T10" y="T11"/>
                  </a:cxn>
                </a:cxnLst>
                <a:rect b="b" l="0" r="r" t="0"/>
                <a:pathLst>
                  <a:path h="14" w="22">
                    <a:moveTo>
                      <a:pt x="1" y="4"/>
                    </a:moveTo>
                    <a:cubicBezTo>
                      <a:pt x="6" y="9"/>
                      <a:pt x="13" y="14"/>
                      <a:pt x="20" y="13"/>
                    </a:cubicBezTo>
                    <a:cubicBezTo>
                      <a:pt x="22" y="13"/>
                      <a:pt x="22" y="11"/>
                      <a:pt x="21" y="10"/>
                    </a:cubicBezTo>
                    <a:cubicBezTo>
                      <a:pt x="18" y="9"/>
                      <a:pt x="15" y="9"/>
                      <a:pt x="12" y="7"/>
                    </a:cubicBezTo>
                    <a:cubicBezTo>
                      <a:pt x="9" y="6"/>
                      <a:pt x="6" y="4"/>
                      <a:pt x="3" y="2"/>
                    </a:cubicBezTo>
                    <a:cubicBezTo>
                      <a:pt x="2" y="0"/>
                      <a:pt x="0" y="2"/>
                      <a:pt x="1"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75" name="Freeform 109"/>
              <p:cNvSpPr/>
              <p:nvPr/>
            </p:nvSpPr>
            <p:spPr bwMode="auto">
              <a:xfrm>
                <a:off x="5409" y="1592"/>
                <a:ext cx="40" cy="15"/>
              </a:xfrm>
              <a:custGeom>
                <a:gdLst>
                  <a:gd fmla="*/ 2 w 23" name="T0"/>
                  <a:gd fmla="*/ 4 h 9" name="T1"/>
                  <a:gd fmla="*/ 21 w 23" name="T2"/>
                  <a:gd fmla="*/ 9 h 9" name="T3"/>
                  <a:gd fmla="*/ 21 w 23" name="T4"/>
                  <a:gd fmla="*/ 6 h 9" name="T5"/>
                  <a:gd fmla="*/ 3 w 23" name="T6"/>
                  <a:gd fmla="*/ 1 h 9" name="T7"/>
                  <a:gd fmla="*/ 2 w 23" name="T8"/>
                  <a:gd fmla="*/ 4 h 9" name="T9"/>
                </a:gdLst>
                <a:cxnLst>
                  <a:cxn ang="0">
                    <a:pos x="T0" y="T1"/>
                  </a:cxn>
                  <a:cxn ang="0">
                    <a:pos x="T2" y="T3"/>
                  </a:cxn>
                  <a:cxn ang="0">
                    <a:pos x="T4" y="T5"/>
                  </a:cxn>
                  <a:cxn ang="0">
                    <a:pos x="T6" y="T7"/>
                  </a:cxn>
                  <a:cxn ang="0">
                    <a:pos x="T8" y="T9"/>
                  </a:cxn>
                </a:cxnLst>
                <a:rect b="b" l="0" r="r" t="0"/>
                <a:pathLst>
                  <a:path h="9" w="23">
                    <a:moveTo>
                      <a:pt x="2" y="4"/>
                    </a:moveTo>
                    <a:cubicBezTo>
                      <a:pt x="8" y="6"/>
                      <a:pt x="14" y="8"/>
                      <a:pt x="21" y="9"/>
                    </a:cubicBezTo>
                    <a:cubicBezTo>
                      <a:pt x="22" y="9"/>
                      <a:pt x="23" y="6"/>
                      <a:pt x="21" y="6"/>
                    </a:cubicBezTo>
                    <a:cubicBezTo>
                      <a:pt x="16" y="3"/>
                      <a:pt x="9" y="2"/>
                      <a:pt x="3" y="1"/>
                    </a:cubicBezTo>
                    <a:cubicBezTo>
                      <a:pt x="1" y="0"/>
                      <a:pt x="0" y="3"/>
                      <a:pt x="2"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76" name="Freeform 110"/>
              <p:cNvSpPr/>
              <p:nvPr/>
            </p:nvSpPr>
            <p:spPr bwMode="auto">
              <a:xfrm>
                <a:off x="5522" y="1799"/>
                <a:ext cx="73" cy="63"/>
              </a:xfrm>
              <a:custGeom>
                <a:gdLst>
                  <a:gd fmla="*/ 41 w 42" name="T0"/>
                  <a:gd fmla="*/ 33 h 36" name="T1"/>
                  <a:gd fmla="*/ 3 w 42" name="T2"/>
                  <a:gd fmla="*/ 0 h 36" name="T3"/>
                  <a:gd fmla="*/ 1 w 42" name="T4"/>
                  <a:gd fmla="*/ 3 h 36" name="T5"/>
                  <a:gd fmla="*/ 21 w 42" name="T6"/>
                  <a:gd fmla="*/ 18 h 36" name="T7"/>
                  <a:gd fmla="*/ 39 w 42" name="T8"/>
                  <a:gd fmla="*/ 35 h 36" name="T9"/>
                  <a:gd fmla="*/ 41 w 42" name="T10"/>
                  <a:gd fmla="*/ 33 h 36" name="T11"/>
                </a:gdLst>
                <a:cxnLst>
                  <a:cxn ang="0">
                    <a:pos x="T0" y="T1"/>
                  </a:cxn>
                  <a:cxn ang="0">
                    <a:pos x="T2" y="T3"/>
                  </a:cxn>
                  <a:cxn ang="0">
                    <a:pos x="T4" y="T5"/>
                  </a:cxn>
                  <a:cxn ang="0">
                    <a:pos x="T6" y="T7"/>
                  </a:cxn>
                  <a:cxn ang="0">
                    <a:pos x="T8" y="T9"/>
                  </a:cxn>
                  <a:cxn ang="0">
                    <a:pos x="T10" y="T11"/>
                  </a:cxn>
                </a:cxnLst>
                <a:rect b="b" l="0" r="r" t="0"/>
                <a:pathLst>
                  <a:path h="36" w="42">
                    <a:moveTo>
                      <a:pt x="41" y="33"/>
                    </a:moveTo>
                    <a:cubicBezTo>
                      <a:pt x="32" y="20"/>
                      <a:pt x="18" y="7"/>
                      <a:pt x="3" y="0"/>
                    </a:cubicBezTo>
                    <a:cubicBezTo>
                      <a:pt x="2" y="0"/>
                      <a:pt x="0" y="2"/>
                      <a:pt x="1" y="3"/>
                    </a:cubicBezTo>
                    <a:cubicBezTo>
                      <a:pt x="8" y="8"/>
                      <a:pt x="15" y="12"/>
                      <a:pt x="21" y="18"/>
                    </a:cubicBezTo>
                    <a:cubicBezTo>
                      <a:pt x="27" y="23"/>
                      <a:pt x="33" y="29"/>
                      <a:pt x="39" y="35"/>
                    </a:cubicBezTo>
                    <a:cubicBezTo>
                      <a:pt x="40" y="36"/>
                      <a:pt x="42" y="34"/>
                      <a:pt x="41" y="3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77" name="Freeform 111"/>
              <p:cNvSpPr/>
              <p:nvPr/>
            </p:nvSpPr>
            <p:spPr bwMode="auto">
              <a:xfrm>
                <a:off x="5527" y="1767"/>
                <a:ext cx="61" cy="55"/>
              </a:xfrm>
              <a:custGeom>
                <a:gdLst>
                  <a:gd fmla="*/ 34 w 35" name="T0"/>
                  <a:gd fmla="*/ 28 h 31" name="T1"/>
                  <a:gd fmla="*/ 20 w 35" name="T2"/>
                  <a:gd fmla="*/ 12 h 31" name="T3"/>
                  <a:gd fmla="*/ 2 w 35" name="T4"/>
                  <a:gd fmla="*/ 0 h 31" name="T5"/>
                  <a:gd fmla="*/ 1 w 35" name="T6"/>
                  <a:gd fmla="*/ 3 h 31" name="T7"/>
                  <a:gd fmla="*/ 17 w 35" name="T8"/>
                  <a:gd fmla="*/ 15 h 31" name="T9"/>
                  <a:gd fmla="*/ 32 w 35" name="T10"/>
                  <a:gd fmla="*/ 30 h 31" name="T11"/>
                  <a:gd fmla="*/ 34 w 35" name="T12"/>
                  <a:gd fmla="*/ 28 h 31" name="T13"/>
                </a:gdLst>
                <a:cxnLst>
                  <a:cxn ang="0">
                    <a:pos x="T0" y="T1"/>
                  </a:cxn>
                  <a:cxn ang="0">
                    <a:pos x="T2" y="T3"/>
                  </a:cxn>
                  <a:cxn ang="0">
                    <a:pos x="T4" y="T5"/>
                  </a:cxn>
                  <a:cxn ang="0">
                    <a:pos x="T6" y="T7"/>
                  </a:cxn>
                  <a:cxn ang="0">
                    <a:pos x="T8" y="T9"/>
                  </a:cxn>
                  <a:cxn ang="0">
                    <a:pos x="T10" y="T11"/>
                  </a:cxn>
                  <a:cxn ang="0">
                    <a:pos x="T12" y="T13"/>
                  </a:cxn>
                </a:cxnLst>
                <a:rect b="b" l="0" r="r" t="0"/>
                <a:pathLst>
                  <a:path h="31" w="35">
                    <a:moveTo>
                      <a:pt x="34" y="28"/>
                    </a:moveTo>
                    <a:cubicBezTo>
                      <a:pt x="30" y="22"/>
                      <a:pt x="25" y="16"/>
                      <a:pt x="20" y="12"/>
                    </a:cubicBezTo>
                    <a:cubicBezTo>
                      <a:pt x="15" y="7"/>
                      <a:pt x="9" y="2"/>
                      <a:pt x="2" y="0"/>
                    </a:cubicBezTo>
                    <a:cubicBezTo>
                      <a:pt x="1" y="0"/>
                      <a:pt x="0" y="2"/>
                      <a:pt x="1" y="3"/>
                    </a:cubicBezTo>
                    <a:cubicBezTo>
                      <a:pt x="6" y="8"/>
                      <a:pt x="12" y="11"/>
                      <a:pt x="17" y="15"/>
                    </a:cubicBezTo>
                    <a:cubicBezTo>
                      <a:pt x="23" y="20"/>
                      <a:pt x="27" y="25"/>
                      <a:pt x="32" y="30"/>
                    </a:cubicBezTo>
                    <a:cubicBezTo>
                      <a:pt x="33" y="31"/>
                      <a:pt x="35" y="30"/>
                      <a:pt x="34" y="2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78" name="Freeform 112"/>
              <p:cNvSpPr/>
              <p:nvPr/>
            </p:nvSpPr>
            <p:spPr bwMode="auto">
              <a:xfrm>
                <a:off x="5522" y="1734"/>
                <a:ext cx="54" cy="37"/>
              </a:xfrm>
              <a:custGeom>
                <a:gdLst>
                  <a:gd fmla="*/ 29 w 31" name="T0"/>
                  <a:gd fmla="*/ 17 h 21" name="T1"/>
                  <a:gd fmla="*/ 15 w 31" name="T2"/>
                  <a:gd fmla="*/ 8 h 21" name="T3"/>
                  <a:gd fmla="*/ 2 w 31" name="T4"/>
                  <a:gd fmla="*/ 1 h 21" name="T5"/>
                  <a:gd fmla="*/ 1 w 31" name="T6"/>
                  <a:gd fmla="*/ 3 h 21" name="T7"/>
                  <a:gd fmla="*/ 13 w 31" name="T8"/>
                  <a:gd fmla="*/ 11 h 21" name="T9"/>
                  <a:gd fmla="*/ 27 w 31" name="T10"/>
                  <a:gd fmla="*/ 20 h 21" name="T11"/>
                  <a:gd fmla="*/ 29 w 31" name="T12"/>
                  <a:gd fmla="*/ 17 h 21" name="T13"/>
                </a:gdLst>
                <a:cxnLst>
                  <a:cxn ang="0">
                    <a:pos x="T0" y="T1"/>
                  </a:cxn>
                  <a:cxn ang="0">
                    <a:pos x="T2" y="T3"/>
                  </a:cxn>
                  <a:cxn ang="0">
                    <a:pos x="T4" y="T5"/>
                  </a:cxn>
                  <a:cxn ang="0">
                    <a:pos x="T6" y="T7"/>
                  </a:cxn>
                  <a:cxn ang="0">
                    <a:pos x="T8" y="T9"/>
                  </a:cxn>
                  <a:cxn ang="0">
                    <a:pos x="T10" y="T11"/>
                  </a:cxn>
                  <a:cxn ang="0">
                    <a:pos x="T12" y="T13"/>
                  </a:cxn>
                </a:cxnLst>
                <a:rect b="b" l="0" r="r" t="0"/>
                <a:pathLst>
                  <a:path h="21" w="31">
                    <a:moveTo>
                      <a:pt x="29" y="17"/>
                    </a:moveTo>
                    <a:cubicBezTo>
                      <a:pt x="24" y="14"/>
                      <a:pt x="20" y="11"/>
                      <a:pt x="15" y="8"/>
                    </a:cubicBezTo>
                    <a:cubicBezTo>
                      <a:pt x="11" y="5"/>
                      <a:pt x="7" y="2"/>
                      <a:pt x="2" y="1"/>
                    </a:cubicBezTo>
                    <a:cubicBezTo>
                      <a:pt x="1" y="0"/>
                      <a:pt x="0" y="2"/>
                      <a:pt x="1" y="3"/>
                    </a:cubicBezTo>
                    <a:cubicBezTo>
                      <a:pt x="4" y="6"/>
                      <a:pt x="9" y="9"/>
                      <a:pt x="13" y="11"/>
                    </a:cubicBezTo>
                    <a:cubicBezTo>
                      <a:pt x="18" y="14"/>
                      <a:pt x="22" y="17"/>
                      <a:pt x="27" y="20"/>
                    </a:cubicBezTo>
                    <a:cubicBezTo>
                      <a:pt x="29" y="21"/>
                      <a:pt x="31" y="18"/>
                      <a:pt x="29" y="1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79" name="Freeform 113"/>
              <p:cNvSpPr/>
              <p:nvPr/>
            </p:nvSpPr>
            <p:spPr bwMode="auto">
              <a:xfrm>
                <a:off x="5513" y="1704"/>
                <a:ext cx="40" cy="28"/>
              </a:xfrm>
              <a:custGeom>
                <a:gdLst>
                  <a:gd fmla="*/ 21 w 23" name="T0"/>
                  <a:gd fmla="*/ 11 h 16" name="T1"/>
                  <a:gd fmla="*/ 12 w 23" name="T2"/>
                  <a:gd fmla="*/ 5 h 16" name="T3"/>
                  <a:gd fmla="*/ 3 w 23" name="T4"/>
                  <a:gd fmla="*/ 0 h 16" name="T5"/>
                  <a:gd fmla="*/ 1 w 23" name="T6"/>
                  <a:gd fmla="*/ 3 h 16" name="T7"/>
                  <a:gd fmla="*/ 10 w 23" name="T8"/>
                  <a:gd fmla="*/ 9 h 16" name="T9"/>
                  <a:gd fmla="*/ 20 w 23" name="T10"/>
                  <a:gd fmla="*/ 14 h 16" name="T11"/>
                  <a:gd fmla="*/ 21 w 23" name="T12"/>
                  <a:gd fmla="*/ 11 h 16" name="T13"/>
                </a:gdLst>
                <a:cxnLst>
                  <a:cxn ang="0">
                    <a:pos x="T0" y="T1"/>
                  </a:cxn>
                  <a:cxn ang="0">
                    <a:pos x="T2" y="T3"/>
                  </a:cxn>
                  <a:cxn ang="0">
                    <a:pos x="T4" y="T5"/>
                  </a:cxn>
                  <a:cxn ang="0">
                    <a:pos x="T6" y="T7"/>
                  </a:cxn>
                  <a:cxn ang="0">
                    <a:pos x="T8" y="T9"/>
                  </a:cxn>
                  <a:cxn ang="0">
                    <a:pos x="T10" y="T11"/>
                  </a:cxn>
                  <a:cxn ang="0">
                    <a:pos x="T12" y="T13"/>
                  </a:cxn>
                </a:cxnLst>
                <a:rect b="b" l="0" r="r" t="0"/>
                <a:pathLst>
                  <a:path h="16" w="23">
                    <a:moveTo>
                      <a:pt x="21" y="11"/>
                    </a:moveTo>
                    <a:cubicBezTo>
                      <a:pt x="18" y="9"/>
                      <a:pt x="15" y="7"/>
                      <a:pt x="12" y="5"/>
                    </a:cubicBezTo>
                    <a:cubicBezTo>
                      <a:pt x="9" y="3"/>
                      <a:pt x="6" y="1"/>
                      <a:pt x="3" y="0"/>
                    </a:cubicBezTo>
                    <a:cubicBezTo>
                      <a:pt x="1" y="0"/>
                      <a:pt x="0" y="2"/>
                      <a:pt x="1" y="3"/>
                    </a:cubicBezTo>
                    <a:cubicBezTo>
                      <a:pt x="4" y="6"/>
                      <a:pt x="7" y="7"/>
                      <a:pt x="10" y="9"/>
                    </a:cubicBezTo>
                    <a:cubicBezTo>
                      <a:pt x="13" y="11"/>
                      <a:pt x="16" y="13"/>
                      <a:pt x="20" y="14"/>
                    </a:cubicBezTo>
                    <a:cubicBezTo>
                      <a:pt x="22" y="16"/>
                      <a:pt x="23" y="12"/>
                      <a:pt x="21" y="1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80" name="Freeform 114"/>
              <p:cNvSpPr/>
              <p:nvPr/>
            </p:nvSpPr>
            <p:spPr bwMode="auto">
              <a:xfrm>
                <a:off x="5513" y="1671"/>
                <a:ext cx="35" cy="26"/>
              </a:xfrm>
              <a:custGeom>
                <a:gdLst>
                  <a:gd fmla="*/ 18 w 20" name="T0"/>
                  <a:gd fmla="*/ 11 h 15" name="T1"/>
                  <a:gd fmla="*/ 3 w 20" name="T2"/>
                  <a:gd fmla="*/ 1 h 15" name="T3"/>
                  <a:gd fmla="*/ 1 w 20" name="T4"/>
                  <a:gd fmla="*/ 3 h 15" name="T5"/>
                  <a:gd fmla="*/ 16 w 20" name="T6"/>
                  <a:gd fmla="*/ 14 h 15" name="T7"/>
                  <a:gd fmla="*/ 18 w 20" name="T8"/>
                  <a:gd fmla="*/ 11 h 15" name="T9"/>
                </a:gdLst>
                <a:cxnLst>
                  <a:cxn ang="0">
                    <a:pos x="T0" y="T1"/>
                  </a:cxn>
                  <a:cxn ang="0">
                    <a:pos x="T2" y="T3"/>
                  </a:cxn>
                  <a:cxn ang="0">
                    <a:pos x="T4" y="T5"/>
                  </a:cxn>
                  <a:cxn ang="0">
                    <a:pos x="T6" y="T7"/>
                  </a:cxn>
                  <a:cxn ang="0">
                    <a:pos x="T8" y="T9"/>
                  </a:cxn>
                </a:cxnLst>
                <a:rect b="b" l="0" r="r" t="0"/>
                <a:pathLst>
                  <a:path h="15" w="20">
                    <a:moveTo>
                      <a:pt x="18" y="11"/>
                    </a:moveTo>
                    <a:cubicBezTo>
                      <a:pt x="13" y="7"/>
                      <a:pt x="8" y="4"/>
                      <a:pt x="3" y="1"/>
                    </a:cubicBezTo>
                    <a:cubicBezTo>
                      <a:pt x="2" y="0"/>
                      <a:pt x="0" y="2"/>
                      <a:pt x="1" y="3"/>
                    </a:cubicBezTo>
                    <a:cubicBezTo>
                      <a:pt x="5" y="8"/>
                      <a:pt x="10" y="11"/>
                      <a:pt x="16" y="14"/>
                    </a:cubicBezTo>
                    <a:cubicBezTo>
                      <a:pt x="18" y="15"/>
                      <a:pt x="20" y="12"/>
                      <a:pt x="18" y="1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81" name="Freeform 115"/>
              <p:cNvSpPr/>
              <p:nvPr/>
            </p:nvSpPr>
            <p:spPr bwMode="auto">
              <a:xfrm>
                <a:off x="5513" y="1634"/>
                <a:ext cx="26" cy="21"/>
              </a:xfrm>
              <a:custGeom>
                <a:gdLst>
                  <a:gd fmla="*/ 14 w 15" name="T0"/>
                  <a:gd fmla="*/ 9 h 12" name="T1"/>
                  <a:gd fmla="*/ 3 w 15" name="T2"/>
                  <a:gd fmla="*/ 0 h 12" name="T3"/>
                  <a:gd fmla="*/ 1 w 15" name="T4"/>
                  <a:gd fmla="*/ 3 h 12" name="T5"/>
                  <a:gd fmla="*/ 12 w 15" name="T6"/>
                  <a:gd fmla="*/ 11 h 12" name="T7"/>
                  <a:gd fmla="*/ 14 w 15" name="T8"/>
                  <a:gd fmla="*/ 9 h 12" name="T9"/>
                </a:gdLst>
                <a:cxnLst>
                  <a:cxn ang="0">
                    <a:pos x="T0" y="T1"/>
                  </a:cxn>
                  <a:cxn ang="0">
                    <a:pos x="T2" y="T3"/>
                  </a:cxn>
                  <a:cxn ang="0">
                    <a:pos x="T4" y="T5"/>
                  </a:cxn>
                  <a:cxn ang="0">
                    <a:pos x="T6" y="T7"/>
                  </a:cxn>
                  <a:cxn ang="0">
                    <a:pos x="T8" y="T9"/>
                  </a:cxn>
                </a:cxnLst>
                <a:rect b="b" l="0" r="r" t="0"/>
                <a:pathLst>
                  <a:path h="12" w="15">
                    <a:moveTo>
                      <a:pt x="14" y="9"/>
                    </a:moveTo>
                    <a:cubicBezTo>
                      <a:pt x="10" y="6"/>
                      <a:pt x="7" y="3"/>
                      <a:pt x="3" y="0"/>
                    </a:cubicBezTo>
                    <a:cubicBezTo>
                      <a:pt x="2" y="0"/>
                      <a:pt x="0" y="2"/>
                      <a:pt x="1" y="3"/>
                    </a:cubicBezTo>
                    <a:cubicBezTo>
                      <a:pt x="5" y="6"/>
                      <a:pt x="8" y="9"/>
                      <a:pt x="12" y="11"/>
                    </a:cubicBezTo>
                    <a:cubicBezTo>
                      <a:pt x="13" y="12"/>
                      <a:pt x="15" y="10"/>
                      <a:pt x="14" y="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82" name="Freeform 116"/>
              <p:cNvSpPr/>
              <p:nvPr/>
            </p:nvSpPr>
            <p:spPr bwMode="auto">
              <a:xfrm>
                <a:off x="5478" y="1815"/>
                <a:ext cx="44" cy="33"/>
              </a:xfrm>
              <a:custGeom>
                <a:gdLst>
                  <a:gd fmla="*/ 23 w 25" name="T0"/>
                  <a:gd fmla="*/ 16 h 19" name="T1"/>
                  <a:gd fmla="*/ 13 w 25" name="T2"/>
                  <a:gd fmla="*/ 8 h 19" name="T3"/>
                  <a:gd fmla="*/ 3 w 25" name="T4"/>
                  <a:gd fmla="*/ 1 h 19" name="T5"/>
                  <a:gd fmla="*/ 1 w 25" name="T6"/>
                  <a:gd fmla="*/ 3 h 19" name="T7"/>
                  <a:gd fmla="*/ 21 w 25" name="T8"/>
                  <a:gd fmla="*/ 19 h 19" name="T9"/>
                  <a:gd fmla="*/ 23 w 25" name="T10"/>
                  <a:gd fmla="*/ 16 h 19" name="T11"/>
                </a:gdLst>
                <a:cxnLst>
                  <a:cxn ang="0">
                    <a:pos x="T0" y="T1"/>
                  </a:cxn>
                  <a:cxn ang="0">
                    <a:pos x="T2" y="T3"/>
                  </a:cxn>
                  <a:cxn ang="0">
                    <a:pos x="T4" y="T5"/>
                  </a:cxn>
                  <a:cxn ang="0">
                    <a:pos x="T6" y="T7"/>
                  </a:cxn>
                  <a:cxn ang="0">
                    <a:pos x="T8" y="T9"/>
                  </a:cxn>
                  <a:cxn ang="0">
                    <a:pos x="T10" y="T11"/>
                  </a:cxn>
                </a:cxnLst>
                <a:rect b="b" l="0" r="r" t="0"/>
                <a:pathLst>
                  <a:path h="19" w="25">
                    <a:moveTo>
                      <a:pt x="23" y="16"/>
                    </a:moveTo>
                    <a:cubicBezTo>
                      <a:pt x="20" y="13"/>
                      <a:pt x="16" y="11"/>
                      <a:pt x="13" y="8"/>
                    </a:cubicBezTo>
                    <a:cubicBezTo>
                      <a:pt x="9" y="6"/>
                      <a:pt x="6" y="3"/>
                      <a:pt x="3" y="1"/>
                    </a:cubicBezTo>
                    <a:cubicBezTo>
                      <a:pt x="1" y="0"/>
                      <a:pt x="0" y="2"/>
                      <a:pt x="1" y="3"/>
                    </a:cubicBezTo>
                    <a:cubicBezTo>
                      <a:pt x="6" y="10"/>
                      <a:pt x="14" y="15"/>
                      <a:pt x="21" y="19"/>
                    </a:cubicBezTo>
                    <a:cubicBezTo>
                      <a:pt x="23" y="19"/>
                      <a:pt x="25" y="17"/>
                      <a:pt x="23" y="1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83" name="Freeform 117"/>
              <p:cNvSpPr/>
              <p:nvPr/>
            </p:nvSpPr>
            <p:spPr bwMode="auto">
              <a:xfrm>
                <a:off x="5418" y="1521"/>
                <a:ext cx="89" cy="30"/>
              </a:xfrm>
              <a:custGeom>
                <a:gdLst>
                  <a:gd fmla="*/ 49 w 51" name="T0"/>
                  <a:gd fmla="*/ 13 h 17" name="T1"/>
                  <a:gd fmla="*/ 1 w 51" name="T2"/>
                  <a:gd fmla="*/ 5 h 17" name="T3"/>
                  <a:gd fmla="*/ 2 w 51" name="T4"/>
                  <a:gd fmla="*/ 8 h 17" name="T5"/>
                  <a:gd fmla="*/ 48 w 51" name="T6"/>
                  <a:gd fmla="*/ 16 h 17" name="T7"/>
                  <a:gd fmla="*/ 49 w 51" name="T8"/>
                  <a:gd fmla="*/ 13 h 17" name="T9"/>
                </a:gdLst>
                <a:cxnLst>
                  <a:cxn ang="0">
                    <a:pos x="T0" y="T1"/>
                  </a:cxn>
                  <a:cxn ang="0">
                    <a:pos x="T2" y="T3"/>
                  </a:cxn>
                  <a:cxn ang="0">
                    <a:pos x="T4" y="T5"/>
                  </a:cxn>
                  <a:cxn ang="0">
                    <a:pos x="T6" y="T7"/>
                  </a:cxn>
                  <a:cxn ang="0">
                    <a:pos x="T8" y="T9"/>
                  </a:cxn>
                </a:cxnLst>
                <a:rect b="b" l="0" r="r" t="0"/>
                <a:pathLst>
                  <a:path h="17" w="51">
                    <a:moveTo>
                      <a:pt x="49" y="13"/>
                    </a:moveTo>
                    <a:cubicBezTo>
                      <a:pt x="36" y="4"/>
                      <a:pt x="17" y="0"/>
                      <a:pt x="1" y="5"/>
                    </a:cubicBezTo>
                    <a:cubicBezTo>
                      <a:pt x="0" y="6"/>
                      <a:pt x="0" y="8"/>
                      <a:pt x="2" y="8"/>
                    </a:cubicBezTo>
                    <a:cubicBezTo>
                      <a:pt x="18" y="8"/>
                      <a:pt x="32" y="10"/>
                      <a:pt x="48" y="16"/>
                    </a:cubicBezTo>
                    <a:cubicBezTo>
                      <a:pt x="50" y="17"/>
                      <a:pt x="51" y="14"/>
                      <a:pt x="49" y="1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84" name="Freeform 118"/>
              <p:cNvSpPr/>
              <p:nvPr/>
            </p:nvSpPr>
            <p:spPr bwMode="auto">
              <a:xfrm>
                <a:off x="5395" y="1502"/>
                <a:ext cx="70" cy="19"/>
              </a:xfrm>
              <a:custGeom>
                <a:gdLst>
                  <a:gd fmla="*/ 38 w 40" name="T0"/>
                  <a:gd fmla="*/ 6 h 11" name="T1"/>
                  <a:gd fmla="*/ 2 w 40" name="T2"/>
                  <a:gd fmla="*/ 8 h 11" name="T3"/>
                  <a:gd fmla="*/ 4 w 40" name="T4"/>
                  <a:gd fmla="*/ 10 h 11" name="T5"/>
                  <a:gd fmla="*/ 36 w 40" name="T6"/>
                  <a:gd fmla="*/ 9 h 11" name="T7"/>
                  <a:gd fmla="*/ 38 w 40" name="T8"/>
                  <a:gd fmla="*/ 6 h 11" name="T9"/>
                </a:gdLst>
                <a:cxnLst>
                  <a:cxn ang="0">
                    <a:pos x="T0" y="T1"/>
                  </a:cxn>
                  <a:cxn ang="0">
                    <a:pos x="T2" y="T3"/>
                  </a:cxn>
                  <a:cxn ang="0">
                    <a:pos x="T4" y="T5"/>
                  </a:cxn>
                  <a:cxn ang="0">
                    <a:pos x="T6" y="T7"/>
                  </a:cxn>
                  <a:cxn ang="0">
                    <a:pos x="T8" y="T9"/>
                  </a:cxn>
                </a:cxnLst>
                <a:rect b="b" l="0" r="r" t="0"/>
                <a:pathLst>
                  <a:path h="11" w="40">
                    <a:moveTo>
                      <a:pt x="38" y="6"/>
                    </a:moveTo>
                    <a:cubicBezTo>
                      <a:pt x="27" y="0"/>
                      <a:pt x="12" y="0"/>
                      <a:pt x="2" y="8"/>
                    </a:cubicBezTo>
                    <a:cubicBezTo>
                      <a:pt x="0" y="9"/>
                      <a:pt x="2" y="11"/>
                      <a:pt x="4" y="10"/>
                    </a:cubicBezTo>
                    <a:cubicBezTo>
                      <a:pt x="14" y="5"/>
                      <a:pt x="25" y="4"/>
                      <a:pt x="36" y="9"/>
                    </a:cubicBezTo>
                    <a:cubicBezTo>
                      <a:pt x="38" y="10"/>
                      <a:pt x="40" y="7"/>
                      <a:pt x="38" y="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85" name="Freeform 119"/>
              <p:cNvSpPr/>
              <p:nvPr/>
            </p:nvSpPr>
            <p:spPr bwMode="auto">
              <a:xfrm>
                <a:off x="5367" y="1488"/>
                <a:ext cx="67" cy="16"/>
              </a:xfrm>
              <a:custGeom>
                <a:gdLst>
                  <a:gd fmla="*/ 37 w 38" name="T0"/>
                  <a:gd fmla="*/ 2 h 9" name="T1"/>
                  <a:gd fmla="*/ 2 w 38" name="T2"/>
                  <a:gd fmla="*/ 6 h 9" name="T3"/>
                  <a:gd fmla="*/ 3 w 38" name="T4"/>
                  <a:gd fmla="*/ 9 h 9" name="T5"/>
                  <a:gd fmla="*/ 36 w 38" name="T6"/>
                  <a:gd fmla="*/ 6 h 9" name="T7"/>
                  <a:gd fmla="*/ 37 w 38" name="T8"/>
                  <a:gd fmla="*/ 2 h 9" name="T9"/>
                </a:gdLst>
                <a:cxnLst>
                  <a:cxn ang="0">
                    <a:pos x="T0" y="T1"/>
                  </a:cxn>
                  <a:cxn ang="0">
                    <a:pos x="T2" y="T3"/>
                  </a:cxn>
                  <a:cxn ang="0">
                    <a:pos x="T4" y="T5"/>
                  </a:cxn>
                  <a:cxn ang="0">
                    <a:pos x="T6" y="T7"/>
                  </a:cxn>
                  <a:cxn ang="0">
                    <a:pos x="T8" y="T9"/>
                  </a:cxn>
                </a:cxnLst>
                <a:rect b="b" l="0" r="r" t="0"/>
                <a:pathLst>
                  <a:path h="9" w="38">
                    <a:moveTo>
                      <a:pt x="37" y="2"/>
                    </a:moveTo>
                    <a:cubicBezTo>
                      <a:pt x="25" y="0"/>
                      <a:pt x="13" y="1"/>
                      <a:pt x="2" y="6"/>
                    </a:cubicBezTo>
                    <a:cubicBezTo>
                      <a:pt x="0" y="7"/>
                      <a:pt x="2" y="9"/>
                      <a:pt x="3" y="9"/>
                    </a:cubicBezTo>
                    <a:cubicBezTo>
                      <a:pt x="14" y="7"/>
                      <a:pt x="25" y="4"/>
                      <a:pt x="36" y="6"/>
                    </a:cubicBezTo>
                    <a:cubicBezTo>
                      <a:pt x="38" y="6"/>
                      <a:pt x="38" y="3"/>
                      <a:pt x="37"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86" name="Freeform 120"/>
              <p:cNvSpPr/>
              <p:nvPr/>
            </p:nvSpPr>
            <p:spPr bwMode="auto">
              <a:xfrm>
                <a:off x="5237" y="1776"/>
                <a:ext cx="119" cy="97"/>
              </a:xfrm>
              <a:custGeom>
                <a:gdLst>
                  <a:gd fmla="*/ 3 w 68" name="T0"/>
                  <a:gd fmla="*/ 54 h 55" name="T1"/>
                  <a:gd fmla="*/ 67 w 68" name="T2"/>
                  <a:gd fmla="*/ 4 h 55" name="T3"/>
                  <a:gd fmla="*/ 64 w 68" name="T4"/>
                  <a:gd fmla="*/ 2 h 55" name="T5"/>
                  <a:gd fmla="*/ 38 w 68" name="T6"/>
                  <a:gd fmla="*/ 30 h 55" name="T7"/>
                  <a:gd fmla="*/ 2 w 68" name="T8"/>
                  <a:gd fmla="*/ 52 h 55" name="T9"/>
                  <a:gd fmla="*/ 3 w 68" name="T10"/>
                  <a:gd fmla="*/ 54 h 55" name="T11"/>
                </a:gdLst>
                <a:cxnLst>
                  <a:cxn ang="0">
                    <a:pos x="T0" y="T1"/>
                  </a:cxn>
                  <a:cxn ang="0">
                    <a:pos x="T2" y="T3"/>
                  </a:cxn>
                  <a:cxn ang="0">
                    <a:pos x="T4" y="T5"/>
                  </a:cxn>
                  <a:cxn ang="0">
                    <a:pos x="T6" y="T7"/>
                  </a:cxn>
                  <a:cxn ang="0">
                    <a:pos x="T8" y="T9"/>
                  </a:cxn>
                  <a:cxn ang="0">
                    <a:pos x="T10" y="T11"/>
                  </a:cxn>
                </a:cxnLst>
                <a:rect b="b" l="0" r="r" t="0"/>
                <a:pathLst>
                  <a:path h="55" w="68">
                    <a:moveTo>
                      <a:pt x="3" y="54"/>
                    </a:moveTo>
                    <a:cubicBezTo>
                      <a:pt x="28" y="46"/>
                      <a:pt x="55" y="28"/>
                      <a:pt x="67" y="4"/>
                    </a:cubicBezTo>
                    <a:cubicBezTo>
                      <a:pt x="68" y="2"/>
                      <a:pt x="66" y="0"/>
                      <a:pt x="64" y="2"/>
                    </a:cubicBezTo>
                    <a:cubicBezTo>
                      <a:pt x="56" y="12"/>
                      <a:pt x="48" y="22"/>
                      <a:pt x="38" y="30"/>
                    </a:cubicBezTo>
                    <a:cubicBezTo>
                      <a:pt x="27" y="39"/>
                      <a:pt x="15" y="46"/>
                      <a:pt x="2" y="52"/>
                    </a:cubicBezTo>
                    <a:cubicBezTo>
                      <a:pt x="0" y="52"/>
                      <a:pt x="1" y="55"/>
                      <a:pt x="3" y="5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87" name="Freeform 121"/>
              <p:cNvSpPr/>
              <p:nvPr/>
            </p:nvSpPr>
            <p:spPr bwMode="auto">
              <a:xfrm>
                <a:off x="5260" y="1753"/>
                <a:ext cx="80" cy="94"/>
              </a:xfrm>
              <a:custGeom>
                <a:gdLst>
                  <a:gd fmla="*/ 4 w 46" name="T0"/>
                  <a:gd fmla="*/ 51 h 53" name="T1"/>
                  <a:gd fmla="*/ 34 w 46" name="T2"/>
                  <a:gd fmla="*/ 25 h 53" name="T3"/>
                  <a:gd fmla="*/ 45 w 46" name="T4"/>
                  <a:gd fmla="*/ 2 h 53" name="T5"/>
                  <a:gd fmla="*/ 42 w 46" name="T6"/>
                  <a:gd fmla="*/ 2 h 53" name="T7"/>
                  <a:gd fmla="*/ 1 w 46" name="T8"/>
                  <a:gd fmla="*/ 49 h 53" name="T9"/>
                  <a:gd fmla="*/ 4 w 46" name="T10"/>
                  <a:gd fmla="*/ 51 h 53" name="T11"/>
                </a:gdLst>
                <a:cxnLst>
                  <a:cxn ang="0">
                    <a:pos x="T0" y="T1"/>
                  </a:cxn>
                  <a:cxn ang="0">
                    <a:pos x="T2" y="T3"/>
                  </a:cxn>
                  <a:cxn ang="0">
                    <a:pos x="T4" y="T5"/>
                  </a:cxn>
                  <a:cxn ang="0">
                    <a:pos x="T6" y="T7"/>
                  </a:cxn>
                  <a:cxn ang="0">
                    <a:pos x="T8" y="T9"/>
                  </a:cxn>
                  <a:cxn ang="0">
                    <a:pos x="T10" y="T11"/>
                  </a:cxn>
                </a:cxnLst>
                <a:rect b="b" l="0" r="r" t="0"/>
                <a:pathLst>
                  <a:path h="52" w="46">
                    <a:moveTo>
                      <a:pt x="4" y="51"/>
                    </a:moveTo>
                    <a:cubicBezTo>
                      <a:pt x="14" y="43"/>
                      <a:pt x="25" y="35"/>
                      <a:pt x="34" y="25"/>
                    </a:cubicBezTo>
                    <a:cubicBezTo>
                      <a:pt x="40" y="19"/>
                      <a:pt x="46" y="11"/>
                      <a:pt x="45" y="2"/>
                    </a:cubicBezTo>
                    <a:cubicBezTo>
                      <a:pt x="45" y="0"/>
                      <a:pt x="43" y="0"/>
                      <a:pt x="42" y="2"/>
                    </a:cubicBezTo>
                    <a:cubicBezTo>
                      <a:pt x="37" y="22"/>
                      <a:pt x="16" y="35"/>
                      <a:pt x="1" y="49"/>
                    </a:cubicBezTo>
                    <a:cubicBezTo>
                      <a:pt x="0" y="51"/>
                      <a:pt x="2" y="53"/>
                      <a:pt x="4" y="5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88" name="Freeform 122"/>
              <p:cNvSpPr/>
              <p:nvPr/>
            </p:nvSpPr>
            <p:spPr bwMode="auto">
              <a:xfrm>
                <a:off x="5277" y="1732"/>
                <a:ext cx="48" cy="58"/>
              </a:xfrm>
              <a:custGeom>
                <a:gdLst>
                  <a:gd fmla="*/ 4 w 27" name="T0"/>
                  <a:gd fmla="*/ 31 h 33" name="T1"/>
                  <a:gd fmla="*/ 26 w 27" name="T2"/>
                  <a:gd fmla="*/ 3 h 33" name="T3"/>
                  <a:gd fmla="*/ 23 w 27" name="T4"/>
                  <a:gd fmla="*/ 1 h 33" name="T5"/>
                  <a:gd fmla="*/ 14 w 27" name="T6"/>
                  <a:gd fmla="*/ 14 h 33" name="T7"/>
                  <a:gd fmla="*/ 2 w 27" name="T8"/>
                  <a:gd fmla="*/ 29 h 33" name="T9"/>
                  <a:gd fmla="*/ 4 w 27" name="T10"/>
                  <a:gd fmla="*/ 31 h 33" name="T11"/>
                </a:gdLst>
                <a:cxnLst>
                  <a:cxn ang="0">
                    <a:pos x="T0" y="T1"/>
                  </a:cxn>
                  <a:cxn ang="0">
                    <a:pos x="T2" y="T3"/>
                  </a:cxn>
                  <a:cxn ang="0">
                    <a:pos x="T4" y="T5"/>
                  </a:cxn>
                  <a:cxn ang="0">
                    <a:pos x="T6" y="T7"/>
                  </a:cxn>
                  <a:cxn ang="0">
                    <a:pos x="T8" y="T9"/>
                  </a:cxn>
                  <a:cxn ang="0">
                    <a:pos x="T10" y="T11"/>
                  </a:cxn>
                </a:cxnLst>
                <a:rect b="b" l="0" r="r" t="0"/>
                <a:pathLst>
                  <a:path h="33" w="27">
                    <a:moveTo>
                      <a:pt x="4" y="31"/>
                    </a:moveTo>
                    <a:cubicBezTo>
                      <a:pt x="12" y="23"/>
                      <a:pt x="21" y="13"/>
                      <a:pt x="26" y="3"/>
                    </a:cubicBezTo>
                    <a:cubicBezTo>
                      <a:pt x="27" y="1"/>
                      <a:pt x="24" y="0"/>
                      <a:pt x="23" y="1"/>
                    </a:cubicBezTo>
                    <a:cubicBezTo>
                      <a:pt x="20" y="5"/>
                      <a:pt x="17" y="10"/>
                      <a:pt x="14" y="14"/>
                    </a:cubicBezTo>
                    <a:cubicBezTo>
                      <a:pt x="10" y="19"/>
                      <a:pt x="6" y="24"/>
                      <a:pt x="2" y="29"/>
                    </a:cubicBezTo>
                    <a:cubicBezTo>
                      <a:pt x="0" y="30"/>
                      <a:pt x="3" y="33"/>
                      <a:pt x="4" y="3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89" name="Freeform 123"/>
              <p:cNvSpPr/>
              <p:nvPr/>
            </p:nvSpPr>
            <p:spPr bwMode="auto">
              <a:xfrm>
                <a:off x="5289" y="1704"/>
                <a:ext cx="22" cy="35"/>
              </a:xfrm>
              <a:custGeom>
                <a:gdLst>
                  <a:gd fmla="*/ 4 w 12" name="T0"/>
                  <a:gd fmla="*/ 18 h 20" name="T1"/>
                  <a:gd fmla="*/ 11 w 12" name="T2"/>
                  <a:gd fmla="*/ 3 h 20" name="T3"/>
                  <a:gd fmla="*/ 9 w 12" name="T4"/>
                  <a:gd fmla="*/ 2 h 20" name="T5"/>
                  <a:gd fmla="*/ 1 w 12" name="T6"/>
                  <a:gd fmla="*/ 16 h 20" name="T7"/>
                  <a:gd fmla="*/ 4 w 12" name="T8"/>
                  <a:gd fmla="*/ 18 h 20" name="T9"/>
                </a:gdLst>
                <a:cxnLst>
                  <a:cxn ang="0">
                    <a:pos x="T0" y="T1"/>
                  </a:cxn>
                  <a:cxn ang="0">
                    <a:pos x="T2" y="T3"/>
                  </a:cxn>
                  <a:cxn ang="0">
                    <a:pos x="T4" y="T5"/>
                  </a:cxn>
                  <a:cxn ang="0">
                    <a:pos x="T6" y="T7"/>
                  </a:cxn>
                  <a:cxn ang="0">
                    <a:pos x="T8" y="T9"/>
                  </a:cxn>
                </a:cxnLst>
                <a:rect b="b" l="0" r="r" t="0"/>
                <a:pathLst>
                  <a:path h="20" w="12">
                    <a:moveTo>
                      <a:pt x="4" y="18"/>
                    </a:moveTo>
                    <a:cubicBezTo>
                      <a:pt x="7" y="13"/>
                      <a:pt x="9" y="8"/>
                      <a:pt x="11" y="3"/>
                    </a:cubicBezTo>
                    <a:cubicBezTo>
                      <a:pt x="12" y="1"/>
                      <a:pt x="9" y="0"/>
                      <a:pt x="9" y="2"/>
                    </a:cubicBezTo>
                    <a:cubicBezTo>
                      <a:pt x="6" y="6"/>
                      <a:pt x="3" y="11"/>
                      <a:pt x="1" y="16"/>
                    </a:cubicBezTo>
                    <a:cubicBezTo>
                      <a:pt x="0" y="19"/>
                      <a:pt x="3" y="20"/>
                      <a:pt x="4" y="1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90" name="Freeform 124"/>
              <p:cNvSpPr/>
              <p:nvPr/>
            </p:nvSpPr>
            <p:spPr bwMode="auto">
              <a:xfrm>
                <a:off x="5291" y="1806"/>
                <a:ext cx="86" cy="72"/>
              </a:xfrm>
              <a:custGeom>
                <a:gdLst>
                  <a:gd fmla="*/ 3 w 49" name="T0"/>
                  <a:gd fmla="*/ 41 h 41" name="T1"/>
                  <a:gd fmla="*/ 26 w 49" name="T2"/>
                  <a:gd fmla="*/ 27 h 41" name="T3"/>
                  <a:gd fmla="*/ 48 w 49" name="T4"/>
                  <a:gd fmla="*/ 3 h 41" name="T5"/>
                  <a:gd fmla="*/ 46 w 49" name="T6"/>
                  <a:gd fmla="*/ 1 h 41" name="T7"/>
                  <a:gd fmla="*/ 2 w 49" name="T8"/>
                  <a:gd fmla="*/ 38 h 41" name="T9"/>
                  <a:gd fmla="*/ 3 w 49" name="T10"/>
                  <a:gd fmla="*/ 41 h 41" name="T11"/>
                </a:gdLst>
                <a:cxnLst>
                  <a:cxn ang="0">
                    <a:pos x="T0" y="T1"/>
                  </a:cxn>
                  <a:cxn ang="0">
                    <a:pos x="T2" y="T3"/>
                  </a:cxn>
                  <a:cxn ang="0">
                    <a:pos x="T4" y="T5"/>
                  </a:cxn>
                  <a:cxn ang="0">
                    <a:pos x="T6" y="T7"/>
                  </a:cxn>
                  <a:cxn ang="0">
                    <a:pos x="T8" y="T9"/>
                  </a:cxn>
                  <a:cxn ang="0">
                    <a:pos x="T10" y="T11"/>
                  </a:cxn>
                </a:cxnLst>
                <a:rect b="b" l="0" r="r" t="0"/>
                <a:pathLst>
                  <a:path h="41" w="49">
                    <a:moveTo>
                      <a:pt x="3" y="41"/>
                    </a:moveTo>
                    <a:cubicBezTo>
                      <a:pt x="12" y="40"/>
                      <a:pt x="19" y="33"/>
                      <a:pt x="26" y="27"/>
                    </a:cubicBezTo>
                    <a:cubicBezTo>
                      <a:pt x="34" y="20"/>
                      <a:pt x="42" y="12"/>
                      <a:pt x="48" y="3"/>
                    </a:cubicBezTo>
                    <a:cubicBezTo>
                      <a:pt x="49" y="2"/>
                      <a:pt x="47" y="0"/>
                      <a:pt x="46" y="1"/>
                    </a:cubicBezTo>
                    <a:cubicBezTo>
                      <a:pt x="32" y="13"/>
                      <a:pt x="20" y="31"/>
                      <a:pt x="2" y="38"/>
                    </a:cubicBezTo>
                    <a:cubicBezTo>
                      <a:pt x="0" y="39"/>
                      <a:pt x="1" y="41"/>
                      <a:pt x="3" y="4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91" name="Freeform 125"/>
              <p:cNvSpPr/>
              <p:nvPr/>
            </p:nvSpPr>
            <p:spPr bwMode="auto">
              <a:xfrm>
                <a:off x="5328" y="1847"/>
                <a:ext cx="63" cy="49"/>
              </a:xfrm>
              <a:custGeom>
                <a:gdLst>
                  <a:gd fmla="*/ 3 w 36" name="T0"/>
                  <a:gd fmla="*/ 28 h 28" name="T1"/>
                  <a:gd fmla="*/ 35 w 36" name="T2"/>
                  <a:gd fmla="*/ 3 h 28" name="T3"/>
                  <a:gd fmla="*/ 32 w 36" name="T4"/>
                  <a:gd fmla="*/ 1 h 28" name="T5"/>
                  <a:gd fmla="*/ 2 w 36" name="T6"/>
                  <a:gd fmla="*/ 25 h 28" name="T7"/>
                  <a:gd fmla="*/ 3 w 36" name="T8"/>
                  <a:gd fmla="*/ 28 h 28" name="T9"/>
                </a:gdLst>
                <a:cxnLst>
                  <a:cxn ang="0">
                    <a:pos x="T0" y="T1"/>
                  </a:cxn>
                  <a:cxn ang="0">
                    <a:pos x="T2" y="T3"/>
                  </a:cxn>
                  <a:cxn ang="0">
                    <a:pos x="T4" y="T5"/>
                  </a:cxn>
                  <a:cxn ang="0">
                    <a:pos x="T6" y="T7"/>
                  </a:cxn>
                  <a:cxn ang="0">
                    <a:pos x="T8" y="T9"/>
                  </a:cxn>
                </a:cxnLst>
                <a:rect b="b" l="0" r="r" t="0"/>
                <a:pathLst>
                  <a:path h="28" w="36">
                    <a:moveTo>
                      <a:pt x="3" y="28"/>
                    </a:moveTo>
                    <a:cubicBezTo>
                      <a:pt x="16" y="24"/>
                      <a:pt x="29" y="15"/>
                      <a:pt x="35" y="3"/>
                    </a:cubicBezTo>
                    <a:cubicBezTo>
                      <a:pt x="36" y="1"/>
                      <a:pt x="34" y="0"/>
                      <a:pt x="32" y="1"/>
                    </a:cubicBezTo>
                    <a:cubicBezTo>
                      <a:pt x="23" y="10"/>
                      <a:pt x="14" y="19"/>
                      <a:pt x="2" y="25"/>
                    </a:cubicBezTo>
                    <a:cubicBezTo>
                      <a:pt x="0" y="26"/>
                      <a:pt x="1" y="28"/>
                      <a:pt x="3" y="2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92" name="Freeform 126"/>
              <p:cNvSpPr/>
              <p:nvPr/>
            </p:nvSpPr>
            <p:spPr bwMode="auto">
              <a:xfrm>
                <a:off x="5358" y="1883"/>
                <a:ext cx="42" cy="32"/>
              </a:xfrm>
              <a:custGeom>
                <a:gdLst>
                  <a:gd fmla="*/ 4 w 24" name="T0"/>
                  <a:gd fmla="*/ 18 h 18" name="T1"/>
                  <a:gd fmla="*/ 23 w 24" name="T2"/>
                  <a:gd fmla="*/ 4 h 18" name="T3"/>
                  <a:gd fmla="*/ 21 w 24" name="T4"/>
                  <a:gd fmla="*/ 2 h 18" name="T5"/>
                  <a:gd fmla="*/ 2 w 24" name="T6"/>
                  <a:gd fmla="*/ 15 h 18" name="T7"/>
                  <a:gd fmla="*/ 4 w 24" name="T8"/>
                  <a:gd fmla="*/ 18 h 18" name="T9"/>
                </a:gdLst>
                <a:cxnLst>
                  <a:cxn ang="0">
                    <a:pos x="T0" y="T1"/>
                  </a:cxn>
                  <a:cxn ang="0">
                    <a:pos x="T2" y="T3"/>
                  </a:cxn>
                  <a:cxn ang="0">
                    <a:pos x="T4" y="T5"/>
                  </a:cxn>
                  <a:cxn ang="0">
                    <a:pos x="T6" y="T7"/>
                  </a:cxn>
                  <a:cxn ang="0">
                    <a:pos x="T8" y="T9"/>
                  </a:cxn>
                </a:cxnLst>
                <a:rect b="b" l="0" r="r" t="0"/>
                <a:pathLst>
                  <a:path h="18" w="24">
                    <a:moveTo>
                      <a:pt x="4" y="18"/>
                    </a:moveTo>
                    <a:cubicBezTo>
                      <a:pt x="11" y="14"/>
                      <a:pt x="18" y="10"/>
                      <a:pt x="23" y="4"/>
                    </a:cubicBezTo>
                    <a:cubicBezTo>
                      <a:pt x="24" y="3"/>
                      <a:pt x="23" y="0"/>
                      <a:pt x="21" y="2"/>
                    </a:cubicBezTo>
                    <a:cubicBezTo>
                      <a:pt x="15" y="6"/>
                      <a:pt x="9" y="11"/>
                      <a:pt x="2" y="15"/>
                    </a:cubicBezTo>
                    <a:cubicBezTo>
                      <a:pt x="0" y="16"/>
                      <a:pt x="1" y="18"/>
                      <a:pt x="4" y="1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93" name="Freeform 127"/>
              <p:cNvSpPr/>
              <p:nvPr/>
            </p:nvSpPr>
            <p:spPr bwMode="auto">
              <a:xfrm>
                <a:off x="5381" y="1917"/>
                <a:ext cx="42" cy="30"/>
              </a:xfrm>
              <a:custGeom>
                <a:gdLst>
                  <a:gd fmla="*/ 3 w 24" name="T0"/>
                  <a:gd fmla="*/ 16 h 17" name="T1"/>
                  <a:gd fmla="*/ 23 w 24" name="T2"/>
                  <a:gd fmla="*/ 3 h 17" name="T3"/>
                  <a:gd fmla="*/ 21 w 24" name="T4"/>
                  <a:gd fmla="*/ 1 h 17" name="T5"/>
                  <a:gd fmla="*/ 2 w 24" name="T6"/>
                  <a:gd fmla="*/ 12 h 17" name="T7"/>
                  <a:gd fmla="*/ 3 w 24" name="T8"/>
                  <a:gd fmla="*/ 16 h 17" name="T9"/>
                </a:gdLst>
                <a:cxnLst>
                  <a:cxn ang="0">
                    <a:pos x="T0" y="T1"/>
                  </a:cxn>
                  <a:cxn ang="0">
                    <a:pos x="T2" y="T3"/>
                  </a:cxn>
                  <a:cxn ang="0">
                    <a:pos x="T4" y="T5"/>
                  </a:cxn>
                  <a:cxn ang="0">
                    <a:pos x="T6" y="T7"/>
                  </a:cxn>
                  <a:cxn ang="0">
                    <a:pos x="T8" y="T9"/>
                  </a:cxn>
                </a:cxnLst>
                <a:rect b="b" l="0" r="r" t="0"/>
                <a:pathLst>
                  <a:path h="17" w="24">
                    <a:moveTo>
                      <a:pt x="3" y="16"/>
                    </a:moveTo>
                    <a:cubicBezTo>
                      <a:pt x="11" y="14"/>
                      <a:pt x="19" y="10"/>
                      <a:pt x="23" y="3"/>
                    </a:cubicBezTo>
                    <a:cubicBezTo>
                      <a:pt x="24" y="1"/>
                      <a:pt x="22" y="0"/>
                      <a:pt x="21" y="1"/>
                    </a:cubicBezTo>
                    <a:cubicBezTo>
                      <a:pt x="15" y="5"/>
                      <a:pt x="9" y="10"/>
                      <a:pt x="2" y="12"/>
                    </a:cubicBezTo>
                    <a:cubicBezTo>
                      <a:pt x="0" y="13"/>
                      <a:pt x="1" y="17"/>
                      <a:pt x="3" y="1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94" name="Freeform 128"/>
              <p:cNvSpPr/>
              <p:nvPr/>
            </p:nvSpPr>
            <p:spPr bwMode="auto">
              <a:xfrm>
                <a:off x="5402" y="1964"/>
                <a:ext cx="49" cy="23"/>
              </a:xfrm>
              <a:custGeom>
                <a:gdLst>
                  <a:gd fmla="*/ 2 w 28" name="T0"/>
                  <a:gd fmla="*/ 13 h 13" name="T1"/>
                  <a:gd fmla="*/ 27 w 28" name="T2"/>
                  <a:gd fmla="*/ 3 h 13" name="T3"/>
                  <a:gd fmla="*/ 24 w 28" name="T4"/>
                  <a:gd fmla="*/ 0 h 13" name="T5"/>
                  <a:gd fmla="*/ 2 w 28" name="T6"/>
                  <a:gd fmla="*/ 9 h 13" name="T7"/>
                  <a:gd fmla="*/ 2 w 28" name="T8"/>
                  <a:gd fmla="*/ 13 h 13" name="T9"/>
                </a:gdLst>
                <a:cxnLst>
                  <a:cxn ang="0">
                    <a:pos x="T0" y="T1"/>
                  </a:cxn>
                  <a:cxn ang="0">
                    <a:pos x="T2" y="T3"/>
                  </a:cxn>
                  <a:cxn ang="0">
                    <a:pos x="T4" y="T5"/>
                  </a:cxn>
                  <a:cxn ang="0">
                    <a:pos x="T6" y="T7"/>
                  </a:cxn>
                  <a:cxn ang="0">
                    <a:pos x="T8" y="T9"/>
                  </a:cxn>
                </a:cxnLst>
                <a:rect b="b" l="0" r="r" t="0"/>
                <a:pathLst>
                  <a:path h="13" w="28">
                    <a:moveTo>
                      <a:pt x="2" y="13"/>
                    </a:moveTo>
                    <a:cubicBezTo>
                      <a:pt x="11" y="13"/>
                      <a:pt x="21" y="10"/>
                      <a:pt x="27" y="3"/>
                    </a:cubicBezTo>
                    <a:cubicBezTo>
                      <a:pt x="28" y="1"/>
                      <a:pt x="26" y="0"/>
                      <a:pt x="24" y="0"/>
                    </a:cubicBezTo>
                    <a:cubicBezTo>
                      <a:pt x="17" y="4"/>
                      <a:pt x="11" y="8"/>
                      <a:pt x="2" y="9"/>
                    </a:cubicBezTo>
                    <a:cubicBezTo>
                      <a:pt x="0" y="10"/>
                      <a:pt x="0" y="13"/>
                      <a:pt x="2" y="1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95" name="Freeform 129"/>
              <p:cNvSpPr/>
              <p:nvPr/>
            </p:nvSpPr>
            <p:spPr bwMode="auto">
              <a:xfrm>
                <a:off x="5418" y="2001"/>
                <a:ext cx="33" cy="27"/>
              </a:xfrm>
              <a:custGeom>
                <a:gdLst>
                  <a:gd fmla="*/ 3 w 19" name="T0"/>
                  <a:gd fmla="*/ 14 h 15" name="T1"/>
                  <a:gd fmla="*/ 18 w 19" name="T2"/>
                  <a:gd fmla="*/ 4 h 15" name="T3"/>
                  <a:gd fmla="*/ 16 w 19" name="T4"/>
                  <a:gd fmla="*/ 1 h 15" name="T5"/>
                  <a:gd fmla="*/ 9 w 19" name="T6"/>
                  <a:gd fmla="*/ 7 h 15" name="T7"/>
                  <a:gd fmla="*/ 2 w 19" name="T8"/>
                  <a:gd fmla="*/ 11 h 15" name="T9"/>
                  <a:gd fmla="*/ 3 w 19" name="T10"/>
                  <a:gd fmla="*/ 14 h 15" name="T11"/>
                </a:gdLst>
                <a:cxnLst>
                  <a:cxn ang="0">
                    <a:pos x="T0" y="T1"/>
                  </a:cxn>
                  <a:cxn ang="0">
                    <a:pos x="T2" y="T3"/>
                  </a:cxn>
                  <a:cxn ang="0">
                    <a:pos x="T4" y="T5"/>
                  </a:cxn>
                  <a:cxn ang="0">
                    <a:pos x="T6" y="T7"/>
                  </a:cxn>
                  <a:cxn ang="0">
                    <a:pos x="T8" y="T9"/>
                  </a:cxn>
                  <a:cxn ang="0">
                    <a:pos x="T10" y="T11"/>
                  </a:cxn>
                </a:cxnLst>
                <a:rect b="b" l="0" r="r" t="0"/>
                <a:pathLst>
                  <a:path h="15" w="19">
                    <a:moveTo>
                      <a:pt x="3" y="14"/>
                    </a:moveTo>
                    <a:cubicBezTo>
                      <a:pt x="9" y="12"/>
                      <a:pt x="15" y="9"/>
                      <a:pt x="18" y="4"/>
                    </a:cubicBezTo>
                    <a:cubicBezTo>
                      <a:pt x="19" y="2"/>
                      <a:pt x="17" y="0"/>
                      <a:pt x="16" y="1"/>
                    </a:cubicBezTo>
                    <a:cubicBezTo>
                      <a:pt x="14" y="3"/>
                      <a:pt x="12" y="5"/>
                      <a:pt x="9" y="7"/>
                    </a:cubicBezTo>
                    <a:cubicBezTo>
                      <a:pt x="7" y="8"/>
                      <a:pt x="5" y="10"/>
                      <a:pt x="2" y="11"/>
                    </a:cubicBezTo>
                    <a:cubicBezTo>
                      <a:pt x="0" y="12"/>
                      <a:pt x="1" y="15"/>
                      <a:pt x="3" y="1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96" name="Freeform 130"/>
              <p:cNvSpPr/>
              <p:nvPr/>
            </p:nvSpPr>
            <p:spPr bwMode="auto">
              <a:xfrm>
                <a:off x="5428" y="2033"/>
                <a:ext cx="39" cy="28"/>
              </a:xfrm>
              <a:custGeom>
                <a:gdLst>
                  <a:gd fmla="*/ 3 w 22" name="T0"/>
                  <a:gd fmla="*/ 16 h 16" name="T1"/>
                  <a:gd fmla="*/ 21 w 22" name="T2"/>
                  <a:gd fmla="*/ 4 h 16" name="T3"/>
                  <a:gd fmla="*/ 18 w 22" name="T4"/>
                  <a:gd fmla="*/ 2 h 16" name="T5"/>
                  <a:gd fmla="*/ 2 w 22" name="T6"/>
                  <a:gd fmla="*/ 12 h 16" name="T7"/>
                  <a:gd fmla="*/ 3 w 22" name="T8"/>
                  <a:gd fmla="*/ 16 h 16" name="T9"/>
                </a:gdLst>
                <a:cxnLst>
                  <a:cxn ang="0">
                    <a:pos x="T0" y="T1"/>
                  </a:cxn>
                  <a:cxn ang="0">
                    <a:pos x="T2" y="T3"/>
                  </a:cxn>
                  <a:cxn ang="0">
                    <a:pos x="T4" y="T5"/>
                  </a:cxn>
                  <a:cxn ang="0">
                    <a:pos x="T6" y="T7"/>
                  </a:cxn>
                  <a:cxn ang="0">
                    <a:pos x="T8" y="T9"/>
                  </a:cxn>
                </a:cxnLst>
                <a:rect b="b" l="0" r="r" t="0"/>
                <a:pathLst>
                  <a:path h="16" w="22">
                    <a:moveTo>
                      <a:pt x="3" y="16"/>
                    </a:moveTo>
                    <a:cubicBezTo>
                      <a:pt x="10" y="14"/>
                      <a:pt x="17" y="10"/>
                      <a:pt x="21" y="4"/>
                    </a:cubicBezTo>
                    <a:cubicBezTo>
                      <a:pt x="22" y="2"/>
                      <a:pt x="19" y="0"/>
                      <a:pt x="18" y="2"/>
                    </a:cubicBezTo>
                    <a:cubicBezTo>
                      <a:pt x="13" y="6"/>
                      <a:pt x="8" y="10"/>
                      <a:pt x="2" y="12"/>
                    </a:cubicBezTo>
                    <a:cubicBezTo>
                      <a:pt x="0" y="13"/>
                      <a:pt x="0" y="16"/>
                      <a:pt x="3" y="1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97" name="Freeform 131"/>
              <p:cNvSpPr/>
              <p:nvPr/>
            </p:nvSpPr>
            <p:spPr bwMode="auto">
              <a:xfrm>
                <a:off x="5439" y="2066"/>
                <a:ext cx="37" cy="29"/>
              </a:xfrm>
              <a:custGeom>
                <a:gdLst>
                  <a:gd fmla="*/ 3 w 21" name="T0"/>
                  <a:gd fmla="*/ 16 h 16" name="T1"/>
                  <a:gd fmla="*/ 20 w 21" name="T2"/>
                  <a:gd fmla="*/ 3 h 16" name="T3"/>
                  <a:gd fmla="*/ 17 w 21" name="T4"/>
                  <a:gd fmla="*/ 1 h 16" name="T5"/>
                  <a:gd fmla="*/ 2 w 21" name="T6"/>
                  <a:gd fmla="*/ 12 h 16" name="T7"/>
                  <a:gd fmla="*/ 3 w 21" name="T8"/>
                  <a:gd fmla="*/ 16 h 16" name="T9"/>
                </a:gdLst>
                <a:cxnLst>
                  <a:cxn ang="0">
                    <a:pos x="T0" y="T1"/>
                  </a:cxn>
                  <a:cxn ang="0">
                    <a:pos x="T2" y="T3"/>
                  </a:cxn>
                  <a:cxn ang="0">
                    <a:pos x="T4" y="T5"/>
                  </a:cxn>
                  <a:cxn ang="0">
                    <a:pos x="T6" y="T7"/>
                  </a:cxn>
                  <a:cxn ang="0">
                    <a:pos x="T8" y="T9"/>
                  </a:cxn>
                </a:cxnLst>
                <a:rect b="b" l="0" r="r" t="0"/>
                <a:pathLst>
                  <a:path h="16" w="21">
                    <a:moveTo>
                      <a:pt x="3" y="16"/>
                    </a:moveTo>
                    <a:cubicBezTo>
                      <a:pt x="10" y="13"/>
                      <a:pt x="17" y="9"/>
                      <a:pt x="20" y="3"/>
                    </a:cubicBezTo>
                    <a:cubicBezTo>
                      <a:pt x="21" y="1"/>
                      <a:pt x="19" y="0"/>
                      <a:pt x="17" y="1"/>
                    </a:cubicBezTo>
                    <a:cubicBezTo>
                      <a:pt x="13" y="5"/>
                      <a:pt x="8" y="10"/>
                      <a:pt x="2" y="12"/>
                    </a:cubicBezTo>
                    <a:cubicBezTo>
                      <a:pt x="0" y="13"/>
                      <a:pt x="1" y="16"/>
                      <a:pt x="3" y="1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98" name="Freeform 132"/>
              <p:cNvSpPr/>
              <p:nvPr/>
            </p:nvSpPr>
            <p:spPr bwMode="auto">
              <a:xfrm>
                <a:off x="5455" y="2095"/>
                <a:ext cx="37" cy="36"/>
              </a:xfrm>
              <a:custGeom>
                <a:gdLst>
                  <a:gd fmla="*/ 4 w 21" name="T0"/>
                  <a:gd fmla="*/ 20 h 21" name="T1"/>
                  <a:gd fmla="*/ 20 w 21" name="T2"/>
                  <a:gd fmla="*/ 3 h 21" name="T3"/>
                  <a:gd fmla="*/ 18 w 21" name="T4"/>
                  <a:gd fmla="*/ 2 h 21" name="T5"/>
                  <a:gd fmla="*/ 2 w 21" name="T6"/>
                  <a:gd fmla="*/ 17 h 21" name="T7"/>
                  <a:gd fmla="*/ 4 w 21" name="T8"/>
                  <a:gd fmla="*/ 20 h 21" name="T9"/>
                </a:gdLst>
                <a:cxnLst>
                  <a:cxn ang="0">
                    <a:pos x="T0" y="T1"/>
                  </a:cxn>
                  <a:cxn ang="0">
                    <a:pos x="T2" y="T3"/>
                  </a:cxn>
                  <a:cxn ang="0">
                    <a:pos x="T4" y="T5"/>
                  </a:cxn>
                  <a:cxn ang="0">
                    <a:pos x="T6" y="T7"/>
                  </a:cxn>
                  <a:cxn ang="0">
                    <a:pos x="T8" y="T9"/>
                  </a:cxn>
                </a:cxnLst>
                <a:rect b="b" l="0" r="r" t="0"/>
                <a:pathLst>
                  <a:path h="21" w="21">
                    <a:moveTo>
                      <a:pt x="4" y="20"/>
                    </a:moveTo>
                    <a:cubicBezTo>
                      <a:pt x="11" y="17"/>
                      <a:pt x="18" y="11"/>
                      <a:pt x="20" y="3"/>
                    </a:cubicBezTo>
                    <a:cubicBezTo>
                      <a:pt x="21" y="2"/>
                      <a:pt x="19" y="0"/>
                      <a:pt x="18" y="2"/>
                    </a:cubicBezTo>
                    <a:cubicBezTo>
                      <a:pt x="13" y="7"/>
                      <a:pt x="9" y="13"/>
                      <a:pt x="2" y="17"/>
                    </a:cubicBezTo>
                    <a:cubicBezTo>
                      <a:pt x="0" y="18"/>
                      <a:pt x="2" y="21"/>
                      <a:pt x="4" y="2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99" name="Freeform 133"/>
              <p:cNvSpPr/>
              <p:nvPr/>
            </p:nvSpPr>
            <p:spPr bwMode="auto">
              <a:xfrm>
                <a:off x="5460" y="2110"/>
                <a:ext cx="51" cy="51"/>
              </a:xfrm>
              <a:custGeom>
                <a:gdLst>
                  <a:gd fmla="*/ 5 w 29" name="T0"/>
                  <a:gd fmla="*/ 27 h 29" name="T1"/>
                  <a:gd fmla="*/ 28 w 29" name="T2"/>
                  <a:gd fmla="*/ 3 h 29" name="T3"/>
                  <a:gd fmla="*/ 26 w 29" name="T4"/>
                  <a:gd fmla="*/ 1 h 29" name="T5"/>
                  <a:gd fmla="*/ 2 w 29" name="T6"/>
                  <a:gd fmla="*/ 24 h 29" name="T7"/>
                  <a:gd fmla="*/ 5 w 29" name="T8"/>
                  <a:gd fmla="*/ 27 h 29" name="T9"/>
                </a:gdLst>
                <a:cxnLst>
                  <a:cxn ang="0">
                    <a:pos x="T0" y="T1"/>
                  </a:cxn>
                  <a:cxn ang="0">
                    <a:pos x="T2" y="T3"/>
                  </a:cxn>
                  <a:cxn ang="0">
                    <a:pos x="T4" y="T5"/>
                  </a:cxn>
                  <a:cxn ang="0">
                    <a:pos x="T6" y="T7"/>
                  </a:cxn>
                  <a:cxn ang="0">
                    <a:pos x="T8" y="T9"/>
                  </a:cxn>
                </a:cxnLst>
                <a:rect b="b" l="0" r="r" t="0"/>
                <a:pathLst>
                  <a:path h="28" w="28">
                    <a:moveTo>
                      <a:pt x="5" y="27"/>
                    </a:moveTo>
                    <a:cubicBezTo>
                      <a:pt x="13" y="20"/>
                      <a:pt x="22" y="13"/>
                      <a:pt x="28" y="3"/>
                    </a:cubicBezTo>
                    <a:cubicBezTo>
                      <a:pt x="29" y="2"/>
                      <a:pt x="27" y="0"/>
                      <a:pt x="26" y="1"/>
                    </a:cubicBezTo>
                    <a:cubicBezTo>
                      <a:pt x="18" y="9"/>
                      <a:pt x="10" y="17"/>
                      <a:pt x="2" y="24"/>
                    </a:cubicBezTo>
                    <a:cubicBezTo>
                      <a:pt x="0" y="26"/>
                      <a:pt x="3" y="29"/>
                      <a:pt x="5" y="2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00" name="Freeform 134"/>
              <p:cNvSpPr/>
              <p:nvPr/>
            </p:nvSpPr>
            <p:spPr bwMode="auto">
              <a:xfrm>
                <a:off x="5486" y="2137"/>
                <a:ext cx="44" cy="38"/>
              </a:xfrm>
              <a:custGeom>
                <a:gdLst>
                  <a:gd fmla="*/ 3 w 25" name="T0"/>
                  <a:gd fmla="*/ 21 h 22" name="T1"/>
                  <a:gd fmla="*/ 24 w 25" name="T2"/>
                  <a:gd fmla="*/ 3 h 22" name="T3"/>
                  <a:gd fmla="*/ 21 w 25" name="T4"/>
                  <a:gd fmla="*/ 1 h 22" name="T5"/>
                  <a:gd fmla="*/ 1 w 25" name="T6"/>
                  <a:gd fmla="*/ 18 h 22" name="T7"/>
                  <a:gd fmla="*/ 3 w 25" name="T8"/>
                  <a:gd fmla="*/ 21 h 22" name="T9"/>
                </a:gdLst>
                <a:cxnLst>
                  <a:cxn ang="0">
                    <a:pos x="T0" y="T1"/>
                  </a:cxn>
                  <a:cxn ang="0">
                    <a:pos x="T2" y="T3"/>
                  </a:cxn>
                  <a:cxn ang="0">
                    <a:pos x="T4" y="T5"/>
                  </a:cxn>
                  <a:cxn ang="0">
                    <a:pos x="T6" y="T7"/>
                  </a:cxn>
                  <a:cxn ang="0">
                    <a:pos x="T8" y="T9"/>
                  </a:cxn>
                </a:cxnLst>
                <a:rect b="b" l="0" r="r" t="0"/>
                <a:pathLst>
                  <a:path h="22" w="25">
                    <a:moveTo>
                      <a:pt x="3" y="21"/>
                    </a:moveTo>
                    <a:cubicBezTo>
                      <a:pt x="11" y="17"/>
                      <a:pt x="19" y="11"/>
                      <a:pt x="24" y="3"/>
                    </a:cubicBezTo>
                    <a:cubicBezTo>
                      <a:pt x="25" y="2"/>
                      <a:pt x="23" y="0"/>
                      <a:pt x="21" y="1"/>
                    </a:cubicBezTo>
                    <a:cubicBezTo>
                      <a:pt x="15" y="7"/>
                      <a:pt x="9" y="13"/>
                      <a:pt x="1" y="18"/>
                    </a:cubicBezTo>
                    <a:cubicBezTo>
                      <a:pt x="0" y="19"/>
                      <a:pt x="1" y="22"/>
                      <a:pt x="3" y="2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01" name="Freeform 135"/>
              <p:cNvSpPr/>
              <p:nvPr/>
            </p:nvSpPr>
            <p:spPr bwMode="auto">
              <a:xfrm>
                <a:off x="5513" y="2151"/>
                <a:ext cx="45" cy="37"/>
              </a:xfrm>
              <a:custGeom>
                <a:gdLst>
                  <a:gd fmla="*/ 4 w 26" name="T0"/>
                  <a:gd fmla="*/ 20 h 21" name="T1"/>
                  <a:gd fmla="*/ 25 w 26" name="T2"/>
                  <a:gd fmla="*/ 3 h 21" name="T3"/>
                  <a:gd fmla="*/ 23 w 26" name="T4"/>
                  <a:gd fmla="*/ 1 h 21" name="T5"/>
                  <a:gd fmla="*/ 2 w 26" name="T6"/>
                  <a:gd fmla="*/ 16 h 21" name="T7"/>
                  <a:gd fmla="*/ 4 w 26" name="T8"/>
                  <a:gd fmla="*/ 20 h 21" name="T9"/>
                </a:gdLst>
                <a:cxnLst>
                  <a:cxn ang="0">
                    <a:pos x="T0" y="T1"/>
                  </a:cxn>
                  <a:cxn ang="0">
                    <a:pos x="T2" y="T3"/>
                  </a:cxn>
                  <a:cxn ang="0">
                    <a:pos x="T4" y="T5"/>
                  </a:cxn>
                  <a:cxn ang="0">
                    <a:pos x="T6" y="T7"/>
                  </a:cxn>
                  <a:cxn ang="0">
                    <a:pos x="T8" y="T9"/>
                  </a:cxn>
                </a:cxnLst>
                <a:rect b="b" l="0" r="r" t="0"/>
                <a:pathLst>
                  <a:path h="21" w="26">
                    <a:moveTo>
                      <a:pt x="4" y="20"/>
                    </a:moveTo>
                    <a:cubicBezTo>
                      <a:pt x="12" y="15"/>
                      <a:pt x="20" y="10"/>
                      <a:pt x="25" y="3"/>
                    </a:cubicBezTo>
                    <a:cubicBezTo>
                      <a:pt x="26" y="1"/>
                      <a:pt x="24" y="0"/>
                      <a:pt x="23" y="1"/>
                    </a:cubicBezTo>
                    <a:cubicBezTo>
                      <a:pt x="16" y="5"/>
                      <a:pt x="10" y="12"/>
                      <a:pt x="2" y="16"/>
                    </a:cubicBezTo>
                    <a:cubicBezTo>
                      <a:pt x="0" y="18"/>
                      <a:pt x="2" y="21"/>
                      <a:pt x="4" y="2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02" name="Freeform 136"/>
              <p:cNvSpPr/>
              <p:nvPr/>
            </p:nvSpPr>
            <p:spPr bwMode="auto">
              <a:xfrm>
                <a:off x="5546" y="2163"/>
                <a:ext cx="41" cy="39"/>
              </a:xfrm>
              <a:custGeom>
                <a:gdLst>
                  <a:gd fmla="*/ 4 w 23" name="T0"/>
                  <a:gd fmla="*/ 21 h 22" name="T1"/>
                  <a:gd fmla="*/ 22 w 23" name="T2"/>
                  <a:gd fmla="*/ 3 h 22" name="T3"/>
                  <a:gd fmla="*/ 19 w 23" name="T4"/>
                  <a:gd fmla="*/ 1 h 22" name="T5"/>
                  <a:gd fmla="*/ 2 w 23" name="T6"/>
                  <a:gd fmla="*/ 18 h 22" name="T7"/>
                  <a:gd fmla="*/ 4 w 23" name="T8"/>
                  <a:gd fmla="*/ 21 h 22" name="T9"/>
                </a:gdLst>
                <a:cxnLst>
                  <a:cxn ang="0">
                    <a:pos x="T0" y="T1"/>
                  </a:cxn>
                  <a:cxn ang="0">
                    <a:pos x="T2" y="T3"/>
                  </a:cxn>
                  <a:cxn ang="0">
                    <a:pos x="T4" y="T5"/>
                  </a:cxn>
                  <a:cxn ang="0">
                    <a:pos x="T6" y="T7"/>
                  </a:cxn>
                  <a:cxn ang="0">
                    <a:pos x="T8" y="T9"/>
                  </a:cxn>
                </a:cxnLst>
                <a:rect b="b" l="0" r="r" t="0"/>
                <a:pathLst>
                  <a:path h="22" w="23">
                    <a:moveTo>
                      <a:pt x="4" y="21"/>
                    </a:moveTo>
                    <a:cubicBezTo>
                      <a:pt x="11" y="16"/>
                      <a:pt x="18" y="11"/>
                      <a:pt x="22" y="3"/>
                    </a:cubicBezTo>
                    <a:cubicBezTo>
                      <a:pt x="23" y="2"/>
                      <a:pt x="21" y="0"/>
                      <a:pt x="19" y="1"/>
                    </a:cubicBezTo>
                    <a:cubicBezTo>
                      <a:pt x="14" y="7"/>
                      <a:pt x="9" y="13"/>
                      <a:pt x="2" y="18"/>
                    </a:cubicBezTo>
                    <a:cubicBezTo>
                      <a:pt x="0" y="19"/>
                      <a:pt x="3" y="22"/>
                      <a:pt x="4" y="2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03" name="Freeform 137"/>
              <p:cNvSpPr/>
              <p:nvPr/>
            </p:nvSpPr>
            <p:spPr bwMode="auto">
              <a:xfrm>
                <a:off x="5574" y="2195"/>
                <a:ext cx="32" cy="30"/>
              </a:xfrm>
              <a:custGeom>
                <a:gdLst>
                  <a:gd fmla="*/ 3 w 18" name="T0"/>
                  <a:gd fmla="*/ 16 h 17" name="T1"/>
                  <a:gd fmla="*/ 18 w 18" name="T2"/>
                  <a:gd fmla="*/ 3 h 17" name="T3"/>
                  <a:gd fmla="*/ 15 w 18" name="T4"/>
                  <a:gd fmla="*/ 1 h 17" name="T5"/>
                  <a:gd fmla="*/ 2 w 18" name="T6"/>
                  <a:gd fmla="*/ 13 h 17" name="T7"/>
                  <a:gd fmla="*/ 3 w 18" name="T8"/>
                  <a:gd fmla="*/ 16 h 17" name="T9"/>
                </a:gdLst>
                <a:cxnLst>
                  <a:cxn ang="0">
                    <a:pos x="T0" y="T1"/>
                  </a:cxn>
                  <a:cxn ang="0">
                    <a:pos x="T2" y="T3"/>
                  </a:cxn>
                  <a:cxn ang="0">
                    <a:pos x="T4" y="T5"/>
                  </a:cxn>
                  <a:cxn ang="0">
                    <a:pos x="T6" y="T7"/>
                  </a:cxn>
                  <a:cxn ang="0">
                    <a:pos x="T8" y="T9"/>
                  </a:cxn>
                </a:cxnLst>
                <a:rect b="b" l="0" r="r" t="0"/>
                <a:pathLst>
                  <a:path h="17" w="18">
                    <a:moveTo>
                      <a:pt x="3" y="16"/>
                    </a:moveTo>
                    <a:cubicBezTo>
                      <a:pt x="9" y="14"/>
                      <a:pt x="15" y="9"/>
                      <a:pt x="18" y="3"/>
                    </a:cubicBezTo>
                    <a:cubicBezTo>
                      <a:pt x="18" y="1"/>
                      <a:pt x="16" y="0"/>
                      <a:pt x="15" y="1"/>
                    </a:cubicBezTo>
                    <a:cubicBezTo>
                      <a:pt x="11" y="6"/>
                      <a:pt x="7" y="10"/>
                      <a:pt x="2" y="13"/>
                    </a:cubicBezTo>
                    <a:cubicBezTo>
                      <a:pt x="0" y="14"/>
                      <a:pt x="1" y="17"/>
                      <a:pt x="3" y="1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04" name="Freeform 138"/>
              <p:cNvSpPr/>
              <p:nvPr/>
            </p:nvSpPr>
            <p:spPr bwMode="auto">
              <a:xfrm>
                <a:off x="5601" y="2204"/>
                <a:ext cx="38" cy="44"/>
              </a:xfrm>
              <a:custGeom>
                <a:gdLst>
                  <a:gd fmla="*/ 5 w 22" name="T0"/>
                  <a:gd fmla="*/ 24 h 25" name="T1"/>
                  <a:gd fmla="*/ 22 w 22" name="T2"/>
                  <a:gd fmla="*/ 4 h 25" name="T3"/>
                  <a:gd fmla="*/ 19 w 22" name="T4"/>
                  <a:gd fmla="*/ 2 h 25" name="T5"/>
                  <a:gd fmla="*/ 2 w 22" name="T6"/>
                  <a:gd fmla="*/ 21 h 25" name="T7"/>
                  <a:gd fmla="*/ 5 w 22" name="T8"/>
                  <a:gd fmla="*/ 24 h 25" name="T9"/>
                </a:gdLst>
                <a:cxnLst>
                  <a:cxn ang="0">
                    <a:pos x="T0" y="T1"/>
                  </a:cxn>
                  <a:cxn ang="0">
                    <a:pos x="T2" y="T3"/>
                  </a:cxn>
                  <a:cxn ang="0">
                    <a:pos x="T4" y="T5"/>
                  </a:cxn>
                  <a:cxn ang="0">
                    <a:pos x="T6" y="T7"/>
                  </a:cxn>
                  <a:cxn ang="0">
                    <a:pos x="T8" y="T9"/>
                  </a:cxn>
                </a:cxnLst>
                <a:rect b="b" l="0" r="r" t="0"/>
                <a:pathLst>
                  <a:path h="25" w="22">
                    <a:moveTo>
                      <a:pt x="5" y="24"/>
                    </a:moveTo>
                    <a:cubicBezTo>
                      <a:pt x="12" y="18"/>
                      <a:pt x="18" y="12"/>
                      <a:pt x="22" y="4"/>
                    </a:cubicBezTo>
                    <a:cubicBezTo>
                      <a:pt x="22" y="2"/>
                      <a:pt x="21" y="0"/>
                      <a:pt x="19" y="2"/>
                    </a:cubicBezTo>
                    <a:cubicBezTo>
                      <a:pt x="13" y="8"/>
                      <a:pt x="8" y="15"/>
                      <a:pt x="2" y="21"/>
                    </a:cubicBezTo>
                    <a:cubicBezTo>
                      <a:pt x="0" y="23"/>
                      <a:pt x="3" y="25"/>
                      <a:pt x="5" y="2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05" name="Freeform 139"/>
              <p:cNvSpPr/>
              <p:nvPr/>
            </p:nvSpPr>
            <p:spPr bwMode="auto">
              <a:xfrm>
                <a:off x="5634" y="2242"/>
                <a:ext cx="37" cy="32"/>
              </a:xfrm>
              <a:custGeom>
                <a:gdLst>
                  <a:gd fmla="*/ 4 w 21" name="T0"/>
                  <a:gd fmla="*/ 17 h 18" name="T1"/>
                  <a:gd fmla="*/ 20 w 21" name="T2"/>
                  <a:gd fmla="*/ 3 h 18" name="T3"/>
                  <a:gd fmla="*/ 18 w 21" name="T4"/>
                  <a:gd fmla="*/ 1 h 18" name="T5"/>
                  <a:gd fmla="*/ 1 w 21" name="T6"/>
                  <a:gd fmla="*/ 14 h 18" name="T7"/>
                  <a:gd fmla="*/ 4 w 21" name="T8"/>
                  <a:gd fmla="*/ 17 h 18" name="T9"/>
                </a:gdLst>
                <a:cxnLst>
                  <a:cxn ang="0">
                    <a:pos x="T0" y="T1"/>
                  </a:cxn>
                  <a:cxn ang="0">
                    <a:pos x="T2" y="T3"/>
                  </a:cxn>
                  <a:cxn ang="0">
                    <a:pos x="T4" y="T5"/>
                  </a:cxn>
                  <a:cxn ang="0">
                    <a:pos x="T6" y="T7"/>
                  </a:cxn>
                  <a:cxn ang="0">
                    <a:pos x="T8" y="T9"/>
                  </a:cxn>
                </a:cxnLst>
                <a:rect b="b" l="0" r="r" t="0"/>
                <a:pathLst>
                  <a:path h="18" w="21">
                    <a:moveTo>
                      <a:pt x="4" y="17"/>
                    </a:moveTo>
                    <a:cubicBezTo>
                      <a:pt x="9" y="13"/>
                      <a:pt x="15" y="8"/>
                      <a:pt x="20" y="3"/>
                    </a:cubicBezTo>
                    <a:cubicBezTo>
                      <a:pt x="21" y="1"/>
                      <a:pt x="19" y="0"/>
                      <a:pt x="18" y="1"/>
                    </a:cubicBezTo>
                    <a:cubicBezTo>
                      <a:pt x="11" y="4"/>
                      <a:pt x="6" y="9"/>
                      <a:pt x="1" y="14"/>
                    </a:cubicBezTo>
                    <a:cubicBezTo>
                      <a:pt x="0" y="15"/>
                      <a:pt x="2" y="18"/>
                      <a:pt x="4" y="1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06" name="Freeform 140"/>
              <p:cNvSpPr/>
              <p:nvPr/>
            </p:nvSpPr>
            <p:spPr bwMode="auto">
              <a:xfrm>
                <a:off x="5657" y="2270"/>
                <a:ext cx="25" cy="30"/>
              </a:xfrm>
              <a:custGeom>
                <a:gdLst>
                  <a:gd fmla="*/ 4 w 14" name="T0"/>
                  <a:gd fmla="*/ 16 h 17" name="T1"/>
                  <a:gd fmla="*/ 13 w 14" name="T2"/>
                  <a:gd fmla="*/ 3 h 17" name="T3"/>
                  <a:gd fmla="*/ 11 w 14" name="T4"/>
                  <a:gd fmla="*/ 1 h 17" name="T5"/>
                  <a:gd fmla="*/ 1 w 14" name="T6"/>
                  <a:gd fmla="*/ 13 h 17" name="T7"/>
                  <a:gd fmla="*/ 4 w 14" name="T8"/>
                  <a:gd fmla="*/ 16 h 17" name="T9"/>
                </a:gdLst>
                <a:cxnLst>
                  <a:cxn ang="0">
                    <a:pos x="T0" y="T1"/>
                  </a:cxn>
                  <a:cxn ang="0">
                    <a:pos x="T2" y="T3"/>
                  </a:cxn>
                  <a:cxn ang="0">
                    <a:pos x="T4" y="T5"/>
                  </a:cxn>
                  <a:cxn ang="0">
                    <a:pos x="T6" y="T7"/>
                  </a:cxn>
                  <a:cxn ang="0">
                    <a:pos x="T8" y="T9"/>
                  </a:cxn>
                </a:cxnLst>
                <a:rect b="b" l="0" r="r" t="0"/>
                <a:pathLst>
                  <a:path h="17" w="14">
                    <a:moveTo>
                      <a:pt x="4" y="16"/>
                    </a:moveTo>
                    <a:cubicBezTo>
                      <a:pt x="7" y="12"/>
                      <a:pt x="11" y="8"/>
                      <a:pt x="13" y="3"/>
                    </a:cubicBezTo>
                    <a:cubicBezTo>
                      <a:pt x="14" y="1"/>
                      <a:pt x="12" y="0"/>
                      <a:pt x="11" y="1"/>
                    </a:cubicBezTo>
                    <a:cubicBezTo>
                      <a:pt x="7" y="4"/>
                      <a:pt x="4" y="9"/>
                      <a:pt x="1" y="13"/>
                    </a:cubicBezTo>
                    <a:cubicBezTo>
                      <a:pt x="0" y="15"/>
                      <a:pt x="3" y="17"/>
                      <a:pt x="4" y="1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07" name="Freeform 141"/>
              <p:cNvSpPr/>
              <p:nvPr/>
            </p:nvSpPr>
            <p:spPr bwMode="auto">
              <a:xfrm>
                <a:off x="5673" y="2290"/>
                <a:ext cx="21" cy="24"/>
              </a:xfrm>
              <a:custGeom>
                <a:gdLst>
                  <a:gd fmla="*/ 4 w 12" name="T0"/>
                  <a:gd fmla="*/ 13 h 14" name="T1"/>
                  <a:gd fmla="*/ 12 w 12" name="T2"/>
                  <a:gd fmla="*/ 2 h 14" name="T3"/>
                  <a:gd fmla="*/ 9 w 12" name="T4"/>
                  <a:gd fmla="*/ 1 h 14" name="T5"/>
                  <a:gd fmla="*/ 6 w 12" name="T6"/>
                  <a:gd fmla="*/ 5 h 14" name="T7"/>
                  <a:gd fmla="*/ 2 w 12" name="T8"/>
                  <a:gd fmla="*/ 10 h 14" name="T9"/>
                  <a:gd fmla="*/ 4 w 12" name="T10"/>
                  <a:gd fmla="*/ 13 h 14" name="T11"/>
                </a:gdLst>
                <a:cxnLst>
                  <a:cxn ang="0">
                    <a:pos x="T0" y="T1"/>
                  </a:cxn>
                  <a:cxn ang="0">
                    <a:pos x="T2" y="T3"/>
                  </a:cxn>
                  <a:cxn ang="0">
                    <a:pos x="T4" y="T5"/>
                  </a:cxn>
                  <a:cxn ang="0">
                    <a:pos x="T6" y="T7"/>
                  </a:cxn>
                  <a:cxn ang="0">
                    <a:pos x="T8" y="T9"/>
                  </a:cxn>
                  <a:cxn ang="0">
                    <a:pos x="T10" y="T11"/>
                  </a:cxn>
                </a:cxnLst>
                <a:rect b="b" l="0" r="r" t="0"/>
                <a:pathLst>
                  <a:path h="14" w="12">
                    <a:moveTo>
                      <a:pt x="4" y="13"/>
                    </a:moveTo>
                    <a:cubicBezTo>
                      <a:pt x="7" y="10"/>
                      <a:pt x="11" y="7"/>
                      <a:pt x="12" y="2"/>
                    </a:cubicBezTo>
                    <a:cubicBezTo>
                      <a:pt x="12" y="0"/>
                      <a:pt x="10" y="0"/>
                      <a:pt x="9" y="1"/>
                    </a:cubicBezTo>
                    <a:cubicBezTo>
                      <a:pt x="8" y="2"/>
                      <a:pt x="7" y="4"/>
                      <a:pt x="6" y="5"/>
                    </a:cubicBezTo>
                    <a:cubicBezTo>
                      <a:pt x="4" y="7"/>
                      <a:pt x="3" y="9"/>
                      <a:pt x="2" y="10"/>
                    </a:cubicBezTo>
                    <a:cubicBezTo>
                      <a:pt x="0" y="12"/>
                      <a:pt x="2" y="14"/>
                      <a:pt x="4" y="1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08" name="Freeform 142"/>
              <p:cNvSpPr/>
              <p:nvPr/>
            </p:nvSpPr>
            <p:spPr bwMode="auto">
              <a:xfrm>
                <a:off x="5682" y="2323"/>
                <a:ext cx="24" cy="21"/>
              </a:xfrm>
              <a:custGeom>
                <a:gdLst>
                  <a:gd fmla="*/ 4 w 14" name="T0"/>
                  <a:gd fmla="*/ 11 h 12" name="T1"/>
                  <a:gd fmla="*/ 13 w 14" name="T2"/>
                  <a:gd fmla="*/ 3 h 12" name="T3"/>
                  <a:gd fmla="*/ 11 w 14" name="T4"/>
                  <a:gd fmla="*/ 0 h 12" name="T5"/>
                  <a:gd fmla="*/ 2 w 14" name="T6"/>
                  <a:gd fmla="*/ 8 h 12" name="T7"/>
                  <a:gd fmla="*/ 4 w 14" name="T8"/>
                  <a:gd fmla="*/ 11 h 12" name="T9"/>
                </a:gdLst>
                <a:cxnLst>
                  <a:cxn ang="0">
                    <a:pos x="T0" y="T1"/>
                  </a:cxn>
                  <a:cxn ang="0">
                    <a:pos x="T2" y="T3"/>
                  </a:cxn>
                  <a:cxn ang="0">
                    <a:pos x="T4" y="T5"/>
                  </a:cxn>
                  <a:cxn ang="0">
                    <a:pos x="T6" y="T7"/>
                  </a:cxn>
                  <a:cxn ang="0">
                    <a:pos x="T8" y="T9"/>
                  </a:cxn>
                </a:cxnLst>
                <a:rect b="b" l="0" r="r" t="0"/>
                <a:pathLst>
                  <a:path h="12" w="14">
                    <a:moveTo>
                      <a:pt x="4" y="11"/>
                    </a:moveTo>
                    <a:cubicBezTo>
                      <a:pt x="7" y="8"/>
                      <a:pt x="11" y="6"/>
                      <a:pt x="13" y="3"/>
                    </a:cubicBezTo>
                    <a:cubicBezTo>
                      <a:pt x="14" y="1"/>
                      <a:pt x="12" y="0"/>
                      <a:pt x="11" y="0"/>
                    </a:cubicBezTo>
                    <a:cubicBezTo>
                      <a:pt x="7" y="2"/>
                      <a:pt x="5" y="6"/>
                      <a:pt x="2" y="8"/>
                    </a:cubicBezTo>
                    <a:cubicBezTo>
                      <a:pt x="0" y="10"/>
                      <a:pt x="3" y="12"/>
                      <a:pt x="4" y="1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09" name="Freeform 143"/>
              <p:cNvSpPr/>
              <p:nvPr/>
            </p:nvSpPr>
            <p:spPr bwMode="auto">
              <a:xfrm>
                <a:off x="5689" y="2334"/>
                <a:ext cx="58" cy="28"/>
              </a:xfrm>
              <a:custGeom>
                <a:gdLst>
                  <a:gd fmla="*/ 2 w 33" name="T0"/>
                  <a:gd fmla="*/ 15 h 16" name="T1"/>
                  <a:gd fmla="*/ 32 w 33" name="T2"/>
                  <a:gd fmla="*/ 3 h 16" name="T3"/>
                  <a:gd fmla="*/ 29 w 33" name="T4"/>
                  <a:gd fmla="*/ 1 h 16" name="T5"/>
                  <a:gd fmla="*/ 2 w 33" name="T6"/>
                  <a:gd fmla="*/ 11 h 16" name="T7"/>
                  <a:gd fmla="*/ 2 w 33" name="T8"/>
                  <a:gd fmla="*/ 15 h 16" name="T9"/>
                </a:gdLst>
                <a:cxnLst>
                  <a:cxn ang="0">
                    <a:pos x="T0" y="T1"/>
                  </a:cxn>
                  <a:cxn ang="0">
                    <a:pos x="T2" y="T3"/>
                  </a:cxn>
                  <a:cxn ang="0">
                    <a:pos x="T4" y="T5"/>
                  </a:cxn>
                  <a:cxn ang="0">
                    <a:pos x="T6" y="T7"/>
                  </a:cxn>
                  <a:cxn ang="0">
                    <a:pos x="T8" y="T9"/>
                  </a:cxn>
                </a:cxnLst>
                <a:rect b="b" l="0" r="r" t="0"/>
                <a:pathLst>
                  <a:path h="16" w="33">
                    <a:moveTo>
                      <a:pt x="2" y="15"/>
                    </a:moveTo>
                    <a:cubicBezTo>
                      <a:pt x="13" y="16"/>
                      <a:pt x="26" y="13"/>
                      <a:pt x="32" y="3"/>
                    </a:cubicBezTo>
                    <a:cubicBezTo>
                      <a:pt x="33" y="2"/>
                      <a:pt x="31" y="0"/>
                      <a:pt x="29" y="1"/>
                    </a:cubicBezTo>
                    <a:cubicBezTo>
                      <a:pt x="21" y="7"/>
                      <a:pt x="13" y="12"/>
                      <a:pt x="2" y="11"/>
                    </a:cubicBezTo>
                    <a:cubicBezTo>
                      <a:pt x="0" y="11"/>
                      <a:pt x="0" y="14"/>
                      <a:pt x="2" y="1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10" name="Freeform 144"/>
              <p:cNvSpPr/>
              <p:nvPr/>
            </p:nvSpPr>
            <p:spPr bwMode="auto">
              <a:xfrm>
                <a:off x="5701" y="2374"/>
                <a:ext cx="40" cy="16"/>
              </a:xfrm>
              <a:custGeom>
                <a:gdLst>
                  <a:gd fmla="*/ 2 w 23" name="T0"/>
                  <a:gd fmla="*/ 8 h 9" name="T1"/>
                  <a:gd fmla="*/ 22 w 23" name="T2"/>
                  <a:gd fmla="*/ 3 h 9" name="T3"/>
                  <a:gd fmla="*/ 21 w 23" name="T4"/>
                  <a:gd fmla="*/ 0 h 9" name="T5"/>
                  <a:gd fmla="*/ 3 w 23" name="T6"/>
                  <a:gd fmla="*/ 4 h 9" name="T7"/>
                  <a:gd fmla="*/ 2 w 23" name="T8"/>
                  <a:gd fmla="*/ 8 h 9" name="T9"/>
                </a:gdLst>
                <a:cxnLst>
                  <a:cxn ang="0">
                    <a:pos x="T0" y="T1"/>
                  </a:cxn>
                  <a:cxn ang="0">
                    <a:pos x="T2" y="T3"/>
                  </a:cxn>
                  <a:cxn ang="0">
                    <a:pos x="T4" y="T5"/>
                  </a:cxn>
                  <a:cxn ang="0">
                    <a:pos x="T6" y="T7"/>
                  </a:cxn>
                  <a:cxn ang="0">
                    <a:pos x="T8" y="T9"/>
                  </a:cxn>
                </a:cxnLst>
                <a:rect b="b" l="0" r="r" t="0"/>
                <a:pathLst>
                  <a:path h="9" w="23">
                    <a:moveTo>
                      <a:pt x="2" y="8"/>
                    </a:moveTo>
                    <a:cubicBezTo>
                      <a:pt x="9" y="9"/>
                      <a:pt x="17" y="8"/>
                      <a:pt x="22" y="3"/>
                    </a:cubicBezTo>
                    <a:cubicBezTo>
                      <a:pt x="23" y="2"/>
                      <a:pt x="22" y="0"/>
                      <a:pt x="21" y="0"/>
                    </a:cubicBezTo>
                    <a:cubicBezTo>
                      <a:pt x="15" y="2"/>
                      <a:pt x="9" y="5"/>
                      <a:pt x="3" y="4"/>
                    </a:cubicBezTo>
                    <a:cubicBezTo>
                      <a:pt x="1" y="4"/>
                      <a:pt x="0" y="7"/>
                      <a:pt x="2" y="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11" name="Freeform 145"/>
              <p:cNvSpPr/>
              <p:nvPr/>
            </p:nvSpPr>
            <p:spPr bwMode="auto">
              <a:xfrm>
                <a:off x="5694" y="2409"/>
                <a:ext cx="35" cy="21"/>
              </a:xfrm>
              <a:custGeom>
                <a:gdLst>
                  <a:gd fmla="*/ 3 w 20" name="T0"/>
                  <a:gd fmla="*/ 12 h 12" name="T1"/>
                  <a:gd fmla="*/ 19 w 20" name="T2"/>
                  <a:gd fmla="*/ 3 h 12" name="T3"/>
                  <a:gd fmla="*/ 17 w 20" name="T4"/>
                  <a:gd fmla="*/ 1 h 12" name="T5"/>
                  <a:gd fmla="*/ 2 w 20" name="T6"/>
                  <a:gd fmla="*/ 8 h 12" name="T7"/>
                  <a:gd fmla="*/ 3 w 20" name="T8"/>
                  <a:gd fmla="*/ 12 h 12" name="T9"/>
                </a:gdLst>
                <a:cxnLst>
                  <a:cxn ang="0">
                    <a:pos x="T0" y="T1"/>
                  </a:cxn>
                  <a:cxn ang="0">
                    <a:pos x="T2" y="T3"/>
                  </a:cxn>
                  <a:cxn ang="0">
                    <a:pos x="T4" y="T5"/>
                  </a:cxn>
                  <a:cxn ang="0">
                    <a:pos x="T6" y="T7"/>
                  </a:cxn>
                  <a:cxn ang="0">
                    <a:pos x="T8" y="T9"/>
                  </a:cxn>
                </a:cxnLst>
                <a:rect b="b" l="0" r="r" t="0"/>
                <a:pathLst>
                  <a:path h="12" w="20">
                    <a:moveTo>
                      <a:pt x="3" y="12"/>
                    </a:moveTo>
                    <a:cubicBezTo>
                      <a:pt x="9" y="11"/>
                      <a:pt x="15" y="8"/>
                      <a:pt x="19" y="3"/>
                    </a:cubicBezTo>
                    <a:cubicBezTo>
                      <a:pt x="20" y="2"/>
                      <a:pt x="18" y="0"/>
                      <a:pt x="17" y="1"/>
                    </a:cubicBezTo>
                    <a:cubicBezTo>
                      <a:pt x="12" y="4"/>
                      <a:pt x="8" y="7"/>
                      <a:pt x="2" y="8"/>
                    </a:cubicBezTo>
                    <a:cubicBezTo>
                      <a:pt x="0" y="8"/>
                      <a:pt x="0" y="12"/>
                      <a:pt x="3" y="1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12" name="Freeform 146"/>
              <p:cNvSpPr/>
              <p:nvPr/>
            </p:nvSpPr>
            <p:spPr bwMode="auto">
              <a:xfrm>
                <a:off x="5690" y="2452"/>
                <a:ext cx="18" cy="8"/>
              </a:xfrm>
              <a:custGeom>
                <a:gdLst>
                  <a:gd fmla="*/ 2 w 10" name="T0"/>
                  <a:gd fmla="*/ 4 h 5" name="T1"/>
                  <a:gd fmla="*/ 9 w 10" name="T2"/>
                  <a:gd fmla="*/ 3 h 5" name="T3"/>
                  <a:gd fmla="*/ 8 w 10" name="T4"/>
                  <a:gd fmla="*/ 0 h 5" name="T5"/>
                  <a:gd fmla="*/ 3 w 10" name="T6"/>
                  <a:gd fmla="*/ 1 h 5" name="T7"/>
                  <a:gd fmla="*/ 2 w 10" name="T8"/>
                  <a:gd fmla="*/ 4 h 5" name="T9"/>
                </a:gdLst>
                <a:cxnLst>
                  <a:cxn ang="0">
                    <a:pos x="T0" y="T1"/>
                  </a:cxn>
                  <a:cxn ang="0">
                    <a:pos x="T2" y="T3"/>
                  </a:cxn>
                  <a:cxn ang="0">
                    <a:pos x="T4" y="T5"/>
                  </a:cxn>
                  <a:cxn ang="0">
                    <a:pos x="T6" y="T7"/>
                  </a:cxn>
                  <a:cxn ang="0">
                    <a:pos x="T8" y="T9"/>
                  </a:cxn>
                </a:cxnLst>
                <a:rect b="b" l="0" r="r" t="0"/>
                <a:pathLst>
                  <a:path h="5" w="10">
                    <a:moveTo>
                      <a:pt x="2" y="4"/>
                    </a:moveTo>
                    <a:cubicBezTo>
                      <a:pt x="4" y="5"/>
                      <a:pt x="7" y="5"/>
                      <a:pt x="9" y="3"/>
                    </a:cubicBezTo>
                    <a:cubicBezTo>
                      <a:pt x="10" y="2"/>
                      <a:pt x="9" y="0"/>
                      <a:pt x="8" y="0"/>
                    </a:cubicBezTo>
                    <a:cubicBezTo>
                      <a:pt x="6" y="1"/>
                      <a:pt x="4" y="1"/>
                      <a:pt x="3" y="1"/>
                    </a:cubicBezTo>
                    <a:cubicBezTo>
                      <a:pt x="0" y="1"/>
                      <a:pt x="0" y="4"/>
                      <a:pt x="2"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13" name="Freeform 147"/>
              <p:cNvSpPr/>
              <p:nvPr/>
            </p:nvSpPr>
            <p:spPr bwMode="auto">
              <a:xfrm>
                <a:off x="5692" y="2478"/>
                <a:ext cx="14" cy="9"/>
              </a:xfrm>
              <a:custGeom>
                <a:gdLst>
                  <a:gd fmla="*/ 3 w 8" name="T0"/>
                  <a:gd fmla="*/ 4 h 5" name="T1"/>
                  <a:gd fmla="*/ 7 w 8" name="T2"/>
                  <a:gd fmla="*/ 4 h 5" name="T3"/>
                  <a:gd fmla="*/ 7 w 8" name="T4"/>
                  <a:gd fmla="*/ 1 h 5" name="T5"/>
                  <a:gd fmla="*/ 3 w 8" name="T6"/>
                  <a:gd fmla="*/ 1 h 5" name="T7"/>
                  <a:gd fmla="*/ 3 w 8" name="T8"/>
                  <a:gd fmla="*/ 4 h 5" name="T9"/>
                </a:gdLst>
                <a:cxnLst>
                  <a:cxn ang="0">
                    <a:pos x="T0" y="T1"/>
                  </a:cxn>
                  <a:cxn ang="0">
                    <a:pos x="T2" y="T3"/>
                  </a:cxn>
                  <a:cxn ang="0">
                    <a:pos x="T4" y="T5"/>
                  </a:cxn>
                  <a:cxn ang="0">
                    <a:pos x="T6" y="T7"/>
                  </a:cxn>
                  <a:cxn ang="0">
                    <a:pos x="T8" y="T9"/>
                  </a:cxn>
                </a:cxnLst>
                <a:rect b="b" l="0" r="r" t="0"/>
                <a:pathLst>
                  <a:path h="5" w="8">
                    <a:moveTo>
                      <a:pt x="3" y="4"/>
                    </a:moveTo>
                    <a:cubicBezTo>
                      <a:pt x="4" y="5"/>
                      <a:pt x="5" y="5"/>
                      <a:pt x="7" y="4"/>
                    </a:cubicBezTo>
                    <a:cubicBezTo>
                      <a:pt x="8" y="3"/>
                      <a:pt x="8" y="2"/>
                      <a:pt x="7" y="1"/>
                    </a:cubicBezTo>
                    <a:cubicBezTo>
                      <a:pt x="5" y="0"/>
                      <a:pt x="4" y="0"/>
                      <a:pt x="3" y="1"/>
                    </a:cubicBezTo>
                    <a:cubicBezTo>
                      <a:pt x="0" y="1"/>
                      <a:pt x="0" y="4"/>
                      <a:pt x="3"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14" name="Freeform 148"/>
              <p:cNvSpPr/>
              <p:nvPr/>
            </p:nvSpPr>
            <p:spPr bwMode="auto">
              <a:xfrm>
                <a:off x="5725" y="2205"/>
                <a:ext cx="48" cy="39"/>
              </a:xfrm>
              <a:custGeom>
                <a:gdLst>
                  <a:gd fmla="*/ 23 w 27" name="T0"/>
                  <a:gd fmla="*/ 2 h 22" name="T1"/>
                  <a:gd fmla="*/ 2 w 27" name="T2"/>
                  <a:gd fmla="*/ 19 h 22" name="T3"/>
                  <a:gd fmla="*/ 3 w 27" name="T4"/>
                  <a:gd fmla="*/ 22 h 22" name="T5"/>
                  <a:gd fmla="*/ 26 w 27" name="T6"/>
                  <a:gd fmla="*/ 4 h 22" name="T7"/>
                  <a:gd fmla="*/ 23 w 27" name="T8"/>
                  <a:gd fmla="*/ 2 h 22" name="T9"/>
                </a:gdLst>
                <a:cxnLst>
                  <a:cxn ang="0">
                    <a:pos x="T0" y="T1"/>
                  </a:cxn>
                  <a:cxn ang="0">
                    <a:pos x="T2" y="T3"/>
                  </a:cxn>
                  <a:cxn ang="0">
                    <a:pos x="T4" y="T5"/>
                  </a:cxn>
                  <a:cxn ang="0">
                    <a:pos x="T6" y="T7"/>
                  </a:cxn>
                  <a:cxn ang="0">
                    <a:pos x="T8" y="T9"/>
                  </a:cxn>
                </a:cxnLst>
                <a:rect b="b" l="0" r="r" t="0"/>
                <a:pathLst>
                  <a:path h="22" w="27">
                    <a:moveTo>
                      <a:pt x="23" y="2"/>
                    </a:moveTo>
                    <a:cubicBezTo>
                      <a:pt x="17" y="10"/>
                      <a:pt x="10" y="14"/>
                      <a:pt x="2" y="19"/>
                    </a:cubicBezTo>
                    <a:cubicBezTo>
                      <a:pt x="0" y="20"/>
                      <a:pt x="2" y="22"/>
                      <a:pt x="3" y="22"/>
                    </a:cubicBezTo>
                    <a:cubicBezTo>
                      <a:pt x="13" y="20"/>
                      <a:pt x="21" y="12"/>
                      <a:pt x="26" y="4"/>
                    </a:cubicBezTo>
                    <a:cubicBezTo>
                      <a:pt x="27" y="2"/>
                      <a:pt x="24" y="0"/>
                      <a:pt x="23"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15" name="Freeform 149"/>
              <p:cNvSpPr/>
              <p:nvPr/>
            </p:nvSpPr>
            <p:spPr bwMode="auto">
              <a:xfrm>
                <a:off x="5713" y="2168"/>
                <a:ext cx="44" cy="29"/>
              </a:xfrm>
              <a:custGeom>
                <a:gdLst>
                  <a:gd fmla="*/ 22 w 25" name="T0"/>
                  <a:gd fmla="*/ 2 h 16" name="T1"/>
                  <a:gd fmla="*/ 2 w 25" name="T2"/>
                  <a:gd fmla="*/ 12 h 16" name="T3"/>
                  <a:gd fmla="*/ 2 w 25" name="T4"/>
                  <a:gd fmla="*/ 15 h 16" name="T5"/>
                  <a:gd fmla="*/ 24 w 25" name="T6"/>
                  <a:gd fmla="*/ 4 h 16" name="T7"/>
                  <a:gd fmla="*/ 22 w 25" name="T8"/>
                  <a:gd fmla="*/ 2 h 16" name="T9"/>
                </a:gdLst>
                <a:cxnLst>
                  <a:cxn ang="0">
                    <a:pos x="T0" y="T1"/>
                  </a:cxn>
                  <a:cxn ang="0">
                    <a:pos x="T2" y="T3"/>
                  </a:cxn>
                  <a:cxn ang="0">
                    <a:pos x="T4" y="T5"/>
                  </a:cxn>
                  <a:cxn ang="0">
                    <a:pos x="T6" y="T7"/>
                  </a:cxn>
                  <a:cxn ang="0">
                    <a:pos x="T8" y="T9"/>
                  </a:cxn>
                </a:cxnLst>
                <a:rect b="b" l="0" r="r" t="0"/>
                <a:pathLst>
                  <a:path h="16" w="25">
                    <a:moveTo>
                      <a:pt x="22" y="2"/>
                    </a:moveTo>
                    <a:cubicBezTo>
                      <a:pt x="16" y="7"/>
                      <a:pt x="9" y="9"/>
                      <a:pt x="2" y="12"/>
                    </a:cubicBezTo>
                    <a:cubicBezTo>
                      <a:pt x="0" y="13"/>
                      <a:pt x="0" y="15"/>
                      <a:pt x="2" y="15"/>
                    </a:cubicBezTo>
                    <a:cubicBezTo>
                      <a:pt x="11" y="16"/>
                      <a:pt x="19" y="10"/>
                      <a:pt x="24" y="4"/>
                    </a:cubicBezTo>
                    <a:cubicBezTo>
                      <a:pt x="25" y="2"/>
                      <a:pt x="23" y="0"/>
                      <a:pt x="22"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16" name="Freeform 150"/>
              <p:cNvSpPr/>
              <p:nvPr/>
            </p:nvSpPr>
            <p:spPr bwMode="auto">
              <a:xfrm>
                <a:off x="5687" y="2138"/>
                <a:ext cx="47" cy="29"/>
              </a:xfrm>
              <a:custGeom>
                <a:gdLst>
                  <a:gd fmla="*/ 22 w 27" name="T0"/>
                  <a:gd fmla="*/ 1 h 16" name="T1"/>
                  <a:gd fmla="*/ 2 w 27" name="T2"/>
                  <a:gd fmla="*/ 13 h 16" name="T3"/>
                  <a:gd fmla="*/ 3 w 27" name="T4"/>
                  <a:gd fmla="*/ 16 h 16" name="T5"/>
                  <a:gd fmla="*/ 25 w 27" name="T6"/>
                  <a:gd fmla="*/ 4 h 16" name="T7"/>
                  <a:gd fmla="*/ 22 w 27" name="T8"/>
                  <a:gd fmla="*/ 1 h 16" name="T9"/>
                </a:gdLst>
                <a:cxnLst>
                  <a:cxn ang="0">
                    <a:pos x="T0" y="T1"/>
                  </a:cxn>
                  <a:cxn ang="0">
                    <a:pos x="T2" y="T3"/>
                  </a:cxn>
                  <a:cxn ang="0">
                    <a:pos x="T4" y="T5"/>
                  </a:cxn>
                  <a:cxn ang="0">
                    <a:pos x="T6" y="T7"/>
                  </a:cxn>
                  <a:cxn ang="0">
                    <a:pos x="T8" y="T9"/>
                  </a:cxn>
                </a:cxnLst>
                <a:rect b="b" l="0" r="r" t="0"/>
                <a:pathLst>
                  <a:path h="16" w="27">
                    <a:moveTo>
                      <a:pt x="22" y="1"/>
                    </a:moveTo>
                    <a:cubicBezTo>
                      <a:pt x="16" y="6"/>
                      <a:pt x="9" y="9"/>
                      <a:pt x="2" y="13"/>
                    </a:cubicBezTo>
                    <a:cubicBezTo>
                      <a:pt x="0" y="14"/>
                      <a:pt x="1" y="16"/>
                      <a:pt x="3" y="16"/>
                    </a:cubicBezTo>
                    <a:cubicBezTo>
                      <a:pt x="11" y="15"/>
                      <a:pt x="19" y="10"/>
                      <a:pt x="25" y="4"/>
                    </a:cubicBezTo>
                    <a:cubicBezTo>
                      <a:pt x="27" y="2"/>
                      <a:pt x="24" y="0"/>
                      <a:pt x="22"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17" name="Freeform 151"/>
              <p:cNvSpPr/>
              <p:nvPr/>
            </p:nvSpPr>
            <p:spPr bwMode="auto">
              <a:xfrm>
                <a:off x="5667" y="2112"/>
                <a:ext cx="48" cy="35"/>
              </a:xfrm>
              <a:custGeom>
                <a:gdLst>
                  <a:gd fmla="*/ 23 w 27" name="T0"/>
                  <a:gd fmla="*/ 2 h 20" name="T1"/>
                  <a:gd fmla="*/ 1 w 27" name="T2"/>
                  <a:gd fmla="*/ 15 h 20" name="T3"/>
                  <a:gd fmla="*/ 1 w 27" name="T4"/>
                  <a:gd fmla="*/ 18 h 20" name="T5"/>
                  <a:gd fmla="*/ 26 w 27" name="T6"/>
                  <a:gd fmla="*/ 4 h 20" name="T7"/>
                  <a:gd fmla="*/ 23 w 27" name="T8"/>
                  <a:gd fmla="*/ 2 h 20" name="T9"/>
                </a:gdLst>
                <a:cxnLst>
                  <a:cxn ang="0">
                    <a:pos x="T0" y="T1"/>
                  </a:cxn>
                  <a:cxn ang="0">
                    <a:pos x="T2" y="T3"/>
                  </a:cxn>
                  <a:cxn ang="0">
                    <a:pos x="T4" y="T5"/>
                  </a:cxn>
                  <a:cxn ang="0">
                    <a:pos x="T6" y="T7"/>
                  </a:cxn>
                  <a:cxn ang="0">
                    <a:pos x="T8" y="T9"/>
                  </a:cxn>
                </a:cxnLst>
                <a:rect b="b" l="0" r="r" t="0"/>
                <a:pathLst>
                  <a:path h="20" w="27">
                    <a:moveTo>
                      <a:pt x="23" y="2"/>
                    </a:moveTo>
                    <a:cubicBezTo>
                      <a:pt x="18" y="10"/>
                      <a:pt x="10" y="13"/>
                      <a:pt x="1" y="15"/>
                    </a:cubicBezTo>
                    <a:cubicBezTo>
                      <a:pt x="0" y="15"/>
                      <a:pt x="0" y="17"/>
                      <a:pt x="1" y="18"/>
                    </a:cubicBezTo>
                    <a:cubicBezTo>
                      <a:pt x="11" y="20"/>
                      <a:pt x="22" y="13"/>
                      <a:pt x="26" y="4"/>
                    </a:cubicBezTo>
                    <a:cubicBezTo>
                      <a:pt x="27" y="2"/>
                      <a:pt x="24" y="0"/>
                      <a:pt x="23"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18" name="Freeform 152"/>
              <p:cNvSpPr/>
              <p:nvPr/>
            </p:nvSpPr>
            <p:spPr bwMode="auto">
              <a:xfrm>
                <a:off x="5638" y="2072"/>
                <a:ext cx="65" cy="28"/>
              </a:xfrm>
              <a:custGeom>
                <a:gdLst>
                  <a:gd fmla="*/ 34 w 37" name="T0"/>
                  <a:gd fmla="*/ 1 h 16" name="T1"/>
                  <a:gd fmla="*/ 17 w 37" name="T2"/>
                  <a:gd fmla="*/ 7 h 16" name="T3"/>
                  <a:gd fmla="*/ 2 w 37" name="T4"/>
                  <a:gd fmla="*/ 12 h 16" name="T5"/>
                  <a:gd fmla="*/ 3 w 37" name="T6"/>
                  <a:gd fmla="*/ 15 h 16" name="T7"/>
                  <a:gd fmla="*/ 36 w 37" name="T8"/>
                  <a:gd fmla="*/ 5 h 16" name="T9"/>
                  <a:gd fmla="*/ 34 w 37" name="T10"/>
                  <a:gd fmla="*/ 1 h 16" name="T11"/>
                </a:gdLst>
                <a:cxnLst>
                  <a:cxn ang="0">
                    <a:pos x="T0" y="T1"/>
                  </a:cxn>
                  <a:cxn ang="0">
                    <a:pos x="T2" y="T3"/>
                  </a:cxn>
                  <a:cxn ang="0">
                    <a:pos x="T4" y="T5"/>
                  </a:cxn>
                  <a:cxn ang="0">
                    <a:pos x="T6" y="T7"/>
                  </a:cxn>
                  <a:cxn ang="0">
                    <a:pos x="T8" y="T9"/>
                  </a:cxn>
                  <a:cxn ang="0">
                    <a:pos x="T10" y="T11"/>
                  </a:cxn>
                </a:cxnLst>
                <a:rect b="b" l="0" r="r" t="0"/>
                <a:pathLst>
                  <a:path h="16" w="37">
                    <a:moveTo>
                      <a:pt x="34" y="1"/>
                    </a:moveTo>
                    <a:cubicBezTo>
                      <a:pt x="28" y="3"/>
                      <a:pt x="23" y="6"/>
                      <a:pt x="17" y="7"/>
                    </a:cubicBezTo>
                    <a:cubicBezTo>
                      <a:pt x="12" y="9"/>
                      <a:pt x="7" y="10"/>
                      <a:pt x="2" y="12"/>
                    </a:cubicBezTo>
                    <a:cubicBezTo>
                      <a:pt x="0" y="13"/>
                      <a:pt x="1" y="15"/>
                      <a:pt x="3" y="15"/>
                    </a:cubicBezTo>
                    <a:cubicBezTo>
                      <a:pt x="13" y="16"/>
                      <a:pt x="27" y="10"/>
                      <a:pt x="36" y="5"/>
                    </a:cubicBezTo>
                    <a:cubicBezTo>
                      <a:pt x="37" y="4"/>
                      <a:pt x="36" y="0"/>
                      <a:pt x="34"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19" name="Freeform 153"/>
              <p:cNvSpPr/>
              <p:nvPr/>
            </p:nvSpPr>
            <p:spPr bwMode="auto">
              <a:xfrm>
                <a:off x="5604" y="2045"/>
                <a:ext cx="95" cy="32"/>
              </a:xfrm>
              <a:custGeom>
                <a:gdLst>
                  <a:gd fmla="*/ 51 w 54" name="T0"/>
                  <a:gd fmla="*/ 2 h 18" name="T1"/>
                  <a:gd fmla="*/ 3 w 54" name="T2"/>
                  <a:gd fmla="*/ 8 h 18" name="T3"/>
                  <a:gd fmla="*/ 1 w 54" name="T4"/>
                  <a:gd fmla="*/ 11 h 18" name="T5"/>
                  <a:gd fmla="*/ 52 w 54" name="T6"/>
                  <a:gd fmla="*/ 5 h 18" name="T7"/>
                  <a:gd fmla="*/ 51 w 54" name="T8"/>
                  <a:gd fmla="*/ 2 h 18" name="T9"/>
                </a:gdLst>
                <a:cxnLst>
                  <a:cxn ang="0">
                    <a:pos x="T0" y="T1"/>
                  </a:cxn>
                  <a:cxn ang="0">
                    <a:pos x="T2" y="T3"/>
                  </a:cxn>
                  <a:cxn ang="0">
                    <a:pos x="T4" y="T5"/>
                  </a:cxn>
                  <a:cxn ang="0">
                    <a:pos x="T6" y="T7"/>
                  </a:cxn>
                  <a:cxn ang="0">
                    <a:pos x="T8" y="T9"/>
                  </a:cxn>
                </a:cxnLst>
                <a:rect b="b" l="0" r="r" t="0"/>
                <a:pathLst>
                  <a:path h="18" w="54">
                    <a:moveTo>
                      <a:pt x="51" y="2"/>
                    </a:moveTo>
                    <a:cubicBezTo>
                      <a:pt x="35" y="10"/>
                      <a:pt x="20" y="11"/>
                      <a:pt x="3" y="8"/>
                    </a:cubicBezTo>
                    <a:cubicBezTo>
                      <a:pt x="1" y="7"/>
                      <a:pt x="0" y="10"/>
                      <a:pt x="1" y="11"/>
                    </a:cubicBezTo>
                    <a:cubicBezTo>
                      <a:pt x="18" y="18"/>
                      <a:pt x="38" y="14"/>
                      <a:pt x="52" y="5"/>
                    </a:cubicBezTo>
                    <a:cubicBezTo>
                      <a:pt x="54" y="4"/>
                      <a:pt x="53" y="0"/>
                      <a:pt x="51"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20" name="Freeform 154"/>
              <p:cNvSpPr/>
              <p:nvPr/>
            </p:nvSpPr>
            <p:spPr bwMode="auto">
              <a:xfrm>
                <a:off x="5592" y="2010"/>
                <a:ext cx="104" cy="30"/>
              </a:xfrm>
              <a:custGeom>
                <a:gdLst>
                  <a:gd fmla="*/ 56 w 59" name="T0"/>
                  <a:gd fmla="*/ 0 h 17" name="T1"/>
                  <a:gd fmla="*/ 2 w 59" name="T2"/>
                  <a:gd fmla="*/ 11 h 17" name="T3"/>
                  <a:gd fmla="*/ 2 w 59" name="T4"/>
                  <a:gd fmla="*/ 14 h 17" name="T5"/>
                  <a:gd fmla="*/ 57 w 59" name="T6"/>
                  <a:gd fmla="*/ 3 h 17" name="T7"/>
                  <a:gd fmla="*/ 56 w 59" name="T8"/>
                  <a:gd fmla="*/ 0 h 17" name="T9"/>
                </a:gdLst>
                <a:cxnLst>
                  <a:cxn ang="0">
                    <a:pos x="T0" y="T1"/>
                  </a:cxn>
                  <a:cxn ang="0">
                    <a:pos x="T2" y="T3"/>
                  </a:cxn>
                  <a:cxn ang="0">
                    <a:pos x="T4" y="T5"/>
                  </a:cxn>
                  <a:cxn ang="0">
                    <a:pos x="T6" y="T7"/>
                  </a:cxn>
                  <a:cxn ang="0">
                    <a:pos x="T8" y="T9"/>
                  </a:cxn>
                </a:cxnLst>
                <a:rect b="b" l="0" r="r" t="0"/>
                <a:pathLst>
                  <a:path h="17" w="59">
                    <a:moveTo>
                      <a:pt x="56" y="0"/>
                    </a:moveTo>
                    <a:cubicBezTo>
                      <a:pt x="38" y="6"/>
                      <a:pt x="20" y="9"/>
                      <a:pt x="2" y="11"/>
                    </a:cubicBezTo>
                    <a:cubicBezTo>
                      <a:pt x="0" y="12"/>
                      <a:pt x="0" y="14"/>
                      <a:pt x="2" y="14"/>
                    </a:cubicBezTo>
                    <a:cubicBezTo>
                      <a:pt x="20" y="17"/>
                      <a:pt x="41" y="12"/>
                      <a:pt x="57" y="3"/>
                    </a:cubicBezTo>
                    <a:cubicBezTo>
                      <a:pt x="59" y="3"/>
                      <a:pt x="58" y="0"/>
                      <a:pt x="56" y="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21" name="Freeform 155"/>
              <p:cNvSpPr/>
              <p:nvPr/>
            </p:nvSpPr>
            <p:spPr bwMode="auto">
              <a:xfrm>
                <a:off x="5629" y="1978"/>
                <a:ext cx="67" cy="25"/>
              </a:xfrm>
              <a:custGeom>
                <a:gdLst>
                  <a:gd fmla="*/ 35 w 38" name="T0"/>
                  <a:gd fmla="*/ 1 h 14" name="T1"/>
                  <a:gd fmla="*/ 3 w 38" name="T2"/>
                  <a:gd fmla="*/ 6 h 14" name="T3"/>
                  <a:gd fmla="*/ 2 w 38" name="T4"/>
                  <a:gd fmla="*/ 9 h 14" name="T5"/>
                  <a:gd fmla="*/ 37 w 38" name="T6"/>
                  <a:gd fmla="*/ 3 h 14" name="T7"/>
                  <a:gd fmla="*/ 35 w 38" name="T8"/>
                  <a:gd fmla="*/ 1 h 14" name="T9"/>
                </a:gdLst>
                <a:cxnLst>
                  <a:cxn ang="0">
                    <a:pos x="T0" y="T1"/>
                  </a:cxn>
                  <a:cxn ang="0">
                    <a:pos x="T2" y="T3"/>
                  </a:cxn>
                  <a:cxn ang="0">
                    <a:pos x="T4" y="T5"/>
                  </a:cxn>
                  <a:cxn ang="0">
                    <a:pos x="T6" y="T7"/>
                  </a:cxn>
                  <a:cxn ang="0">
                    <a:pos x="T8" y="T9"/>
                  </a:cxn>
                </a:cxnLst>
                <a:rect b="b" l="0" r="r" t="0"/>
                <a:pathLst>
                  <a:path h="14" w="38">
                    <a:moveTo>
                      <a:pt x="35" y="1"/>
                    </a:moveTo>
                    <a:cubicBezTo>
                      <a:pt x="24" y="6"/>
                      <a:pt x="15" y="7"/>
                      <a:pt x="3" y="6"/>
                    </a:cubicBezTo>
                    <a:cubicBezTo>
                      <a:pt x="1" y="6"/>
                      <a:pt x="0" y="8"/>
                      <a:pt x="2" y="9"/>
                    </a:cubicBezTo>
                    <a:cubicBezTo>
                      <a:pt x="13" y="14"/>
                      <a:pt x="28" y="12"/>
                      <a:pt x="37" y="3"/>
                    </a:cubicBezTo>
                    <a:cubicBezTo>
                      <a:pt x="38" y="2"/>
                      <a:pt x="36" y="0"/>
                      <a:pt x="35"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22" name="Freeform 156"/>
              <p:cNvSpPr/>
              <p:nvPr/>
            </p:nvSpPr>
            <p:spPr bwMode="auto">
              <a:xfrm>
                <a:off x="5631" y="1943"/>
                <a:ext cx="56" cy="27"/>
              </a:xfrm>
              <a:custGeom>
                <a:gdLst>
                  <a:gd fmla="*/ 28 w 32" name="T0"/>
                  <a:gd fmla="*/ 1 h 15" name="T1"/>
                  <a:gd fmla="*/ 15 w 32" name="T2"/>
                  <a:gd fmla="*/ 7 h 15" name="T3"/>
                  <a:gd fmla="*/ 2 w 32" name="T4"/>
                  <a:gd fmla="*/ 10 h 15" name="T5"/>
                  <a:gd fmla="*/ 2 w 32" name="T6"/>
                  <a:gd fmla="*/ 13 h 15" name="T7"/>
                  <a:gd fmla="*/ 30 w 32" name="T8"/>
                  <a:gd fmla="*/ 4 h 15" name="T9"/>
                  <a:gd fmla="*/ 28 w 32" name="T10"/>
                  <a:gd fmla="*/ 1 h 15" name="T11"/>
                </a:gdLst>
                <a:cxnLst>
                  <a:cxn ang="0">
                    <a:pos x="T0" y="T1"/>
                  </a:cxn>
                  <a:cxn ang="0">
                    <a:pos x="T2" y="T3"/>
                  </a:cxn>
                  <a:cxn ang="0">
                    <a:pos x="T4" y="T5"/>
                  </a:cxn>
                  <a:cxn ang="0">
                    <a:pos x="T6" y="T7"/>
                  </a:cxn>
                  <a:cxn ang="0">
                    <a:pos x="T8" y="T9"/>
                  </a:cxn>
                  <a:cxn ang="0">
                    <a:pos x="T10" y="T11"/>
                  </a:cxn>
                </a:cxnLst>
                <a:rect b="b" l="0" r="r" t="0"/>
                <a:pathLst>
                  <a:path h="15" w="32">
                    <a:moveTo>
                      <a:pt x="28" y="1"/>
                    </a:moveTo>
                    <a:cubicBezTo>
                      <a:pt x="24" y="3"/>
                      <a:pt x="19" y="5"/>
                      <a:pt x="15" y="7"/>
                    </a:cubicBezTo>
                    <a:cubicBezTo>
                      <a:pt x="11" y="8"/>
                      <a:pt x="6" y="9"/>
                      <a:pt x="2" y="10"/>
                    </a:cubicBezTo>
                    <a:cubicBezTo>
                      <a:pt x="1" y="10"/>
                      <a:pt x="0" y="13"/>
                      <a:pt x="2" y="13"/>
                    </a:cubicBezTo>
                    <a:cubicBezTo>
                      <a:pt x="12" y="15"/>
                      <a:pt x="23" y="10"/>
                      <a:pt x="30" y="4"/>
                    </a:cubicBezTo>
                    <a:cubicBezTo>
                      <a:pt x="32" y="3"/>
                      <a:pt x="30" y="0"/>
                      <a:pt x="28"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23" name="Freeform 157"/>
              <p:cNvSpPr/>
              <p:nvPr/>
            </p:nvSpPr>
            <p:spPr bwMode="auto">
              <a:xfrm>
                <a:off x="5618" y="1912"/>
                <a:ext cx="49" cy="26"/>
              </a:xfrm>
              <a:custGeom>
                <a:gdLst>
                  <a:gd fmla="*/ 24 w 28" name="T0"/>
                  <a:gd fmla="*/ 2 h 15" name="T1"/>
                  <a:gd fmla="*/ 2 w 28" name="T2"/>
                  <a:gd fmla="*/ 12 h 15" name="T3"/>
                  <a:gd fmla="*/ 2 w 28" name="T4"/>
                  <a:gd fmla="*/ 15 h 15" name="T5"/>
                  <a:gd fmla="*/ 26 w 28" name="T6"/>
                  <a:gd fmla="*/ 5 h 15" name="T7"/>
                  <a:gd fmla="*/ 24 w 28" name="T8"/>
                  <a:gd fmla="*/ 2 h 15" name="T9"/>
                </a:gdLst>
                <a:cxnLst>
                  <a:cxn ang="0">
                    <a:pos x="T0" y="T1"/>
                  </a:cxn>
                  <a:cxn ang="0">
                    <a:pos x="T2" y="T3"/>
                  </a:cxn>
                  <a:cxn ang="0">
                    <a:pos x="T4" y="T5"/>
                  </a:cxn>
                  <a:cxn ang="0">
                    <a:pos x="T6" y="T7"/>
                  </a:cxn>
                  <a:cxn ang="0">
                    <a:pos x="T8" y="T9"/>
                  </a:cxn>
                </a:cxnLst>
                <a:rect b="b" l="0" r="r" t="0"/>
                <a:pathLst>
                  <a:path h="15" w="28">
                    <a:moveTo>
                      <a:pt x="24" y="2"/>
                    </a:moveTo>
                    <a:cubicBezTo>
                      <a:pt x="17" y="6"/>
                      <a:pt x="9" y="9"/>
                      <a:pt x="2" y="12"/>
                    </a:cubicBezTo>
                    <a:cubicBezTo>
                      <a:pt x="0" y="13"/>
                      <a:pt x="0" y="15"/>
                      <a:pt x="2" y="15"/>
                    </a:cubicBezTo>
                    <a:cubicBezTo>
                      <a:pt x="11" y="15"/>
                      <a:pt x="20" y="10"/>
                      <a:pt x="26" y="5"/>
                    </a:cubicBezTo>
                    <a:cubicBezTo>
                      <a:pt x="28" y="3"/>
                      <a:pt x="26" y="0"/>
                      <a:pt x="24"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24" name="Freeform 158"/>
              <p:cNvSpPr/>
              <p:nvPr/>
            </p:nvSpPr>
            <p:spPr bwMode="auto">
              <a:xfrm>
                <a:off x="5597" y="1889"/>
                <a:ext cx="37" cy="28"/>
              </a:xfrm>
              <a:custGeom>
                <a:gdLst>
                  <a:gd fmla="*/ 17 w 21" name="T0"/>
                  <a:gd fmla="*/ 1 h 16" name="T1"/>
                  <a:gd fmla="*/ 1 w 21" name="T2"/>
                  <a:gd fmla="*/ 13 h 16" name="T3"/>
                  <a:gd fmla="*/ 3 w 21" name="T4"/>
                  <a:gd fmla="*/ 16 h 16" name="T5"/>
                  <a:gd fmla="*/ 19 w 21" name="T6"/>
                  <a:gd fmla="*/ 4 h 16" name="T7"/>
                  <a:gd fmla="*/ 17 w 21" name="T8"/>
                  <a:gd fmla="*/ 1 h 16" name="T9"/>
                </a:gdLst>
                <a:cxnLst>
                  <a:cxn ang="0">
                    <a:pos x="T0" y="T1"/>
                  </a:cxn>
                  <a:cxn ang="0">
                    <a:pos x="T2" y="T3"/>
                  </a:cxn>
                  <a:cxn ang="0">
                    <a:pos x="T4" y="T5"/>
                  </a:cxn>
                  <a:cxn ang="0">
                    <a:pos x="T6" y="T7"/>
                  </a:cxn>
                  <a:cxn ang="0">
                    <a:pos x="T8" y="T9"/>
                  </a:cxn>
                </a:cxnLst>
                <a:rect b="b" l="0" r="r" t="0"/>
                <a:pathLst>
                  <a:path h="16" w="21">
                    <a:moveTo>
                      <a:pt x="17" y="1"/>
                    </a:moveTo>
                    <a:cubicBezTo>
                      <a:pt x="12" y="6"/>
                      <a:pt x="7" y="9"/>
                      <a:pt x="1" y="13"/>
                    </a:cubicBezTo>
                    <a:cubicBezTo>
                      <a:pt x="0" y="14"/>
                      <a:pt x="1" y="16"/>
                      <a:pt x="3" y="16"/>
                    </a:cubicBezTo>
                    <a:cubicBezTo>
                      <a:pt x="9" y="14"/>
                      <a:pt x="15" y="9"/>
                      <a:pt x="19" y="4"/>
                    </a:cubicBezTo>
                    <a:cubicBezTo>
                      <a:pt x="21" y="2"/>
                      <a:pt x="19" y="0"/>
                      <a:pt x="17"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25" name="Freeform 159"/>
              <p:cNvSpPr/>
              <p:nvPr/>
            </p:nvSpPr>
            <p:spPr bwMode="auto">
              <a:xfrm>
                <a:off x="5564" y="1855"/>
                <a:ext cx="44" cy="30"/>
              </a:xfrm>
              <a:custGeom>
                <a:gdLst>
                  <a:gd fmla="*/ 21 w 25" name="T0"/>
                  <a:gd fmla="*/ 2 h 17" name="T1"/>
                  <a:gd fmla="*/ 2 w 25" name="T2"/>
                  <a:gd fmla="*/ 14 h 17" name="T3"/>
                  <a:gd fmla="*/ 3 w 25" name="T4"/>
                  <a:gd fmla="*/ 16 h 17" name="T5"/>
                  <a:gd fmla="*/ 23 w 25" name="T6"/>
                  <a:gd fmla="*/ 5 h 17" name="T7"/>
                  <a:gd fmla="*/ 21 w 25" name="T8"/>
                  <a:gd fmla="*/ 2 h 17" name="T9"/>
                </a:gdLst>
                <a:cxnLst>
                  <a:cxn ang="0">
                    <a:pos x="T0" y="T1"/>
                  </a:cxn>
                  <a:cxn ang="0">
                    <a:pos x="T2" y="T3"/>
                  </a:cxn>
                  <a:cxn ang="0">
                    <a:pos x="T4" y="T5"/>
                  </a:cxn>
                  <a:cxn ang="0">
                    <a:pos x="T6" y="T7"/>
                  </a:cxn>
                  <a:cxn ang="0">
                    <a:pos x="T8" y="T9"/>
                  </a:cxn>
                </a:cxnLst>
                <a:rect b="b" l="0" r="r" t="0"/>
                <a:pathLst>
                  <a:path h="17" w="25">
                    <a:moveTo>
                      <a:pt x="21" y="2"/>
                    </a:moveTo>
                    <a:cubicBezTo>
                      <a:pt x="15" y="7"/>
                      <a:pt x="9" y="11"/>
                      <a:pt x="2" y="14"/>
                    </a:cubicBezTo>
                    <a:cubicBezTo>
                      <a:pt x="0" y="14"/>
                      <a:pt x="1" y="17"/>
                      <a:pt x="3" y="16"/>
                    </a:cubicBezTo>
                    <a:cubicBezTo>
                      <a:pt x="11" y="15"/>
                      <a:pt x="17" y="10"/>
                      <a:pt x="23" y="5"/>
                    </a:cubicBezTo>
                    <a:cubicBezTo>
                      <a:pt x="25" y="3"/>
                      <a:pt x="22" y="0"/>
                      <a:pt x="21"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26" name="Freeform 160"/>
              <p:cNvSpPr/>
              <p:nvPr/>
            </p:nvSpPr>
            <p:spPr bwMode="auto">
              <a:xfrm>
                <a:off x="5527" y="1847"/>
                <a:ext cx="47" cy="28"/>
              </a:xfrm>
              <a:custGeom>
                <a:gdLst>
                  <a:gd fmla="*/ 23 w 27" name="T0"/>
                  <a:gd fmla="*/ 1 h 16" name="T1"/>
                  <a:gd fmla="*/ 1 w 27" name="T2"/>
                  <a:gd fmla="*/ 13 h 16" name="T3"/>
                  <a:gd fmla="*/ 2 w 27" name="T4"/>
                  <a:gd fmla="*/ 16 h 16" name="T5"/>
                  <a:gd fmla="*/ 25 w 27" name="T6"/>
                  <a:gd fmla="*/ 4 h 16" name="T7"/>
                  <a:gd fmla="*/ 23 w 27" name="T8"/>
                  <a:gd fmla="*/ 1 h 16" name="T9"/>
                </a:gdLst>
                <a:cxnLst>
                  <a:cxn ang="0">
                    <a:pos x="T0" y="T1"/>
                  </a:cxn>
                  <a:cxn ang="0">
                    <a:pos x="T2" y="T3"/>
                  </a:cxn>
                  <a:cxn ang="0">
                    <a:pos x="T4" y="T5"/>
                  </a:cxn>
                  <a:cxn ang="0">
                    <a:pos x="T6" y="T7"/>
                  </a:cxn>
                  <a:cxn ang="0">
                    <a:pos x="T8" y="T9"/>
                  </a:cxn>
                </a:cxnLst>
                <a:rect b="b" l="0" r="r" t="0"/>
                <a:pathLst>
                  <a:path h="16" w="27">
                    <a:moveTo>
                      <a:pt x="23" y="1"/>
                    </a:moveTo>
                    <a:cubicBezTo>
                      <a:pt x="16" y="5"/>
                      <a:pt x="8" y="8"/>
                      <a:pt x="1" y="13"/>
                    </a:cubicBezTo>
                    <a:cubicBezTo>
                      <a:pt x="0" y="14"/>
                      <a:pt x="0" y="16"/>
                      <a:pt x="2" y="16"/>
                    </a:cubicBezTo>
                    <a:cubicBezTo>
                      <a:pt x="10" y="13"/>
                      <a:pt x="18" y="8"/>
                      <a:pt x="25" y="4"/>
                    </a:cubicBezTo>
                    <a:cubicBezTo>
                      <a:pt x="27" y="3"/>
                      <a:pt x="25" y="0"/>
                      <a:pt x="23"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27" name="Freeform 161"/>
              <p:cNvSpPr/>
              <p:nvPr/>
            </p:nvSpPr>
            <p:spPr bwMode="auto">
              <a:xfrm>
                <a:off x="5488" y="1847"/>
                <a:ext cx="42" cy="22"/>
              </a:xfrm>
              <a:custGeom>
                <a:gdLst>
                  <a:gd fmla="*/ 21 w 24" name="T0"/>
                  <a:gd fmla="*/ 0 h 13" name="T1"/>
                  <a:gd fmla="*/ 2 w 24" name="T2"/>
                  <a:gd fmla="*/ 9 h 13" name="T3"/>
                  <a:gd fmla="*/ 3 w 24" name="T4"/>
                  <a:gd fmla="*/ 12 h 13" name="T5"/>
                  <a:gd fmla="*/ 22 w 24" name="T6"/>
                  <a:gd fmla="*/ 4 h 13" name="T7"/>
                  <a:gd fmla="*/ 21 w 24" name="T8"/>
                  <a:gd fmla="*/ 0 h 13" name="T9"/>
                </a:gdLst>
                <a:cxnLst>
                  <a:cxn ang="0">
                    <a:pos x="T0" y="T1"/>
                  </a:cxn>
                  <a:cxn ang="0">
                    <a:pos x="T2" y="T3"/>
                  </a:cxn>
                  <a:cxn ang="0">
                    <a:pos x="T4" y="T5"/>
                  </a:cxn>
                  <a:cxn ang="0">
                    <a:pos x="T6" y="T7"/>
                  </a:cxn>
                  <a:cxn ang="0">
                    <a:pos x="T8" y="T9"/>
                  </a:cxn>
                </a:cxnLst>
                <a:rect b="b" l="0" r="r" t="0"/>
                <a:pathLst>
                  <a:path h="13" w="24">
                    <a:moveTo>
                      <a:pt x="21" y="0"/>
                    </a:moveTo>
                    <a:cubicBezTo>
                      <a:pt x="15" y="3"/>
                      <a:pt x="7" y="6"/>
                      <a:pt x="2" y="9"/>
                    </a:cubicBezTo>
                    <a:cubicBezTo>
                      <a:pt x="0" y="10"/>
                      <a:pt x="1" y="13"/>
                      <a:pt x="3" y="12"/>
                    </a:cubicBezTo>
                    <a:cubicBezTo>
                      <a:pt x="10" y="10"/>
                      <a:pt x="16" y="7"/>
                      <a:pt x="22" y="4"/>
                    </a:cubicBezTo>
                    <a:cubicBezTo>
                      <a:pt x="24" y="3"/>
                      <a:pt x="23" y="0"/>
                      <a:pt x="21" y="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28" name="Freeform 162"/>
              <p:cNvSpPr/>
              <p:nvPr/>
            </p:nvSpPr>
            <p:spPr bwMode="auto">
              <a:xfrm>
                <a:off x="5701" y="2573"/>
                <a:ext cx="24" cy="21"/>
              </a:xfrm>
              <a:custGeom>
                <a:gdLst>
                  <a:gd fmla="*/ 1 w 14" name="T0"/>
                  <a:gd fmla="*/ 3 h 12" name="T1"/>
                  <a:gd fmla="*/ 13 w 14" name="T2"/>
                  <a:gd fmla="*/ 8 h 12" name="T3"/>
                  <a:gd fmla="*/ 12 w 14" name="T4"/>
                  <a:gd fmla="*/ 5 h 12" name="T5"/>
                  <a:gd fmla="*/ 8 w 14" name="T6"/>
                  <a:gd fmla="*/ 5 h 12" name="T7"/>
                  <a:gd fmla="*/ 4 w 14" name="T8"/>
                  <a:gd fmla="*/ 2 h 12" name="T9"/>
                  <a:gd fmla="*/ 1 w 14" name="T10"/>
                  <a:gd fmla="*/ 3 h 12" name="T11"/>
                </a:gdLst>
                <a:cxnLst>
                  <a:cxn ang="0">
                    <a:pos x="T0" y="T1"/>
                  </a:cxn>
                  <a:cxn ang="0">
                    <a:pos x="T2" y="T3"/>
                  </a:cxn>
                  <a:cxn ang="0">
                    <a:pos x="T4" y="T5"/>
                  </a:cxn>
                  <a:cxn ang="0">
                    <a:pos x="T6" y="T7"/>
                  </a:cxn>
                  <a:cxn ang="0">
                    <a:pos x="T8" y="T9"/>
                  </a:cxn>
                  <a:cxn ang="0">
                    <a:pos x="T10" y="T11"/>
                  </a:cxn>
                </a:cxnLst>
                <a:rect b="b" l="0" r="r" t="0"/>
                <a:pathLst>
                  <a:path h="12" w="14">
                    <a:moveTo>
                      <a:pt x="1" y="3"/>
                    </a:moveTo>
                    <a:cubicBezTo>
                      <a:pt x="2" y="8"/>
                      <a:pt x="9" y="12"/>
                      <a:pt x="13" y="8"/>
                    </a:cubicBezTo>
                    <a:cubicBezTo>
                      <a:pt x="14" y="7"/>
                      <a:pt x="13" y="6"/>
                      <a:pt x="12" y="5"/>
                    </a:cubicBezTo>
                    <a:cubicBezTo>
                      <a:pt x="11" y="5"/>
                      <a:pt x="9" y="5"/>
                      <a:pt x="8" y="5"/>
                    </a:cubicBezTo>
                    <a:cubicBezTo>
                      <a:pt x="6" y="4"/>
                      <a:pt x="5" y="3"/>
                      <a:pt x="4" y="2"/>
                    </a:cubicBezTo>
                    <a:cubicBezTo>
                      <a:pt x="3" y="0"/>
                      <a:pt x="0" y="1"/>
                      <a:pt x="1" y="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29" name="Freeform 163"/>
              <p:cNvSpPr/>
              <p:nvPr/>
            </p:nvSpPr>
            <p:spPr bwMode="auto">
              <a:xfrm>
                <a:off x="5685" y="2592"/>
                <a:ext cx="39" cy="25"/>
              </a:xfrm>
              <a:custGeom>
                <a:gdLst>
                  <a:gd fmla="*/ 3 w 22" name="T0"/>
                  <a:gd fmla="*/ 4 h 14" name="T1"/>
                  <a:gd fmla="*/ 19 w 22" name="T2"/>
                  <a:gd fmla="*/ 14 h 14" name="T3"/>
                  <a:gd fmla="*/ 21 w 22" name="T4"/>
                  <a:gd fmla="*/ 11 h 14" name="T5"/>
                  <a:gd fmla="*/ 4 w 22" name="T6"/>
                  <a:gd fmla="*/ 1 h 14" name="T7"/>
                  <a:gd fmla="*/ 3 w 22" name="T8"/>
                  <a:gd fmla="*/ 4 h 14" name="T9"/>
                </a:gdLst>
                <a:cxnLst>
                  <a:cxn ang="0">
                    <a:pos x="T0" y="T1"/>
                  </a:cxn>
                  <a:cxn ang="0">
                    <a:pos x="T2" y="T3"/>
                  </a:cxn>
                  <a:cxn ang="0">
                    <a:pos x="T4" y="T5"/>
                  </a:cxn>
                  <a:cxn ang="0">
                    <a:pos x="T6" y="T7"/>
                  </a:cxn>
                  <a:cxn ang="0">
                    <a:pos x="T8" y="T9"/>
                  </a:cxn>
                </a:cxnLst>
                <a:rect b="b" l="0" r="r" t="0"/>
                <a:pathLst>
                  <a:path h="14" w="22">
                    <a:moveTo>
                      <a:pt x="3" y="4"/>
                    </a:moveTo>
                    <a:cubicBezTo>
                      <a:pt x="8" y="7"/>
                      <a:pt x="13" y="11"/>
                      <a:pt x="19" y="14"/>
                    </a:cubicBezTo>
                    <a:cubicBezTo>
                      <a:pt x="20" y="14"/>
                      <a:pt x="22" y="12"/>
                      <a:pt x="21" y="11"/>
                    </a:cubicBezTo>
                    <a:cubicBezTo>
                      <a:pt x="16" y="7"/>
                      <a:pt x="10" y="4"/>
                      <a:pt x="4" y="1"/>
                    </a:cubicBezTo>
                    <a:cubicBezTo>
                      <a:pt x="2" y="0"/>
                      <a:pt x="0" y="3"/>
                      <a:pt x="3"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30" name="Freeform 164"/>
              <p:cNvSpPr/>
              <p:nvPr/>
            </p:nvSpPr>
            <p:spPr bwMode="auto">
              <a:xfrm>
                <a:off x="5680" y="2619"/>
                <a:ext cx="37" cy="22"/>
              </a:xfrm>
              <a:custGeom>
                <a:gdLst>
                  <a:gd fmla="*/ 2 w 21" name="T0"/>
                  <a:gd fmla="*/ 4 h 13" name="T1"/>
                  <a:gd fmla="*/ 10 w 21" name="T2"/>
                  <a:gd fmla="*/ 9 h 13" name="T3"/>
                  <a:gd fmla="*/ 19 w 21" name="T4"/>
                  <a:gd fmla="*/ 13 h 13" name="T5"/>
                  <a:gd fmla="*/ 20 w 21" name="T6"/>
                  <a:gd fmla="*/ 10 h 13" name="T7"/>
                  <a:gd fmla="*/ 13 w 21" name="T8"/>
                  <a:gd fmla="*/ 6 h 13" name="T9"/>
                  <a:gd fmla="*/ 4 w 21" name="T10"/>
                  <a:gd fmla="*/ 1 h 13" name="T11"/>
                  <a:gd fmla="*/ 2 w 21" name="T12"/>
                  <a:gd fmla="*/ 4 h 13" name="T13"/>
                </a:gdLst>
                <a:cxnLst>
                  <a:cxn ang="0">
                    <a:pos x="T0" y="T1"/>
                  </a:cxn>
                  <a:cxn ang="0">
                    <a:pos x="T2" y="T3"/>
                  </a:cxn>
                  <a:cxn ang="0">
                    <a:pos x="T4" y="T5"/>
                  </a:cxn>
                  <a:cxn ang="0">
                    <a:pos x="T6" y="T7"/>
                  </a:cxn>
                  <a:cxn ang="0">
                    <a:pos x="T8" y="T9"/>
                  </a:cxn>
                  <a:cxn ang="0">
                    <a:pos x="T10" y="T11"/>
                  </a:cxn>
                  <a:cxn ang="0">
                    <a:pos x="T12" y="T13"/>
                  </a:cxn>
                </a:cxnLst>
                <a:rect b="b" l="0" r="r" t="0"/>
                <a:pathLst>
                  <a:path h="13" w="21">
                    <a:moveTo>
                      <a:pt x="2" y="4"/>
                    </a:moveTo>
                    <a:cubicBezTo>
                      <a:pt x="5" y="6"/>
                      <a:pt x="7" y="8"/>
                      <a:pt x="10" y="9"/>
                    </a:cubicBezTo>
                    <a:cubicBezTo>
                      <a:pt x="13" y="11"/>
                      <a:pt x="16" y="13"/>
                      <a:pt x="19" y="13"/>
                    </a:cubicBezTo>
                    <a:cubicBezTo>
                      <a:pt x="20" y="13"/>
                      <a:pt x="21" y="11"/>
                      <a:pt x="20" y="10"/>
                    </a:cubicBezTo>
                    <a:cubicBezTo>
                      <a:pt x="18" y="8"/>
                      <a:pt x="15" y="7"/>
                      <a:pt x="13" y="6"/>
                    </a:cubicBezTo>
                    <a:cubicBezTo>
                      <a:pt x="10" y="4"/>
                      <a:pt x="7" y="2"/>
                      <a:pt x="4" y="1"/>
                    </a:cubicBezTo>
                    <a:cubicBezTo>
                      <a:pt x="3" y="0"/>
                      <a:pt x="0" y="2"/>
                      <a:pt x="2"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31" name="Freeform 165"/>
              <p:cNvSpPr/>
              <p:nvPr/>
            </p:nvSpPr>
            <p:spPr bwMode="auto">
              <a:xfrm>
                <a:off x="5483" y="2466"/>
                <a:ext cx="68" cy="37"/>
              </a:xfrm>
              <a:custGeom>
                <a:gdLst>
                  <a:gd fmla="*/ 2 w 39" name="T0"/>
                  <a:gd fmla="*/ 20 h 21" name="T1"/>
                  <a:gd fmla="*/ 38 w 39" name="T2"/>
                  <a:gd fmla="*/ 4 h 21" name="T3"/>
                  <a:gd fmla="*/ 36 w 39" name="T4"/>
                  <a:gd fmla="*/ 2 h 21" name="T5"/>
                  <a:gd fmla="*/ 2 w 39" name="T6"/>
                  <a:gd fmla="*/ 16 h 21" name="T7"/>
                  <a:gd fmla="*/ 2 w 39" name="T8"/>
                  <a:gd fmla="*/ 20 h 21" name="T9"/>
                </a:gdLst>
                <a:cxnLst>
                  <a:cxn ang="0">
                    <a:pos x="T0" y="T1"/>
                  </a:cxn>
                  <a:cxn ang="0">
                    <a:pos x="T2" y="T3"/>
                  </a:cxn>
                  <a:cxn ang="0">
                    <a:pos x="T4" y="T5"/>
                  </a:cxn>
                  <a:cxn ang="0">
                    <a:pos x="T6" y="T7"/>
                  </a:cxn>
                  <a:cxn ang="0">
                    <a:pos x="T8" y="T9"/>
                  </a:cxn>
                </a:cxnLst>
                <a:rect b="b" l="0" r="r" t="0"/>
                <a:pathLst>
                  <a:path h="21" w="39">
                    <a:moveTo>
                      <a:pt x="2" y="20"/>
                    </a:moveTo>
                    <a:cubicBezTo>
                      <a:pt x="15" y="21"/>
                      <a:pt x="32" y="16"/>
                      <a:pt x="38" y="4"/>
                    </a:cubicBezTo>
                    <a:cubicBezTo>
                      <a:pt x="39" y="2"/>
                      <a:pt x="37" y="0"/>
                      <a:pt x="36" y="2"/>
                    </a:cubicBezTo>
                    <a:cubicBezTo>
                      <a:pt x="25" y="10"/>
                      <a:pt x="16" y="17"/>
                      <a:pt x="2" y="16"/>
                    </a:cubicBezTo>
                    <a:cubicBezTo>
                      <a:pt x="0" y="16"/>
                      <a:pt x="0" y="20"/>
                      <a:pt x="2" y="2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32" name="Freeform 166"/>
              <p:cNvSpPr/>
              <p:nvPr/>
            </p:nvSpPr>
            <p:spPr bwMode="auto">
              <a:xfrm>
                <a:off x="5483" y="2443"/>
                <a:ext cx="65" cy="35"/>
              </a:xfrm>
              <a:custGeom>
                <a:gdLst>
                  <a:gd fmla="*/ 2 w 37" name="T0"/>
                  <a:gd fmla="*/ 20 h 20" name="T1"/>
                  <a:gd fmla="*/ 25 w 37" name="T2"/>
                  <a:gd fmla="*/ 14 h 20" name="T3"/>
                  <a:gd fmla="*/ 36 w 37" name="T4"/>
                  <a:gd fmla="*/ 2 h 20" name="T5"/>
                  <a:gd fmla="*/ 33 w 37" name="T6"/>
                  <a:gd fmla="*/ 1 h 20" name="T7"/>
                  <a:gd fmla="*/ 2 w 37" name="T8"/>
                  <a:gd fmla="*/ 16 h 20" name="T9"/>
                  <a:gd fmla="*/ 2 w 37" name="T10"/>
                  <a:gd fmla="*/ 20 h 20" name="T11"/>
                </a:gdLst>
                <a:cxnLst>
                  <a:cxn ang="0">
                    <a:pos x="T0" y="T1"/>
                  </a:cxn>
                  <a:cxn ang="0">
                    <a:pos x="T2" y="T3"/>
                  </a:cxn>
                  <a:cxn ang="0">
                    <a:pos x="T4" y="T5"/>
                  </a:cxn>
                  <a:cxn ang="0">
                    <a:pos x="T6" y="T7"/>
                  </a:cxn>
                  <a:cxn ang="0">
                    <a:pos x="T8" y="T9"/>
                  </a:cxn>
                  <a:cxn ang="0">
                    <a:pos x="T10" y="T11"/>
                  </a:cxn>
                </a:cxnLst>
                <a:rect b="b" l="0" r="r" t="0"/>
                <a:pathLst>
                  <a:path h="20" w="37">
                    <a:moveTo>
                      <a:pt x="2" y="20"/>
                    </a:moveTo>
                    <a:cubicBezTo>
                      <a:pt x="10" y="19"/>
                      <a:pt x="17" y="17"/>
                      <a:pt x="25" y="14"/>
                    </a:cubicBezTo>
                    <a:cubicBezTo>
                      <a:pt x="29" y="12"/>
                      <a:pt x="37" y="8"/>
                      <a:pt x="36" y="2"/>
                    </a:cubicBezTo>
                    <a:cubicBezTo>
                      <a:pt x="36" y="1"/>
                      <a:pt x="34" y="0"/>
                      <a:pt x="33" y="1"/>
                    </a:cubicBezTo>
                    <a:cubicBezTo>
                      <a:pt x="28" y="11"/>
                      <a:pt x="11" y="14"/>
                      <a:pt x="2" y="16"/>
                    </a:cubicBezTo>
                    <a:cubicBezTo>
                      <a:pt x="0" y="17"/>
                      <a:pt x="0" y="20"/>
                      <a:pt x="2" y="2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33" name="Freeform 167"/>
              <p:cNvSpPr/>
              <p:nvPr/>
            </p:nvSpPr>
            <p:spPr bwMode="auto">
              <a:xfrm>
                <a:off x="5492" y="2423"/>
                <a:ext cx="40" cy="23"/>
              </a:xfrm>
              <a:custGeom>
                <a:gdLst>
                  <a:gd fmla="*/ 3 w 23" name="T0"/>
                  <a:gd fmla="*/ 13 h 13" name="T1"/>
                  <a:gd fmla="*/ 22 w 23" name="T2"/>
                  <a:gd fmla="*/ 3 h 13" name="T3"/>
                  <a:gd fmla="*/ 20 w 23" name="T4"/>
                  <a:gd fmla="*/ 1 h 13" name="T5"/>
                  <a:gd fmla="*/ 12 w 23" name="T6"/>
                  <a:gd fmla="*/ 6 h 13" name="T7"/>
                  <a:gd fmla="*/ 2 w 23" name="T8"/>
                  <a:gd fmla="*/ 9 h 13" name="T9"/>
                  <a:gd fmla="*/ 3 w 23" name="T10"/>
                  <a:gd fmla="*/ 13 h 13" name="T11"/>
                </a:gdLst>
                <a:cxnLst>
                  <a:cxn ang="0">
                    <a:pos x="T0" y="T1"/>
                  </a:cxn>
                  <a:cxn ang="0">
                    <a:pos x="T2" y="T3"/>
                  </a:cxn>
                  <a:cxn ang="0">
                    <a:pos x="T4" y="T5"/>
                  </a:cxn>
                  <a:cxn ang="0">
                    <a:pos x="T6" y="T7"/>
                  </a:cxn>
                  <a:cxn ang="0">
                    <a:pos x="T8" y="T9"/>
                  </a:cxn>
                  <a:cxn ang="0">
                    <a:pos x="T10" y="T11"/>
                  </a:cxn>
                </a:cxnLst>
                <a:rect b="b" l="0" r="r" t="0"/>
                <a:pathLst>
                  <a:path h="13" w="23">
                    <a:moveTo>
                      <a:pt x="3" y="13"/>
                    </a:moveTo>
                    <a:cubicBezTo>
                      <a:pt x="10" y="13"/>
                      <a:pt x="19" y="9"/>
                      <a:pt x="22" y="3"/>
                    </a:cubicBezTo>
                    <a:cubicBezTo>
                      <a:pt x="23" y="1"/>
                      <a:pt x="22" y="0"/>
                      <a:pt x="20" y="1"/>
                    </a:cubicBezTo>
                    <a:cubicBezTo>
                      <a:pt x="17" y="2"/>
                      <a:pt x="15" y="4"/>
                      <a:pt x="12" y="6"/>
                    </a:cubicBezTo>
                    <a:cubicBezTo>
                      <a:pt x="9" y="8"/>
                      <a:pt x="5" y="9"/>
                      <a:pt x="2" y="9"/>
                    </a:cubicBezTo>
                    <a:cubicBezTo>
                      <a:pt x="0" y="10"/>
                      <a:pt x="0" y="13"/>
                      <a:pt x="3" y="1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34" name="Freeform 168"/>
              <p:cNvSpPr/>
              <p:nvPr/>
            </p:nvSpPr>
            <p:spPr bwMode="auto">
              <a:xfrm>
                <a:off x="5488" y="2399"/>
                <a:ext cx="42" cy="30"/>
              </a:xfrm>
              <a:custGeom>
                <a:gdLst>
                  <a:gd fmla="*/ 3 w 24" name="T0"/>
                  <a:gd fmla="*/ 16 h 17" name="T1"/>
                  <a:gd fmla="*/ 23 w 24" name="T2"/>
                  <a:gd fmla="*/ 4 h 17" name="T3"/>
                  <a:gd fmla="*/ 20 w 24" name="T4"/>
                  <a:gd fmla="*/ 2 h 17" name="T5"/>
                  <a:gd fmla="*/ 12 w 24" name="T6"/>
                  <a:gd fmla="*/ 8 h 17" name="T7"/>
                  <a:gd fmla="*/ 2 w 24" name="T8"/>
                  <a:gd fmla="*/ 13 h 17" name="T9"/>
                  <a:gd fmla="*/ 3 w 24" name="T10"/>
                  <a:gd fmla="*/ 16 h 17" name="T11"/>
                </a:gdLst>
                <a:cxnLst>
                  <a:cxn ang="0">
                    <a:pos x="T0" y="T1"/>
                  </a:cxn>
                  <a:cxn ang="0">
                    <a:pos x="T2" y="T3"/>
                  </a:cxn>
                  <a:cxn ang="0">
                    <a:pos x="T4" y="T5"/>
                  </a:cxn>
                  <a:cxn ang="0">
                    <a:pos x="T6" y="T7"/>
                  </a:cxn>
                  <a:cxn ang="0">
                    <a:pos x="T8" y="T9"/>
                  </a:cxn>
                  <a:cxn ang="0">
                    <a:pos x="T10" y="T11"/>
                  </a:cxn>
                </a:cxnLst>
                <a:rect b="b" l="0" r="r" t="0"/>
                <a:pathLst>
                  <a:path h="17" w="24">
                    <a:moveTo>
                      <a:pt x="3" y="16"/>
                    </a:moveTo>
                    <a:cubicBezTo>
                      <a:pt x="10" y="15"/>
                      <a:pt x="19" y="11"/>
                      <a:pt x="23" y="4"/>
                    </a:cubicBezTo>
                    <a:cubicBezTo>
                      <a:pt x="24" y="2"/>
                      <a:pt x="22" y="0"/>
                      <a:pt x="20" y="2"/>
                    </a:cubicBezTo>
                    <a:cubicBezTo>
                      <a:pt x="18" y="4"/>
                      <a:pt x="15" y="6"/>
                      <a:pt x="12" y="8"/>
                    </a:cubicBezTo>
                    <a:cubicBezTo>
                      <a:pt x="9" y="10"/>
                      <a:pt x="5" y="12"/>
                      <a:pt x="2" y="13"/>
                    </a:cubicBezTo>
                    <a:cubicBezTo>
                      <a:pt x="0" y="13"/>
                      <a:pt x="1" y="17"/>
                      <a:pt x="3" y="1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35" name="Freeform 169"/>
              <p:cNvSpPr/>
              <p:nvPr/>
            </p:nvSpPr>
            <p:spPr bwMode="auto">
              <a:xfrm>
                <a:off x="5483" y="2376"/>
                <a:ext cx="32" cy="25"/>
              </a:xfrm>
              <a:custGeom>
                <a:gdLst>
                  <a:gd fmla="*/ 4 w 18" name="T0"/>
                  <a:gd fmla="*/ 13 h 14" name="T1"/>
                  <a:gd fmla="*/ 18 w 18" name="T2"/>
                  <a:gd fmla="*/ 3 h 14" name="T3"/>
                  <a:gd fmla="*/ 15 w 18" name="T4"/>
                  <a:gd fmla="*/ 1 h 14" name="T5"/>
                  <a:gd fmla="*/ 3 w 18" name="T6"/>
                  <a:gd fmla="*/ 9 h 14" name="T7"/>
                  <a:gd fmla="*/ 4 w 18" name="T8"/>
                  <a:gd fmla="*/ 13 h 14" name="T9"/>
                </a:gdLst>
                <a:cxnLst>
                  <a:cxn ang="0">
                    <a:pos x="T0" y="T1"/>
                  </a:cxn>
                  <a:cxn ang="0">
                    <a:pos x="T2" y="T3"/>
                  </a:cxn>
                  <a:cxn ang="0">
                    <a:pos x="T4" y="T5"/>
                  </a:cxn>
                  <a:cxn ang="0">
                    <a:pos x="T6" y="T7"/>
                  </a:cxn>
                  <a:cxn ang="0">
                    <a:pos x="T8" y="T9"/>
                  </a:cxn>
                </a:cxnLst>
                <a:rect b="b" l="0" r="r" t="0"/>
                <a:pathLst>
                  <a:path h="14" w="18">
                    <a:moveTo>
                      <a:pt x="4" y="13"/>
                    </a:moveTo>
                    <a:cubicBezTo>
                      <a:pt x="10" y="12"/>
                      <a:pt x="16" y="9"/>
                      <a:pt x="18" y="3"/>
                    </a:cubicBezTo>
                    <a:cubicBezTo>
                      <a:pt x="18" y="1"/>
                      <a:pt x="17" y="0"/>
                      <a:pt x="15" y="1"/>
                    </a:cubicBezTo>
                    <a:cubicBezTo>
                      <a:pt x="12" y="5"/>
                      <a:pt x="8" y="8"/>
                      <a:pt x="3" y="9"/>
                    </a:cubicBezTo>
                    <a:cubicBezTo>
                      <a:pt x="0" y="10"/>
                      <a:pt x="1" y="14"/>
                      <a:pt x="4" y="1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36" name="Freeform 170"/>
              <p:cNvSpPr/>
              <p:nvPr/>
            </p:nvSpPr>
            <p:spPr bwMode="auto">
              <a:xfrm>
                <a:off x="5471" y="2355"/>
                <a:ext cx="29" cy="21"/>
              </a:xfrm>
              <a:custGeom>
                <a:gdLst>
                  <a:gd fmla="*/ 3 w 17" name="T0"/>
                  <a:gd fmla="*/ 11 h 12" name="T1"/>
                  <a:gd fmla="*/ 11 w 17" name="T2"/>
                  <a:gd fmla="*/ 8 h 12" name="T3"/>
                  <a:gd fmla="*/ 16 w 17" name="T4"/>
                  <a:gd fmla="*/ 3 h 12" name="T5"/>
                  <a:gd fmla="*/ 14 w 17" name="T6"/>
                  <a:gd fmla="*/ 1 h 12" name="T7"/>
                  <a:gd fmla="*/ 9 w 17" name="T8"/>
                  <a:gd fmla="*/ 5 h 12" name="T9"/>
                  <a:gd fmla="*/ 2 w 17" name="T10"/>
                  <a:gd fmla="*/ 8 h 12" name="T11"/>
                  <a:gd fmla="*/ 3 w 17" name="T12"/>
                  <a:gd fmla="*/ 11 h 12" name="T13"/>
                </a:gdLst>
                <a:cxnLst>
                  <a:cxn ang="0">
                    <a:pos x="T0" y="T1"/>
                  </a:cxn>
                  <a:cxn ang="0">
                    <a:pos x="T2" y="T3"/>
                  </a:cxn>
                  <a:cxn ang="0">
                    <a:pos x="T4" y="T5"/>
                  </a:cxn>
                  <a:cxn ang="0">
                    <a:pos x="T6" y="T7"/>
                  </a:cxn>
                  <a:cxn ang="0">
                    <a:pos x="T8" y="T9"/>
                  </a:cxn>
                  <a:cxn ang="0">
                    <a:pos x="T10" y="T11"/>
                  </a:cxn>
                  <a:cxn ang="0">
                    <a:pos x="T12" y="T13"/>
                  </a:cxn>
                </a:cxnLst>
                <a:rect b="b" l="0" r="r" t="0"/>
                <a:pathLst>
                  <a:path h="12" w="17">
                    <a:moveTo>
                      <a:pt x="3" y="11"/>
                    </a:moveTo>
                    <a:cubicBezTo>
                      <a:pt x="6" y="11"/>
                      <a:pt x="9" y="10"/>
                      <a:pt x="11" y="8"/>
                    </a:cubicBezTo>
                    <a:cubicBezTo>
                      <a:pt x="13" y="7"/>
                      <a:pt x="16" y="5"/>
                      <a:pt x="16" y="3"/>
                    </a:cubicBezTo>
                    <a:cubicBezTo>
                      <a:pt x="17" y="2"/>
                      <a:pt x="15" y="0"/>
                      <a:pt x="14" y="1"/>
                    </a:cubicBezTo>
                    <a:cubicBezTo>
                      <a:pt x="12" y="2"/>
                      <a:pt x="11" y="3"/>
                      <a:pt x="9" y="5"/>
                    </a:cubicBezTo>
                    <a:cubicBezTo>
                      <a:pt x="7" y="6"/>
                      <a:pt x="5" y="7"/>
                      <a:pt x="2" y="8"/>
                    </a:cubicBezTo>
                    <a:cubicBezTo>
                      <a:pt x="0" y="8"/>
                      <a:pt x="1" y="12"/>
                      <a:pt x="3" y="1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37" name="Freeform 171"/>
              <p:cNvSpPr/>
              <p:nvPr/>
            </p:nvSpPr>
            <p:spPr bwMode="auto">
              <a:xfrm>
                <a:off x="5453" y="2341"/>
                <a:ext cx="21" cy="16"/>
              </a:xfrm>
              <a:custGeom>
                <a:gdLst>
                  <a:gd fmla="*/ 4 w 12" name="T0"/>
                  <a:gd fmla="*/ 9 h 9" name="T1"/>
                  <a:gd fmla="*/ 12 w 12" name="T2"/>
                  <a:gd fmla="*/ 2 h 9" name="T3"/>
                  <a:gd fmla="*/ 10 w 12" name="T4"/>
                  <a:gd fmla="*/ 0 h 9" name="T5"/>
                  <a:gd fmla="*/ 7 w 12" name="T6"/>
                  <a:gd fmla="*/ 3 h 9" name="T7"/>
                  <a:gd fmla="*/ 3 w 12" name="T8"/>
                  <a:gd fmla="*/ 5 h 9" name="T9"/>
                  <a:gd fmla="*/ 4 w 12" name="T10"/>
                  <a:gd fmla="*/ 9 h 9" name="T11"/>
                </a:gdLst>
                <a:cxnLst>
                  <a:cxn ang="0">
                    <a:pos x="T0" y="T1"/>
                  </a:cxn>
                  <a:cxn ang="0">
                    <a:pos x="T2" y="T3"/>
                  </a:cxn>
                  <a:cxn ang="0">
                    <a:pos x="T4" y="T5"/>
                  </a:cxn>
                  <a:cxn ang="0">
                    <a:pos x="T6" y="T7"/>
                  </a:cxn>
                  <a:cxn ang="0">
                    <a:pos x="T8" y="T9"/>
                  </a:cxn>
                  <a:cxn ang="0">
                    <a:pos x="T10" y="T11"/>
                  </a:cxn>
                </a:cxnLst>
                <a:rect b="b" l="0" r="r" t="0"/>
                <a:pathLst>
                  <a:path h="9" w="12">
                    <a:moveTo>
                      <a:pt x="4" y="9"/>
                    </a:moveTo>
                    <a:cubicBezTo>
                      <a:pt x="7" y="8"/>
                      <a:pt x="12" y="6"/>
                      <a:pt x="12" y="2"/>
                    </a:cubicBezTo>
                    <a:cubicBezTo>
                      <a:pt x="12" y="1"/>
                      <a:pt x="11" y="0"/>
                      <a:pt x="10" y="0"/>
                    </a:cubicBezTo>
                    <a:cubicBezTo>
                      <a:pt x="9" y="1"/>
                      <a:pt x="8" y="2"/>
                      <a:pt x="7" y="3"/>
                    </a:cubicBezTo>
                    <a:cubicBezTo>
                      <a:pt x="6" y="4"/>
                      <a:pt x="4" y="5"/>
                      <a:pt x="3" y="5"/>
                    </a:cubicBezTo>
                    <a:cubicBezTo>
                      <a:pt x="0" y="6"/>
                      <a:pt x="1" y="9"/>
                      <a:pt x="4" y="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38" name="Freeform 172"/>
              <p:cNvSpPr/>
              <p:nvPr/>
            </p:nvSpPr>
            <p:spPr bwMode="auto">
              <a:xfrm>
                <a:off x="5523" y="2531"/>
                <a:ext cx="6" cy="3"/>
              </a:xfrm>
              <a:custGeom>
                <a:gdLst>
                  <a:gd fmla="*/ 2 w 3" name="T0"/>
                  <a:gd fmla="*/ 2 h 2" name="T1"/>
                  <a:gd fmla="*/ 2 w 3" name="T2"/>
                  <a:gd fmla="*/ 0 h 2" name="T3"/>
                  <a:gd fmla="*/ 2 w 3" name="T4"/>
                  <a:gd fmla="*/ 2 h 2" name="T5"/>
                </a:gdLst>
                <a:cxnLst>
                  <a:cxn ang="0">
                    <a:pos x="T0" y="T1"/>
                  </a:cxn>
                  <a:cxn ang="0">
                    <a:pos x="T2" y="T3"/>
                  </a:cxn>
                  <a:cxn ang="0">
                    <a:pos x="T4" y="T5"/>
                  </a:cxn>
                </a:cxnLst>
                <a:rect b="b" l="0" r="r" t="0"/>
                <a:pathLst>
                  <a:path h="2" w="3">
                    <a:moveTo>
                      <a:pt x="2" y="2"/>
                    </a:moveTo>
                    <a:cubicBezTo>
                      <a:pt x="3" y="2"/>
                      <a:pt x="3" y="0"/>
                      <a:pt x="2" y="0"/>
                    </a:cubicBezTo>
                    <a:cubicBezTo>
                      <a:pt x="0" y="0"/>
                      <a:pt x="0" y="2"/>
                      <a:pt x="2"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39" name="Freeform 173"/>
              <p:cNvSpPr/>
              <p:nvPr/>
            </p:nvSpPr>
            <p:spPr bwMode="auto">
              <a:xfrm>
                <a:off x="5502" y="2495"/>
                <a:ext cx="62" cy="25"/>
              </a:xfrm>
              <a:custGeom>
                <a:gdLst>
                  <a:gd fmla="*/ 2 w 35" name="T0"/>
                  <a:gd fmla="*/ 14 h 14" name="T1"/>
                  <a:gd fmla="*/ 33 w 35" name="T2"/>
                  <a:gd fmla="*/ 3 h 14" name="T3"/>
                  <a:gd fmla="*/ 32 w 35" name="T4"/>
                  <a:gd fmla="*/ 0 h 14" name="T5"/>
                  <a:gd fmla="*/ 2 w 35" name="T6"/>
                  <a:gd fmla="*/ 11 h 14" name="T7"/>
                  <a:gd fmla="*/ 2 w 35" name="T8"/>
                  <a:gd fmla="*/ 14 h 14" name="T9"/>
                </a:gdLst>
                <a:cxnLst>
                  <a:cxn ang="0">
                    <a:pos x="T0" y="T1"/>
                  </a:cxn>
                  <a:cxn ang="0">
                    <a:pos x="T2" y="T3"/>
                  </a:cxn>
                  <a:cxn ang="0">
                    <a:pos x="T4" y="T5"/>
                  </a:cxn>
                  <a:cxn ang="0">
                    <a:pos x="T6" y="T7"/>
                  </a:cxn>
                  <a:cxn ang="0">
                    <a:pos x="T8" y="T9"/>
                  </a:cxn>
                </a:cxnLst>
                <a:rect b="b" l="0" r="r" t="0"/>
                <a:pathLst>
                  <a:path h="14" w="35">
                    <a:moveTo>
                      <a:pt x="2" y="14"/>
                    </a:moveTo>
                    <a:cubicBezTo>
                      <a:pt x="13" y="12"/>
                      <a:pt x="25" y="9"/>
                      <a:pt x="33" y="3"/>
                    </a:cubicBezTo>
                    <a:cubicBezTo>
                      <a:pt x="35" y="2"/>
                      <a:pt x="34" y="0"/>
                      <a:pt x="32" y="0"/>
                    </a:cubicBezTo>
                    <a:cubicBezTo>
                      <a:pt x="22" y="2"/>
                      <a:pt x="11" y="7"/>
                      <a:pt x="2" y="11"/>
                    </a:cubicBezTo>
                    <a:cubicBezTo>
                      <a:pt x="0" y="11"/>
                      <a:pt x="0" y="14"/>
                      <a:pt x="2" y="1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40" name="Freeform 174"/>
              <p:cNvSpPr/>
              <p:nvPr/>
            </p:nvSpPr>
            <p:spPr bwMode="auto">
              <a:xfrm>
                <a:off x="5536" y="2518"/>
                <a:ext cx="37" cy="21"/>
              </a:xfrm>
              <a:custGeom>
                <a:gdLst>
                  <a:gd fmla="*/ 4 w 21" name="T0"/>
                  <a:gd fmla="*/ 11 h 12" name="T1"/>
                  <a:gd fmla="*/ 19 w 21" name="T2"/>
                  <a:gd fmla="*/ 3 h 12" name="T3"/>
                  <a:gd fmla="*/ 19 w 21" name="T4"/>
                  <a:gd fmla="*/ 0 h 12" name="T5"/>
                  <a:gd fmla="*/ 2 w 21" name="T6"/>
                  <a:gd fmla="*/ 8 h 12" name="T7"/>
                  <a:gd fmla="*/ 4 w 21" name="T8"/>
                  <a:gd fmla="*/ 11 h 12" name="T9"/>
                </a:gdLst>
                <a:cxnLst>
                  <a:cxn ang="0">
                    <a:pos x="T0" y="T1"/>
                  </a:cxn>
                  <a:cxn ang="0">
                    <a:pos x="T2" y="T3"/>
                  </a:cxn>
                  <a:cxn ang="0">
                    <a:pos x="T4" y="T5"/>
                  </a:cxn>
                  <a:cxn ang="0">
                    <a:pos x="T6" y="T7"/>
                  </a:cxn>
                  <a:cxn ang="0">
                    <a:pos x="T8" y="T9"/>
                  </a:cxn>
                </a:cxnLst>
                <a:rect b="b" l="0" r="r" t="0"/>
                <a:pathLst>
                  <a:path h="12" w="21">
                    <a:moveTo>
                      <a:pt x="4" y="11"/>
                    </a:moveTo>
                    <a:cubicBezTo>
                      <a:pt x="9" y="7"/>
                      <a:pt x="14" y="5"/>
                      <a:pt x="19" y="3"/>
                    </a:cubicBezTo>
                    <a:cubicBezTo>
                      <a:pt x="21" y="2"/>
                      <a:pt x="21" y="0"/>
                      <a:pt x="19" y="0"/>
                    </a:cubicBezTo>
                    <a:cubicBezTo>
                      <a:pt x="13" y="0"/>
                      <a:pt x="6" y="4"/>
                      <a:pt x="2" y="8"/>
                    </a:cubicBezTo>
                    <a:cubicBezTo>
                      <a:pt x="0" y="10"/>
                      <a:pt x="3" y="12"/>
                      <a:pt x="4" y="1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41" name="Freeform 175"/>
              <p:cNvSpPr/>
              <p:nvPr/>
            </p:nvSpPr>
            <p:spPr bwMode="auto">
              <a:xfrm>
                <a:off x="5553" y="2541"/>
                <a:ext cx="28" cy="20"/>
              </a:xfrm>
              <a:custGeom>
                <a:gdLst>
                  <a:gd fmla="*/ 4 w 16" name="T0"/>
                  <a:gd fmla="*/ 9 h 11" name="T1"/>
                  <a:gd fmla="*/ 15 w 16" name="T2"/>
                  <a:gd fmla="*/ 3 h 11" name="T3"/>
                  <a:gd fmla="*/ 14 w 16" name="T4"/>
                  <a:gd fmla="*/ 0 h 11" name="T5"/>
                  <a:gd fmla="*/ 1 w 16" name="T6"/>
                  <a:gd fmla="*/ 7 h 11" name="T7"/>
                  <a:gd fmla="*/ 4 w 16" name="T8"/>
                  <a:gd fmla="*/ 9 h 11" name="T9"/>
                </a:gdLst>
                <a:cxnLst>
                  <a:cxn ang="0">
                    <a:pos x="T0" y="T1"/>
                  </a:cxn>
                  <a:cxn ang="0">
                    <a:pos x="T2" y="T3"/>
                  </a:cxn>
                  <a:cxn ang="0">
                    <a:pos x="T4" y="T5"/>
                  </a:cxn>
                  <a:cxn ang="0">
                    <a:pos x="T6" y="T7"/>
                  </a:cxn>
                  <a:cxn ang="0">
                    <a:pos x="T8" y="T9"/>
                  </a:cxn>
                </a:cxnLst>
                <a:rect b="b" l="0" r="r" t="0"/>
                <a:pathLst>
                  <a:path h="11" w="16">
                    <a:moveTo>
                      <a:pt x="4" y="9"/>
                    </a:moveTo>
                    <a:cubicBezTo>
                      <a:pt x="7" y="6"/>
                      <a:pt x="11" y="5"/>
                      <a:pt x="15" y="3"/>
                    </a:cubicBezTo>
                    <a:cubicBezTo>
                      <a:pt x="16" y="2"/>
                      <a:pt x="16" y="0"/>
                      <a:pt x="14" y="0"/>
                    </a:cubicBezTo>
                    <a:cubicBezTo>
                      <a:pt x="9" y="0"/>
                      <a:pt x="5" y="3"/>
                      <a:pt x="1" y="7"/>
                    </a:cubicBezTo>
                    <a:cubicBezTo>
                      <a:pt x="0" y="8"/>
                      <a:pt x="2" y="11"/>
                      <a:pt x="4" y="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42" name="Freeform 176"/>
              <p:cNvSpPr/>
              <p:nvPr/>
            </p:nvSpPr>
            <p:spPr bwMode="auto">
              <a:xfrm>
                <a:off x="5571" y="2575"/>
                <a:ext cx="21" cy="15"/>
              </a:xfrm>
              <a:custGeom>
                <a:gdLst>
                  <a:gd fmla="*/ 4 w 12" name="T0"/>
                  <a:gd fmla="*/ 8 h 9" name="T1"/>
                  <a:gd fmla="*/ 11 w 12" name="T2"/>
                  <a:gd fmla="*/ 3 h 9" name="T3"/>
                  <a:gd fmla="*/ 9 w 12" name="T4"/>
                  <a:gd fmla="*/ 0 h 9" name="T5"/>
                  <a:gd fmla="*/ 2 w 12" name="T6"/>
                  <a:gd fmla="*/ 4 h 9" name="T7"/>
                  <a:gd fmla="*/ 4 w 12" name="T8"/>
                  <a:gd fmla="*/ 8 h 9" name="T9"/>
                </a:gdLst>
                <a:cxnLst>
                  <a:cxn ang="0">
                    <a:pos x="T0" y="T1"/>
                  </a:cxn>
                  <a:cxn ang="0">
                    <a:pos x="T2" y="T3"/>
                  </a:cxn>
                  <a:cxn ang="0">
                    <a:pos x="T4" y="T5"/>
                  </a:cxn>
                  <a:cxn ang="0">
                    <a:pos x="T6" y="T7"/>
                  </a:cxn>
                  <a:cxn ang="0">
                    <a:pos x="T8" y="T9"/>
                  </a:cxn>
                </a:cxnLst>
                <a:rect b="b" l="0" r="r" t="0"/>
                <a:pathLst>
                  <a:path h="9" w="12">
                    <a:moveTo>
                      <a:pt x="4" y="8"/>
                    </a:moveTo>
                    <a:cubicBezTo>
                      <a:pt x="7" y="6"/>
                      <a:pt x="10" y="5"/>
                      <a:pt x="11" y="3"/>
                    </a:cubicBezTo>
                    <a:cubicBezTo>
                      <a:pt x="12" y="1"/>
                      <a:pt x="11" y="0"/>
                      <a:pt x="9" y="0"/>
                    </a:cubicBezTo>
                    <a:cubicBezTo>
                      <a:pt x="7" y="1"/>
                      <a:pt x="4" y="3"/>
                      <a:pt x="2" y="4"/>
                    </a:cubicBezTo>
                    <a:cubicBezTo>
                      <a:pt x="0" y="6"/>
                      <a:pt x="2" y="9"/>
                      <a:pt x="4" y="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43" name="Freeform 177"/>
              <p:cNvSpPr/>
              <p:nvPr/>
            </p:nvSpPr>
            <p:spPr bwMode="auto">
              <a:xfrm>
                <a:off x="5585" y="2613"/>
                <a:ext cx="19" cy="14"/>
              </a:xfrm>
              <a:custGeom>
                <a:gdLst>
                  <a:gd fmla="*/ 4 w 11" name="T0"/>
                  <a:gd fmla="*/ 7 h 8" name="T1"/>
                  <a:gd fmla="*/ 10 w 11" name="T2"/>
                  <a:gd fmla="*/ 3 h 8" name="T3"/>
                  <a:gd fmla="*/ 9 w 11" name="T4"/>
                  <a:gd fmla="*/ 0 h 8" name="T5"/>
                  <a:gd fmla="*/ 2 w 11" name="T6"/>
                  <a:gd fmla="*/ 4 h 8" name="T7"/>
                  <a:gd fmla="*/ 4 w 11" name="T8"/>
                  <a:gd fmla="*/ 7 h 8" name="T9"/>
                </a:gdLst>
                <a:cxnLst>
                  <a:cxn ang="0">
                    <a:pos x="T0" y="T1"/>
                  </a:cxn>
                  <a:cxn ang="0">
                    <a:pos x="T2" y="T3"/>
                  </a:cxn>
                  <a:cxn ang="0">
                    <a:pos x="T4" y="T5"/>
                  </a:cxn>
                  <a:cxn ang="0">
                    <a:pos x="T6" y="T7"/>
                  </a:cxn>
                  <a:cxn ang="0">
                    <a:pos x="T8" y="T9"/>
                  </a:cxn>
                </a:cxnLst>
                <a:rect b="b" l="0" r="r" t="0"/>
                <a:pathLst>
                  <a:path h="8" w="11">
                    <a:moveTo>
                      <a:pt x="4" y="7"/>
                    </a:moveTo>
                    <a:cubicBezTo>
                      <a:pt x="6" y="6"/>
                      <a:pt x="9" y="5"/>
                      <a:pt x="10" y="3"/>
                    </a:cubicBezTo>
                    <a:cubicBezTo>
                      <a:pt x="11" y="2"/>
                      <a:pt x="10" y="0"/>
                      <a:pt x="9" y="0"/>
                    </a:cubicBezTo>
                    <a:cubicBezTo>
                      <a:pt x="6" y="1"/>
                      <a:pt x="4" y="2"/>
                      <a:pt x="2" y="4"/>
                    </a:cubicBezTo>
                    <a:cubicBezTo>
                      <a:pt x="0" y="5"/>
                      <a:pt x="2" y="8"/>
                      <a:pt x="4" y="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44" name="Freeform 178"/>
              <p:cNvSpPr/>
              <p:nvPr/>
            </p:nvSpPr>
            <p:spPr bwMode="auto">
              <a:xfrm>
                <a:off x="5655" y="2439"/>
                <a:ext cx="34" cy="30"/>
              </a:xfrm>
              <a:custGeom>
                <a:gdLst>
                  <a:gd fmla="*/ 19 w 19" name="T0"/>
                  <a:gd fmla="*/ 15 h 17" name="T1"/>
                  <a:gd fmla="*/ 3 w 19" name="T2"/>
                  <a:gd fmla="*/ 0 h 17" name="T3"/>
                  <a:gd fmla="*/ 2 w 19" name="T4"/>
                  <a:gd fmla="*/ 3 h 17" name="T5"/>
                  <a:gd fmla="*/ 16 w 19" name="T6"/>
                  <a:gd fmla="*/ 16 h 17" name="T7"/>
                  <a:gd fmla="*/ 19 w 19" name="T8"/>
                  <a:gd fmla="*/ 15 h 17" name="T9"/>
                </a:gdLst>
                <a:cxnLst>
                  <a:cxn ang="0">
                    <a:pos x="T0" y="T1"/>
                  </a:cxn>
                  <a:cxn ang="0">
                    <a:pos x="T2" y="T3"/>
                  </a:cxn>
                  <a:cxn ang="0">
                    <a:pos x="T4" y="T5"/>
                  </a:cxn>
                  <a:cxn ang="0">
                    <a:pos x="T6" y="T7"/>
                  </a:cxn>
                  <a:cxn ang="0">
                    <a:pos x="T8" y="T9"/>
                  </a:cxn>
                </a:cxnLst>
                <a:rect b="b" l="0" r="r" t="0"/>
                <a:pathLst>
                  <a:path h="17" w="19">
                    <a:moveTo>
                      <a:pt x="19" y="15"/>
                    </a:moveTo>
                    <a:cubicBezTo>
                      <a:pt x="16" y="8"/>
                      <a:pt x="10" y="2"/>
                      <a:pt x="3" y="0"/>
                    </a:cubicBezTo>
                    <a:cubicBezTo>
                      <a:pt x="1" y="0"/>
                      <a:pt x="0" y="2"/>
                      <a:pt x="2" y="3"/>
                    </a:cubicBezTo>
                    <a:cubicBezTo>
                      <a:pt x="7" y="7"/>
                      <a:pt x="12" y="10"/>
                      <a:pt x="16" y="16"/>
                    </a:cubicBezTo>
                    <a:cubicBezTo>
                      <a:pt x="17" y="17"/>
                      <a:pt x="19" y="16"/>
                      <a:pt x="19" y="1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45" name="Freeform 179"/>
              <p:cNvSpPr/>
              <p:nvPr/>
            </p:nvSpPr>
            <p:spPr bwMode="auto">
              <a:xfrm>
                <a:off x="5645" y="2406"/>
                <a:ext cx="44" cy="35"/>
              </a:xfrm>
              <a:custGeom>
                <a:gdLst>
                  <a:gd fmla="*/ 24 w 25" name="T0"/>
                  <a:gd fmla="*/ 17 h 20" name="T1"/>
                  <a:gd fmla="*/ 1 w 25" name="T2"/>
                  <a:gd fmla="*/ 2 h 20" name="T3"/>
                  <a:gd fmla="*/ 1 w 25" name="T4"/>
                  <a:gd fmla="*/ 5 h 20" name="T5"/>
                  <a:gd fmla="*/ 12 w 25" name="T6"/>
                  <a:gd fmla="*/ 9 h 20" name="T7"/>
                  <a:gd fmla="*/ 21 w 25" name="T8"/>
                  <a:gd fmla="*/ 19 h 20" name="T9"/>
                  <a:gd fmla="*/ 24 w 25" name="T10"/>
                  <a:gd fmla="*/ 17 h 20" name="T11"/>
                </a:gdLst>
                <a:cxnLst>
                  <a:cxn ang="0">
                    <a:pos x="T0" y="T1"/>
                  </a:cxn>
                  <a:cxn ang="0">
                    <a:pos x="T2" y="T3"/>
                  </a:cxn>
                  <a:cxn ang="0">
                    <a:pos x="T4" y="T5"/>
                  </a:cxn>
                  <a:cxn ang="0">
                    <a:pos x="T6" y="T7"/>
                  </a:cxn>
                  <a:cxn ang="0">
                    <a:pos x="T8" y="T9"/>
                  </a:cxn>
                  <a:cxn ang="0">
                    <a:pos x="T10" y="T11"/>
                  </a:cxn>
                </a:cxnLst>
                <a:rect b="b" l="0" r="r" t="0"/>
                <a:pathLst>
                  <a:path h="20" w="25">
                    <a:moveTo>
                      <a:pt x="24" y="17"/>
                    </a:moveTo>
                    <a:cubicBezTo>
                      <a:pt x="20" y="9"/>
                      <a:pt x="11" y="0"/>
                      <a:pt x="1" y="2"/>
                    </a:cubicBezTo>
                    <a:cubicBezTo>
                      <a:pt x="0" y="3"/>
                      <a:pt x="0" y="5"/>
                      <a:pt x="1" y="5"/>
                    </a:cubicBezTo>
                    <a:cubicBezTo>
                      <a:pt x="5" y="7"/>
                      <a:pt x="8" y="7"/>
                      <a:pt x="12" y="9"/>
                    </a:cubicBezTo>
                    <a:cubicBezTo>
                      <a:pt x="16" y="12"/>
                      <a:pt x="19" y="15"/>
                      <a:pt x="21" y="19"/>
                    </a:cubicBezTo>
                    <a:cubicBezTo>
                      <a:pt x="22" y="20"/>
                      <a:pt x="25" y="19"/>
                      <a:pt x="24" y="1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46" name="Freeform 180"/>
              <p:cNvSpPr/>
              <p:nvPr/>
            </p:nvSpPr>
            <p:spPr bwMode="auto">
              <a:xfrm>
                <a:off x="5639" y="2372"/>
                <a:ext cx="51" cy="32"/>
              </a:xfrm>
              <a:custGeom>
                <a:gdLst>
                  <a:gd fmla="*/ 28 w 29" name="T0"/>
                  <a:gd fmla="*/ 14 h 18" name="T1"/>
                  <a:gd fmla="*/ 2 w 29" name="T2"/>
                  <a:gd fmla="*/ 0 h 18" name="T3"/>
                  <a:gd fmla="*/ 1 w 29" name="T4"/>
                  <a:gd fmla="*/ 3 h 18" name="T5"/>
                  <a:gd fmla="*/ 14 w 29" name="T6"/>
                  <a:gd fmla="*/ 9 h 18" name="T7"/>
                  <a:gd fmla="*/ 26 w 29" name="T8"/>
                  <a:gd fmla="*/ 17 h 18" name="T9"/>
                  <a:gd fmla="*/ 28 w 29" name="T10"/>
                  <a:gd fmla="*/ 14 h 18" name="T11"/>
                </a:gdLst>
                <a:cxnLst>
                  <a:cxn ang="0">
                    <a:pos x="T0" y="T1"/>
                  </a:cxn>
                  <a:cxn ang="0">
                    <a:pos x="T2" y="T3"/>
                  </a:cxn>
                  <a:cxn ang="0">
                    <a:pos x="T4" y="T5"/>
                  </a:cxn>
                  <a:cxn ang="0">
                    <a:pos x="T6" y="T7"/>
                  </a:cxn>
                  <a:cxn ang="0">
                    <a:pos x="T8" y="T9"/>
                  </a:cxn>
                  <a:cxn ang="0">
                    <a:pos x="T10" y="T11"/>
                  </a:cxn>
                </a:cxnLst>
                <a:rect b="b" l="0" r="r" t="0"/>
                <a:pathLst>
                  <a:path h="18" w="28">
                    <a:moveTo>
                      <a:pt x="28" y="14"/>
                    </a:moveTo>
                    <a:cubicBezTo>
                      <a:pt x="21" y="8"/>
                      <a:pt x="11" y="0"/>
                      <a:pt x="2" y="0"/>
                    </a:cubicBezTo>
                    <a:cubicBezTo>
                      <a:pt x="0" y="0"/>
                      <a:pt x="0" y="2"/>
                      <a:pt x="1" y="3"/>
                    </a:cubicBezTo>
                    <a:cubicBezTo>
                      <a:pt x="5" y="6"/>
                      <a:pt x="10" y="7"/>
                      <a:pt x="14" y="9"/>
                    </a:cubicBezTo>
                    <a:cubicBezTo>
                      <a:pt x="18" y="11"/>
                      <a:pt x="22" y="14"/>
                      <a:pt x="26" y="17"/>
                    </a:cubicBezTo>
                    <a:cubicBezTo>
                      <a:pt x="27" y="18"/>
                      <a:pt x="29" y="15"/>
                      <a:pt x="28" y="1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47" name="Freeform 181"/>
              <p:cNvSpPr/>
              <p:nvPr/>
            </p:nvSpPr>
            <p:spPr bwMode="auto">
              <a:xfrm>
                <a:off x="5631" y="2341"/>
                <a:ext cx="56" cy="35"/>
              </a:xfrm>
              <a:custGeom>
                <a:gdLst>
                  <a:gd fmla="*/ 30 w 32" name="T0"/>
                  <a:gd fmla="*/ 16 h 20" name="T1"/>
                  <a:gd fmla="*/ 2 w 32" name="T2"/>
                  <a:gd fmla="*/ 0 h 20" name="T3"/>
                  <a:gd fmla="*/ 2 w 32" name="T4"/>
                  <a:gd fmla="*/ 3 h 20" name="T5"/>
                  <a:gd fmla="*/ 15 w 32" name="T6"/>
                  <a:gd fmla="*/ 9 h 20" name="T7"/>
                  <a:gd fmla="*/ 28 w 32" name="T8"/>
                  <a:gd fmla="*/ 19 h 20" name="T9"/>
                  <a:gd fmla="*/ 30 w 32" name="T10"/>
                  <a:gd fmla="*/ 16 h 20" name="T11"/>
                </a:gdLst>
                <a:cxnLst>
                  <a:cxn ang="0">
                    <a:pos x="T0" y="T1"/>
                  </a:cxn>
                  <a:cxn ang="0">
                    <a:pos x="T2" y="T3"/>
                  </a:cxn>
                  <a:cxn ang="0">
                    <a:pos x="T4" y="T5"/>
                  </a:cxn>
                  <a:cxn ang="0">
                    <a:pos x="T6" y="T7"/>
                  </a:cxn>
                  <a:cxn ang="0">
                    <a:pos x="T8" y="T9"/>
                  </a:cxn>
                  <a:cxn ang="0">
                    <a:pos x="T10" y="T11"/>
                  </a:cxn>
                </a:cxnLst>
                <a:rect b="b" l="0" r="r" t="0"/>
                <a:pathLst>
                  <a:path h="20" w="32">
                    <a:moveTo>
                      <a:pt x="30" y="16"/>
                    </a:moveTo>
                    <a:cubicBezTo>
                      <a:pt x="24" y="9"/>
                      <a:pt x="13" y="0"/>
                      <a:pt x="2" y="0"/>
                    </a:cubicBezTo>
                    <a:cubicBezTo>
                      <a:pt x="1" y="0"/>
                      <a:pt x="0" y="2"/>
                      <a:pt x="2" y="3"/>
                    </a:cubicBezTo>
                    <a:cubicBezTo>
                      <a:pt x="6" y="6"/>
                      <a:pt x="11" y="7"/>
                      <a:pt x="15" y="9"/>
                    </a:cubicBezTo>
                    <a:cubicBezTo>
                      <a:pt x="20" y="12"/>
                      <a:pt x="24" y="15"/>
                      <a:pt x="28" y="19"/>
                    </a:cubicBezTo>
                    <a:cubicBezTo>
                      <a:pt x="30" y="20"/>
                      <a:pt x="32" y="18"/>
                      <a:pt x="30" y="1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48" name="Freeform 182"/>
              <p:cNvSpPr/>
              <p:nvPr/>
            </p:nvSpPr>
            <p:spPr bwMode="auto">
              <a:xfrm>
                <a:off x="5609" y="2302"/>
                <a:ext cx="55" cy="32"/>
              </a:xfrm>
              <a:custGeom>
                <a:gdLst>
                  <a:gd fmla="*/ 30 w 31" name="T0"/>
                  <a:gd fmla="*/ 15 h 18" name="T1"/>
                  <a:gd fmla="*/ 1 w 31" name="T2"/>
                  <a:gd fmla="*/ 4 h 18" name="T3"/>
                  <a:gd fmla="*/ 1 w 31" name="T4"/>
                  <a:gd fmla="*/ 7 h 18" name="T5"/>
                  <a:gd fmla="*/ 14 w 31" name="T6"/>
                  <a:gd fmla="*/ 9 h 18" name="T7"/>
                  <a:gd fmla="*/ 28 w 31" name="T8"/>
                  <a:gd fmla="*/ 17 h 18" name="T9"/>
                  <a:gd fmla="*/ 30 w 31" name="T10"/>
                  <a:gd fmla="*/ 15 h 18" name="T11"/>
                </a:gdLst>
                <a:cxnLst>
                  <a:cxn ang="0">
                    <a:pos x="T0" y="T1"/>
                  </a:cxn>
                  <a:cxn ang="0">
                    <a:pos x="T2" y="T3"/>
                  </a:cxn>
                  <a:cxn ang="0">
                    <a:pos x="T4" y="T5"/>
                  </a:cxn>
                  <a:cxn ang="0">
                    <a:pos x="T6" y="T7"/>
                  </a:cxn>
                  <a:cxn ang="0">
                    <a:pos x="T8" y="T9"/>
                  </a:cxn>
                  <a:cxn ang="0">
                    <a:pos x="T10" y="T11"/>
                  </a:cxn>
                </a:cxnLst>
                <a:rect b="b" l="0" r="r" t="0"/>
                <a:pathLst>
                  <a:path h="18" w="31">
                    <a:moveTo>
                      <a:pt x="30" y="15"/>
                    </a:moveTo>
                    <a:cubicBezTo>
                      <a:pt x="24" y="8"/>
                      <a:pt x="11" y="0"/>
                      <a:pt x="1" y="4"/>
                    </a:cubicBezTo>
                    <a:cubicBezTo>
                      <a:pt x="0" y="5"/>
                      <a:pt x="0" y="7"/>
                      <a:pt x="1" y="7"/>
                    </a:cubicBezTo>
                    <a:cubicBezTo>
                      <a:pt x="6" y="8"/>
                      <a:pt x="10" y="8"/>
                      <a:pt x="14" y="9"/>
                    </a:cubicBezTo>
                    <a:cubicBezTo>
                      <a:pt x="20" y="11"/>
                      <a:pt x="24" y="13"/>
                      <a:pt x="28" y="17"/>
                    </a:cubicBezTo>
                    <a:cubicBezTo>
                      <a:pt x="30" y="18"/>
                      <a:pt x="31" y="16"/>
                      <a:pt x="30" y="1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49" name="Freeform 183"/>
              <p:cNvSpPr/>
              <p:nvPr/>
            </p:nvSpPr>
            <p:spPr bwMode="auto">
              <a:xfrm>
                <a:off x="5585" y="2276"/>
                <a:ext cx="58" cy="24"/>
              </a:xfrm>
              <a:custGeom>
                <a:gdLst>
                  <a:gd fmla="*/ 31 w 33" name="T0"/>
                  <a:gd fmla="*/ 10 h 14" name="T1"/>
                  <a:gd fmla="*/ 2 w 33" name="T2"/>
                  <a:gd fmla="*/ 5 h 14" name="T3"/>
                  <a:gd fmla="*/ 3 w 33" name="T4"/>
                  <a:gd fmla="*/ 8 h 14" name="T5"/>
                  <a:gd fmla="*/ 29 w 33" name="T6"/>
                  <a:gd fmla="*/ 13 h 14" name="T7"/>
                  <a:gd fmla="*/ 31 w 33" name="T8"/>
                  <a:gd fmla="*/ 10 h 14" name="T9"/>
                </a:gdLst>
                <a:cxnLst>
                  <a:cxn ang="0">
                    <a:pos x="T0" y="T1"/>
                  </a:cxn>
                  <a:cxn ang="0">
                    <a:pos x="T2" y="T3"/>
                  </a:cxn>
                  <a:cxn ang="0">
                    <a:pos x="T4" y="T5"/>
                  </a:cxn>
                  <a:cxn ang="0">
                    <a:pos x="T6" y="T7"/>
                  </a:cxn>
                  <a:cxn ang="0">
                    <a:pos x="T8" y="T9"/>
                  </a:cxn>
                </a:cxnLst>
                <a:rect b="b" l="0" r="r" t="0"/>
                <a:pathLst>
                  <a:path h="14" w="33">
                    <a:moveTo>
                      <a:pt x="31" y="10"/>
                    </a:moveTo>
                    <a:cubicBezTo>
                      <a:pt x="24" y="3"/>
                      <a:pt x="12" y="0"/>
                      <a:pt x="2" y="5"/>
                    </a:cubicBezTo>
                    <a:cubicBezTo>
                      <a:pt x="0" y="6"/>
                      <a:pt x="1" y="8"/>
                      <a:pt x="3" y="8"/>
                    </a:cubicBezTo>
                    <a:cubicBezTo>
                      <a:pt x="13" y="6"/>
                      <a:pt x="21" y="7"/>
                      <a:pt x="29" y="13"/>
                    </a:cubicBezTo>
                    <a:cubicBezTo>
                      <a:pt x="31" y="14"/>
                      <a:pt x="33" y="11"/>
                      <a:pt x="31" y="1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50" name="Freeform 184"/>
              <p:cNvSpPr/>
              <p:nvPr/>
            </p:nvSpPr>
            <p:spPr bwMode="auto">
              <a:xfrm>
                <a:off x="5657" y="2474"/>
                <a:ext cx="28" cy="13"/>
              </a:xfrm>
              <a:custGeom>
                <a:gdLst>
                  <a:gd fmla="*/ 14 w 16" name="T0"/>
                  <a:gd fmla="*/ 3 h 7" name="T1"/>
                  <a:gd fmla="*/ 2 w 16" name="T2"/>
                  <a:gd fmla="*/ 1 h 7" name="T3"/>
                  <a:gd fmla="*/ 2 w 16" name="T4"/>
                  <a:gd fmla="*/ 4 h 7" name="T5"/>
                  <a:gd fmla="*/ 14 w 16" name="T6"/>
                  <a:gd fmla="*/ 7 h 7" name="T7"/>
                  <a:gd fmla="*/ 14 w 16" name="T8"/>
                  <a:gd fmla="*/ 3 h 7" name="T9"/>
                </a:gdLst>
                <a:cxnLst>
                  <a:cxn ang="0">
                    <a:pos x="T0" y="T1"/>
                  </a:cxn>
                  <a:cxn ang="0">
                    <a:pos x="T2" y="T3"/>
                  </a:cxn>
                  <a:cxn ang="0">
                    <a:pos x="T4" y="T5"/>
                  </a:cxn>
                  <a:cxn ang="0">
                    <a:pos x="T6" y="T7"/>
                  </a:cxn>
                  <a:cxn ang="0">
                    <a:pos x="T8" y="T9"/>
                  </a:cxn>
                </a:cxnLst>
                <a:rect b="b" l="0" r="r" t="0"/>
                <a:pathLst>
                  <a:path h="7" w="16">
                    <a:moveTo>
                      <a:pt x="14" y="3"/>
                    </a:moveTo>
                    <a:cubicBezTo>
                      <a:pt x="11" y="2"/>
                      <a:pt x="6" y="0"/>
                      <a:pt x="2" y="1"/>
                    </a:cubicBezTo>
                    <a:cubicBezTo>
                      <a:pt x="1" y="1"/>
                      <a:pt x="0" y="3"/>
                      <a:pt x="2" y="4"/>
                    </a:cubicBezTo>
                    <a:cubicBezTo>
                      <a:pt x="5" y="6"/>
                      <a:pt x="10" y="6"/>
                      <a:pt x="14" y="7"/>
                    </a:cubicBezTo>
                    <a:cubicBezTo>
                      <a:pt x="16" y="7"/>
                      <a:pt x="16" y="4"/>
                      <a:pt x="14" y="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51" name="Freeform 185"/>
              <p:cNvSpPr/>
              <p:nvPr/>
            </p:nvSpPr>
            <p:spPr bwMode="auto">
              <a:xfrm>
                <a:off x="5659" y="2510"/>
                <a:ext cx="31" cy="12"/>
              </a:xfrm>
              <a:custGeom>
                <a:gdLst>
                  <a:gd fmla="*/ 16 w 18" name="T0"/>
                  <a:gd fmla="*/ 3 h 7" name="T1"/>
                  <a:gd fmla="*/ 2 w 18" name="T2"/>
                  <a:gd fmla="*/ 3 h 7" name="T3"/>
                  <a:gd fmla="*/ 2 w 18" name="T4"/>
                  <a:gd fmla="*/ 6 h 7" name="T5"/>
                  <a:gd fmla="*/ 15 w 18" name="T6"/>
                  <a:gd fmla="*/ 6 h 7" name="T7"/>
                  <a:gd fmla="*/ 16 w 18" name="T8"/>
                  <a:gd fmla="*/ 3 h 7" name="T9"/>
                </a:gdLst>
                <a:cxnLst>
                  <a:cxn ang="0">
                    <a:pos x="T0" y="T1"/>
                  </a:cxn>
                  <a:cxn ang="0">
                    <a:pos x="T2" y="T3"/>
                  </a:cxn>
                  <a:cxn ang="0">
                    <a:pos x="T4" y="T5"/>
                  </a:cxn>
                  <a:cxn ang="0">
                    <a:pos x="T6" y="T7"/>
                  </a:cxn>
                  <a:cxn ang="0">
                    <a:pos x="T8" y="T9"/>
                  </a:cxn>
                </a:cxnLst>
                <a:rect b="b" l="0" r="r" t="0"/>
                <a:pathLst>
                  <a:path h="7" w="18">
                    <a:moveTo>
                      <a:pt x="16" y="3"/>
                    </a:moveTo>
                    <a:cubicBezTo>
                      <a:pt x="12" y="1"/>
                      <a:pt x="6" y="0"/>
                      <a:pt x="2" y="3"/>
                    </a:cubicBezTo>
                    <a:cubicBezTo>
                      <a:pt x="0" y="4"/>
                      <a:pt x="1" y="7"/>
                      <a:pt x="2" y="6"/>
                    </a:cubicBezTo>
                    <a:cubicBezTo>
                      <a:pt x="7" y="6"/>
                      <a:pt x="10" y="5"/>
                      <a:pt x="15" y="6"/>
                    </a:cubicBezTo>
                    <a:cubicBezTo>
                      <a:pt x="16" y="7"/>
                      <a:pt x="18" y="4"/>
                      <a:pt x="16" y="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52" name="Freeform 186"/>
              <p:cNvSpPr/>
              <p:nvPr/>
            </p:nvSpPr>
            <p:spPr bwMode="auto">
              <a:xfrm>
                <a:off x="5676" y="2539"/>
                <a:ext cx="23" cy="11"/>
              </a:xfrm>
              <a:custGeom>
                <a:gdLst>
                  <a:gd fmla="*/ 10 w 13" name="T0"/>
                  <a:gd fmla="*/ 1 h 6" name="T1"/>
                  <a:gd fmla="*/ 1 w 13" name="T2"/>
                  <a:gd fmla="*/ 2 h 6" name="T3"/>
                  <a:gd fmla="*/ 2 w 13" name="T4"/>
                  <a:gd fmla="*/ 5 h 6" name="T5"/>
                  <a:gd fmla="*/ 9 w 13" name="T6"/>
                  <a:gd fmla="*/ 5 h 6" name="T7"/>
                  <a:gd fmla="*/ 10 w 13" name="T8"/>
                  <a:gd fmla="*/ 1 h 6" name="T9"/>
                </a:gdLst>
                <a:cxnLst>
                  <a:cxn ang="0">
                    <a:pos x="T0" y="T1"/>
                  </a:cxn>
                  <a:cxn ang="0">
                    <a:pos x="T2" y="T3"/>
                  </a:cxn>
                  <a:cxn ang="0">
                    <a:pos x="T4" y="T5"/>
                  </a:cxn>
                  <a:cxn ang="0">
                    <a:pos x="T6" y="T7"/>
                  </a:cxn>
                  <a:cxn ang="0">
                    <a:pos x="T8" y="T9"/>
                  </a:cxn>
                </a:cxnLst>
                <a:rect b="b" l="0" r="r" t="0"/>
                <a:pathLst>
                  <a:path h="6" w="13">
                    <a:moveTo>
                      <a:pt x="10" y="1"/>
                    </a:moveTo>
                    <a:cubicBezTo>
                      <a:pt x="7" y="0"/>
                      <a:pt x="4" y="0"/>
                      <a:pt x="1" y="2"/>
                    </a:cubicBezTo>
                    <a:cubicBezTo>
                      <a:pt x="0" y="3"/>
                      <a:pt x="1" y="6"/>
                      <a:pt x="2" y="5"/>
                    </a:cubicBezTo>
                    <a:cubicBezTo>
                      <a:pt x="4" y="5"/>
                      <a:pt x="7" y="4"/>
                      <a:pt x="9" y="5"/>
                    </a:cubicBezTo>
                    <a:cubicBezTo>
                      <a:pt x="11" y="5"/>
                      <a:pt x="13" y="1"/>
                      <a:pt x="10"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53" name="Freeform 187"/>
              <p:cNvSpPr/>
              <p:nvPr/>
            </p:nvSpPr>
            <p:spPr bwMode="auto">
              <a:xfrm>
                <a:off x="5682" y="2568"/>
                <a:ext cx="22" cy="7"/>
              </a:xfrm>
              <a:custGeom>
                <a:gdLst>
                  <a:gd fmla="*/ 11 w 13" name="T0"/>
                  <a:gd fmla="*/ 0 h 4" name="T1"/>
                  <a:gd fmla="*/ 2 w 13" name="T2"/>
                  <a:gd fmla="*/ 0 h 4" name="T3"/>
                  <a:gd fmla="*/ 2 w 13" name="T4"/>
                  <a:gd fmla="*/ 3 h 4" name="T5"/>
                  <a:gd fmla="*/ 11 w 13" name="T6"/>
                  <a:gd fmla="*/ 3 h 4" name="T7"/>
                  <a:gd fmla="*/ 11 w 13" name="T8"/>
                  <a:gd fmla="*/ 0 h 4" name="T9"/>
                </a:gdLst>
                <a:cxnLst>
                  <a:cxn ang="0">
                    <a:pos x="T0" y="T1"/>
                  </a:cxn>
                  <a:cxn ang="0">
                    <a:pos x="T2" y="T3"/>
                  </a:cxn>
                  <a:cxn ang="0">
                    <a:pos x="T4" y="T5"/>
                  </a:cxn>
                  <a:cxn ang="0">
                    <a:pos x="T6" y="T7"/>
                  </a:cxn>
                  <a:cxn ang="0">
                    <a:pos x="T8" y="T9"/>
                  </a:cxn>
                </a:cxnLst>
                <a:rect b="b" l="0" r="r" t="0"/>
                <a:pathLst>
                  <a:path h="4" w="13">
                    <a:moveTo>
                      <a:pt x="11" y="0"/>
                    </a:moveTo>
                    <a:cubicBezTo>
                      <a:pt x="8" y="0"/>
                      <a:pt x="5" y="0"/>
                      <a:pt x="2" y="0"/>
                    </a:cubicBezTo>
                    <a:cubicBezTo>
                      <a:pt x="0" y="1"/>
                      <a:pt x="0" y="3"/>
                      <a:pt x="2" y="3"/>
                    </a:cubicBezTo>
                    <a:cubicBezTo>
                      <a:pt x="5" y="4"/>
                      <a:pt x="8" y="3"/>
                      <a:pt x="11" y="3"/>
                    </a:cubicBezTo>
                    <a:cubicBezTo>
                      <a:pt x="13" y="3"/>
                      <a:pt x="13" y="0"/>
                      <a:pt x="11" y="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54" name="Freeform 188"/>
              <p:cNvSpPr/>
              <p:nvPr/>
            </p:nvSpPr>
            <p:spPr bwMode="auto">
              <a:xfrm>
                <a:off x="5564" y="2248"/>
                <a:ext cx="47" cy="15"/>
              </a:xfrm>
              <a:custGeom>
                <a:gdLst>
                  <a:gd fmla="*/ 25 w 27" name="T0"/>
                  <a:gd fmla="*/ 5 h 9" name="T1"/>
                  <a:gd fmla="*/ 2 w 27" name="T2"/>
                  <a:gd fmla="*/ 3 h 9" name="T3"/>
                  <a:gd fmla="*/ 2 w 27" name="T4"/>
                  <a:gd fmla="*/ 6 h 9" name="T5"/>
                  <a:gd fmla="*/ 24 w 27" name="T6"/>
                  <a:gd fmla="*/ 8 h 9" name="T7"/>
                  <a:gd fmla="*/ 25 w 27" name="T8"/>
                  <a:gd fmla="*/ 5 h 9" name="T9"/>
                </a:gdLst>
                <a:cxnLst>
                  <a:cxn ang="0">
                    <a:pos x="T0" y="T1"/>
                  </a:cxn>
                  <a:cxn ang="0">
                    <a:pos x="T2" y="T3"/>
                  </a:cxn>
                  <a:cxn ang="0">
                    <a:pos x="T4" y="T5"/>
                  </a:cxn>
                  <a:cxn ang="0">
                    <a:pos x="T6" y="T7"/>
                  </a:cxn>
                  <a:cxn ang="0">
                    <a:pos x="T8" y="T9"/>
                  </a:cxn>
                </a:cxnLst>
                <a:rect b="b" l="0" r="r" t="0"/>
                <a:pathLst>
                  <a:path h="9" w="27">
                    <a:moveTo>
                      <a:pt x="25" y="5"/>
                    </a:moveTo>
                    <a:cubicBezTo>
                      <a:pt x="18" y="2"/>
                      <a:pt x="9" y="0"/>
                      <a:pt x="2" y="3"/>
                    </a:cubicBezTo>
                    <a:cubicBezTo>
                      <a:pt x="0" y="3"/>
                      <a:pt x="0" y="6"/>
                      <a:pt x="2" y="6"/>
                    </a:cubicBezTo>
                    <a:cubicBezTo>
                      <a:pt x="9" y="5"/>
                      <a:pt x="17" y="5"/>
                      <a:pt x="24" y="8"/>
                    </a:cubicBezTo>
                    <a:cubicBezTo>
                      <a:pt x="25" y="9"/>
                      <a:pt x="27" y="6"/>
                      <a:pt x="25" y="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55" name="Freeform 189"/>
              <p:cNvSpPr/>
              <p:nvPr/>
            </p:nvSpPr>
            <p:spPr bwMode="auto">
              <a:xfrm>
                <a:off x="5534" y="2209"/>
                <a:ext cx="26" cy="10"/>
              </a:xfrm>
              <a:custGeom>
                <a:gdLst>
                  <a:gd fmla="*/ 13 w 15" name="T0"/>
                  <a:gd fmla="*/ 0 h 6" name="T1"/>
                  <a:gd fmla="*/ 1 w 15" name="T2"/>
                  <a:gd fmla="*/ 3 h 6" name="T3"/>
                  <a:gd fmla="*/ 2 w 15" name="T4"/>
                  <a:gd fmla="*/ 6 h 6" name="T5"/>
                  <a:gd fmla="*/ 13 w 15" name="T6"/>
                  <a:gd fmla="*/ 4 h 6" name="T7"/>
                  <a:gd fmla="*/ 13 w 15" name="T8"/>
                  <a:gd fmla="*/ 0 h 6" name="T9"/>
                </a:gdLst>
                <a:cxnLst>
                  <a:cxn ang="0">
                    <a:pos x="T0" y="T1"/>
                  </a:cxn>
                  <a:cxn ang="0">
                    <a:pos x="T2" y="T3"/>
                  </a:cxn>
                  <a:cxn ang="0">
                    <a:pos x="T4" y="T5"/>
                  </a:cxn>
                  <a:cxn ang="0">
                    <a:pos x="T6" y="T7"/>
                  </a:cxn>
                  <a:cxn ang="0">
                    <a:pos x="T8" y="T9"/>
                  </a:cxn>
                </a:cxnLst>
                <a:rect b="b" l="0" r="r" t="0"/>
                <a:pathLst>
                  <a:path h="6" w="15">
                    <a:moveTo>
                      <a:pt x="13" y="0"/>
                    </a:moveTo>
                    <a:cubicBezTo>
                      <a:pt x="9" y="0"/>
                      <a:pt x="5" y="1"/>
                      <a:pt x="1" y="3"/>
                    </a:cubicBezTo>
                    <a:cubicBezTo>
                      <a:pt x="0" y="4"/>
                      <a:pt x="1" y="6"/>
                      <a:pt x="2" y="6"/>
                    </a:cubicBezTo>
                    <a:cubicBezTo>
                      <a:pt x="6" y="4"/>
                      <a:pt x="9" y="4"/>
                      <a:pt x="13" y="4"/>
                    </a:cubicBezTo>
                    <a:cubicBezTo>
                      <a:pt x="15" y="4"/>
                      <a:pt x="15" y="0"/>
                      <a:pt x="13" y="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56" name="Freeform 190"/>
              <p:cNvSpPr/>
              <p:nvPr/>
            </p:nvSpPr>
            <p:spPr bwMode="auto">
              <a:xfrm>
                <a:off x="5272" y="2263"/>
                <a:ext cx="74" cy="34"/>
              </a:xfrm>
              <a:custGeom>
                <a:gdLst>
                  <a:gd fmla="*/ 3 w 42" name="T0"/>
                  <a:gd fmla="*/ 18 h 19" name="T1"/>
                  <a:gd fmla="*/ 41 w 42" name="T2"/>
                  <a:gd fmla="*/ 3 h 19" name="T3"/>
                  <a:gd fmla="*/ 40 w 42" name="T4"/>
                  <a:gd fmla="*/ 0 h 19" name="T5"/>
                  <a:gd fmla="*/ 2 w 42" name="T6"/>
                  <a:gd fmla="*/ 15 h 19" name="T7"/>
                  <a:gd fmla="*/ 3 w 42" name="T8"/>
                  <a:gd fmla="*/ 18 h 19" name="T9"/>
                </a:gdLst>
                <a:cxnLst>
                  <a:cxn ang="0">
                    <a:pos x="T0" y="T1"/>
                  </a:cxn>
                  <a:cxn ang="0">
                    <a:pos x="T2" y="T3"/>
                  </a:cxn>
                  <a:cxn ang="0">
                    <a:pos x="T4" y="T5"/>
                  </a:cxn>
                  <a:cxn ang="0">
                    <a:pos x="T6" y="T7"/>
                  </a:cxn>
                  <a:cxn ang="0">
                    <a:pos x="T8" y="T9"/>
                  </a:cxn>
                </a:cxnLst>
                <a:rect b="b" l="0" r="r" t="0"/>
                <a:pathLst>
                  <a:path h="19" w="42">
                    <a:moveTo>
                      <a:pt x="3" y="18"/>
                    </a:moveTo>
                    <a:cubicBezTo>
                      <a:pt x="15" y="11"/>
                      <a:pt x="27" y="7"/>
                      <a:pt x="41" y="3"/>
                    </a:cubicBezTo>
                    <a:cubicBezTo>
                      <a:pt x="42" y="2"/>
                      <a:pt x="42" y="0"/>
                      <a:pt x="40" y="0"/>
                    </a:cubicBezTo>
                    <a:cubicBezTo>
                      <a:pt x="26" y="1"/>
                      <a:pt x="13" y="7"/>
                      <a:pt x="2" y="15"/>
                    </a:cubicBezTo>
                    <a:cubicBezTo>
                      <a:pt x="0" y="16"/>
                      <a:pt x="2" y="19"/>
                      <a:pt x="3" y="1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57" name="Freeform 191"/>
              <p:cNvSpPr/>
              <p:nvPr/>
            </p:nvSpPr>
            <p:spPr bwMode="auto">
              <a:xfrm>
                <a:off x="5275" y="2242"/>
                <a:ext cx="62" cy="28"/>
              </a:xfrm>
              <a:custGeom>
                <a:gdLst>
                  <a:gd fmla="*/ 4 w 35" name="T0"/>
                  <a:gd fmla="*/ 15 h 16" name="T1"/>
                  <a:gd fmla="*/ 33 w 35" name="T2"/>
                  <a:gd fmla="*/ 4 h 16" name="T3"/>
                  <a:gd fmla="*/ 32 w 35" name="T4"/>
                  <a:gd fmla="*/ 1 h 16" name="T5"/>
                  <a:gd fmla="*/ 2 w 35" name="T6"/>
                  <a:gd fmla="*/ 12 h 16" name="T7"/>
                  <a:gd fmla="*/ 4 w 35" name="T8"/>
                  <a:gd fmla="*/ 15 h 16" name="T9"/>
                </a:gdLst>
                <a:cxnLst>
                  <a:cxn ang="0">
                    <a:pos x="T0" y="T1"/>
                  </a:cxn>
                  <a:cxn ang="0">
                    <a:pos x="T2" y="T3"/>
                  </a:cxn>
                  <a:cxn ang="0">
                    <a:pos x="T4" y="T5"/>
                  </a:cxn>
                  <a:cxn ang="0">
                    <a:pos x="T6" y="T7"/>
                  </a:cxn>
                  <a:cxn ang="0">
                    <a:pos x="T8" y="T9"/>
                  </a:cxn>
                </a:cxnLst>
                <a:rect b="b" l="0" r="r" t="0"/>
                <a:pathLst>
                  <a:path h="16" w="35">
                    <a:moveTo>
                      <a:pt x="4" y="15"/>
                    </a:moveTo>
                    <a:cubicBezTo>
                      <a:pt x="13" y="11"/>
                      <a:pt x="23" y="8"/>
                      <a:pt x="33" y="4"/>
                    </a:cubicBezTo>
                    <a:cubicBezTo>
                      <a:pt x="35" y="3"/>
                      <a:pt x="34" y="0"/>
                      <a:pt x="32" y="1"/>
                    </a:cubicBezTo>
                    <a:cubicBezTo>
                      <a:pt x="22" y="2"/>
                      <a:pt x="11" y="7"/>
                      <a:pt x="2" y="12"/>
                    </a:cubicBezTo>
                    <a:cubicBezTo>
                      <a:pt x="0" y="13"/>
                      <a:pt x="2" y="16"/>
                      <a:pt x="4" y="1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58" name="Freeform 192"/>
              <p:cNvSpPr/>
              <p:nvPr/>
            </p:nvSpPr>
            <p:spPr bwMode="auto">
              <a:xfrm>
                <a:off x="5272" y="2225"/>
                <a:ext cx="51" cy="24"/>
              </a:xfrm>
              <a:custGeom>
                <a:gdLst>
                  <a:gd fmla="*/ 3 w 29" name="T0"/>
                  <a:gd fmla="*/ 13 h 14" name="T1"/>
                  <a:gd fmla="*/ 15 w 29" name="T2"/>
                  <a:gd fmla="*/ 6 h 14" name="T3"/>
                  <a:gd fmla="*/ 27 w 29" name="T4"/>
                  <a:gd fmla="*/ 3 h 14" name="T5"/>
                  <a:gd fmla="*/ 26 w 29" name="T6"/>
                  <a:gd fmla="*/ 0 h 14" name="T7"/>
                  <a:gd fmla="*/ 1 w 29" name="T8"/>
                  <a:gd fmla="*/ 10 h 14" name="T9"/>
                  <a:gd fmla="*/ 3 w 29" name="T10"/>
                  <a:gd fmla="*/ 13 h 14" name="T11"/>
                </a:gdLst>
                <a:cxnLst>
                  <a:cxn ang="0">
                    <a:pos x="T0" y="T1"/>
                  </a:cxn>
                  <a:cxn ang="0">
                    <a:pos x="T2" y="T3"/>
                  </a:cxn>
                  <a:cxn ang="0">
                    <a:pos x="T4" y="T5"/>
                  </a:cxn>
                  <a:cxn ang="0">
                    <a:pos x="T6" y="T7"/>
                  </a:cxn>
                  <a:cxn ang="0">
                    <a:pos x="T8" y="T9"/>
                  </a:cxn>
                  <a:cxn ang="0">
                    <a:pos x="T10" y="T11"/>
                  </a:cxn>
                </a:cxnLst>
                <a:rect b="b" l="0" r="r" t="0"/>
                <a:pathLst>
                  <a:path h="14" w="28">
                    <a:moveTo>
                      <a:pt x="3" y="13"/>
                    </a:moveTo>
                    <a:cubicBezTo>
                      <a:pt x="7" y="10"/>
                      <a:pt x="10" y="8"/>
                      <a:pt x="15" y="6"/>
                    </a:cubicBezTo>
                    <a:cubicBezTo>
                      <a:pt x="19" y="5"/>
                      <a:pt x="23" y="4"/>
                      <a:pt x="27" y="3"/>
                    </a:cubicBezTo>
                    <a:cubicBezTo>
                      <a:pt x="29" y="3"/>
                      <a:pt x="28" y="0"/>
                      <a:pt x="26" y="0"/>
                    </a:cubicBezTo>
                    <a:cubicBezTo>
                      <a:pt x="17" y="0"/>
                      <a:pt x="7" y="3"/>
                      <a:pt x="1" y="10"/>
                    </a:cubicBezTo>
                    <a:cubicBezTo>
                      <a:pt x="0" y="12"/>
                      <a:pt x="1" y="14"/>
                      <a:pt x="3" y="1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59" name="Freeform 193"/>
              <p:cNvSpPr/>
              <p:nvPr/>
            </p:nvSpPr>
            <p:spPr bwMode="auto">
              <a:xfrm>
                <a:off x="5319" y="2267"/>
                <a:ext cx="46" cy="26"/>
              </a:xfrm>
              <a:custGeom>
                <a:gdLst>
                  <a:gd fmla="*/ 3 w 26" name="T0"/>
                  <a:gd fmla="*/ 14 h 15" name="T1"/>
                  <a:gd fmla="*/ 25 w 26" name="T2"/>
                  <a:gd fmla="*/ 3 h 15" name="T3"/>
                  <a:gd fmla="*/ 23 w 26" name="T4"/>
                  <a:gd fmla="*/ 1 h 15" name="T5"/>
                  <a:gd fmla="*/ 1 w 26" name="T6"/>
                  <a:gd fmla="*/ 11 h 15" name="T7"/>
                  <a:gd fmla="*/ 3 w 26" name="T8"/>
                  <a:gd fmla="*/ 14 h 15" name="T9"/>
                </a:gdLst>
                <a:cxnLst>
                  <a:cxn ang="0">
                    <a:pos x="T0" y="T1"/>
                  </a:cxn>
                  <a:cxn ang="0">
                    <a:pos x="T2" y="T3"/>
                  </a:cxn>
                  <a:cxn ang="0">
                    <a:pos x="T4" y="T5"/>
                  </a:cxn>
                  <a:cxn ang="0">
                    <a:pos x="T6" y="T7"/>
                  </a:cxn>
                  <a:cxn ang="0">
                    <a:pos x="T8" y="T9"/>
                  </a:cxn>
                </a:cxnLst>
                <a:rect b="b" l="0" r="r" t="0"/>
                <a:pathLst>
                  <a:path h="15" w="26">
                    <a:moveTo>
                      <a:pt x="3" y="14"/>
                    </a:moveTo>
                    <a:cubicBezTo>
                      <a:pt x="10" y="10"/>
                      <a:pt x="18" y="7"/>
                      <a:pt x="25" y="3"/>
                    </a:cubicBezTo>
                    <a:cubicBezTo>
                      <a:pt x="26" y="3"/>
                      <a:pt x="25" y="0"/>
                      <a:pt x="23" y="1"/>
                    </a:cubicBezTo>
                    <a:cubicBezTo>
                      <a:pt x="16" y="2"/>
                      <a:pt x="8" y="7"/>
                      <a:pt x="1" y="11"/>
                    </a:cubicBezTo>
                    <a:cubicBezTo>
                      <a:pt x="0" y="12"/>
                      <a:pt x="1" y="15"/>
                      <a:pt x="3" y="1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60" name="Freeform 194"/>
              <p:cNvSpPr/>
              <p:nvPr/>
            </p:nvSpPr>
            <p:spPr bwMode="auto">
              <a:xfrm>
                <a:off x="5351" y="2283"/>
                <a:ext cx="26" cy="14"/>
              </a:xfrm>
              <a:custGeom>
                <a:gdLst>
                  <a:gd fmla="*/ 3 w 15" name="T0"/>
                  <a:gd fmla="*/ 7 h 8" name="T1"/>
                  <a:gd fmla="*/ 14 w 15" name="T2"/>
                  <a:gd fmla="*/ 3 h 8" name="T3"/>
                  <a:gd fmla="*/ 13 w 15" name="T4"/>
                  <a:gd fmla="*/ 0 h 8" name="T5"/>
                  <a:gd fmla="*/ 2 w 15" name="T6"/>
                  <a:gd fmla="*/ 4 h 8" name="T7"/>
                  <a:gd fmla="*/ 3 w 15" name="T8"/>
                  <a:gd fmla="*/ 7 h 8" name="T9"/>
                </a:gdLst>
                <a:cxnLst>
                  <a:cxn ang="0">
                    <a:pos x="T0" y="T1"/>
                  </a:cxn>
                  <a:cxn ang="0">
                    <a:pos x="T2" y="T3"/>
                  </a:cxn>
                  <a:cxn ang="0">
                    <a:pos x="T4" y="T5"/>
                  </a:cxn>
                  <a:cxn ang="0">
                    <a:pos x="T6" y="T7"/>
                  </a:cxn>
                  <a:cxn ang="0">
                    <a:pos x="T8" y="T9"/>
                  </a:cxn>
                </a:cxnLst>
                <a:rect b="b" l="0" r="r" t="0"/>
                <a:pathLst>
                  <a:path h="8" w="15">
                    <a:moveTo>
                      <a:pt x="3" y="7"/>
                    </a:moveTo>
                    <a:cubicBezTo>
                      <a:pt x="7" y="6"/>
                      <a:pt x="11" y="5"/>
                      <a:pt x="14" y="3"/>
                    </a:cubicBezTo>
                    <a:cubicBezTo>
                      <a:pt x="15" y="2"/>
                      <a:pt x="14" y="0"/>
                      <a:pt x="13" y="0"/>
                    </a:cubicBezTo>
                    <a:cubicBezTo>
                      <a:pt x="9" y="1"/>
                      <a:pt x="5" y="3"/>
                      <a:pt x="2" y="4"/>
                    </a:cubicBezTo>
                    <a:cubicBezTo>
                      <a:pt x="0" y="5"/>
                      <a:pt x="1" y="8"/>
                      <a:pt x="3" y="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61" name="Freeform 195"/>
              <p:cNvSpPr/>
              <p:nvPr/>
            </p:nvSpPr>
            <p:spPr bwMode="auto">
              <a:xfrm>
                <a:off x="5377" y="2293"/>
                <a:ext cx="18" cy="14"/>
              </a:xfrm>
              <a:custGeom>
                <a:gdLst>
                  <a:gd fmla="*/ 5 w 10" name="T0"/>
                  <a:gd fmla="*/ 6 h 8" name="T1"/>
                  <a:gd fmla="*/ 9 w 10" name="T2"/>
                  <a:gd fmla="*/ 3 h 8" name="T3"/>
                  <a:gd fmla="*/ 7 w 10" name="T4"/>
                  <a:gd fmla="*/ 1 h 8" name="T5"/>
                  <a:gd fmla="*/ 3 w 10" name="T6"/>
                  <a:gd fmla="*/ 4 h 8" name="T7"/>
                  <a:gd fmla="*/ 5 w 10" name="T8"/>
                  <a:gd fmla="*/ 6 h 8" name="T9"/>
                </a:gdLst>
                <a:cxnLst>
                  <a:cxn ang="0">
                    <a:pos x="T0" y="T1"/>
                  </a:cxn>
                  <a:cxn ang="0">
                    <a:pos x="T2" y="T3"/>
                  </a:cxn>
                  <a:cxn ang="0">
                    <a:pos x="T4" y="T5"/>
                  </a:cxn>
                  <a:cxn ang="0">
                    <a:pos x="T6" y="T7"/>
                  </a:cxn>
                  <a:cxn ang="0">
                    <a:pos x="T8" y="T9"/>
                  </a:cxn>
                </a:cxnLst>
                <a:rect b="b" l="0" r="r" t="0"/>
                <a:pathLst>
                  <a:path h="8" w="10">
                    <a:moveTo>
                      <a:pt x="5" y="6"/>
                    </a:moveTo>
                    <a:cubicBezTo>
                      <a:pt x="6" y="5"/>
                      <a:pt x="8" y="4"/>
                      <a:pt x="9" y="3"/>
                    </a:cubicBezTo>
                    <a:cubicBezTo>
                      <a:pt x="10" y="2"/>
                      <a:pt x="8" y="0"/>
                      <a:pt x="7" y="1"/>
                    </a:cubicBezTo>
                    <a:cubicBezTo>
                      <a:pt x="5" y="2"/>
                      <a:pt x="4" y="3"/>
                      <a:pt x="3" y="4"/>
                    </a:cubicBezTo>
                    <a:cubicBezTo>
                      <a:pt x="0" y="5"/>
                      <a:pt x="3" y="8"/>
                      <a:pt x="5" y="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62" name="Freeform 196"/>
              <p:cNvSpPr/>
              <p:nvPr/>
            </p:nvSpPr>
            <p:spPr bwMode="auto">
              <a:xfrm>
                <a:off x="5330" y="2488"/>
                <a:ext cx="21" cy="46"/>
              </a:xfrm>
              <a:custGeom>
                <a:gdLst>
                  <a:gd fmla="*/ 7 w 12" name="T0"/>
                  <a:gd fmla="*/ 2 h 26" name="T1"/>
                  <a:gd fmla="*/ 1 w 12" name="T2"/>
                  <a:gd fmla="*/ 25 h 26" name="T3"/>
                  <a:gd fmla="*/ 5 w 12" name="T4"/>
                  <a:gd fmla="*/ 25 h 26" name="T5"/>
                  <a:gd fmla="*/ 11 w 12" name="T6"/>
                  <a:gd fmla="*/ 4 h 26" name="T7"/>
                  <a:gd fmla="*/ 7 w 12" name="T8"/>
                  <a:gd fmla="*/ 2 h 26" name="T9"/>
                </a:gdLst>
                <a:cxnLst>
                  <a:cxn ang="0">
                    <a:pos x="T0" y="T1"/>
                  </a:cxn>
                  <a:cxn ang="0">
                    <a:pos x="T2" y="T3"/>
                  </a:cxn>
                  <a:cxn ang="0">
                    <a:pos x="T4" y="T5"/>
                  </a:cxn>
                  <a:cxn ang="0">
                    <a:pos x="T6" y="T7"/>
                  </a:cxn>
                  <a:cxn ang="0">
                    <a:pos x="T8" y="T9"/>
                  </a:cxn>
                </a:cxnLst>
                <a:rect b="b" l="0" r="r" t="0"/>
                <a:pathLst>
                  <a:path h="26" w="12">
                    <a:moveTo>
                      <a:pt x="7" y="2"/>
                    </a:moveTo>
                    <a:cubicBezTo>
                      <a:pt x="3" y="8"/>
                      <a:pt x="0" y="17"/>
                      <a:pt x="1" y="25"/>
                    </a:cubicBezTo>
                    <a:cubicBezTo>
                      <a:pt x="2" y="26"/>
                      <a:pt x="4" y="26"/>
                      <a:pt x="5" y="25"/>
                    </a:cubicBezTo>
                    <a:cubicBezTo>
                      <a:pt x="6" y="17"/>
                      <a:pt x="7" y="11"/>
                      <a:pt x="11" y="4"/>
                    </a:cubicBezTo>
                    <a:cubicBezTo>
                      <a:pt x="12" y="2"/>
                      <a:pt x="9" y="0"/>
                      <a:pt x="7"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63" name="Freeform 197"/>
              <p:cNvSpPr/>
              <p:nvPr/>
            </p:nvSpPr>
            <p:spPr bwMode="auto">
              <a:xfrm>
                <a:off x="5340" y="2522"/>
                <a:ext cx="16" cy="35"/>
              </a:xfrm>
              <a:custGeom>
                <a:gdLst>
                  <a:gd fmla="*/ 5 w 9" name="T0"/>
                  <a:gd fmla="*/ 1 h 20" name="T1"/>
                  <a:gd fmla="*/ 2 w 9" name="T2"/>
                  <a:gd fmla="*/ 18 h 20" name="T3"/>
                  <a:gd fmla="*/ 5 w 9" name="T4"/>
                  <a:gd fmla="*/ 18 h 20" name="T5"/>
                  <a:gd fmla="*/ 6 w 9" name="T6"/>
                  <a:gd fmla="*/ 10 h 20" name="T7"/>
                  <a:gd fmla="*/ 8 w 9" name="T8"/>
                  <a:gd fmla="*/ 3 h 20" name="T9"/>
                  <a:gd fmla="*/ 5 w 9" name="T10"/>
                  <a:gd fmla="*/ 1 h 20" name="T11"/>
                </a:gdLst>
                <a:cxnLst>
                  <a:cxn ang="0">
                    <a:pos x="T0" y="T1"/>
                  </a:cxn>
                  <a:cxn ang="0">
                    <a:pos x="T2" y="T3"/>
                  </a:cxn>
                  <a:cxn ang="0">
                    <a:pos x="T4" y="T5"/>
                  </a:cxn>
                  <a:cxn ang="0">
                    <a:pos x="T6" y="T7"/>
                  </a:cxn>
                  <a:cxn ang="0">
                    <a:pos x="T8" y="T9"/>
                  </a:cxn>
                  <a:cxn ang="0">
                    <a:pos x="T10" y="T11"/>
                  </a:cxn>
                </a:cxnLst>
                <a:rect b="b" l="0" r="r" t="0"/>
                <a:pathLst>
                  <a:path h="20" w="9">
                    <a:moveTo>
                      <a:pt x="5" y="1"/>
                    </a:moveTo>
                    <a:cubicBezTo>
                      <a:pt x="2" y="6"/>
                      <a:pt x="0" y="13"/>
                      <a:pt x="2" y="18"/>
                    </a:cubicBezTo>
                    <a:cubicBezTo>
                      <a:pt x="2" y="20"/>
                      <a:pt x="4" y="20"/>
                      <a:pt x="5" y="18"/>
                    </a:cubicBezTo>
                    <a:cubicBezTo>
                      <a:pt x="5" y="16"/>
                      <a:pt x="5" y="13"/>
                      <a:pt x="6" y="10"/>
                    </a:cubicBezTo>
                    <a:cubicBezTo>
                      <a:pt x="7" y="8"/>
                      <a:pt x="7" y="5"/>
                      <a:pt x="8" y="3"/>
                    </a:cubicBezTo>
                    <a:cubicBezTo>
                      <a:pt x="9" y="1"/>
                      <a:pt x="6" y="0"/>
                      <a:pt x="5"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64" name="Freeform 198"/>
              <p:cNvSpPr/>
              <p:nvPr/>
            </p:nvSpPr>
            <p:spPr bwMode="auto">
              <a:xfrm>
                <a:off x="5353" y="2543"/>
                <a:ext cx="14" cy="35"/>
              </a:xfrm>
              <a:custGeom>
                <a:gdLst>
                  <a:gd fmla="*/ 4 w 8" name="T0"/>
                  <a:gd fmla="*/ 2 h 20" name="T1"/>
                  <a:gd fmla="*/ 1 w 8" name="T2"/>
                  <a:gd fmla="*/ 18 h 20" name="T3"/>
                  <a:gd fmla="*/ 4 w 8" name="T4"/>
                  <a:gd fmla="*/ 18 h 20" name="T5"/>
                  <a:gd fmla="*/ 7 w 8" name="T6"/>
                  <a:gd fmla="*/ 4 h 20" name="T7"/>
                  <a:gd fmla="*/ 4 w 8" name="T8"/>
                  <a:gd fmla="*/ 2 h 20" name="T9"/>
                </a:gdLst>
                <a:cxnLst>
                  <a:cxn ang="0">
                    <a:pos x="T0" y="T1"/>
                  </a:cxn>
                  <a:cxn ang="0">
                    <a:pos x="T2" y="T3"/>
                  </a:cxn>
                  <a:cxn ang="0">
                    <a:pos x="T4" y="T5"/>
                  </a:cxn>
                  <a:cxn ang="0">
                    <a:pos x="T6" y="T7"/>
                  </a:cxn>
                  <a:cxn ang="0">
                    <a:pos x="T8" y="T9"/>
                  </a:cxn>
                </a:cxnLst>
                <a:rect b="b" l="0" r="r" t="0"/>
                <a:pathLst>
                  <a:path h="20" w="8">
                    <a:moveTo>
                      <a:pt x="4" y="2"/>
                    </a:moveTo>
                    <a:cubicBezTo>
                      <a:pt x="2" y="7"/>
                      <a:pt x="0" y="13"/>
                      <a:pt x="1" y="18"/>
                    </a:cubicBezTo>
                    <a:cubicBezTo>
                      <a:pt x="1" y="20"/>
                      <a:pt x="4" y="20"/>
                      <a:pt x="4" y="18"/>
                    </a:cubicBezTo>
                    <a:cubicBezTo>
                      <a:pt x="5" y="13"/>
                      <a:pt x="5" y="8"/>
                      <a:pt x="7" y="4"/>
                    </a:cubicBezTo>
                    <a:cubicBezTo>
                      <a:pt x="8" y="2"/>
                      <a:pt x="5" y="0"/>
                      <a:pt x="4"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65" name="Freeform 199"/>
              <p:cNvSpPr/>
              <p:nvPr/>
            </p:nvSpPr>
            <p:spPr bwMode="auto">
              <a:xfrm>
                <a:off x="5363" y="2575"/>
                <a:ext cx="16" cy="37"/>
              </a:xfrm>
              <a:custGeom>
                <a:gdLst>
                  <a:gd fmla="*/ 4 w 9" name="T0"/>
                  <a:gd fmla="*/ 2 h 21" name="T1"/>
                  <a:gd fmla="*/ 3 w 9" name="T2"/>
                  <a:gd fmla="*/ 20 h 21" name="T3"/>
                  <a:gd fmla="*/ 6 w 9" name="T4"/>
                  <a:gd fmla="*/ 19 h 21" name="T5"/>
                  <a:gd fmla="*/ 8 w 9" name="T6"/>
                  <a:gd fmla="*/ 3 h 21" name="T7"/>
                  <a:gd fmla="*/ 4 w 9" name="T8"/>
                  <a:gd fmla="*/ 2 h 21" name="T9"/>
                </a:gdLst>
                <a:cxnLst>
                  <a:cxn ang="0">
                    <a:pos x="T0" y="T1"/>
                  </a:cxn>
                  <a:cxn ang="0">
                    <a:pos x="T2" y="T3"/>
                  </a:cxn>
                  <a:cxn ang="0">
                    <a:pos x="T4" y="T5"/>
                  </a:cxn>
                  <a:cxn ang="0">
                    <a:pos x="T6" y="T7"/>
                  </a:cxn>
                  <a:cxn ang="0">
                    <a:pos x="T8" y="T9"/>
                  </a:cxn>
                </a:cxnLst>
                <a:rect b="b" l="0" r="r" t="0"/>
                <a:pathLst>
                  <a:path h="21" w="9">
                    <a:moveTo>
                      <a:pt x="4" y="2"/>
                    </a:moveTo>
                    <a:cubicBezTo>
                      <a:pt x="2" y="7"/>
                      <a:pt x="0" y="14"/>
                      <a:pt x="3" y="20"/>
                    </a:cubicBezTo>
                    <a:cubicBezTo>
                      <a:pt x="4" y="21"/>
                      <a:pt x="6" y="20"/>
                      <a:pt x="6" y="19"/>
                    </a:cubicBezTo>
                    <a:cubicBezTo>
                      <a:pt x="6" y="14"/>
                      <a:pt x="6" y="9"/>
                      <a:pt x="8" y="3"/>
                    </a:cubicBezTo>
                    <a:cubicBezTo>
                      <a:pt x="9" y="1"/>
                      <a:pt x="5" y="0"/>
                      <a:pt x="4"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66" name="Freeform 200"/>
              <p:cNvSpPr/>
              <p:nvPr/>
            </p:nvSpPr>
            <p:spPr bwMode="auto">
              <a:xfrm>
                <a:off x="5376" y="2601"/>
                <a:ext cx="14" cy="39"/>
              </a:xfrm>
              <a:custGeom>
                <a:gdLst>
                  <a:gd fmla="*/ 4 w 8" name="T0"/>
                  <a:gd fmla="*/ 2 h 22" name="T1"/>
                  <a:gd fmla="*/ 0 w 8" name="T2"/>
                  <a:gd fmla="*/ 20 h 22" name="T3"/>
                  <a:gd fmla="*/ 3 w 8" name="T4"/>
                  <a:gd fmla="*/ 21 h 22" name="T5"/>
                  <a:gd fmla="*/ 7 w 8" name="T6"/>
                  <a:gd fmla="*/ 3 h 22" name="T7"/>
                  <a:gd fmla="*/ 4 w 8" name="T8"/>
                  <a:gd fmla="*/ 2 h 22" name="T9"/>
                </a:gdLst>
                <a:cxnLst>
                  <a:cxn ang="0">
                    <a:pos x="T0" y="T1"/>
                  </a:cxn>
                  <a:cxn ang="0">
                    <a:pos x="T2" y="T3"/>
                  </a:cxn>
                  <a:cxn ang="0">
                    <a:pos x="T4" y="T5"/>
                  </a:cxn>
                  <a:cxn ang="0">
                    <a:pos x="T6" y="T7"/>
                  </a:cxn>
                  <a:cxn ang="0">
                    <a:pos x="T8" y="T9"/>
                  </a:cxn>
                </a:cxnLst>
                <a:rect b="b" l="0" r="r" t="0"/>
                <a:pathLst>
                  <a:path h="22" w="8">
                    <a:moveTo>
                      <a:pt x="4" y="2"/>
                    </a:moveTo>
                    <a:cubicBezTo>
                      <a:pt x="2" y="8"/>
                      <a:pt x="0" y="14"/>
                      <a:pt x="0" y="20"/>
                    </a:cubicBezTo>
                    <a:cubicBezTo>
                      <a:pt x="0" y="21"/>
                      <a:pt x="2" y="22"/>
                      <a:pt x="3" y="21"/>
                    </a:cubicBezTo>
                    <a:cubicBezTo>
                      <a:pt x="5" y="15"/>
                      <a:pt x="6" y="9"/>
                      <a:pt x="7" y="3"/>
                    </a:cubicBezTo>
                    <a:cubicBezTo>
                      <a:pt x="8" y="1"/>
                      <a:pt x="4" y="0"/>
                      <a:pt x="4"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67" name="Freeform 201"/>
              <p:cNvSpPr/>
              <p:nvPr/>
            </p:nvSpPr>
            <p:spPr bwMode="auto">
              <a:xfrm>
                <a:off x="5370" y="2529"/>
                <a:ext cx="37" cy="25"/>
              </a:xfrm>
              <a:custGeom>
                <a:gdLst>
                  <a:gd fmla="*/ 1 w 21" name="T0"/>
                  <a:gd fmla="*/ 4 h 14" name="T1"/>
                  <a:gd fmla="*/ 18 w 21" name="T2"/>
                  <a:gd fmla="*/ 13 h 14" name="T3"/>
                  <a:gd fmla="*/ 20 w 21" name="T4"/>
                  <a:gd fmla="*/ 11 h 14" name="T5"/>
                  <a:gd fmla="*/ 3 w 21" name="T6"/>
                  <a:gd fmla="*/ 1 h 14" name="T7"/>
                  <a:gd fmla="*/ 1 w 21" name="T8"/>
                  <a:gd fmla="*/ 4 h 14" name="T9"/>
                </a:gdLst>
                <a:cxnLst>
                  <a:cxn ang="0">
                    <a:pos x="T0" y="T1"/>
                  </a:cxn>
                  <a:cxn ang="0">
                    <a:pos x="T2" y="T3"/>
                  </a:cxn>
                  <a:cxn ang="0">
                    <a:pos x="T4" y="T5"/>
                  </a:cxn>
                  <a:cxn ang="0">
                    <a:pos x="T6" y="T7"/>
                  </a:cxn>
                  <a:cxn ang="0">
                    <a:pos x="T8" y="T9"/>
                  </a:cxn>
                </a:cxnLst>
                <a:rect b="b" l="0" r="r" t="0"/>
                <a:pathLst>
                  <a:path h="14" w="21">
                    <a:moveTo>
                      <a:pt x="1" y="4"/>
                    </a:moveTo>
                    <a:cubicBezTo>
                      <a:pt x="7" y="6"/>
                      <a:pt x="12" y="10"/>
                      <a:pt x="18" y="13"/>
                    </a:cubicBezTo>
                    <a:cubicBezTo>
                      <a:pt x="19" y="14"/>
                      <a:pt x="21" y="12"/>
                      <a:pt x="20" y="11"/>
                    </a:cubicBezTo>
                    <a:cubicBezTo>
                      <a:pt x="16" y="5"/>
                      <a:pt x="9" y="2"/>
                      <a:pt x="3" y="1"/>
                    </a:cubicBezTo>
                    <a:cubicBezTo>
                      <a:pt x="1" y="0"/>
                      <a:pt x="0" y="3"/>
                      <a:pt x="1"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68" name="Freeform 202"/>
              <p:cNvSpPr/>
              <p:nvPr/>
            </p:nvSpPr>
            <p:spPr bwMode="auto">
              <a:xfrm>
                <a:off x="5367" y="2546"/>
                <a:ext cx="28" cy="29"/>
              </a:xfrm>
              <a:custGeom>
                <a:gdLst>
                  <a:gd fmla="*/ 2 w 16" name="T0"/>
                  <a:gd fmla="*/ 4 h 16" name="T1"/>
                  <a:gd fmla="*/ 8 w 16" name="T2"/>
                  <a:gd fmla="*/ 9 h 16" name="T3"/>
                  <a:gd fmla="*/ 13 w 16" name="T4"/>
                  <a:gd fmla="*/ 15 h 16" name="T5"/>
                  <a:gd fmla="*/ 15 w 16" name="T6"/>
                  <a:gd fmla="*/ 13 h 16" name="T7"/>
                  <a:gd fmla="*/ 4 w 16" name="T8"/>
                  <a:gd fmla="*/ 2 h 16" name="T9"/>
                  <a:gd fmla="*/ 2 w 16" name="T10"/>
                  <a:gd fmla="*/ 4 h 16" name="T11"/>
                </a:gdLst>
                <a:cxnLst>
                  <a:cxn ang="0">
                    <a:pos x="T0" y="T1"/>
                  </a:cxn>
                  <a:cxn ang="0">
                    <a:pos x="T2" y="T3"/>
                  </a:cxn>
                  <a:cxn ang="0">
                    <a:pos x="T4" y="T5"/>
                  </a:cxn>
                  <a:cxn ang="0">
                    <a:pos x="T6" y="T7"/>
                  </a:cxn>
                  <a:cxn ang="0">
                    <a:pos x="T8" y="T9"/>
                  </a:cxn>
                  <a:cxn ang="0">
                    <a:pos x="T10" y="T11"/>
                  </a:cxn>
                </a:cxnLst>
                <a:rect b="b" l="0" r="r" t="0"/>
                <a:pathLst>
                  <a:path h="16" w="16">
                    <a:moveTo>
                      <a:pt x="2" y="4"/>
                    </a:moveTo>
                    <a:cubicBezTo>
                      <a:pt x="4" y="6"/>
                      <a:pt x="6" y="7"/>
                      <a:pt x="8" y="9"/>
                    </a:cubicBezTo>
                    <a:cubicBezTo>
                      <a:pt x="9" y="11"/>
                      <a:pt x="11" y="13"/>
                      <a:pt x="13" y="15"/>
                    </a:cubicBezTo>
                    <a:cubicBezTo>
                      <a:pt x="14" y="16"/>
                      <a:pt x="16" y="15"/>
                      <a:pt x="15" y="13"/>
                    </a:cubicBezTo>
                    <a:cubicBezTo>
                      <a:pt x="13" y="8"/>
                      <a:pt x="8" y="4"/>
                      <a:pt x="4" y="2"/>
                    </a:cubicBezTo>
                    <a:cubicBezTo>
                      <a:pt x="2" y="0"/>
                      <a:pt x="0" y="3"/>
                      <a:pt x="2"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69" name="Freeform 203"/>
              <p:cNvSpPr/>
              <p:nvPr/>
            </p:nvSpPr>
            <p:spPr bwMode="auto">
              <a:xfrm>
                <a:off x="5379" y="2578"/>
                <a:ext cx="25" cy="39"/>
              </a:xfrm>
              <a:custGeom>
                <a:gdLst>
                  <a:gd fmla="*/ 1 w 14" name="T0"/>
                  <a:gd fmla="*/ 4 h 22" name="T1"/>
                  <a:gd fmla="*/ 11 w 14" name="T2"/>
                  <a:gd fmla="*/ 21 h 22" name="T3"/>
                  <a:gd fmla="*/ 14 w 14" name="T4"/>
                  <a:gd fmla="*/ 20 h 22" name="T5"/>
                  <a:gd fmla="*/ 4 w 14" name="T6"/>
                  <a:gd fmla="*/ 2 h 22" name="T7"/>
                  <a:gd fmla="*/ 1 w 14" name="T8"/>
                  <a:gd fmla="*/ 4 h 22" name="T9"/>
                </a:gdLst>
                <a:cxnLst>
                  <a:cxn ang="0">
                    <a:pos x="T0" y="T1"/>
                  </a:cxn>
                  <a:cxn ang="0">
                    <a:pos x="T2" y="T3"/>
                  </a:cxn>
                  <a:cxn ang="0">
                    <a:pos x="T4" y="T5"/>
                  </a:cxn>
                  <a:cxn ang="0">
                    <a:pos x="T6" y="T7"/>
                  </a:cxn>
                  <a:cxn ang="0">
                    <a:pos x="T8" y="T9"/>
                  </a:cxn>
                </a:cxnLst>
                <a:rect b="b" l="0" r="r" t="0"/>
                <a:pathLst>
                  <a:path h="22" w="14">
                    <a:moveTo>
                      <a:pt x="1" y="4"/>
                    </a:moveTo>
                    <a:cubicBezTo>
                      <a:pt x="4" y="10"/>
                      <a:pt x="7" y="16"/>
                      <a:pt x="11" y="21"/>
                    </a:cubicBezTo>
                    <a:cubicBezTo>
                      <a:pt x="12" y="22"/>
                      <a:pt x="14" y="21"/>
                      <a:pt x="14" y="20"/>
                    </a:cubicBezTo>
                    <a:cubicBezTo>
                      <a:pt x="12" y="13"/>
                      <a:pt x="8" y="8"/>
                      <a:pt x="4" y="2"/>
                    </a:cubicBezTo>
                    <a:cubicBezTo>
                      <a:pt x="3" y="0"/>
                      <a:pt x="0" y="2"/>
                      <a:pt x="1"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70" name="Freeform 204"/>
              <p:cNvSpPr/>
              <p:nvPr/>
            </p:nvSpPr>
            <p:spPr bwMode="auto">
              <a:xfrm>
                <a:off x="5384" y="2617"/>
                <a:ext cx="16" cy="47"/>
              </a:xfrm>
              <a:custGeom>
                <a:gdLst>
                  <a:gd fmla="*/ 1 w 9" name="T0"/>
                  <a:gd fmla="*/ 3 h 27" name="T1"/>
                  <a:gd fmla="*/ 6 w 9" name="T2"/>
                  <a:gd fmla="*/ 25 h 27" name="T3"/>
                  <a:gd fmla="*/ 9 w 9" name="T4"/>
                  <a:gd fmla="*/ 25 h 27" name="T5"/>
                  <a:gd fmla="*/ 4 w 9" name="T6"/>
                  <a:gd fmla="*/ 2 h 27" name="T7"/>
                  <a:gd fmla="*/ 1 w 9" name="T8"/>
                  <a:gd fmla="*/ 3 h 27" name="T9"/>
                </a:gdLst>
                <a:cxnLst>
                  <a:cxn ang="0">
                    <a:pos x="T0" y="T1"/>
                  </a:cxn>
                  <a:cxn ang="0">
                    <a:pos x="T2" y="T3"/>
                  </a:cxn>
                  <a:cxn ang="0">
                    <a:pos x="T4" y="T5"/>
                  </a:cxn>
                  <a:cxn ang="0">
                    <a:pos x="T6" y="T7"/>
                  </a:cxn>
                  <a:cxn ang="0">
                    <a:pos x="T8" y="T9"/>
                  </a:cxn>
                </a:cxnLst>
                <a:rect b="b" l="0" r="r" t="0"/>
                <a:pathLst>
                  <a:path h="27" w="9">
                    <a:moveTo>
                      <a:pt x="1" y="3"/>
                    </a:moveTo>
                    <a:cubicBezTo>
                      <a:pt x="3" y="10"/>
                      <a:pt x="4" y="18"/>
                      <a:pt x="6" y="25"/>
                    </a:cubicBezTo>
                    <a:cubicBezTo>
                      <a:pt x="6" y="27"/>
                      <a:pt x="9" y="26"/>
                      <a:pt x="9" y="25"/>
                    </a:cubicBezTo>
                    <a:cubicBezTo>
                      <a:pt x="9" y="17"/>
                      <a:pt x="7" y="9"/>
                      <a:pt x="4" y="2"/>
                    </a:cubicBezTo>
                    <a:cubicBezTo>
                      <a:pt x="3" y="0"/>
                      <a:pt x="0" y="1"/>
                      <a:pt x="1" y="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grpSp>
        <p:grpSp>
          <p:nvGrpSpPr>
            <p:cNvPr id="9" name="Group 406"/>
            <p:cNvGrpSpPr/>
            <p:nvPr/>
          </p:nvGrpSpPr>
          <p:grpSpPr>
            <a:xfrm>
              <a:off x="1420" y="930"/>
              <a:ext cx="4209" cy="2343"/>
              <a:chOff x="1420" y="930"/>
              <a:chExt cx="4209" cy="2343"/>
            </a:xfrm>
            <a:grpFill/>
          </p:grpSpPr>
          <p:sp>
            <p:nvSpPr>
              <p:cNvPr id="571" name="Freeform 206"/>
              <p:cNvSpPr/>
              <p:nvPr/>
            </p:nvSpPr>
            <p:spPr bwMode="auto">
              <a:xfrm>
                <a:off x="5374" y="2652"/>
                <a:ext cx="16" cy="53"/>
              </a:xfrm>
              <a:custGeom>
                <a:gdLst>
                  <a:gd fmla="*/ 0 w 9" name="T0"/>
                  <a:gd fmla="*/ 3 h 30" name="T1"/>
                  <a:gd fmla="*/ 3 w 9" name="T2"/>
                  <a:gd fmla="*/ 28 h 30" name="T3"/>
                  <a:gd fmla="*/ 6 w 9" name="T4"/>
                  <a:gd fmla="*/ 29 h 30" name="T5"/>
                  <a:gd fmla="*/ 4 w 9" name="T6"/>
                  <a:gd fmla="*/ 2 h 30" name="T7"/>
                  <a:gd fmla="*/ 0 w 9" name="T8"/>
                  <a:gd fmla="*/ 3 h 30" name="T9"/>
                </a:gdLst>
                <a:cxnLst>
                  <a:cxn ang="0">
                    <a:pos x="T0" y="T1"/>
                  </a:cxn>
                  <a:cxn ang="0">
                    <a:pos x="T2" y="T3"/>
                  </a:cxn>
                  <a:cxn ang="0">
                    <a:pos x="T4" y="T5"/>
                  </a:cxn>
                  <a:cxn ang="0">
                    <a:pos x="T6" y="T7"/>
                  </a:cxn>
                  <a:cxn ang="0">
                    <a:pos x="T8" y="T9"/>
                  </a:cxn>
                </a:cxnLst>
                <a:rect b="b" l="0" r="r" t="0"/>
                <a:pathLst>
                  <a:path h="30" w="9">
                    <a:moveTo>
                      <a:pt x="0" y="3"/>
                    </a:moveTo>
                    <a:cubicBezTo>
                      <a:pt x="3" y="11"/>
                      <a:pt x="4" y="20"/>
                      <a:pt x="3" y="28"/>
                    </a:cubicBezTo>
                    <a:cubicBezTo>
                      <a:pt x="3" y="30"/>
                      <a:pt x="6" y="30"/>
                      <a:pt x="6" y="29"/>
                    </a:cubicBezTo>
                    <a:cubicBezTo>
                      <a:pt x="9" y="20"/>
                      <a:pt x="7" y="11"/>
                      <a:pt x="4" y="2"/>
                    </a:cubicBezTo>
                    <a:cubicBezTo>
                      <a:pt x="3" y="0"/>
                      <a:pt x="0" y="1"/>
                      <a:pt x="0" y="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72" name="Freeform 207"/>
              <p:cNvSpPr/>
              <p:nvPr/>
            </p:nvSpPr>
            <p:spPr bwMode="auto">
              <a:xfrm>
                <a:off x="5594" y="2698"/>
                <a:ext cx="35" cy="24"/>
              </a:xfrm>
              <a:custGeom>
                <a:gdLst>
                  <a:gd fmla="*/ 2 w 20" name="T0"/>
                  <a:gd fmla="*/ 4 h 14" name="T1"/>
                  <a:gd fmla="*/ 18 w 20" name="T2"/>
                  <a:gd fmla="*/ 14 h 14" name="T3"/>
                  <a:gd fmla="*/ 19 w 20" name="T4"/>
                  <a:gd fmla="*/ 11 h 14" name="T5"/>
                  <a:gd fmla="*/ 12 w 20" name="T6"/>
                  <a:gd fmla="*/ 6 h 14" name="T7"/>
                  <a:gd fmla="*/ 4 w 20" name="T8"/>
                  <a:gd fmla="*/ 1 h 14" name="T9"/>
                  <a:gd fmla="*/ 2 w 20" name="T10"/>
                  <a:gd fmla="*/ 4 h 14" name="T11"/>
                </a:gdLst>
                <a:cxnLst>
                  <a:cxn ang="0">
                    <a:pos x="T0" y="T1"/>
                  </a:cxn>
                  <a:cxn ang="0">
                    <a:pos x="T2" y="T3"/>
                  </a:cxn>
                  <a:cxn ang="0">
                    <a:pos x="T4" y="T5"/>
                  </a:cxn>
                  <a:cxn ang="0">
                    <a:pos x="T6" y="T7"/>
                  </a:cxn>
                  <a:cxn ang="0">
                    <a:pos x="T8" y="T9"/>
                  </a:cxn>
                  <a:cxn ang="0">
                    <a:pos x="T10" y="T11"/>
                  </a:cxn>
                </a:cxnLst>
                <a:rect b="b" l="0" r="r" t="0"/>
                <a:pathLst>
                  <a:path h="14" w="20">
                    <a:moveTo>
                      <a:pt x="2" y="4"/>
                    </a:moveTo>
                    <a:cubicBezTo>
                      <a:pt x="6" y="8"/>
                      <a:pt x="12" y="13"/>
                      <a:pt x="18" y="14"/>
                    </a:cubicBezTo>
                    <a:cubicBezTo>
                      <a:pt x="20" y="14"/>
                      <a:pt x="20" y="12"/>
                      <a:pt x="19" y="11"/>
                    </a:cubicBezTo>
                    <a:cubicBezTo>
                      <a:pt x="17" y="9"/>
                      <a:pt x="14" y="8"/>
                      <a:pt x="12" y="6"/>
                    </a:cubicBezTo>
                    <a:cubicBezTo>
                      <a:pt x="9" y="5"/>
                      <a:pt x="7" y="3"/>
                      <a:pt x="4" y="1"/>
                    </a:cubicBezTo>
                    <a:cubicBezTo>
                      <a:pt x="3" y="0"/>
                      <a:pt x="0" y="2"/>
                      <a:pt x="2"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73" name="Freeform 208"/>
              <p:cNvSpPr/>
              <p:nvPr/>
            </p:nvSpPr>
            <p:spPr bwMode="auto">
              <a:xfrm>
                <a:off x="5587" y="2675"/>
                <a:ext cx="37" cy="17"/>
              </a:xfrm>
              <a:custGeom>
                <a:gdLst>
                  <a:gd fmla="*/ 2 w 21" name="T0"/>
                  <a:gd fmla="*/ 4 h 10" name="T1"/>
                  <a:gd fmla="*/ 19 w 21" name="T2"/>
                  <a:gd fmla="*/ 8 h 10" name="T3"/>
                  <a:gd fmla="*/ 19 w 21" name="T4"/>
                  <a:gd fmla="*/ 5 h 10" name="T5"/>
                  <a:gd fmla="*/ 4 w 21" name="T6"/>
                  <a:gd fmla="*/ 1 h 10" name="T7"/>
                  <a:gd fmla="*/ 2 w 21" name="T8"/>
                  <a:gd fmla="*/ 4 h 10" name="T9"/>
                </a:gdLst>
                <a:cxnLst>
                  <a:cxn ang="0">
                    <a:pos x="T0" y="T1"/>
                  </a:cxn>
                  <a:cxn ang="0">
                    <a:pos x="T2" y="T3"/>
                  </a:cxn>
                  <a:cxn ang="0">
                    <a:pos x="T4" y="T5"/>
                  </a:cxn>
                  <a:cxn ang="0">
                    <a:pos x="T6" y="T7"/>
                  </a:cxn>
                  <a:cxn ang="0">
                    <a:pos x="T8" y="T9"/>
                  </a:cxn>
                </a:cxnLst>
                <a:rect b="b" l="0" r="r" t="0"/>
                <a:pathLst>
                  <a:path h="10" w="21">
                    <a:moveTo>
                      <a:pt x="2" y="4"/>
                    </a:moveTo>
                    <a:cubicBezTo>
                      <a:pt x="7" y="7"/>
                      <a:pt x="13" y="10"/>
                      <a:pt x="19" y="8"/>
                    </a:cubicBezTo>
                    <a:cubicBezTo>
                      <a:pt x="21" y="8"/>
                      <a:pt x="21" y="6"/>
                      <a:pt x="19" y="5"/>
                    </a:cubicBezTo>
                    <a:cubicBezTo>
                      <a:pt x="14" y="4"/>
                      <a:pt x="9" y="4"/>
                      <a:pt x="4" y="1"/>
                    </a:cubicBezTo>
                    <a:cubicBezTo>
                      <a:pt x="2" y="0"/>
                      <a:pt x="0" y="2"/>
                      <a:pt x="2"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74" name="Freeform 209"/>
              <p:cNvSpPr/>
              <p:nvPr/>
            </p:nvSpPr>
            <p:spPr bwMode="auto">
              <a:xfrm>
                <a:off x="5592" y="2654"/>
                <a:ext cx="19" cy="19"/>
              </a:xfrm>
              <a:custGeom>
                <a:gdLst>
                  <a:gd fmla="*/ 1 w 11" name="T0"/>
                  <a:gd fmla="*/ 4 h 11" name="T1"/>
                  <a:gd fmla="*/ 10 w 11" name="T2"/>
                  <a:gd fmla="*/ 10 h 11" name="T3"/>
                  <a:gd fmla="*/ 11 w 11" name="T4"/>
                  <a:gd fmla="*/ 8 h 11" name="T5"/>
                  <a:gd fmla="*/ 8 w 11" name="T6"/>
                  <a:gd fmla="*/ 5 h 11" name="T7"/>
                  <a:gd fmla="*/ 4 w 11" name="T8"/>
                  <a:gd fmla="*/ 1 h 11" name="T9"/>
                  <a:gd fmla="*/ 1 w 11" name="T10"/>
                  <a:gd fmla="*/ 4 h 11" name="T11"/>
                </a:gdLst>
                <a:cxnLst>
                  <a:cxn ang="0">
                    <a:pos x="T0" y="T1"/>
                  </a:cxn>
                  <a:cxn ang="0">
                    <a:pos x="T2" y="T3"/>
                  </a:cxn>
                  <a:cxn ang="0">
                    <a:pos x="T4" y="T5"/>
                  </a:cxn>
                  <a:cxn ang="0">
                    <a:pos x="T6" y="T7"/>
                  </a:cxn>
                  <a:cxn ang="0">
                    <a:pos x="T8" y="T9"/>
                  </a:cxn>
                  <a:cxn ang="0">
                    <a:pos x="T10" y="T11"/>
                  </a:cxn>
                </a:cxnLst>
                <a:rect b="b" l="0" r="r" t="0"/>
                <a:pathLst>
                  <a:path h="11" w="11">
                    <a:moveTo>
                      <a:pt x="1" y="4"/>
                    </a:moveTo>
                    <a:cubicBezTo>
                      <a:pt x="3" y="6"/>
                      <a:pt x="7" y="11"/>
                      <a:pt x="10" y="10"/>
                    </a:cubicBezTo>
                    <a:cubicBezTo>
                      <a:pt x="11" y="9"/>
                      <a:pt x="11" y="9"/>
                      <a:pt x="11" y="8"/>
                    </a:cubicBezTo>
                    <a:cubicBezTo>
                      <a:pt x="11" y="6"/>
                      <a:pt x="9" y="6"/>
                      <a:pt x="8" y="5"/>
                    </a:cubicBezTo>
                    <a:cubicBezTo>
                      <a:pt x="7" y="4"/>
                      <a:pt x="6" y="3"/>
                      <a:pt x="4" y="1"/>
                    </a:cubicBezTo>
                    <a:cubicBezTo>
                      <a:pt x="3" y="0"/>
                      <a:pt x="0" y="2"/>
                      <a:pt x="1"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75" name="Freeform 210"/>
              <p:cNvSpPr/>
              <p:nvPr/>
            </p:nvSpPr>
            <p:spPr bwMode="auto">
              <a:xfrm>
                <a:off x="5594" y="2641"/>
                <a:ext cx="19" cy="7"/>
              </a:xfrm>
              <a:custGeom>
                <a:gdLst>
                  <a:gd fmla="*/ 2 w 11" name="T0"/>
                  <a:gd fmla="*/ 4 h 4" name="T1"/>
                  <a:gd fmla="*/ 10 w 11" name="T2"/>
                  <a:gd fmla="*/ 4 h 4" name="T3"/>
                  <a:gd fmla="*/ 10 w 11" name="T4"/>
                  <a:gd fmla="*/ 1 h 4" name="T5"/>
                  <a:gd fmla="*/ 2 w 11" name="T6"/>
                  <a:gd fmla="*/ 0 h 4" name="T7"/>
                  <a:gd fmla="*/ 2 w 11" name="T8"/>
                  <a:gd fmla="*/ 4 h 4" name="T9"/>
                </a:gdLst>
                <a:cxnLst>
                  <a:cxn ang="0">
                    <a:pos x="T0" y="T1"/>
                  </a:cxn>
                  <a:cxn ang="0">
                    <a:pos x="T2" y="T3"/>
                  </a:cxn>
                  <a:cxn ang="0">
                    <a:pos x="T4" y="T5"/>
                  </a:cxn>
                  <a:cxn ang="0">
                    <a:pos x="T6" y="T7"/>
                  </a:cxn>
                  <a:cxn ang="0">
                    <a:pos x="T8" y="T9"/>
                  </a:cxn>
                </a:cxnLst>
                <a:rect b="b" l="0" r="r" t="0"/>
                <a:pathLst>
                  <a:path h="4" w="11">
                    <a:moveTo>
                      <a:pt x="2" y="4"/>
                    </a:moveTo>
                    <a:cubicBezTo>
                      <a:pt x="5" y="4"/>
                      <a:pt x="7" y="4"/>
                      <a:pt x="10" y="4"/>
                    </a:cubicBezTo>
                    <a:cubicBezTo>
                      <a:pt x="11" y="3"/>
                      <a:pt x="11" y="1"/>
                      <a:pt x="10" y="1"/>
                    </a:cubicBezTo>
                    <a:cubicBezTo>
                      <a:pt x="7" y="0"/>
                      <a:pt x="5" y="0"/>
                      <a:pt x="2" y="0"/>
                    </a:cubicBezTo>
                    <a:cubicBezTo>
                      <a:pt x="0" y="0"/>
                      <a:pt x="0" y="4"/>
                      <a:pt x="2"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76" name="Freeform 211"/>
              <p:cNvSpPr/>
              <p:nvPr/>
            </p:nvSpPr>
            <p:spPr bwMode="auto">
              <a:xfrm>
                <a:off x="5523" y="2708"/>
                <a:ext cx="42" cy="83"/>
              </a:xfrm>
              <a:custGeom>
                <a:gdLst>
                  <a:gd fmla="*/ 24 w 24" name="T0"/>
                  <a:gd fmla="*/ 45 h 47" name="T1"/>
                  <a:gd fmla="*/ 3 w 24" name="T2"/>
                  <a:gd fmla="*/ 1 h 47" name="T3"/>
                  <a:gd fmla="*/ 1 w 24" name="T4"/>
                  <a:gd fmla="*/ 3 h 47" name="T5"/>
                  <a:gd fmla="*/ 13 w 24" name="T6"/>
                  <a:gd fmla="*/ 22 h 47" name="T7"/>
                  <a:gd fmla="*/ 21 w 24" name="T8"/>
                  <a:gd fmla="*/ 46 h 47" name="T9"/>
                  <a:gd fmla="*/ 24 w 24" name="T10"/>
                  <a:gd fmla="*/ 45 h 47" name="T11"/>
                </a:gdLst>
                <a:cxnLst>
                  <a:cxn ang="0">
                    <a:pos x="T0" y="T1"/>
                  </a:cxn>
                  <a:cxn ang="0">
                    <a:pos x="T2" y="T3"/>
                  </a:cxn>
                  <a:cxn ang="0">
                    <a:pos x="T4" y="T5"/>
                  </a:cxn>
                  <a:cxn ang="0">
                    <a:pos x="T6" y="T7"/>
                  </a:cxn>
                  <a:cxn ang="0">
                    <a:pos x="T8" y="T9"/>
                  </a:cxn>
                  <a:cxn ang="0">
                    <a:pos x="T10" y="T11"/>
                  </a:cxn>
                </a:cxnLst>
                <a:rect b="b" l="0" r="r" t="0"/>
                <a:pathLst>
                  <a:path h="47" w="24">
                    <a:moveTo>
                      <a:pt x="24" y="45"/>
                    </a:moveTo>
                    <a:cubicBezTo>
                      <a:pt x="24" y="30"/>
                      <a:pt x="16" y="10"/>
                      <a:pt x="3" y="1"/>
                    </a:cubicBezTo>
                    <a:cubicBezTo>
                      <a:pt x="2" y="0"/>
                      <a:pt x="0" y="1"/>
                      <a:pt x="1" y="3"/>
                    </a:cubicBezTo>
                    <a:cubicBezTo>
                      <a:pt x="5" y="9"/>
                      <a:pt x="10" y="15"/>
                      <a:pt x="13" y="22"/>
                    </a:cubicBezTo>
                    <a:cubicBezTo>
                      <a:pt x="17" y="30"/>
                      <a:pt x="19" y="37"/>
                      <a:pt x="21" y="46"/>
                    </a:cubicBezTo>
                    <a:cubicBezTo>
                      <a:pt x="21" y="47"/>
                      <a:pt x="24" y="47"/>
                      <a:pt x="24" y="4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77" name="Freeform 212"/>
              <p:cNvSpPr/>
              <p:nvPr/>
            </p:nvSpPr>
            <p:spPr bwMode="auto">
              <a:xfrm>
                <a:off x="5565" y="2736"/>
                <a:ext cx="16" cy="67"/>
              </a:xfrm>
              <a:custGeom>
                <a:gdLst>
                  <a:gd fmla="*/ 7 w 9" name="T0"/>
                  <a:gd fmla="*/ 36 h 38" name="T1"/>
                  <a:gd fmla="*/ 4 w 9" name="T2"/>
                  <a:gd fmla="*/ 2 h 38" name="T3"/>
                  <a:gd fmla="*/ 1 w 9" name="T4"/>
                  <a:gd fmla="*/ 3 h 38" name="T5"/>
                  <a:gd fmla="*/ 4 w 9" name="T6"/>
                  <a:gd fmla="*/ 36 h 38" name="T7"/>
                  <a:gd fmla="*/ 7 w 9" name="T8"/>
                  <a:gd fmla="*/ 36 h 38" name="T9"/>
                </a:gdLst>
                <a:cxnLst>
                  <a:cxn ang="0">
                    <a:pos x="T0" y="T1"/>
                  </a:cxn>
                  <a:cxn ang="0">
                    <a:pos x="T2" y="T3"/>
                  </a:cxn>
                  <a:cxn ang="0">
                    <a:pos x="T4" y="T5"/>
                  </a:cxn>
                  <a:cxn ang="0">
                    <a:pos x="T6" y="T7"/>
                  </a:cxn>
                  <a:cxn ang="0">
                    <a:pos x="T8" y="T9"/>
                  </a:cxn>
                </a:cxnLst>
                <a:rect b="b" l="0" r="r" t="0"/>
                <a:pathLst>
                  <a:path h="38" w="9">
                    <a:moveTo>
                      <a:pt x="7" y="36"/>
                    </a:moveTo>
                    <a:cubicBezTo>
                      <a:pt x="9" y="25"/>
                      <a:pt x="9" y="12"/>
                      <a:pt x="4" y="2"/>
                    </a:cubicBezTo>
                    <a:cubicBezTo>
                      <a:pt x="3" y="0"/>
                      <a:pt x="0" y="1"/>
                      <a:pt x="1" y="3"/>
                    </a:cubicBezTo>
                    <a:cubicBezTo>
                      <a:pt x="3" y="14"/>
                      <a:pt x="5" y="24"/>
                      <a:pt x="4" y="36"/>
                    </a:cubicBezTo>
                    <a:cubicBezTo>
                      <a:pt x="4" y="38"/>
                      <a:pt x="7" y="38"/>
                      <a:pt x="7" y="3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78" name="Freeform 213"/>
              <p:cNvSpPr/>
              <p:nvPr/>
            </p:nvSpPr>
            <p:spPr bwMode="auto">
              <a:xfrm>
                <a:off x="5587" y="2754"/>
                <a:ext cx="15" cy="53"/>
              </a:xfrm>
              <a:custGeom>
                <a:gdLst>
                  <a:gd fmla="*/ 4 w 9" name="T0"/>
                  <a:gd fmla="*/ 28 h 30" name="T1"/>
                  <a:gd fmla="*/ 4 w 9" name="T2"/>
                  <a:gd fmla="*/ 1 h 30" name="T3"/>
                  <a:gd fmla="*/ 2 w 9" name="T4"/>
                  <a:gd fmla="*/ 3 h 30" name="T5"/>
                  <a:gd fmla="*/ 1 w 9" name="T6"/>
                  <a:gd fmla="*/ 27 h 30" name="T7"/>
                  <a:gd fmla="*/ 4 w 9" name="T8"/>
                  <a:gd fmla="*/ 28 h 30" name="T9"/>
                </a:gdLst>
                <a:cxnLst>
                  <a:cxn ang="0">
                    <a:pos x="T0" y="T1"/>
                  </a:cxn>
                  <a:cxn ang="0">
                    <a:pos x="T2" y="T3"/>
                  </a:cxn>
                  <a:cxn ang="0">
                    <a:pos x="T4" y="T5"/>
                  </a:cxn>
                  <a:cxn ang="0">
                    <a:pos x="T6" y="T7"/>
                  </a:cxn>
                  <a:cxn ang="0">
                    <a:pos x="T8" y="T9"/>
                  </a:cxn>
                </a:cxnLst>
                <a:rect b="b" l="0" r="r" t="0"/>
                <a:pathLst>
                  <a:path h="30" w="9">
                    <a:moveTo>
                      <a:pt x="4" y="28"/>
                    </a:moveTo>
                    <a:cubicBezTo>
                      <a:pt x="9" y="20"/>
                      <a:pt x="9" y="9"/>
                      <a:pt x="4" y="1"/>
                    </a:cubicBezTo>
                    <a:cubicBezTo>
                      <a:pt x="4" y="0"/>
                      <a:pt x="1" y="1"/>
                      <a:pt x="2" y="3"/>
                    </a:cubicBezTo>
                    <a:cubicBezTo>
                      <a:pt x="4" y="11"/>
                      <a:pt x="3" y="18"/>
                      <a:pt x="1" y="27"/>
                    </a:cubicBezTo>
                    <a:cubicBezTo>
                      <a:pt x="0" y="28"/>
                      <a:pt x="3" y="30"/>
                      <a:pt x="4" y="2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79" name="Freeform 214"/>
              <p:cNvSpPr/>
              <p:nvPr/>
            </p:nvSpPr>
            <p:spPr bwMode="auto">
              <a:xfrm>
                <a:off x="5474" y="2791"/>
                <a:ext cx="79" cy="23"/>
              </a:xfrm>
              <a:custGeom>
                <a:gdLst>
                  <a:gd fmla="*/ 42 w 45" name="T0"/>
                  <a:gd fmla="*/ 0 h 13" name="T1"/>
                  <a:gd fmla="*/ 2 w 45" name="T2"/>
                  <a:gd fmla="*/ 5 h 13" name="T3"/>
                  <a:gd fmla="*/ 1 w 45" name="T4"/>
                  <a:gd fmla="*/ 8 h 13" name="T5"/>
                  <a:gd fmla="*/ 43 w 45" name="T6"/>
                  <a:gd fmla="*/ 3 h 13" name="T7"/>
                  <a:gd fmla="*/ 42 w 45" name="T8"/>
                  <a:gd fmla="*/ 0 h 13" name="T9"/>
                </a:gdLst>
                <a:cxnLst>
                  <a:cxn ang="0">
                    <a:pos x="T0" y="T1"/>
                  </a:cxn>
                  <a:cxn ang="0">
                    <a:pos x="T2" y="T3"/>
                  </a:cxn>
                  <a:cxn ang="0">
                    <a:pos x="T4" y="T5"/>
                  </a:cxn>
                  <a:cxn ang="0">
                    <a:pos x="T6" y="T7"/>
                  </a:cxn>
                  <a:cxn ang="0">
                    <a:pos x="T8" y="T9"/>
                  </a:cxn>
                </a:cxnLst>
                <a:rect b="b" l="0" r="r" t="0"/>
                <a:pathLst>
                  <a:path h="13" w="45">
                    <a:moveTo>
                      <a:pt x="42" y="0"/>
                    </a:moveTo>
                    <a:cubicBezTo>
                      <a:pt x="28" y="5"/>
                      <a:pt x="17" y="6"/>
                      <a:pt x="2" y="5"/>
                    </a:cubicBezTo>
                    <a:cubicBezTo>
                      <a:pt x="0" y="5"/>
                      <a:pt x="0" y="8"/>
                      <a:pt x="1" y="8"/>
                    </a:cubicBezTo>
                    <a:cubicBezTo>
                      <a:pt x="15" y="13"/>
                      <a:pt x="32" y="11"/>
                      <a:pt x="43" y="3"/>
                    </a:cubicBezTo>
                    <a:cubicBezTo>
                      <a:pt x="45" y="2"/>
                      <a:pt x="44" y="0"/>
                      <a:pt x="42" y="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80" name="Freeform 215"/>
              <p:cNvSpPr/>
              <p:nvPr/>
            </p:nvSpPr>
            <p:spPr bwMode="auto">
              <a:xfrm>
                <a:off x="5515" y="2796"/>
                <a:ext cx="49" cy="28"/>
              </a:xfrm>
              <a:custGeom>
                <a:gdLst>
                  <a:gd fmla="*/ 24 w 28" name="T0"/>
                  <a:gd fmla="*/ 2 h 16" name="T1"/>
                  <a:gd fmla="*/ 12 w 28" name="T2"/>
                  <a:gd fmla="*/ 8 h 16" name="T3"/>
                  <a:gd fmla="*/ 2 w 28" name="T4"/>
                  <a:gd fmla="*/ 11 h 16" name="T5"/>
                  <a:gd fmla="*/ 2 w 28" name="T6"/>
                  <a:gd fmla="*/ 14 h 16" name="T7"/>
                  <a:gd fmla="*/ 26 w 28" name="T8"/>
                  <a:gd fmla="*/ 4 h 16" name="T9"/>
                  <a:gd fmla="*/ 24 w 28" name="T10"/>
                  <a:gd fmla="*/ 2 h 16" name="T11"/>
                </a:gdLst>
                <a:cxnLst>
                  <a:cxn ang="0">
                    <a:pos x="T0" y="T1"/>
                  </a:cxn>
                  <a:cxn ang="0">
                    <a:pos x="T2" y="T3"/>
                  </a:cxn>
                  <a:cxn ang="0">
                    <a:pos x="T4" y="T5"/>
                  </a:cxn>
                  <a:cxn ang="0">
                    <a:pos x="T6" y="T7"/>
                  </a:cxn>
                  <a:cxn ang="0">
                    <a:pos x="T8" y="T9"/>
                  </a:cxn>
                  <a:cxn ang="0">
                    <a:pos x="T10" y="T11"/>
                  </a:cxn>
                </a:cxnLst>
                <a:rect b="b" l="0" r="r" t="0"/>
                <a:pathLst>
                  <a:path h="16" w="28">
                    <a:moveTo>
                      <a:pt x="24" y="2"/>
                    </a:moveTo>
                    <a:cubicBezTo>
                      <a:pt x="20" y="4"/>
                      <a:pt x="17" y="7"/>
                      <a:pt x="12" y="8"/>
                    </a:cubicBezTo>
                    <a:cubicBezTo>
                      <a:pt x="9" y="9"/>
                      <a:pt x="5" y="10"/>
                      <a:pt x="2" y="11"/>
                    </a:cubicBezTo>
                    <a:cubicBezTo>
                      <a:pt x="1" y="11"/>
                      <a:pt x="0" y="13"/>
                      <a:pt x="2" y="14"/>
                    </a:cubicBezTo>
                    <a:cubicBezTo>
                      <a:pt x="10" y="16"/>
                      <a:pt x="20" y="10"/>
                      <a:pt x="26" y="4"/>
                    </a:cubicBezTo>
                    <a:cubicBezTo>
                      <a:pt x="28" y="2"/>
                      <a:pt x="25" y="0"/>
                      <a:pt x="24"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81" name="Freeform 216"/>
              <p:cNvSpPr/>
              <p:nvPr/>
            </p:nvSpPr>
            <p:spPr bwMode="auto">
              <a:xfrm>
                <a:off x="5543" y="2805"/>
                <a:ext cx="42" cy="33"/>
              </a:xfrm>
              <a:custGeom>
                <a:gdLst>
                  <a:gd fmla="*/ 20 w 24" name="T0"/>
                  <a:gd fmla="*/ 2 h 19" name="T1"/>
                  <a:gd fmla="*/ 2 w 24" name="T2"/>
                  <a:gd fmla="*/ 15 h 19" name="T3"/>
                  <a:gd fmla="*/ 2 w 24" name="T4"/>
                  <a:gd fmla="*/ 19 h 19" name="T5"/>
                  <a:gd fmla="*/ 23 w 24" name="T6"/>
                  <a:gd fmla="*/ 4 h 19" name="T7"/>
                  <a:gd fmla="*/ 20 w 24" name="T8"/>
                  <a:gd fmla="*/ 2 h 19" name="T9"/>
                </a:gdLst>
                <a:cxnLst>
                  <a:cxn ang="0">
                    <a:pos x="T0" y="T1"/>
                  </a:cxn>
                  <a:cxn ang="0">
                    <a:pos x="T2" y="T3"/>
                  </a:cxn>
                  <a:cxn ang="0">
                    <a:pos x="T4" y="T5"/>
                  </a:cxn>
                  <a:cxn ang="0">
                    <a:pos x="T6" y="T7"/>
                  </a:cxn>
                  <a:cxn ang="0">
                    <a:pos x="T8" y="T9"/>
                  </a:cxn>
                </a:cxnLst>
                <a:rect b="b" l="0" r="r" t="0"/>
                <a:pathLst>
                  <a:path h="19" w="24">
                    <a:moveTo>
                      <a:pt x="20" y="2"/>
                    </a:moveTo>
                    <a:cubicBezTo>
                      <a:pt x="16" y="9"/>
                      <a:pt x="9" y="12"/>
                      <a:pt x="2" y="15"/>
                    </a:cubicBezTo>
                    <a:cubicBezTo>
                      <a:pt x="0" y="16"/>
                      <a:pt x="0" y="19"/>
                      <a:pt x="2" y="19"/>
                    </a:cubicBezTo>
                    <a:cubicBezTo>
                      <a:pt x="11" y="19"/>
                      <a:pt x="20" y="12"/>
                      <a:pt x="23" y="4"/>
                    </a:cubicBezTo>
                    <a:cubicBezTo>
                      <a:pt x="24" y="2"/>
                      <a:pt x="21" y="0"/>
                      <a:pt x="20"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82" name="Freeform 217"/>
              <p:cNvSpPr/>
              <p:nvPr/>
            </p:nvSpPr>
            <p:spPr bwMode="auto">
              <a:xfrm>
                <a:off x="5507" y="2775"/>
                <a:ext cx="44" cy="19"/>
              </a:xfrm>
              <a:custGeom>
                <a:gdLst>
                  <a:gd fmla="*/ 23 w 25" name="T0"/>
                  <a:gd fmla="*/ 5 h 11" name="T1"/>
                  <a:gd fmla="*/ 3 w 25" name="T2"/>
                  <a:gd fmla="*/ 1 h 11" name="T3"/>
                  <a:gd fmla="*/ 1 w 25" name="T4"/>
                  <a:gd fmla="*/ 3 h 11" name="T5"/>
                  <a:gd fmla="*/ 24 w 25" name="T6"/>
                  <a:gd fmla="*/ 8 h 11" name="T7"/>
                  <a:gd fmla="*/ 23 w 25" name="T8"/>
                  <a:gd fmla="*/ 5 h 11" name="T9"/>
                </a:gdLst>
                <a:cxnLst>
                  <a:cxn ang="0">
                    <a:pos x="T0" y="T1"/>
                  </a:cxn>
                  <a:cxn ang="0">
                    <a:pos x="T2" y="T3"/>
                  </a:cxn>
                  <a:cxn ang="0">
                    <a:pos x="T4" y="T5"/>
                  </a:cxn>
                  <a:cxn ang="0">
                    <a:pos x="T6" y="T7"/>
                  </a:cxn>
                  <a:cxn ang="0">
                    <a:pos x="T8" y="T9"/>
                  </a:cxn>
                </a:cxnLst>
                <a:rect b="b" l="0" r="r" t="0"/>
                <a:pathLst>
                  <a:path h="11" w="25">
                    <a:moveTo>
                      <a:pt x="23" y="5"/>
                    </a:moveTo>
                    <a:cubicBezTo>
                      <a:pt x="16" y="6"/>
                      <a:pt x="9" y="5"/>
                      <a:pt x="3" y="1"/>
                    </a:cubicBezTo>
                    <a:cubicBezTo>
                      <a:pt x="1" y="0"/>
                      <a:pt x="0" y="2"/>
                      <a:pt x="1" y="3"/>
                    </a:cubicBezTo>
                    <a:cubicBezTo>
                      <a:pt x="6" y="9"/>
                      <a:pt x="16" y="11"/>
                      <a:pt x="24" y="8"/>
                    </a:cubicBezTo>
                    <a:cubicBezTo>
                      <a:pt x="25" y="8"/>
                      <a:pt x="25" y="5"/>
                      <a:pt x="23" y="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83" name="Freeform 218"/>
              <p:cNvSpPr/>
              <p:nvPr/>
            </p:nvSpPr>
            <p:spPr bwMode="auto">
              <a:xfrm>
                <a:off x="5502" y="2722"/>
                <a:ext cx="46" cy="64"/>
              </a:xfrm>
              <a:custGeom>
                <a:gdLst>
                  <a:gd fmla="*/ 25 w 26" name="T0"/>
                  <a:gd fmla="*/ 32 h 36" name="T1"/>
                  <a:gd fmla="*/ 4 w 26" name="T2"/>
                  <a:gd fmla="*/ 1 h 36" name="T3"/>
                  <a:gd fmla="*/ 2 w 26" name="T4"/>
                  <a:gd fmla="*/ 3 h 36" name="T5"/>
                  <a:gd fmla="*/ 22 w 26" name="T6"/>
                  <a:gd fmla="*/ 34 h 36" name="T7"/>
                  <a:gd fmla="*/ 25 w 26" name="T8"/>
                  <a:gd fmla="*/ 32 h 36" name="T9"/>
                </a:gdLst>
                <a:cxnLst>
                  <a:cxn ang="0">
                    <a:pos x="T0" y="T1"/>
                  </a:cxn>
                  <a:cxn ang="0">
                    <a:pos x="T2" y="T3"/>
                  </a:cxn>
                  <a:cxn ang="0">
                    <a:pos x="T4" y="T5"/>
                  </a:cxn>
                  <a:cxn ang="0">
                    <a:pos x="T6" y="T7"/>
                  </a:cxn>
                  <a:cxn ang="0">
                    <a:pos x="T8" y="T9"/>
                  </a:cxn>
                </a:cxnLst>
                <a:rect b="b" l="0" r="r" t="0"/>
                <a:pathLst>
                  <a:path h="36" w="26">
                    <a:moveTo>
                      <a:pt x="25" y="32"/>
                    </a:moveTo>
                    <a:cubicBezTo>
                      <a:pt x="20" y="21"/>
                      <a:pt x="13" y="10"/>
                      <a:pt x="4" y="1"/>
                    </a:cubicBezTo>
                    <a:cubicBezTo>
                      <a:pt x="2" y="0"/>
                      <a:pt x="0" y="2"/>
                      <a:pt x="2" y="3"/>
                    </a:cubicBezTo>
                    <a:cubicBezTo>
                      <a:pt x="9" y="13"/>
                      <a:pt x="16" y="23"/>
                      <a:pt x="22" y="34"/>
                    </a:cubicBezTo>
                    <a:cubicBezTo>
                      <a:pt x="23" y="36"/>
                      <a:pt x="26" y="34"/>
                      <a:pt x="25" y="3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84" name="Freeform 219"/>
              <p:cNvSpPr/>
              <p:nvPr/>
            </p:nvSpPr>
            <p:spPr bwMode="auto">
              <a:xfrm>
                <a:off x="5465" y="2849"/>
                <a:ext cx="74" cy="56"/>
              </a:xfrm>
              <a:custGeom>
                <a:gdLst>
                  <a:gd fmla="*/ 40 w 42" name="T0"/>
                  <a:gd fmla="*/ 29 h 32" name="T1"/>
                  <a:gd fmla="*/ 4 w 42" name="T2"/>
                  <a:gd fmla="*/ 2 h 32" name="T3"/>
                  <a:gd fmla="*/ 1 w 42" name="T4"/>
                  <a:gd fmla="*/ 3 h 32" name="T5"/>
                  <a:gd fmla="*/ 40 w 42" name="T6"/>
                  <a:gd fmla="*/ 32 h 32" name="T7"/>
                  <a:gd fmla="*/ 40 w 42" name="T8"/>
                  <a:gd fmla="*/ 29 h 32" name="T9"/>
                </a:gdLst>
                <a:cxnLst>
                  <a:cxn ang="0">
                    <a:pos x="T0" y="T1"/>
                  </a:cxn>
                  <a:cxn ang="0">
                    <a:pos x="T2" y="T3"/>
                  </a:cxn>
                  <a:cxn ang="0">
                    <a:pos x="T4" y="T5"/>
                  </a:cxn>
                  <a:cxn ang="0">
                    <a:pos x="T6" y="T7"/>
                  </a:cxn>
                  <a:cxn ang="0">
                    <a:pos x="T8" y="T9"/>
                  </a:cxn>
                </a:cxnLst>
                <a:rect b="b" l="0" r="r" t="0"/>
                <a:pathLst>
                  <a:path h="32" w="42">
                    <a:moveTo>
                      <a:pt x="40" y="29"/>
                    </a:moveTo>
                    <a:cubicBezTo>
                      <a:pt x="24" y="26"/>
                      <a:pt x="11" y="16"/>
                      <a:pt x="4" y="2"/>
                    </a:cubicBezTo>
                    <a:cubicBezTo>
                      <a:pt x="3" y="0"/>
                      <a:pt x="0" y="1"/>
                      <a:pt x="1" y="3"/>
                    </a:cubicBezTo>
                    <a:cubicBezTo>
                      <a:pt x="6" y="20"/>
                      <a:pt x="22" y="31"/>
                      <a:pt x="40" y="32"/>
                    </a:cubicBezTo>
                    <a:cubicBezTo>
                      <a:pt x="42" y="32"/>
                      <a:pt x="42" y="29"/>
                      <a:pt x="40" y="2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85" name="Freeform 220"/>
              <p:cNvSpPr/>
              <p:nvPr/>
            </p:nvSpPr>
            <p:spPr bwMode="auto">
              <a:xfrm>
                <a:off x="5413" y="2853"/>
                <a:ext cx="63" cy="63"/>
              </a:xfrm>
              <a:custGeom>
                <a:gdLst>
                  <a:gd fmla="*/ 34 w 36" name="T0"/>
                  <a:gd fmla="*/ 31 h 36" name="T1"/>
                  <a:gd fmla="*/ 3 w 36" name="T2"/>
                  <a:gd fmla="*/ 1 h 36" name="T3"/>
                  <a:gd fmla="*/ 0 w 36" name="T4"/>
                  <a:gd fmla="*/ 3 h 36" name="T5"/>
                  <a:gd fmla="*/ 32 w 36" name="T6"/>
                  <a:gd fmla="*/ 34 h 36" name="T7"/>
                  <a:gd fmla="*/ 34 w 36" name="T8"/>
                  <a:gd fmla="*/ 31 h 36" name="T9"/>
                </a:gdLst>
                <a:cxnLst>
                  <a:cxn ang="0">
                    <a:pos x="T0" y="T1"/>
                  </a:cxn>
                  <a:cxn ang="0">
                    <a:pos x="T2" y="T3"/>
                  </a:cxn>
                  <a:cxn ang="0">
                    <a:pos x="T4" y="T5"/>
                  </a:cxn>
                  <a:cxn ang="0">
                    <a:pos x="T6" y="T7"/>
                  </a:cxn>
                  <a:cxn ang="0">
                    <a:pos x="T8" y="T9"/>
                  </a:cxn>
                </a:cxnLst>
                <a:rect b="b" l="0" r="r" t="0"/>
                <a:pathLst>
                  <a:path h="36" w="36">
                    <a:moveTo>
                      <a:pt x="34" y="31"/>
                    </a:moveTo>
                    <a:cubicBezTo>
                      <a:pt x="21" y="23"/>
                      <a:pt x="13" y="12"/>
                      <a:pt x="3" y="1"/>
                    </a:cubicBezTo>
                    <a:cubicBezTo>
                      <a:pt x="2" y="0"/>
                      <a:pt x="0" y="2"/>
                      <a:pt x="0" y="3"/>
                    </a:cubicBezTo>
                    <a:cubicBezTo>
                      <a:pt x="7" y="17"/>
                      <a:pt x="20" y="27"/>
                      <a:pt x="32" y="34"/>
                    </a:cubicBezTo>
                    <a:cubicBezTo>
                      <a:pt x="34" y="36"/>
                      <a:pt x="36" y="32"/>
                      <a:pt x="34" y="3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86" name="Freeform 221"/>
              <p:cNvSpPr/>
              <p:nvPr/>
            </p:nvSpPr>
            <p:spPr bwMode="auto">
              <a:xfrm>
                <a:off x="5363" y="2851"/>
                <a:ext cx="50" cy="65"/>
              </a:xfrm>
              <a:custGeom>
                <a:gdLst>
                  <a:gd fmla="*/ 26 w 28" name="T0"/>
                  <a:gd fmla="*/ 32 h 37" name="T1"/>
                  <a:gd fmla="*/ 3 w 28" name="T2"/>
                  <a:gd fmla="*/ 2 h 37" name="T3"/>
                  <a:gd fmla="*/ 0 w 28" name="T4"/>
                  <a:gd fmla="*/ 3 h 37" name="T5"/>
                  <a:gd fmla="*/ 23 w 28" name="T6"/>
                  <a:gd fmla="*/ 35 h 37" name="T7"/>
                  <a:gd fmla="*/ 26 w 28" name="T8"/>
                  <a:gd fmla="*/ 32 h 37" name="T9"/>
                </a:gdLst>
                <a:cxnLst>
                  <a:cxn ang="0">
                    <a:pos x="T0" y="T1"/>
                  </a:cxn>
                  <a:cxn ang="0">
                    <a:pos x="T2" y="T3"/>
                  </a:cxn>
                  <a:cxn ang="0">
                    <a:pos x="T4" y="T5"/>
                  </a:cxn>
                  <a:cxn ang="0">
                    <a:pos x="T6" y="T7"/>
                  </a:cxn>
                  <a:cxn ang="0">
                    <a:pos x="T8" y="T9"/>
                  </a:cxn>
                </a:cxnLst>
                <a:rect b="b" l="0" r="r" t="0"/>
                <a:pathLst>
                  <a:path h="37" w="28">
                    <a:moveTo>
                      <a:pt x="26" y="32"/>
                    </a:moveTo>
                    <a:cubicBezTo>
                      <a:pt x="16" y="24"/>
                      <a:pt x="9" y="13"/>
                      <a:pt x="3" y="2"/>
                    </a:cubicBezTo>
                    <a:cubicBezTo>
                      <a:pt x="2" y="0"/>
                      <a:pt x="0" y="1"/>
                      <a:pt x="0" y="3"/>
                    </a:cubicBezTo>
                    <a:cubicBezTo>
                      <a:pt x="3" y="16"/>
                      <a:pt x="13" y="27"/>
                      <a:pt x="23" y="35"/>
                    </a:cubicBezTo>
                    <a:cubicBezTo>
                      <a:pt x="25" y="37"/>
                      <a:pt x="28" y="34"/>
                      <a:pt x="26" y="3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87" name="Freeform 222"/>
              <p:cNvSpPr/>
              <p:nvPr/>
            </p:nvSpPr>
            <p:spPr bwMode="auto">
              <a:xfrm>
                <a:off x="5312" y="2842"/>
                <a:ext cx="46" cy="67"/>
              </a:xfrm>
              <a:custGeom>
                <a:gdLst>
                  <a:gd fmla="*/ 25 w 26" name="T0"/>
                  <a:gd fmla="*/ 34 h 38" name="T1"/>
                  <a:gd fmla="*/ 3 w 26" name="T2"/>
                  <a:gd fmla="*/ 1 h 38" name="T3"/>
                  <a:gd fmla="*/ 0 w 26" name="T4"/>
                  <a:gd fmla="*/ 3 h 38" name="T5"/>
                  <a:gd fmla="*/ 22 w 26" name="T6"/>
                  <a:gd fmla="*/ 37 h 38" name="T7"/>
                  <a:gd fmla="*/ 25 w 26" name="T8"/>
                  <a:gd fmla="*/ 34 h 38" name="T9"/>
                </a:gdLst>
                <a:cxnLst>
                  <a:cxn ang="0">
                    <a:pos x="T0" y="T1"/>
                  </a:cxn>
                  <a:cxn ang="0">
                    <a:pos x="T2" y="T3"/>
                  </a:cxn>
                  <a:cxn ang="0">
                    <a:pos x="T4" y="T5"/>
                  </a:cxn>
                  <a:cxn ang="0">
                    <a:pos x="T6" y="T7"/>
                  </a:cxn>
                  <a:cxn ang="0">
                    <a:pos x="T8" y="T9"/>
                  </a:cxn>
                </a:cxnLst>
                <a:rect b="b" l="0" r="r" t="0"/>
                <a:pathLst>
                  <a:path h="38" w="26">
                    <a:moveTo>
                      <a:pt x="25" y="34"/>
                    </a:moveTo>
                    <a:cubicBezTo>
                      <a:pt x="16" y="24"/>
                      <a:pt x="10" y="13"/>
                      <a:pt x="3" y="1"/>
                    </a:cubicBezTo>
                    <a:cubicBezTo>
                      <a:pt x="2" y="0"/>
                      <a:pt x="0" y="1"/>
                      <a:pt x="0" y="3"/>
                    </a:cubicBezTo>
                    <a:cubicBezTo>
                      <a:pt x="5" y="15"/>
                      <a:pt x="13" y="27"/>
                      <a:pt x="22" y="37"/>
                    </a:cubicBezTo>
                    <a:cubicBezTo>
                      <a:pt x="24" y="38"/>
                      <a:pt x="26" y="36"/>
                      <a:pt x="25" y="3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88" name="Freeform 223"/>
              <p:cNvSpPr/>
              <p:nvPr/>
            </p:nvSpPr>
            <p:spPr bwMode="auto">
              <a:xfrm>
                <a:off x="5254" y="2812"/>
                <a:ext cx="41" cy="72"/>
              </a:xfrm>
              <a:custGeom>
                <a:gdLst>
                  <a:gd fmla="*/ 22 w 23" name="T0"/>
                  <a:gd fmla="*/ 38 h 41" name="T1"/>
                  <a:gd fmla="*/ 3 w 23" name="T2"/>
                  <a:gd fmla="*/ 1 h 41" name="T3"/>
                  <a:gd fmla="*/ 0 w 23" name="T4"/>
                  <a:gd fmla="*/ 2 h 41" name="T5"/>
                  <a:gd fmla="*/ 19 w 23" name="T6"/>
                  <a:gd fmla="*/ 40 h 41" name="T7"/>
                  <a:gd fmla="*/ 22 w 23" name="T8"/>
                  <a:gd fmla="*/ 38 h 41" name="T9"/>
                </a:gdLst>
                <a:cxnLst>
                  <a:cxn ang="0">
                    <a:pos x="T0" y="T1"/>
                  </a:cxn>
                  <a:cxn ang="0">
                    <a:pos x="T2" y="T3"/>
                  </a:cxn>
                  <a:cxn ang="0">
                    <a:pos x="T4" y="T5"/>
                  </a:cxn>
                  <a:cxn ang="0">
                    <a:pos x="T6" y="T7"/>
                  </a:cxn>
                  <a:cxn ang="0">
                    <a:pos x="T8" y="T9"/>
                  </a:cxn>
                </a:cxnLst>
                <a:rect b="b" l="0" r="r" t="0"/>
                <a:pathLst>
                  <a:path h="41" w="23">
                    <a:moveTo>
                      <a:pt x="22" y="38"/>
                    </a:moveTo>
                    <a:cubicBezTo>
                      <a:pt x="14" y="26"/>
                      <a:pt x="9" y="14"/>
                      <a:pt x="3" y="1"/>
                    </a:cubicBezTo>
                    <a:cubicBezTo>
                      <a:pt x="2" y="0"/>
                      <a:pt x="0" y="1"/>
                      <a:pt x="0" y="2"/>
                    </a:cubicBezTo>
                    <a:cubicBezTo>
                      <a:pt x="3" y="16"/>
                      <a:pt x="11" y="29"/>
                      <a:pt x="19" y="40"/>
                    </a:cubicBezTo>
                    <a:cubicBezTo>
                      <a:pt x="20" y="41"/>
                      <a:pt x="23" y="39"/>
                      <a:pt x="22" y="3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89" name="Freeform 224"/>
              <p:cNvSpPr/>
              <p:nvPr/>
            </p:nvSpPr>
            <p:spPr bwMode="auto">
              <a:xfrm>
                <a:off x="5207" y="2803"/>
                <a:ext cx="37" cy="57"/>
              </a:xfrm>
              <a:custGeom>
                <a:gdLst>
                  <a:gd fmla="*/ 20 w 21" name="T0"/>
                  <a:gd fmla="*/ 28 h 32" name="T1"/>
                  <a:gd fmla="*/ 3 w 21" name="T2"/>
                  <a:gd fmla="*/ 1 h 32" name="T3"/>
                  <a:gd fmla="*/ 0 w 21" name="T4"/>
                  <a:gd fmla="*/ 2 h 32" name="T5"/>
                  <a:gd fmla="*/ 18 w 21" name="T6"/>
                  <a:gd fmla="*/ 31 h 32" name="T7"/>
                  <a:gd fmla="*/ 20 w 21" name="T8"/>
                  <a:gd fmla="*/ 28 h 32" name="T9"/>
                </a:gdLst>
                <a:cxnLst>
                  <a:cxn ang="0">
                    <a:pos x="T0" y="T1"/>
                  </a:cxn>
                  <a:cxn ang="0">
                    <a:pos x="T2" y="T3"/>
                  </a:cxn>
                  <a:cxn ang="0">
                    <a:pos x="T4" y="T5"/>
                  </a:cxn>
                  <a:cxn ang="0">
                    <a:pos x="T6" y="T7"/>
                  </a:cxn>
                  <a:cxn ang="0">
                    <a:pos x="T8" y="T9"/>
                  </a:cxn>
                </a:cxnLst>
                <a:rect b="b" l="0" r="r" t="0"/>
                <a:pathLst>
                  <a:path h="32" w="21">
                    <a:moveTo>
                      <a:pt x="20" y="28"/>
                    </a:moveTo>
                    <a:cubicBezTo>
                      <a:pt x="11" y="21"/>
                      <a:pt x="6" y="12"/>
                      <a:pt x="3" y="1"/>
                    </a:cubicBezTo>
                    <a:cubicBezTo>
                      <a:pt x="2" y="0"/>
                      <a:pt x="0" y="0"/>
                      <a:pt x="0" y="2"/>
                    </a:cubicBezTo>
                    <a:cubicBezTo>
                      <a:pt x="1" y="14"/>
                      <a:pt x="8" y="24"/>
                      <a:pt x="18" y="31"/>
                    </a:cubicBezTo>
                    <a:cubicBezTo>
                      <a:pt x="19" y="32"/>
                      <a:pt x="21" y="30"/>
                      <a:pt x="20" y="2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90" name="Freeform 225"/>
              <p:cNvSpPr/>
              <p:nvPr/>
            </p:nvSpPr>
            <p:spPr bwMode="auto">
              <a:xfrm>
                <a:off x="5149" y="2786"/>
                <a:ext cx="49" cy="70"/>
              </a:xfrm>
              <a:custGeom>
                <a:gdLst>
                  <a:gd fmla="*/ 27 w 28" name="T0"/>
                  <a:gd fmla="*/ 37 h 40" name="T1"/>
                  <a:gd fmla="*/ 3 w 28" name="T2"/>
                  <a:gd fmla="*/ 1 h 40" name="T3"/>
                  <a:gd fmla="*/ 1 w 28" name="T4"/>
                  <a:gd fmla="*/ 2 h 40" name="T5"/>
                  <a:gd fmla="*/ 24 w 28" name="T6"/>
                  <a:gd fmla="*/ 39 h 40" name="T7"/>
                  <a:gd fmla="*/ 27 w 28" name="T8"/>
                  <a:gd fmla="*/ 37 h 40" name="T9"/>
                </a:gdLst>
                <a:cxnLst>
                  <a:cxn ang="0">
                    <a:pos x="T0" y="T1"/>
                  </a:cxn>
                  <a:cxn ang="0">
                    <a:pos x="T2" y="T3"/>
                  </a:cxn>
                  <a:cxn ang="0">
                    <a:pos x="T4" y="T5"/>
                  </a:cxn>
                  <a:cxn ang="0">
                    <a:pos x="T6" y="T7"/>
                  </a:cxn>
                  <a:cxn ang="0">
                    <a:pos x="T8" y="T9"/>
                  </a:cxn>
                </a:cxnLst>
                <a:rect b="b" l="0" r="r" t="0"/>
                <a:pathLst>
                  <a:path h="40" w="28">
                    <a:moveTo>
                      <a:pt x="27" y="37"/>
                    </a:moveTo>
                    <a:cubicBezTo>
                      <a:pt x="17" y="26"/>
                      <a:pt x="10" y="14"/>
                      <a:pt x="3" y="1"/>
                    </a:cubicBezTo>
                    <a:cubicBezTo>
                      <a:pt x="3" y="0"/>
                      <a:pt x="0" y="1"/>
                      <a:pt x="1" y="2"/>
                    </a:cubicBezTo>
                    <a:cubicBezTo>
                      <a:pt x="4" y="17"/>
                      <a:pt x="14" y="30"/>
                      <a:pt x="24" y="39"/>
                    </a:cubicBezTo>
                    <a:cubicBezTo>
                      <a:pt x="26" y="40"/>
                      <a:pt x="28" y="38"/>
                      <a:pt x="27" y="3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91" name="Freeform 226"/>
              <p:cNvSpPr/>
              <p:nvPr/>
            </p:nvSpPr>
            <p:spPr bwMode="auto">
              <a:xfrm>
                <a:off x="5114" y="2772"/>
                <a:ext cx="44" cy="72"/>
              </a:xfrm>
              <a:custGeom>
                <a:gdLst>
                  <a:gd fmla="*/ 23 w 25" name="T0"/>
                  <a:gd fmla="*/ 37 h 41" name="T1"/>
                  <a:gd fmla="*/ 11 w 25" name="T2"/>
                  <a:gd fmla="*/ 19 h 41" name="T3"/>
                  <a:gd fmla="*/ 3 w 25" name="T4"/>
                  <a:gd fmla="*/ 2 h 41" name="T5"/>
                  <a:gd fmla="*/ 0 w 25" name="T6"/>
                  <a:gd fmla="*/ 3 h 41" name="T7"/>
                  <a:gd fmla="*/ 10 w 25" name="T8"/>
                  <a:gd fmla="*/ 30 h 41" name="T9"/>
                  <a:gd fmla="*/ 22 w 25" name="T10"/>
                  <a:gd fmla="*/ 40 h 41" name="T11"/>
                  <a:gd fmla="*/ 23 w 25" name="T12"/>
                  <a:gd fmla="*/ 37 h 41" name="T13"/>
                </a:gdLst>
                <a:cxnLst>
                  <a:cxn ang="0">
                    <a:pos x="T0" y="T1"/>
                  </a:cxn>
                  <a:cxn ang="0">
                    <a:pos x="T2" y="T3"/>
                  </a:cxn>
                  <a:cxn ang="0">
                    <a:pos x="T4" y="T5"/>
                  </a:cxn>
                  <a:cxn ang="0">
                    <a:pos x="T6" y="T7"/>
                  </a:cxn>
                  <a:cxn ang="0">
                    <a:pos x="T8" y="T9"/>
                  </a:cxn>
                  <a:cxn ang="0">
                    <a:pos x="T10" y="T11"/>
                  </a:cxn>
                  <a:cxn ang="0">
                    <a:pos x="T12" y="T13"/>
                  </a:cxn>
                </a:cxnLst>
                <a:rect b="b" l="0" r="r" t="0"/>
                <a:pathLst>
                  <a:path h="41" w="25">
                    <a:moveTo>
                      <a:pt x="23" y="37"/>
                    </a:moveTo>
                    <a:cubicBezTo>
                      <a:pt x="15" y="35"/>
                      <a:pt x="13" y="25"/>
                      <a:pt x="11" y="19"/>
                    </a:cubicBezTo>
                    <a:cubicBezTo>
                      <a:pt x="8" y="13"/>
                      <a:pt x="6" y="8"/>
                      <a:pt x="3" y="2"/>
                    </a:cubicBezTo>
                    <a:cubicBezTo>
                      <a:pt x="2" y="0"/>
                      <a:pt x="0" y="1"/>
                      <a:pt x="0" y="3"/>
                    </a:cubicBezTo>
                    <a:cubicBezTo>
                      <a:pt x="3" y="12"/>
                      <a:pt x="6" y="22"/>
                      <a:pt x="10" y="30"/>
                    </a:cubicBezTo>
                    <a:cubicBezTo>
                      <a:pt x="13" y="36"/>
                      <a:pt x="16" y="39"/>
                      <a:pt x="22" y="40"/>
                    </a:cubicBezTo>
                    <a:cubicBezTo>
                      <a:pt x="24" y="41"/>
                      <a:pt x="25" y="37"/>
                      <a:pt x="23" y="3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92" name="Freeform 227"/>
              <p:cNvSpPr/>
              <p:nvPr/>
            </p:nvSpPr>
            <p:spPr bwMode="auto">
              <a:xfrm>
                <a:off x="5043" y="2759"/>
                <a:ext cx="46" cy="67"/>
              </a:xfrm>
              <a:custGeom>
                <a:gdLst>
                  <a:gd fmla="*/ 25 w 26" name="T0"/>
                  <a:gd fmla="*/ 34 h 38" name="T1"/>
                  <a:gd fmla="*/ 3 w 26" name="T2"/>
                  <a:gd fmla="*/ 2 h 38" name="T3"/>
                  <a:gd fmla="*/ 0 w 26" name="T4"/>
                  <a:gd fmla="*/ 3 h 38" name="T5"/>
                  <a:gd fmla="*/ 23 w 26" name="T6"/>
                  <a:gd fmla="*/ 37 h 38" name="T7"/>
                  <a:gd fmla="*/ 25 w 26" name="T8"/>
                  <a:gd fmla="*/ 34 h 38" name="T9"/>
                </a:gdLst>
                <a:cxnLst>
                  <a:cxn ang="0">
                    <a:pos x="T0" y="T1"/>
                  </a:cxn>
                  <a:cxn ang="0">
                    <a:pos x="T2" y="T3"/>
                  </a:cxn>
                  <a:cxn ang="0">
                    <a:pos x="T4" y="T5"/>
                  </a:cxn>
                  <a:cxn ang="0">
                    <a:pos x="T6" y="T7"/>
                  </a:cxn>
                  <a:cxn ang="0">
                    <a:pos x="T8" y="T9"/>
                  </a:cxn>
                </a:cxnLst>
                <a:rect b="b" l="0" r="r" t="0"/>
                <a:pathLst>
                  <a:path h="38" w="26">
                    <a:moveTo>
                      <a:pt x="25" y="34"/>
                    </a:moveTo>
                    <a:cubicBezTo>
                      <a:pt x="15" y="24"/>
                      <a:pt x="9" y="14"/>
                      <a:pt x="3" y="2"/>
                    </a:cubicBezTo>
                    <a:cubicBezTo>
                      <a:pt x="2" y="0"/>
                      <a:pt x="0" y="1"/>
                      <a:pt x="0" y="3"/>
                    </a:cubicBezTo>
                    <a:cubicBezTo>
                      <a:pt x="3" y="16"/>
                      <a:pt x="12" y="29"/>
                      <a:pt x="23" y="37"/>
                    </a:cubicBezTo>
                    <a:cubicBezTo>
                      <a:pt x="24" y="38"/>
                      <a:pt x="26" y="35"/>
                      <a:pt x="25" y="3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93" name="Freeform 228"/>
              <p:cNvSpPr/>
              <p:nvPr/>
            </p:nvSpPr>
            <p:spPr bwMode="auto">
              <a:xfrm>
                <a:off x="5079" y="2775"/>
                <a:ext cx="31" cy="56"/>
              </a:xfrm>
              <a:custGeom>
                <a:gdLst>
                  <a:gd fmla="*/ 17 w 18" name="T0"/>
                  <a:gd fmla="*/ 28 h 32" name="T1"/>
                  <a:gd fmla="*/ 4 w 18" name="T2"/>
                  <a:gd fmla="*/ 2 h 32" name="T3"/>
                  <a:gd fmla="*/ 1 w 18" name="T4"/>
                  <a:gd fmla="*/ 2 h 32" name="T5"/>
                  <a:gd fmla="*/ 13 w 18" name="T6"/>
                  <a:gd fmla="*/ 30 h 32" name="T7"/>
                  <a:gd fmla="*/ 17 w 18" name="T8"/>
                  <a:gd fmla="*/ 28 h 32" name="T9"/>
                </a:gdLst>
                <a:cxnLst>
                  <a:cxn ang="0">
                    <a:pos x="T0" y="T1"/>
                  </a:cxn>
                  <a:cxn ang="0">
                    <a:pos x="T2" y="T3"/>
                  </a:cxn>
                  <a:cxn ang="0">
                    <a:pos x="T4" y="T5"/>
                  </a:cxn>
                  <a:cxn ang="0">
                    <a:pos x="T6" y="T7"/>
                  </a:cxn>
                  <a:cxn ang="0">
                    <a:pos x="T8" y="T9"/>
                  </a:cxn>
                </a:cxnLst>
                <a:rect b="b" l="0" r="r" t="0"/>
                <a:pathLst>
                  <a:path h="32" w="18">
                    <a:moveTo>
                      <a:pt x="17" y="28"/>
                    </a:moveTo>
                    <a:cubicBezTo>
                      <a:pt x="11" y="19"/>
                      <a:pt x="7" y="10"/>
                      <a:pt x="4" y="2"/>
                    </a:cubicBezTo>
                    <a:cubicBezTo>
                      <a:pt x="3" y="0"/>
                      <a:pt x="0" y="0"/>
                      <a:pt x="1" y="2"/>
                    </a:cubicBezTo>
                    <a:cubicBezTo>
                      <a:pt x="3" y="12"/>
                      <a:pt x="7" y="21"/>
                      <a:pt x="13" y="30"/>
                    </a:cubicBezTo>
                    <a:cubicBezTo>
                      <a:pt x="14" y="32"/>
                      <a:pt x="18" y="30"/>
                      <a:pt x="17" y="2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94" name="Freeform 229"/>
              <p:cNvSpPr/>
              <p:nvPr/>
            </p:nvSpPr>
            <p:spPr bwMode="auto">
              <a:xfrm>
                <a:off x="4987" y="2745"/>
                <a:ext cx="49" cy="69"/>
              </a:xfrm>
              <a:custGeom>
                <a:gdLst>
                  <a:gd fmla="*/ 26 w 28" name="T0"/>
                  <a:gd fmla="*/ 34 h 39" name="T1"/>
                  <a:gd fmla="*/ 4 w 28" name="T2"/>
                  <a:gd fmla="*/ 2 h 39" name="T3"/>
                  <a:gd fmla="*/ 1 w 28" name="T4"/>
                  <a:gd fmla="*/ 3 h 39" name="T5"/>
                  <a:gd fmla="*/ 23 w 28" name="T6"/>
                  <a:gd fmla="*/ 37 h 39" name="T7"/>
                  <a:gd fmla="*/ 26 w 28" name="T8"/>
                  <a:gd fmla="*/ 34 h 39" name="T9"/>
                </a:gdLst>
                <a:cxnLst>
                  <a:cxn ang="0">
                    <a:pos x="T0" y="T1"/>
                  </a:cxn>
                  <a:cxn ang="0">
                    <a:pos x="T2" y="T3"/>
                  </a:cxn>
                  <a:cxn ang="0">
                    <a:pos x="T4" y="T5"/>
                  </a:cxn>
                  <a:cxn ang="0">
                    <a:pos x="T6" y="T7"/>
                  </a:cxn>
                  <a:cxn ang="0">
                    <a:pos x="T8" y="T9"/>
                  </a:cxn>
                </a:cxnLst>
                <a:rect b="b" l="0" r="r" t="0"/>
                <a:pathLst>
                  <a:path h="39" w="28">
                    <a:moveTo>
                      <a:pt x="26" y="34"/>
                    </a:moveTo>
                    <a:cubicBezTo>
                      <a:pt x="16" y="25"/>
                      <a:pt x="9" y="14"/>
                      <a:pt x="4" y="2"/>
                    </a:cubicBezTo>
                    <a:cubicBezTo>
                      <a:pt x="3" y="0"/>
                      <a:pt x="0" y="2"/>
                      <a:pt x="1" y="3"/>
                    </a:cubicBezTo>
                    <a:cubicBezTo>
                      <a:pt x="4" y="17"/>
                      <a:pt x="13" y="28"/>
                      <a:pt x="23" y="37"/>
                    </a:cubicBezTo>
                    <a:cubicBezTo>
                      <a:pt x="25" y="39"/>
                      <a:pt x="28" y="36"/>
                      <a:pt x="26" y="3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95" name="Freeform 230"/>
              <p:cNvSpPr/>
              <p:nvPr/>
            </p:nvSpPr>
            <p:spPr bwMode="auto">
              <a:xfrm>
                <a:off x="4926" y="2742"/>
                <a:ext cx="59" cy="70"/>
              </a:xfrm>
              <a:custGeom>
                <a:gdLst>
                  <a:gd fmla="*/ 33 w 34" name="T0"/>
                  <a:gd fmla="*/ 36 h 40" name="T1"/>
                  <a:gd fmla="*/ 4 w 34" name="T2"/>
                  <a:gd fmla="*/ 1 h 40" name="T3"/>
                  <a:gd fmla="*/ 1 w 34" name="T4"/>
                  <a:gd fmla="*/ 3 h 40" name="T5"/>
                  <a:gd fmla="*/ 30 w 34" name="T6"/>
                  <a:gd fmla="*/ 38 h 40" name="T7"/>
                  <a:gd fmla="*/ 33 w 34" name="T8"/>
                  <a:gd fmla="*/ 36 h 40" name="T9"/>
                </a:gdLst>
                <a:cxnLst>
                  <a:cxn ang="0">
                    <a:pos x="T0" y="T1"/>
                  </a:cxn>
                  <a:cxn ang="0">
                    <a:pos x="T2" y="T3"/>
                  </a:cxn>
                  <a:cxn ang="0">
                    <a:pos x="T4" y="T5"/>
                  </a:cxn>
                  <a:cxn ang="0">
                    <a:pos x="T6" y="T7"/>
                  </a:cxn>
                  <a:cxn ang="0">
                    <a:pos x="T8" y="T9"/>
                  </a:cxn>
                </a:cxnLst>
                <a:rect b="b" l="0" r="r" t="0"/>
                <a:pathLst>
                  <a:path h="40" w="34">
                    <a:moveTo>
                      <a:pt x="33" y="36"/>
                    </a:moveTo>
                    <a:cubicBezTo>
                      <a:pt x="24" y="24"/>
                      <a:pt x="14" y="11"/>
                      <a:pt x="4" y="1"/>
                    </a:cubicBezTo>
                    <a:cubicBezTo>
                      <a:pt x="2" y="0"/>
                      <a:pt x="0" y="1"/>
                      <a:pt x="1" y="3"/>
                    </a:cubicBezTo>
                    <a:cubicBezTo>
                      <a:pt x="9" y="15"/>
                      <a:pt x="20" y="27"/>
                      <a:pt x="30" y="38"/>
                    </a:cubicBezTo>
                    <a:cubicBezTo>
                      <a:pt x="31" y="40"/>
                      <a:pt x="34" y="38"/>
                      <a:pt x="33" y="3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96" name="Freeform 231"/>
              <p:cNvSpPr/>
              <p:nvPr/>
            </p:nvSpPr>
            <p:spPr bwMode="auto">
              <a:xfrm>
                <a:off x="4876" y="2742"/>
                <a:ext cx="50" cy="61"/>
              </a:xfrm>
              <a:custGeom>
                <a:gdLst>
                  <a:gd fmla="*/ 27 w 28" name="T0"/>
                  <a:gd fmla="*/ 31 h 35" name="T1"/>
                  <a:gd fmla="*/ 3 w 28" name="T2"/>
                  <a:gd fmla="*/ 2 h 35" name="T3"/>
                  <a:gd fmla="*/ 1 w 28" name="T4"/>
                  <a:gd fmla="*/ 4 h 35" name="T5"/>
                  <a:gd fmla="*/ 24 w 28" name="T6"/>
                  <a:gd fmla="*/ 34 h 35" name="T7"/>
                  <a:gd fmla="*/ 27 w 28" name="T8"/>
                  <a:gd fmla="*/ 31 h 35" name="T9"/>
                </a:gdLst>
                <a:cxnLst>
                  <a:cxn ang="0">
                    <a:pos x="T0" y="T1"/>
                  </a:cxn>
                  <a:cxn ang="0">
                    <a:pos x="T2" y="T3"/>
                  </a:cxn>
                  <a:cxn ang="0">
                    <a:pos x="T4" y="T5"/>
                  </a:cxn>
                  <a:cxn ang="0">
                    <a:pos x="T6" y="T7"/>
                  </a:cxn>
                  <a:cxn ang="0">
                    <a:pos x="T8" y="T9"/>
                  </a:cxn>
                </a:cxnLst>
                <a:rect b="b" l="0" r="r" t="0"/>
                <a:pathLst>
                  <a:path h="35" w="28">
                    <a:moveTo>
                      <a:pt x="27" y="31"/>
                    </a:moveTo>
                    <a:cubicBezTo>
                      <a:pt x="18" y="22"/>
                      <a:pt x="11" y="11"/>
                      <a:pt x="3" y="2"/>
                    </a:cubicBezTo>
                    <a:cubicBezTo>
                      <a:pt x="2" y="0"/>
                      <a:pt x="0" y="2"/>
                      <a:pt x="1" y="4"/>
                    </a:cubicBezTo>
                    <a:cubicBezTo>
                      <a:pt x="6" y="15"/>
                      <a:pt x="15" y="25"/>
                      <a:pt x="24" y="34"/>
                    </a:cubicBezTo>
                    <a:cubicBezTo>
                      <a:pt x="26" y="35"/>
                      <a:pt x="28" y="33"/>
                      <a:pt x="27" y="3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97" name="Freeform 232"/>
              <p:cNvSpPr/>
              <p:nvPr/>
            </p:nvSpPr>
            <p:spPr bwMode="auto">
              <a:xfrm>
                <a:off x="4827" y="2745"/>
                <a:ext cx="49" cy="55"/>
              </a:xfrm>
              <a:custGeom>
                <a:gdLst>
                  <a:gd fmla="*/ 26 w 28" name="T0"/>
                  <a:gd fmla="*/ 27 h 31" name="T1"/>
                  <a:gd fmla="*/ 3 w 28" name="T2"/>
                  <a:gd fmla="*/ 2 h 31" name="T3"/>
                  <a:gd fmla="*/ 1 w 28" name="T4"/>
                  <a:gd fmla="*/ 4 h 31" name="T5"/>
                  <a:gd fmla="*/ 23 w 28" name="T6"/>
                  <a:gd fmla="*/ 30 h 31" name="T7"/>
                  <a:gd fmla="*/ 26 w 28" name="T8"/>
                  <a:gd fmla="*/ 27 h 31" name="T9"/>
                </a:gdLst>
                <a:cxnLst>
                  <a:cxn ang="0">
                    <a:pos x="T0" y="T1"/>
                  </a:cxn>
                  <a:cxn ang="0">
                    <a:pos x="T2" y="T3"/>
                  </a:cxn>
                  <a:cxn ang="0">
                    <a:pos x="T4" y="T5"/>
                  </a:cxn>
                  <a:cxn ang="0">
                    <a:pos x="T6" y="T7"/>
                  </a:cxn>
                  <a:cxn ang="0">
                    <a:pos x="T8" y="T9"/>
                  </a:cxn>
                </a:cxnLst>
                <a:rect b="b" l="0" r="r" t="0"/>
                <a:pathLst>
                  <a:path h="31" w="28">
                    <a:moveTo>
                      <a:pt x="26" y="27"/>
                    </a:moveTo>
                    <a:cubicBezTo>
                      <a:pt x="17" y="20"/>
                      <a:pt x="10" y="11"/>
                      <a:pt x="3" y="2"/>
                    </a:cubicBezTo>
                    <a:cubicBezTo>
                      <a:pt x="2" y="0"/>
                      <a:pt x="0" y="2"/>
                      <a:pt x="1" y="4"/>
                    </a:cubicBezTo>
                    <a:cubicBezTo>
                      <a:pt x="6" y="14"/>
                      <a:pt x="14" y="23"/>
                      <a:pt x="23" y="30"/>
                    </a:cubicBezTo>
                    <a:cubicBezTo>
                      <a:pt x="25" y="31"/>
                      <a:pt x="28" y="29"/>
                      <a:pt x="26" y="2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98" name="Freeform 233"/>
              <p:cNvSpPr/>
              <p:nvPr/>
            </p:nvSpPr>
            <p:spPr bwMode="auto">
              <a:xfrm>
                <a:off x="4774" y="2729"/>
                <a:ext cx="43" cy="67"/>
              </a:xfrm>
              <a:custGeom>
                <a:gdLst>
                  <a:gd fmla="*/ 23 w 24" name="T0"/>
                  <a:gd fmla="*/ 33 h 38" name="T1"/>
                  <a:gd fmla="*/ 3 w 24" name="T2"/>
                  <a:gd fmla="*/ 1 h 38" name="T3"/>
                  <a:gd fmla="*/ 0 w 24" name="T4"/>
                  <a:gd fmla="*/ 3 h 38" name="T5"/>
                  <a:gd fmla="*/ 20 w 24" name="T6"/>
                  <a:gd fmla="*/ 36 h 38" name="T7"/>
                  <a:gd fmla="*/ 23 w 24" name="T8"/>
                  <a:gd fmla="*/ 33 h 38" name="T9"/>
                </a:gdLst>
                <a:cxnLst>
                  <a:cxn ang="0">
                    <a:pos x="T0" y="T1"/>
                  </a:cxn>
                  <a:cxn ang="0">
                    <a:pos x="T2" y="T3"/>
                  </a:cxn>
                  <a:cxn ang="0">
                    <a:pos x="T4" y="T5"/>
                  </a:cxn>
                  <a:cxn ang="0">
                    <a:pos x="T6" y="T7"/>
                  </a:cxn>
                  <a:cxn ang="0">
                    <a:pos x="T8" y="T9"/>
                  </a:cxn>
                </a:cxnLst>
                <a:rect b="b" l="0" r="r" t="0"/>
                <a:pathLst>
                  <a:path h="38" w="24">
                    <a:moveTo>
                      <a:pt x="23" y="33"/>
                    </a:moveTo>
                    <a:cubicBezTo>
                      <a:pt x="14" y="24"/>
                      <a:pt x="9" y="13"/>
                      <a:pt x="3" y="1"/>
                    </a:cubicBezTo>
                    <a:cubicBezTo>
                      <a:pt x="2" y="0"/>
                      <a:pt x="0" y="1"/>
                      <a:pt x="0" y="3"/>
                    </a:cubicBezTo>
                    <a:cubicBezTo>
                      <a:pt x="3" y="15"/>
                      <a:pt x="11" y="27"/>
                      <a:pt x="20" y="36"/>
                    </a:cubicBezTo>
                    <a:cubicBezTo>
                      <a:pt x="22" y="38"/>
                      <a:pt x="24" y="35"/>
                      <a:pt x="23" y="3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99" name="Freeform 234"/>
              <p:cNvSpPr/>
              <p:nvPr/>
            </p:nvSpPr>
            <p:spPr bwMode="auto">
              <a:xfrm>
                <a:off x="4706" y="2728"/>
                <a:ext cx="51" cy="58"/>
              </a:xfrm>
              <a:custGeom>
                <a:gdLst>
                  <a:gd fmla="*/ 27 w 29" name="T0"/>
                  <a:gd fmla="*/ 28 h 33" name="T1"/>
                  <a:gd fmla="*/ 4 w 29" name="T2"/>
                  <a:gd fmla="*/ 1 h 33" name="T3"/>
                  <a:gd fmla="*/ 1 w 29" name="T4"/>
                  <a:gd fmla="*/ 2 h 33" name="T5"/>
                  <a:gd fmla="*/ 25 w 29" name="T6"/>
                  <a:gd fmla="*/ 31 h 33" name="T7"/>
                  <a:gd fmla="*/ 27 w 29" name="T8"/>
                  <a:gd fmla="*/ 28 h 33" name="T9"/>
                </a:gdLst>
                <a:cxnLst>
                  <a:cxn ang="0">
                    <a:pos x="T0" y="T1"/>
                  </a:cxn>
                  <a:cxn ang="0">
                    <a:pos x="T2" y="T3"/>
                  </a:cxn>
                  <a:cxn ang="0">
                    <a:pos x="T4" y="T5"/>
                  </a:cxn>
                  <a:cxn ang="0">
                    <a:pos x="T6" y="T7"/>
                  </a:cxn>
                  <a:cxn ang="0">
                    <a:pos x="T8" y="T9"/>
                  </a:cxn>
                </a:cxnLst>
                <a:rect b="b" l="0" r="r" t="0"/>
                <a:pathLst>
                  <a:path h="33" w="28">
                    <a:moveTo>
                      <a:pt x="27" y="28"/>
                    </a:moveTo>
                    <a:cubicBezTo>
                      <a:pt x="17" y="21"/>
                      <a:pt x="10" y="12"/>
                      <a:pt x="4" y="1"/>
                    </a:cubicBezTo>
                    <a:cubicBezTo>
                      <a:pt x="3" y="0"/>
                      <a:pt x="0" y="1"/>
                      <a:pt x="1" y="2"/>
                    </a:cubicBezTo>
                    <a:cubicBezTo>
                      <a:pt x="6" y="15"/>
                      <a:pt x="14" y="24"/>
                      <a:pt x="25" y="31"/>
                    </a:cubicBezTo>
                    <a:cubicBezTo>
                      <a:pt x="27" y="33"/>
                      <a:pt x="29" y="30"/>
                      <a:pt x="27" y="2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00" name="Freeform 235"/>
              <p:cNvSpPr/>
              <p:nvPr/>
            </p:nvSpPr>
            <p:spPr bwMode="auto">
              <a:xfrm>
                <a:off x="4648" y="2719"/>
                <a:ext cx="49" cy="67"/>
              </a:xfrm>
              <a:custGeom>
                <a:gdLst>
                  <a:gd fmla="*/ 26 w 28" name="T0"/>
                  <a:gd fmla="*/ 34 h 38" name="T1"/>
                  <a:gd fmla="*/ 4 w 28" name="T2"/>
                  <a:gd fmla="*/ 1 h 38" name="T3"/>
                  <a:gd fmla="*/ 1 w 28" name="T4"/>
                  <a:gd fmla="*/ 2 h 38" name="T5"/>
                  <a:gd fmla="*/ 24 w 28" name="T6"/>
                  <a:gd fmla="*/ 37 h 38" name="T7"/>
                  <a:gd fmla="*/ 26 w 28" name="T8"/>
                  <a:gd fmla="*/ 34 h 38" name="T9"/>
                </a:gdLst>
                <a:cxnLst>
                  <a:cxn ang="0">
                    <a:pos x="T0" y="T1"/>
                  </a:cxn>
                  <a:cxn ang="0">
                    <a:pos x="T2" y="T3"/>
                  </a:cxn>
                  <a:cxn ang="0">
                    <a:pos x="T4" y="T5"/>
                  </a:cxn>
                  <a:cxn ang="0">
                    <a:pos x="T6" y="T7"/>
                  </a:cxn>
                  <a:cxn ang="0">
                    <a:pos x="T8" y="T9"/>
                  </a:cxn>
                </a:cxnLst>
                <a:rect b="b" l="0" r="r" t="0"/>
                <a:pathLst>
                  <a:path h="38" w="28">
                    <a:moveTo>
                      <a:pt x="26" y="34"/>
                    </a:moveTo>
                    <a:cubicBezTo>
                      <a:pt x="18" y="24"/>
                      <a:pt x="11" y="12"/>
                      <a:pt x="4" y="1"/>
                    </a:cubicBezTo>
                    <a:cubicBezTo>
                      <a:pt x="3" y="0"/>
                      <a:pt x="0" y="0"/>
                      <a:pt x="1" y="2"/>
                    </a:cubicBezTo>
                    <a:cubicBezTo>
                      <a:pt x="5" y="15"/>
                      <a:pt x="14" y="27"/>
                      <a:pt x="24" y="37"/>
                    </a:cubicBezTo>
                    <a:cubicBezTo>
                      <a:pt x="25" y="38"/>
                      <a:pt x="28" y="36"/>
                      <a:pt x="26" y="3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01" name="Freeform 236"/>
              <p:cNvSpPr/>
              <p:nvPr/>
            </p:nvSpPr>
            <p:spPr bwMode="auto">
              <a:xfrm>
                <a:off x="4583" y="2692"/>
                <a:ext cx="60" cy="71"/>
              </a:xfrm>
              <a:custGeom>
                <a:gdLst>
                  <a:gd fmla="*/ 32 w 34" name="T0"/>
                  <a:gd fmla="*/ 35 h 40" name="T1"/>
                  <a:gd fmla="*/ 3 w 34" name="T2"/>
                  <a:gd fmla="*/ 1 h 40" name="T3"/>
                  <a:gd fmla="*/ 0 w 34" name="T4"/>
                  <a:gd fmla="*/ 3 h 40" name="T5"/>
                  <a:gd fmla="*/ 30 w 34" name="T6"/>
                  <a:gd fmla="*/ 38 h 40" name="T7"/>
                  <a:gd fmla="*/ 32 w 34" name="T8"/>
                  <a:gd fmla="*/ 35 h 40" name="T9"/>
                </a:gdLst>
                <a:cxnLst>
                  <a:cxn ang="0">
                    <a:pos x="T0" y="T1"/>
                  </a:cxn>
                  <a:cxn ang="0">
                    <a:pos x="T2" y="T3"/>
                  </a:cxn>
                  <a:cxn ang="0">
                    <a:pos x="T4" y="T5"/>
                  </a:cxn>
                  <a:cxn ang="0">
                    <a:pos x="T6" y="T7"/>
                  </a:cxn>
                  <a:cxn ang="0">
                    <a:pos x="T8" y="T9"/>
                  </a:cxn>
                </a:cxnLst>
                <a:rect b="b" l="0" r="r" t="0"/>
                <a:pathLst>
                  <a:path h="40" w="34">
                    <a:moveTo>
                      <a:pt x="32" y="35"/>
                    </a:moveTo>
                    <a:cubicBezTo>
                      <a:pt x="21" y="25"/>
                      <a:pt x="12" y="13"/>
                      <a:pt x="3" y="1"/>
                    </a:cubicBezTo>
                    <a:cubicBezTo>
                      <a:pt x="2" y="0"/>
                      <a:pt x="0" y="1"/>
                      <a:pt x="0" y="3"/>
                    </a:cubicBezTo>
                    <a:cubicBezTo>
                      <a:pt x="7" y="16"/>
                      <a:pt x="18" y="28"/>
                      <a:pt x="30" y="38"/>
                    </a:cubicBezTo>
                    <a:cubicBezTo>
                      <a:pt x="31" y="40"/>
                      <a:pt x="34" y="37"/>
                      <a:pt x="32" y="3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02" name="Freeform 237"/>
              <p:cNvSpPr/>
              <p:nvPr/>
            </p:nvSpPr>
            <p:spPr bwMode="auto">
              <a:xfrm>
                <a:off x="4535" y="2687"/>
                <a:ext cx="48" cy="69"/>
              </a:xfrm>
              <a:custGeom>
                <a:gdLst>
                  <a:gd fmla="*/ 25 w 27" name="T0"/>
                  <a:gd fmla="*/ 34 h 39" name="T1"/>
                  <a:gd fmla="*/ 3 w 27" name="T2"/>
                  <a:gd fmla="*/ 2 h 39" name="T3"/>
                  <a:gd fmla="*/ 0 w 27" name="T4"/>
                  <a:gd fmla="*/ 3 h 39" name="T5"/>
                  <a:gd fmla="*/ 22 w 27" name="T6"/>
                  <a:gd fmla="*/ 37 h 39" name="T7"/>
                  <a:gd fmla="*/ 25 w 27" name="T8"/>
                  <a:gd fmla="*/ 34 h 39" name="T9"/>
                </a:gdLst>
                <a:cxnLst>
                  <a:cxn ang="0">
                    <a:pos x="T0" y="T1"/>
                  </a:cxn>
                  <a:cxn ang="0">
                    <a:pos x="T2" y="T3"/>
                  </a:cxn>
                  <a:cxn ang="0">
                    <a:pos x="T4" y="T5"/>
                  </a:cxn>
                  <a:cxn ang="0">
                    <a:pos x="T6" y="T7"/>
                  </a:cxn>
                  <a:cxn ang="0">
                    <a:pos x="T8" y="T9"/>
                  </a:cxn>
                </a:cxnLst>
                <a:rect b="b" l="0" r="r" t="0"/>
                <a:pathLst>
                  <a:path h="39" w="27">
                    <a:moveTo>
                      <a:pt x="25" y="34"/>
                    </a:moveTo>
                    <a:cubicBezTo>
                      <a:pt x="16" y="25"/>
                      <a:pt x="9" y="14"/>
                      <a:pt x="3" y="2"/>
                    </a:cubicBezTo>
                    <a:cubicBezTo>
                      <a:pt x="2" y="0"/>
                      <a:pt x="0" y="1"/>
                      <a:pt x="0" y="3"/>
                    </a:cubicBezTo>
                    <a:cubicBezTo>
                      <a:pt x="3" y="16"/>
                      <a:pt x="12" y="28"/>
                      <a:pt x="22" y="37"/>
                    </a:cubicBezTo>
                    <a:cubicBezTo>
                      <a:pt x="24" y="39"/>
                      <a:pt x="27" y="36"/>
                      <a:pt x="25" y="3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03" name="Freeform 238"/>
              <p:cNvSpPr/>
              <p:nvPr/>
            </p:nvSpPr>
            <p:spPr bwMode="auto">
              <a:xfrm>
                <a:off x="4498" y="2685"/>
                <a:ext cx="48" cy="67"/>
              </a:xfrm>
              <a:custGeom>
                <a:gdLst>
                  <a:gd fmla="*/ 26 w 27" name="T0"/>
                  <a:gd fmla="*/ 34 h 38" name="T1"/>
                  <a:gd fmla="*/ 3 w 27" name="T2"/>
                  <a:gd fmla="*/ 2 h 38" name="T3"/>
                  <a:gd fmla="*/ 0 w 27" name="T4"/>
                  <a:gd fmla="*/ 3 h 38" name="T5"/>
                  <a:gd fmla="*/ 23 w 27" name="T6"/>
                  <a:gd fmla="*/ 36 h 38" name="T7"/>
                  <a:gd fmla="*/ 26 w 27" name="T8"/>
                  <a:gd fmla="*/ 34 h 38" name="T9"/>
                </a:gdLst>
                <a:cxnLst>
                  <a:cxn ang="0">
                    <a:pos x="T0" y="T1"/>
                  </a:cxn>
                  <a:cxn ang="0">
                    <a:pos x="T2" y="T3"/>
                  </a:cxn>
                  <a:cxn ang="0">
                    <a:pos x="T4" y="T5"/>
                  </a:cxn>
                  <a:cxn ang="0">
                    <a:pos x="T6" y="T7"/>
                  </a:cxn>
                  <a:cxn ang="0">
                    <a:pos x="T8" y="T9"/>
                  </a:cxn>
                </a:cxnLst>
                <a:rect b="b" l="0" r="r" t="0"/>
                <a:pathLst>
                  <a:path h="38" w="27">
                    <a:moveTo>
                      <a:pt x="26" y="34"/>
                    </a:moveTo>
                    <a:cubicBezTo>
                      <a:pt x="18" y="24"/>
                      <a:pt x="11" y="12"/>
                      <a:pt x="3" y="2"/>
                    </a:cubicBezTo>
                    <a:cubicBezTo>
                      <a:pt x="2" y="0"/>
                      <a:pt x="0" y="2"/>
                      <a:pt x="0" y="3"/>
                    </a:cubicBezTo>
                    <a:cubicBezTo>
                      <a:pt x="5" y="15"/>
                      <a:pt x="14" y="27"/>
                      <a:pt x="23" y="36"/>
                    </a:cubicBezTo>
                    <a:cubicBezTo>
                      <a:pt x="25" y="38"/>
                      <a:pt x="27" y="36"/>
                      <a:pt x="26" y="3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04" name="Freeform 239"/>
              <p:cNvSpPr/>
              <p:nvPr/>
            </p:nvSpPr>
            <p:spPr bwMode="auto">
              <a:xfrm>
                <a:off x="4458" y="2671"/>
                <a:ext cx="46" cy="71"/>
              </a:xfrm>
              <a:custGeom>
                <a:gdLst>
                  <a:gd fmla="*/ 25 w 26" name="T0"/>
                  <a:gd fmla="*/ 36 h 40" name="T1"/>
                  <a:gd fmla="*/ 3 w 26" name="T2"/>
                  <a:gd fmla="*/ 1 h 40" name="T3"/>
                  <a:gd fmla="*/ 1 w 26" name="T4"/>
                  <a:gd fmla="*/ 3 h 40" name="T5"/>
                  <a:gd fmla="*/ 22 w 26" name="T6"/>
                  <a:gd fmla="*/ 39 h 40" name="T7"/>
                  <a:gd fmla="*/ 25 w 26" name="T8"/>
                  <a:gd fmla="*/ 36 h 40" name="T9"/>
                </a:gdLst>
                <a:cxnLst>
                  <a:cxn ang="0">
                    <a:pos x="T0" y="T1"/>
                  </a:cxn>
                  <a:cxn ang="0">
                    <a:pos x="T2" y="T3"/>
                  </a:cxn>
                  <a:cxn ang="0">
                    <a:pos x="T4" y="T5"/>
                  </a:cxn>
                  <a:cxn ang="0">
                    <a:pos x="T6" y="T7"/>
                  </a:cxn>
                  <a:cxn ang="0">
                    <a:pos x="T8" y="T9"/>
                  </a:cxn>
                </a:cxnLst>
                <a:rect b="b" l="0" r="r" t="0"/>
                <a:pathLst>
                  <a:path h="40" w="26">
                    <a:moveTo>
                      <a:pt x="25" y="36"/>
                    </a:moveTo>
                    <a:cubicBezTo>
                      <a:pt x="14" y="27"/>
                      <a:pt x="13" y="11"/>
                      <a:pt x="3" y="1"/>
                    </a:cubicBezTo>
                    <a:cubicBezTo>
                      <a:pt x="2" y="0"/>
                      <a:pt x="0" y="1"/>
                      <a:pt x="1" y="3"/>
                    </a:cubicBezTo>
                    <a:cubicBezTo>
                      <a:pt x="8" y="15"/>
                      <a:pt x="10" y="31"/>
                      <a:pt x="22" y="39"/>
                    </a:cubicBezTo>
                    <a:cubicBezTo>
                      <a:pt x="24" y="40"/>
                      <a:pt x="26" y="37"/>
                      <a:pt x="25" y="3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05" name="Freeform 240"/>
              <p:cNvSpPr/>
              <p:nvPr/>
            </p:nvSpPr>
            <p:spPr bwMode="auto">
              <a:xfrm>
                <a:off x="4416" y="2675"/>
                <a:ext cx="49" cy="61"/>
              </a:xfrm>
              <a:custGeom>
                <a:gdLst>
                  <a:gd fmla="*/ 26 w 28" name="T0"/>
                  <a:gd fmla="*/ 31 h 35" name="T1"/>
                  <a:gd fmla="*/ 13 w 28" name="T2"/>
                  <a:gd fmla="*/ 19 h 35" name="T3"/>
                  <a:gd fmla="*/ 3 w 28" name="T4"/>
                  <a:gd fmla="*/ 2 h 35" name="T5"/>
                  <a:gd fmla="*/ 0 w 28" name="T6"/>
                  <a:gd fmla="*/ 3 h 35" name="T7"/>
                  <a:gd fmla="*/ 24 w 28" name="T8"/>
                  <a:gd fmla="*/ 34 h 35" name="T9"/>
                  <a:gd fmla="*/ 26 w 28" name="T10"/>
                  <a:gd fmla="*/ 31 h 35" name="T11"/>
                </a:gdLst>
                <a:cxnLst>
                  <a:cxn ang="0">
                    <a:pos x="T0" y="T1"/>
                  </a:cxn>
                  <a:cxn ang="0">
                    <a:pos x="T2" y="T3"/>
                  </a:cxn>
                  <a:cxn ang="0">
                    <a:pos x="T4" y="T5"/>
                  </a:cxn>
                  <a:cxn ang="0">
                    <a:pos x="T6" y="T7"/>
                  </a:cxn>
                  <a:cxn ang="0">
                    <a:pos x="T8" y="T9"/>
                  </a:cxn>
                  <a:cxn ang="0">
                    <a:pos x="T10" y="T11"/>
                  </a:cxn>
                </a:cxnLst>
                <a:rect b="b" l="0" r="r" t="0"/>
                <a:pathLst>
                  <a:path h="35" w="28">
                    <a:moveTo>
                      <a:pt x="26" y="31"/>
                    </a:moveTo>
                    <a:cubicBezTo>
                      <a:pt x="21" y="27"/>
                      <a:pt x="17" y="23"/>
                      <a:pt x="13" y="19"/>
                    </a:cubicBezTo>
                    <a:cubicBezTo>
                      <a:pt x="9" y="13"/>
                      <a:pt x="6" y="7"/>
                      <a:pt x="3" y="2"/>
                    </a:cubicBezTo>
                    <a:cubicBezTo>
                      <a:pt x="2" y="0"/>
                      <a:pt x="0" y="1"/>
                      <a:pt x="0" y="3"/>
                    </a:cubicBezTo>
                    <a:cubicBezTo>
                      <a:pt x="2" y="16"/>
                      <a:pt x="13" y="28"/>
                      <a:pt x="24" y="34"/>
                    </a:cubicBezTo>
                    <a:cubicBezTo>
                      <a:pt x="26" y="35"/>
                      <a:pt x="28" y="32"/>
                      <a:pt x="26" y="3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06" name="Freeform 241"/>
              <p:cNvSpPr/>
              <p:nvPr/>
            </p:nvSpPr>
            <p:spPr bwMode="auto">
              <a:xfrm>
                <a:off x="4375" y="2689"/>
                <a:ext cx="48" cy="53"/>
              </a:xfrm>
              <a:custGeom>
                <a:gdLst>
                  <a:gd fmla="*/ 25 w 27" name="T0"/>
                  <a:gd fmla="*/ 26 h 30" name="T1"/>
                  <a:gd fmla="*/ 3 w 27" name="T2"/>
                  <a:gd fmla="*/ 2 h 30" name="T3"/>
                  <a:gd fmla="*/ 1 w 27" name="T4"/>
                  <a:gd fmla="*/ 4 h 30" name="T5"/>
                  <a:gd fmla="*/ 22 w 27" name="T6"/>
                  <a:gd fmla="*/ 29 h 30" name="T7"/>
                  <a:gd fmla="*/ 25 w 27" name="T8"/>
                  <a:gd fmla="*/ 26 h 30" name="T9"/>
                </a:gdLst>
                <a:cxnLst>
                  <a:cxn ang="0">
                    <a:pos x="T0" y="T1"/>
                  </a:cxn>
                  <a:cxn ang="0">
                    <a:pos x="T2" y="T3"/>
                  </a:cxn>
                  <a:cxn ang="0">
                    <a:pos x="T4" y="T5"/>
                  </a:cxn>
                  <a:cxn ang="0">
                    <a:pos x="T6" y="T7"/>
                  </a:cxn>
                  <a:cxn ang="0">
                    <a:pos x="T8" y="T9"/>
                  </a:cxn>
                </a:cxnLst>
                <a:rect b="b" l="0" r="r" t="0"/>
                <a:pathLst>
                  <a:path h="30" w="27">
                    <a:moveTo>
                      <a:pt x="25" y="26"/>
                    </a:moveTo>
                    <a:cubicBezTo>
                      <a:pt x="16" y="19"/>
                      <a:pt x="11" y="10"/>
                      <a:pt x="3" y="2"/>
                    </a:cubicBezTo>
                    <a:cubicBezTo>
                      <a:pt x="2" y="0"/>
                      <a:pt x="0" y="2"/>
                      <a:pt x="1" y="4"/>
                    </a:cubicBezTo>
                    <a:cubicBezTo>
                      <a:pt x="5" y="14"/>
                      <a:pt x="14" y="22"/>
                      <a:pt x="22" y="29"/>
                    </a:cubicBezTo>
                    <a:cubicBezTo>
                      <a:pt x="24" y="30"/>
                      <a:pt x="27" y="28"/>
                      <a:pt x="25" y="2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07" name="Freeform 242"/>
              <p:cNvSpPr/>
              <p:nvPr/>
            </p:nvSpPr>
            <p:spPr bwMode="auto">
              <a:xfrm>
                <a:off x="4335" y="2692"/>
                <a:ext cx="46" cy="60"/>
              </a:xfrm>
              <a:custGeom>
                <a:gdLst>
                  <a:gd fmla="*/ 24 w 26" name="T0"/>
                  <a:gd fmla="*/ 30 h 34" name="T1"/>
                  <a:gd fmla="*/ 3 w 26" name="T2"/>
                  <a:gd fmla="*/ 1 h 34" name="T3"/>
                  <a:gd fmla="*/ 1 w 26" name="T4"/>
                  <a:gd fmla="*/ 2 h 34" name="T5"/>
                  <a:gd fmla="*/ 21 w 26" name="T6"/>
                  <a:gd fmla="*/ 32 h 34" name="T7"/>
                  <a:gd fmla="*/ 24 w 26" name="T8"/>
                  <a:gd fmla="*/ 30 h 34" name="T9"/>
                </a:gdLst>
                <a:cxnLst>
                  <a:cxn ang="0">
                    <a:pos x="T0" y="T1"/>
                  </a:cxn>
                  <a:cxn ang="0">
                    <a:pos x="T2" y="T3"/>
                  </a:cxn>
                  <a:cxn ang="0">
                    <a:pos x="T4" y="T5"/>
                  </a:cxn>
                  <a:cxn ang="0">
                    <a:pos x="T6" y="T7"/>
                  </a:cxn>
                  <a:cxn ang="0">
                    <a:pos x="T8" y="T9"/>
                  </a:cxn>
                </a:cxnLst>
                <a:rect b="b" l="0" r="r" t="0"/>
                <a:pathLst>
                  <a:path h="34" w="26">
                    <a:moveTo>
                      <a:pt x="24" y="30"/>
                    </a:moveTo>
                    <a:cubicBezTo>
                      <a:pt x="16" y="21"/>
                      <a:pt x="10" y="11"/>
                      <a:pt x="3" y="1"/>
                    </a:cubicBezTo>
                    <a:cubicBezTo>
                      <a:pt x="3" y="0"/>
                      <a:pt x="0" y="1"/>
                      <a:pt x="1" y="2"/>
                    </a:cubicBezTo>
                    <a:cubicBezTo>
                      <a:pt x="4" y="14"/>
                      <a:pt x="13" y="24"/>
                      <a:pt x="21" y="32"/>
                    </a:cubicBezTo>
                    <a:cubicBezTo>
                      <a:pt x="23" y="34"/>
                      <a:pt x="26" y="32"/>
                      <a:pt x="24" y="3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08" name="Freeform 243"/>
              <p:cNvSpPr/>
              <p:nvPr/>
            </p:nvSpPr>
            <p:spPr bwMode="auto">
              <a:xfrm>
                <a:off x="4300" y="2701"/>
                <a:ext cx="47" cy="44"/>
              </a:xfrm>
              <a:custGeom>
                <a:gdLst>
                  <a:gd fmla="*/ 25 w 27" name="T0"/>
                  <a:gd fmla="*/ 20 h 25" name="T1"/>
                  <a:gd fmla="*/ 3 w 27" name="T2"/>
                  <a:gd fmla="*/ 1 h 25" name="T3"/>
                  <a:gd fmla="*/ 0 w 27" name="T4"/>
                  <a:gd fmla="*/ 3 h 25" name="T5"/>
                  <a:gd fmla="*/ 23 w 27" name="T6"/>
                  <a:gd fmla="*/ 24 h 25" name="T7"/>
                  <a:gd fmla="*/ 25 w 27" name="T8"/>
                  <a:gd fmla="*/ 20 h 25" name="T9"/>
                </a:gdLst>
                <a:cxnLst>
                  <a:cxn ang="0">
                    <a:pos x="T0" y="T1"/>
                  </a:cxn>
                  <a:cxn ang="0">
                    <a:pos x="T2" y="T3"/>
                  </a:cxn>
                  <a:cxn ang="0">
                    <a:pos x="T4" y="T5"/>
                  </a:cxn>
                  <a:cxn ang="0">
                    <a:pos x="T6" y="T7"/>
                  </a:cxn>
                  <a:cxn ang="0">
                    <a:pos x="T8" y="T9"/>
                  </a:cxn>
                </a:cxnLst>
                <a:rect b="b" l="0" r="r" t="0"/>
                <a:pathLst>
                  <a:path h="25" w="27">
                    <a:moveTo>
                      <a:pt x="25" y="20"/>
                    </a:moveTo>
                    <a:cubicBezTo>
                      <a:pt x="15" y="16"/>
                      <a:pt x="9" y="9"/>
                      <a:pt x="3" y="1"/>
                    </a:cubicBezTo>
                    <a:cubicBezTo>
                      <a:pt x="2" y="0"/>
                      <a:pt x="0" y="1"/>
                      <a:pt x="0" y="3"/>
                    </a:cubicBezTo>
                    <a:cubicBezTo>
                      <a:pt x="4" y="13"/>
                      <a:pt x="13" y="20"/>
                      <a:pt x="23" y="24"/>
                    </a:cubicBezTo>
                    <a:cubicBezTo>
                      <a:pt x="25" y="25"/>
                      <a:pt x="27" y="21"/>
                      <a:pt x="25" y="2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09" name="Freeform 244"/>
              <p:cNvSpPr/>
              <p:nvPr/>
            </p:nvSpPr>
            <p:spPr bwMode="auto">
              <a:xfrm>
                <a:off x="4266" y="2724"/>
                <a:ext cx="37" cy="35"/>
              </a:xfrm>
              <a:custGeom>
                <a:gdLst>
                  <a:gd fmla="*/ 19 w 21" name="T0"/>
                  <a:gd fmla="*/ 15 h 20" name="T1"/>
                  <a:gd fmla="*/ 2 w 21" name="T2"/>
                  <a:gd fmla="*/ 1 h 20" name="T3"/>
                  <a:gd fmla="*/ 0 w 21" name="T4"/>
                  <a:gd fmla="*/ 3 h 20" name="T5"/>
                  <a:gd fmla="*/ 17 w 21" name="T6"/>
                  <a:gd fmla="*/ 19 h 20" name="T7"/>
                  <a:gd fmla="*/ 19 w 21" name="T8"/>
                  <a:gd fmla="*/ 15 h 20" name="T9"/>
                </a:gdLst>
                <a:cxnLst>
                  <a:cxn ang="0">
                    <a:pos x="T0" y="T1"/>
                  </a:cxn>
                  <a:cxn ang="0">
                    <a:pos x="T2" y="T3"/>
                  </a:cxn>
                  <a:cxn ang="0">
                    <a:pos x="T4" y="T5"/>
                  </a:cxn>
                  <a:cxn ang="0">
                    <a:pos x="T6" y="T7"/>
                  </a:cxn>
                  <a:cxn ang="0">
                    <a:pos x="T8" y="T9"/>
                  </a:cxn>
                </a:cxnLst>
                <a:rect b="b" l="0" r="r" t="0"/>
                <a:pathLst>
                  <a:path h="20" w="21">
                    <a:moveTo>
                      <a:pt x="19" y="15"/>
                    </a:moveTo>
                    <a:cubicBezTo>
                      <a:pt x="13" y="11"/>
                      <a:pt x="9" y="5"/>
                      <a:pt x="2" y="1"/>
                    </a:cubicBezTo>
                    <a:cubicBezTo>
                      <a:pt x="1" y="0"/>
                      <a:pt x="0" y="1"/>
                      <a:pt x="0" y="3"/>
                    </a:cubicBezTo>
                    <a:cubicBezTo>
                      <a:pt x="4" y="10"/>
                      <a:pt x="11" y="15"/>
                      <a:pt x="17" y="19"/>
                    </a:cubicBezTo>
                    <a:cubicBezTo>
                      <a:pt x="19" y="20"/>
                      <a:pt x="21" y="17"/>
                      <a:pt x="19" y="1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10" name="Freeform 245"/>
              <p:cNvSpPr/>
              <p:nvPr/>
            </p:nvSpPr>
            <p:spPr bwMode="auto">
              <a:xfrm>
                <a:off x="4235" y="2738"/>
                <a:ext cx="30" cy="39"/>
              </a:xfrm>
              <a:custGeom>
                <a:gdLst>
                  <a:gd fmla="*/ 16 w 17" name="T0"/>
                  <a:gd fmla="*/ 18 h 22" name="T1"/>
                  <a:gd fmla="*/ 3 w 17" name="T2"/>
                  <a:gd fmla="*/ 2 h 22" name="T3"/>
                  <a:gd fmla="*/ 1 w 17" name="T4"/>
                  <a:gd fmla="*/ 3 h 22" name="T5"/>
                  <a:gd fmla="*/ 12 w 17" name="T6"/>
                  <a:gd fmla="*/ 20 h 22" name="T7"/>
                  <a:gd fmla="*/ 16 w 17" name="T8"/>
                  <a:gd fmla="*/ 18 h 22" name="T9"/>
                </a:gdLst>
                <a:cxnLst>
                  <a:cxn ang="0">
                    <a:pos x="T0" y="T1"/>
                  </a:cxn>
                  <a:cxn ang="0">
                    <a:pos x="T2" y="T3"/>
                  </a:cxn>
                  <a:cxn ang="0">
                    <a:pos x="T4" y="T5"/>
                  </a:cxn>
                  <a:cxn ang="0">
                    <a:pos x="T6" y="T7"/>
                  </a:cxn>
                  <a:cxn ang="0">
                    <a:pos x="T8" y="T9"/>
                  </a:cxn>
                </a:cxnLst>
                <a:rect b="b" l="0" r="r" t="0"/>
                <a:pathLst>
                  <a:path h="22" w="17">
                    <a:moveTo>
                      <a:pt x="16" y="18"/>
                    </a:moveTo>
                    <a:cubicBezTo>
                      <a:pt x="12" y="12"/>
                      <a:pt x="8" y="6"/>
                      <a:pt x="3" y="2"/>
                    </a:cubicBezTo>
                    <a:cubicBezTo>
                      <a:pt x="2" y="0"/>
                      <a:pt x="0" y="2"/>
                      <a:pt x="1" y="3"/>
                    </a:cubicBezTo>
                    <a:cubicBezTo>
                      <a:pt x="4" y="9"/>
                      <a:pt x="8" y="14"/>
                      <a:pt x="12" y="20"/>
                    </a:cubicBezTo>
                    <a:cubicBezTo>
                      <a:pt x="14" y="22"/>
                      <a:pt x="17" y="20"/>
                      <a:pt x="16" y="1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11" name="Freeform 246"/>
              <p:cNvSpPr/>
              <p:nvPr/>
            </p:nvSpPr>
            <p:spPr bwMode="auto">
              <a:xfrm>
                <a:off x="4180" y="2756"/>
                <a:ext cx="39" cy="30"/>
              </a:xfrm>
              <a:custGeom>
                <a:gdLst>
                  <a:gd fmla="*/ 19 w 22" name="T0"/>
                  <a:gd fmla="*/ 12 h 17" name="T1"/>
                  <a:gd fmla="*/ 3 w 22" name="T2"/>
                  <a:gd fmla="*/ 1 h 17" name="T3"/>
                  <a:gd fmla="*/ 1 w 22" name="T4"/>
                  <a:gd fmla="*/ 3 h 17" name="T5"/>
                  <a:gd fmla="*/ 17 w 22" name="T6"/>
                  <a:gd fmla="*/ 16 h 17" name="T7"/>
                  <a:gd fmla="*/ 19 w 22" name="T8"/>
                  <a:gd fmla="*/ 12 h 17" name="T9"/>
                </a:gdLst>
                <a:cxnLst>
                  <a:cxn ang="0">
                    <a:pos x="T0" y="T1"/>
                  </a:cxn>
                  <a:cxn ang="0">
                    <a:pos x="T2" y="T3"/>
                  </a:cxn>
                  <a:cxn ang="0">
                    <a:pos x="T4" y="T5"/>
                  </a:cxn>
                  <a:cxn ang="0">
                    <a:pos x="T6" y="T7"/>
                  </a:cxn>
                  <a:cxn ang="0">
                    <a:pos x="T8" y="T9"/>
                  </a:cxn>
                </a:cxnLst>
                <a:rect b="b" l="0" r="r" t="0"/>
                <a:pathLst>
                  <a:path h="17" w="22">
                    <a:moveTo>
                      <a:pt x="19" y="12"/>
                    </a:moveTo>
                    <a:cubicBezTo>
                      <a:pt x="14" y="9"/>
                      <a:pt x="8" y="5"/>
                      <a:pt x="3" y="1"/>
                    </a:cubicBezTo>
                    <a:cubicBezTo>
                      <a:pt x="2" y="0"/>
                      <a:pt x="0" y="2"/>
                      <a:pt x="1" y="3"/>
                    </a:cubicBezTo>
                    <a:cubicBezTo>
                      <a:pt x="5" y="9"/>
                      <a:pt x="11" y="13"/>
                      <a:pt x="17" y="16"/>
                    </a:cubicBezTo>
                    <a:cubicBezTo>
                      <a:pt x="20" y="17"/>
                      <a:pt x="22" y="13"/>
                      <a:pt x="19" y="1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12" name="Freeform 247"/>
              <p:cNvSpPr/>
              <p:nvPr/>
            </p:nvSpPr>
            <p:spPr bwMode="auto">
              <a:xfrm>
                <a:off x="4149" y="2780"/>
                <a:ext cx="28" cy="27"/>
              </a:xfrm>
              <a:custGeom>
                <a:gdLst>
                  <a:gd fmla="*/ 14 w 16" name="T0"/>
                  <a:gd fmla="*/ 10 h 15" name="T1"/>
                  <a:gd fmla="*/ 8 w 16" name="T2"/>
                  <a:gd fmla="*/ 5 h 15" name="T3"/>
                  <a:gd fmla="*/ 3 w 16" name="T4"/>
                  <a:gd fmla="*/ 1 h 15" name="T5"/>
                  <a:gd fmla="*/ 1 w 16" name="T6"/>
                  <a:gd fmla="*/ 3 h 15" name="T7"/>
                  <a:gd fmla="*/ 6 w 16" name="T8"/>
                  <a:gd fmla="*/ 8 h 15" name="T9"/>
                  <a:gd fmla="*/ 12 w 16" name="T10"/>
                  <a:gd fmla="*/ 13 h 15" name="T11"/>
                  <a:gd fmla="*/ 14 w 16" name="T12"/>
                  <a:gd fmla="*/ 10 h 15" name="T13"/>
                </a:gdLst>
                <a:cxnLst>
                  <a:cxn ang="0">
                    <a:pos x="T0" y="T1"/>
                  </a:cxn>
                  <a:cxn ang="0">
                    <a:pos x="T2" y="T3"/>
                  </a:cxn>
                  <a:cxn ang="0">
                    <a:pos x="T4" y="T5"/>
                  </a:cxn>
                  <a:cxn ang="0">
                    <a:pos x="T6" y="T7"/>
                  </a:cxn>
                  <a:cxn ang="0">
                    <a:pos x="T8" y="T9"/>
                  </a:cxn>
                  <a:cxn ang="0">
                    <a:pos x="T10" y="T11"/>
                  </a:cxn>
                  <a:cxn ang="0">
                    <a:pos x="T12" y="T13"/>
                  </a:cxn>
                </a:cxnLst>
                <a:rect b="b" l="0" r="r" t="0"/>
                <a:pathLst>
                  <a:path h="15" w="16">
                    <a:moveTo>
                      <a:pt x="14" y="10"/>
                    </a:moveTo>
                    <a:cubicBezTo>
                      <a:pt x="12" y="8"/>
                      <a:pt x="10" y="7"/>
                      <a:pt x="8" y="5"/>
                    </a:cubicBezTo>
                    <a:cubicBezTo>
                      <a:pt x="7" y="3"/>
                      <a:pt x="5" y="2"/>
                      <a:pt x="3" y="1"/>
                    </a:cubicBezTo>
                    <a:cubicBezTo>
                      <a:pt x="1" y="0"/>
                      <a:pt x="0" y="2"/>
                      <a:pt x="1" y="3"/>
                    </a:cubicBezTo>
                    <a:cubicBezTo>
                      <a:pt x="2" y="5"/>
                      <a:pt x="4" y="7"/>
                      <a:pt x="6" y="8"/>
                    </a:cubicBezTo>
                    <a:cubicBezTo>
                      <a:pt x="8" y="10"/>
                      <a:pt x="10" y="11"/>
                      <a:pt x="12" y="13"/>
                    </a:cubicBezTo>
                    <a:cubicBezTo>
                      <a:pt x="14" y="15"/>
                      <a:pt x="16" y="12"/>
                      <a:pt x="14" y="1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13" name="Freeform 248"/>
              <p:cNvSpPr/>
              <p:nvPr/>
            </p:nvSpPr>
            <p:spPr bwMode="auto">
              <a:xfrm>
                <a:off x="4117" y="2800"/>
                <a:ext cx="25" cy="21"/>
              </a:xfrm>
              <a:custGeom>
                <a:gdLst>
                  <a:gd fmla="*/ 12 w 14" name="T0"/>
                  <a:gd fmla="*/ 8 h 12" name="T1"/>
                  <a:gd fmla="*/ 3 w 14" name="T2"/>
                  <a:gd fmla="*/ 1 h 12" name="T3"/>
                  <a:gd fmla="*/ 1 w 14" name="T4"/>
                  <a:gd fmla="*/ 3 h 12" name="T5"/>
                  <a:gd fmla="*/ 9 w 14" name="T6"/>
                  <a:gd fmla="*/ 11 h 12" name="T7"/>
                  <a:gd fmla="*/ 12 w 14" name="T8"/>
                  <a:gd fmla="*/ 8 h 12" name="T9"/>
                </a:gdLst>
                <a:cxnLst>
                  <a:cxn ang="0">
                    <a:pos x="T0" y="T1"/>
                  </a:cxn>
                  <a:cxn ang="0">
                    <a:pos x="T2" y="T3"/>
                  </a:cxn>
                  <a:cxn ang="0">
                    <a:pos x="T4" y="T5"/>
                  </a:cxn>
                  <a:cxn ang="0">
                    <a:pos x="T6" y="T7"/>
                  </a:cxn>
                  <a:cxn ang="0">
                    <a:pos x="T8" y="T9"/>
                  </a:cxn>
                </a:cxnLst>
                <a:rect b="b" l="0" r="r" t="0"/>
                <a:pathLst>
                  <a:path h="12" w="14">
                    <a:moveTo>
                      <a:pt x="12" y="8"/>
                    </a:moveTo>
                    <a:cubicBezTo>
                      <a:pt x="9" y="5"/>
                      <a:pt x="6" y="2"/>
                      <a:pt x="3" y="1"/>
                    </a:cubicBezTo>
                    <a:cubicBezTo>
                      <a:pt x="1" y="0"/>
                      <a:pt x="0" y="1"/>
                      <a:pt x="1" y="3"/>
                    </a:cubicBezTo>
                    <a:cubicBezTo>
                      <a:pt x="3" y="6"/>
                      <a:pt x="6" y="8"/>
                      <a:pt x="9" y="11"/>
                    </a:cubicBezTo>
                    <a:cubicBezTo>
                      <a:pt x="11" y="12"/>
                      <a:pt x="14" y="10"/>
                      <a:pt x="12" y="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14" name="Freeform 249"/>
              <p:cNvSpPr/>
              <p:nvPr/>
            </p:nvSpPr>
            <p:spPr bwMode="auto">
              <a:xfrm>
                <a:off x="4069" y="2807"/>
                <a:ext cx="32" cy="24"/>
              </a:xfrm>
              <a:custGeom>
                <a:gdLst>
                  <a:gd fmla="*/ 16 w 18" name="T0"/>
                  <a:gd fmla="*/ 10 h 14" name="T1"/>
                  <a:gd fmla="*/ 4 w 18" name="T2"/>
                  <a:gd fmla="*/ 1 h 14" name="T3"/>
                  <a:gd fmla="*/ 1 w 18" name="T4"/>
                  <a:gd fmla="*/ 3 h 14" name="T5"/>
                  <a:gd fmla="*/ 14 w 18" name="T6"/>
                  <a:gd fmla="*/ 13 h 14" name="T7"/>
                  <a:gd fmla="*/ 16 w 18" name="T8"/>
                  <a:gd fmla="*/ 10 h 14" name="T9"/>
                </a:gdLst>
                <a:cxnLst>
                  <a:cxn ang="0">
                    <a:pos x="T0" y="T1"/>
                  </a:cxn>
                  <a:cxn ang="0">
                    <a:pos x="T2" y="T3"/>
                  </a:cxn>
                  <a:cxn ang="0">
                    <a:pos x="T4" y="T5"/>
                  </a:cxn>
                  <a:cxn ang="0">
                    <a:pos x="T6" y="T7"/>
                  </a:cxn>
                  <a:cxn ang="0">
                    <a:pos x="T8" y="T9"/>
                  </a:cxn>
                </a:cxnLst>
                <a:rect b="b" l="0" r="r" t="0"/>
                <a:pathLst>
                  <a:path h="14" w="18">
                    <a:moveTo>
                      <a:pt x="16" y="10"/>
                    </a:moveTo>
                    <a:cubicBezTo>
                      <a:pt x="11" y="8"/>
                      <a:pt x="8" y="4"/>
                      <a:pt x="4" y="1"/>
                    </a:cubicBezTo>
                    <a:cubicBezTo>
                      <a:pt x="2" y="0"/>
                      <a:pt x="0" y="1"/>
                      <a:pt x="1" y="3"/>
                    </a:cubicBezTo>
                    <a:cubicBezTo>
                      <a:pt x="4" y="8"/>
                      <a:pt x="9" y="11"/>
                      <a:pt x="14" y="13"/>
                    </a:cubicBezTo>
                    <a:cubicBezTo>
                      <a:pt x="16" y="14"/>
                      <a:pt x="18" y="11"/>
                      <a:pt x="16" y="1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15" name="Freeform 250"/>
              <p:cNvSpPr/>
              <p:nvPr/>
            </p:nvSpPr>
            <p:spPr bwMode="auto">
              <a:xfrm>
                <a:off x="4041" y="2821"/>
                <a:ext cx="21" cy="24"/>
              </a:xfrm>
              <a:custGeom>
                <a:gdLst>
                  <a:gd fmla="*/ 11 w 12" name="T0"/>
                  <a:gd fmla="*/ 10 h 14" name="T1"/>
                  <a:gd fmla="*/ 3 w 12" name="T2"/>
                  <a:gd fmla="*/ 1 h 14" name="T3"/>
                  <a:gd fmla="*/ 1 w 12" name="T4"/>
                  <a:gd fmla="*/ 2 h 14" name="T5"/>
                  <a:gd fmla="*/ 7 w 12" name="T6"/>
                  <a:gd fmla="*/ 12 h 14" name="T7"/>
                  <a:gd fmla="*/ 11 w 12" name="T8"/>
                  <a:gd fmla="*/ 10 h 14" name="T9"/>
                </a:gdLst>
                <a:cxnLst>
                  <a:cxn ang="0">
                    <a:pos x="T0" y="T1"/>
                  </a:cxn>
                  <a:cxn ang="0">
                    <a:pos x="T2" y="T3"/>
                  </a:cxn>
                  <a:cxn ang="0">
                    <a:pos x="T4" y="T5"/>
                  </a:cxn>
                  <a:cxn ang="0">
                    <a:pos x="T6" y="T7"/>
                  </a:cxn>
                  <a:cxn ang="0">
                    <a:pos x="T8" y="T9"/>
                  </a:cxn>
                </a:cxnLst>
                <a:rect b="b" l="0" r="r" t="0"/>
                <a:pathLst>
                  <a:path h="14" w="12">
                    <a:moveTo>
                      <a:pt x="11" y="10"/>
                    </a:moveTo>
                    <a:cubicBezTo>
                      <a:pt x="8" y="7"/>
                      <a:pt x="6" y="3"/>
                      <a:pt x="3" y="1"/>
                    </a:cubicBezTo>
                    <a:cubicBezTo>
                      <a:pt x="2" y="0"/>
                      <a:pt x="0" y="1"/>
                      <a:pt x="1" y="2"/>
                    </a:cubicBezTo>
                    <a:cubicBezTo>
                      <a:pt x="2" y="6"/>
                      <a:pt x="5" y="9"/>
                      <a:pt x="7" y="12"/>
                    </a:cubicBezTo>
                    <a:cubicBezTo>
                      <a:pt x="8" y="14"/>
                      <a:pt x="12" y="12"/>
                      <a:pt x="11" y="1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16" name="Freeform 251"/>
              <p:cNvSpPr/>
              <p:nvPr/>
            </p:nvSpPr>
            <p:spPr bwMode="auto">
              <a:xfrm>
                <a:off x="3966" y="2849"/>
                <a:ext cx="23" cy="23"/>
              </a:xfrm>
              <a:custGeom>
                <a:gdLst>
                  <a:gd fmla="*/ 11 w 13" name="T0"/>
                  <a:gd fmla="*/ 9 h 13" name="T1"/>
                  <a:gd fmla="*/ 3 w 13" name="T2"/>
                  <a:gd fmla="*/ 1 h 13" name="T3"/>
                  <a:gd fmla="*/ 1 w 13" name="T4"/>
                  <a:gd fmla="*/ 3 h 13" name="T5"/>
                  <a:gd fmla="*/ 8 w 13" name="T6"/>
                  <a:gd fmla="*/ 11 h 13" name="T7"/>
                  <a:gd fmla="*/ 11 w 13" name="T8"/>
                  <a:gd fmla="*/ 9 h 13" name="T9"/>
                </a:gdLst>
                <a:cxnLst>
                  <a:cxn ang="0">
                    <a:pos x="T0" y="T1"/>
                  </a:cxn>
                  <a:cxn ang="0">
                    <a:pos x="T2" y="T3"/>
                  </a:cxn>
                  <a:cxn ang="0">
                    <a:pos x="T4" y="T5"/>
                  </a:cxn>
                  <a:cxn ang="0">
                    <a:pos x="T6" y="T7"/>
                  </a:cxn>
                  <a:cxn ang="0">
                    <a:pos x="T8" y="T9"/>
                  </a:cxn>
                </a:cxnLst>
                <a:rect b="b" l="0" r="r" t="0"/>
                <a:pathLst>
                  <a:path h="13" w="13">
                    <a:moveTo>
                      <a:pt x="11" y="9"/>
                    </a:moveTo>
                    <a:cubicBezTo>
                      <a:pt x="8" y="6"/>
                      <a:pt x="6" y="3"/>
                      <a:pt x="3" y="1"/>
                    </a:cubicBezTo>
                    <a:cubicBezTo>
                      <a:pt x="1" y="0"/>
                      <a:pt x="0" y="2"/>
                      <a:pt x="1" y="3"/>
                    </a:cubicBezTo>
                    <a:cubicBezTo>
                      <a:pt x="2" y="6"/>
                      <a:pt x="5" y="9"/>
                      <a:pt x="8" y="11"/>
                    </a:cubicBezTo>
                    <a:cubicBezTo>
                      <a:pt x="10" y="13"/>
                      <a:pt x="13" y="10"/>
                      <a:pt x="11" y="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17" name="Freeform 252"/>
              <p:cNvSpPr/>
              <p:nvPr/>
            </p:nvSpPr>
            <p:spPr bwMode="auto">
              <a:xfrm>
                <a:off x="2828" y="3106"/>
                <a:ext cx="122" cy="104"/>
              </a:xfrm>
              <a:custGeom>
                <a:gdLst>
                  <a:gd fmla="*/ 3 w 69" name="T0"/>
                  <a:gd fmla="*/ 58 h 59" name="T1"/>
                  <a:gd fmla="*/ 68 w 69" name="T2"/>
                  <a:gd fmla="*/ 3 h 59" name="T3"/>
                  <a:gd fmla="*/ 65 w 69" name="T4"/>
                  <a:gd fmla="*/ 1 h 59" name="T5"/>
                  <a:gd fmla="*/ 1 w 69" name="T6"/>
                  <a:gd fmla="*/ 55 h 59" name="T7"/>
                  <a:gd fmla="*/ 3 w 69" name="T8"/>
                  <a:gd fmla="*/ 58 h 59" name="T9"/>
                </a:gdLst>
                <a:cxnLst>
                  <a:cxn ang="0">
                    <a:pos x="T0" y="T1"/>
                  </a:cxn>
                  <a:cxn ang="0">
                    <a:pos x="T2" y="T3"/>
                  </a:cxn>
                  <a:cxn ang="0">
                    <a:pos x="T4" y="T5"/>
                  </a:cxn>
                  <a:cxn ang="0">
                    <a:pos x="T6" y="T7"/>
                  </a:cxn>
                  <a:cxn ang="0">
                    <a:pos x="T8" y="T9"/>
                  </a:cxn>
                </a:cxnLst>
                <a:rect b="b" l="0" r="r" t="0"/>
                <a:pathLst>
                  <a:path h="59" w="69">
                    <a:moveTo>
                      <a:pt x="3" y="58"/>
                    </a:moveTo>
                    <a:cubicBezTo>
                      <a:pt x="27" y="43"/>
                      <a:pt x="53" y="27"/>
                      <a:pt x="68" y="3"/>
                    </a:cubicBezTo>
                    <a:cubicBezTo>
                      <a:pt x="69" y="1"/>
                      <a:pt x="66" y="0"/>
                      <a:pt x="65" y="1"/>
                    </a:cubicBezTo>
                    <a:cubicBezTo>
                      <a:pt x="46" y="22"/>
                      <a:pt x="25" y="39"/>
                      <a:pt x="1" y="55"/>
                    </a:cubicBezTo>
                    <a:cubicBezTo>
                      <a:pt x="0" y="57"/>
                      <a:pt x="1" y="59"/>
                      <a:pt x="3" y="5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18" name="Freeform 253"/>
              <p:cNvSpPr/>
              <p:nvPr/>
            </p:nvSpPr>
            <p:spPr bwMode="auto">
              <a:xfrm>
                <a:off x="2862" y="3144"/>
                <a:ext cx="81" cy="73"/>
              </a:xfrm>
              <a:custGeom>
                <a:gdLst>
                  <a:gd fmla="*/ 3 w 46" name="T0"/>
                  <a:gd fmla="*/ 40 h 41" name="T1"/>
                  <a:gd fmla="*/ 45 w 46" name="T2"/>
                  <a:gd fmla="*/ 3 h 41" name="T3"/>
                  <a:gd fmla="*/ 42 w 46" name="T4"/>
                  <a:gd fmla="*/ 1 h 41" name="T5"/>
                  <a:gd fmla="*/ 1 w 46" name="T6"/>
                  <a:gd fmla="*/ 37 h 41" name="T7"/>
                  <a:gd fmla="*/ 3 w 46" name="T8"/>
                  <a:gd fmla="*/ 40 h 41" name="T9"/>
                </a:gdLst>
                <a:cxnLst>
                  <a:cxn ang="0">
                    <a:pos x="T0" y="T1"/>
                  </a:cxn>
                  <a:cxn ang="0">
                    <a:pos x="T2" y="T3"/>
                  </a:cxn>
                  <a:cxn ang="0">
                    <a:pos x="T4" y="T5"/>
                  </a:cxn>
                  <a:cxn ang="0">
                    <a:pos x="T6" y="T7"/>
                  </a:cxn>
                  <a:cxn ang="0">
                    <a:pos x="T8" y="T9"/>
                  </a:cxn>
                </a:cxnLst>
                <a:rect b="b" l="0" r="r" t="0"/>
                <a:pathLst>
                  <a:path h="41" w="46">
                    <a:moveTo>
                      <a:pt x="3" y="40"/>
                    </a:moveTo>
                    <a:cubicBezTo>
                      <a:pt x="18" y="30"/>
                      <a:pt x="34" y="18"/>
                      <a:pt x="45" y="3"/>
                    </a:cubicBezTo>
                    <a:cubicBezTo>
                      <a:pt x="46" y="1"/>
                      <a:pt x="43" y="0"/>
                      <a:pt x="42" y="1"/>
                    </a:cubicBezTo>
                    <a:cubicBezTo>
                      <a:pt x="29" y="13"/>
                      <a:pt x="16" y="26"/>
                      <a:pt x="1" y="37"/>
                    </a:cubicBezTo>
                    <a:cubicBezTo>
                      <a:pt x="0" y="38"/>
                      <a:pt x="1" y="41"/>
                      <a:pt x="3" y="4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19" name="Freeform 254"/>
              <p:cNvSpPr/>
              <p:nvPr/>
            </p:nvSpPr>
            <p:spPr bwMode="auto">
              <a:xfrm>
                <a:off x="2890" y="3166"/>
                <a:ext cx="67" cy="66"/>
              </a:xfrm>
              <a:custGeom>
                <a:gdLst>
                  <a:gd fmla="*/ 4 w 38" name="T0"/>
                  <a:gd fmla="*/ 37 h 38" name="T1"/>
                  <a:gd fmla="*/ 37 w 38" name="T2"/>
                  <a:gd fmla="*/ 3 h 38" name="T3"/>
                  <a:gd fmla="*/ 35 w 38" name="T4"/>
                  <a:gd fmla="*/ 2 h 38" name="T5"/>
                  <a:gd fmla="*/ 2 w 38" name="T6"/>
                  <a:gd fmla="*/ 34 h 38" name="T7"/>
                  <a:gd fmla="*/ 4 w 38" name="T8"/>
                  <a:gd fmla="*/ 37 h 38" name="T9"/>
                </a:gdLst>
                <a:cxnLst>
                  <a:cxn ang="0">
                    <a:pos x="T0" y="T1"/>
                  </a:cxn>
                  <a:cxn ang="0">
                    <a:pos x="T2" y="T3"/>
                  </a:cxn>
                  <a:cxn ang="0">
                    <a:pos x="T4" y="T5"/>
                  </a:cxn>
                  <a:cxn ang="0">
                    <a:pos x="T6" y="T7"/>
                  </a:cxn>
                  <a:cxn ang="0">
                    <a:pos x="T8" y="T9"/>
                  </a:cxn>
                </a:cxnLst>
                <a:rect b="b" l="0" r="r" t="0"/>
                <a:pathLst>
                  <a:path h="38" w="38">
                    <a:moveTo>
                      <a:pt x="4" y="37"/>
                    </a:moveTo>
                    <a:cubicBezTo>
                      <a:pt x="16" y="28"/>
                      <a:pt x="29" y="17"/>
                      <a:pt x="37" y="3"/>
                    </a:cubicBezTo>
                    <a:cubicBezTo>
                      <a:pt x="38" y="2"/>
                      <a:pt x="36" y="0"/>
                      <a:pt x="35" y="2"/>
                    </a:cubicBezTo>
                    <a:cubicBezTo>
                      <a:pt x="24" y="13"/>
                      <a:pt x="15" y="25"/>
                      <a:pt x="2" y="34"/>
                    </a:cubicBezTo>
                    <a:cubicBezTo>
                      <a:pt x="0" y="36"/>
                      <a:pt x="2" y="38"/>
                      <a:pt x="4" y="3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20" name="Freeform 255"/>
              <p:cNvSpPr/>
              <p:nvPr/>
            </p:nvSpPr>
            <p:spPr bwMode="auto">
              <a:xfrm>
                <a:off x="2920" y="3183"/>
                <a:ext cx="54" cy="56"/>
              </a:xfrm>
              <a:custGeom>
                <a:gdLst>
                  <a:gd fmla="*/ 3 w 31" name="T0"/>
                  <a:gd fmla="*/ 31 h 32" name="T1"/>
                  <a:gd fmla="*/ 30 w 31" name="T2"/>
                  <a:gd fmla="*/ 3 h 32" name="T3"/>
                  <a:gd fmla="*/ 27 w 31" name="T4"/>
                  <a:gd fmla="*/ 1 h 32" name="T5"/>
                  <a:gd fmla="*/ 1 w 31" name="T6"/>
                  <a:gd fmla="*/ 29 h 32" name="T7"/>
                  <a:gd fmla="*/ 3 w 31" name="T8"/>
                  <a:gd fmla="*/ 31 h 32" name="T9"/>
                </a:gdLst>
                <a:cxnLst>
                  <a:cxn ang="0">
                    <a:pos x="T0" y="T1"/>
                  </a:cxn>
                  <a:cxn ang="0">
                    <a:pos x="T2" y="T3"/>
                  </a:cxn>
                  <a:cxn ang="0">
                    <a:pos x="T4" y="T5"/>
                  </a:cxn>
                  <a:cxn ang="0">
                    <a:pos x="T6" y="T7"/>
                  </a:cxn>
                  <a:cxn ang="0">
                    <a:pos x="T8" y="T9"/>
                  </a:cxn>
                </a:cxnLst>
                <a:rect b="b" l="0" r="r" t="0"/>
                <a:pathLst>
                  <a:path h="32" w="31">
                    <a:moveTo>
                      <a:pt x="3" y="31"/>
                    </a:moveTo>
                    <a:cubicBezTo>
                      <a:pt x="13" y="24"/>
                      <a:pt x="24" y="15"/>
                      <a:pt x="30" y="3"/>
                    </a:cubicBezTo>
                    <a:cubicBezTo>
                      <a:pt x="31" y="2"/>
                      <a:pt x="29" y="0"/>
                      <a:pt x="27" y="1"/>
                    </a:cubicBezTo>
                    <a:cubicBezTo>
                      <a:pt x="19" y="11"/>
                      <a:pt x="11" y="21"/>
                      <a:pt x="1" y="29"/>
                    </a:cubicBezTo>
                    <a:cubicBezTo>
                      <a:pt x="0" y="30"/>
                      <a:pt x="1" y="32"/>
                      <a:pt x="3" y="3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21" name="Freeform 256"/>
              <p:cNvSpPr/>
              <p:nvPr/>
            </p:nvSpPr>
            <p:spPr bwMode="auto">
              <a:xfrm>
                <a:off x="2957" y="3197"/>
                <a:ext cx="42" cy="42"/>
              </a:xfrm>
              <a:custGeom>
                <a:gdLst>
                  <a:gd fmla="*/ 3 w 24" name="T0"/>
                  <a:gd fmla="*/ 22 h 24" name="T1"/>
                  <a:gd fmla="*/ 23 w 24" name="T2"/>
                  <a:gd fmla="*/ 3 h 24" name="T3"/>
                  <a:gd fmla="*/ 21 w 24" name="T4"/>
                  <a:gd fmla="*/ 1 h 24" name="T5"/>
                  <a:gd fmla="*/ 1 w 24" name="T6"/>
                  <a:gd fmla="*/ 20 h 24" name="T7"/>
                  <a:gd fmla="*/ 3 w 24" name="T8"/>
                  <a:gd fmla="*/ 22 h 24" name="T9"/>
                </a:gdLst>
                <a:cxnLst>
                  <a:cxn ang="0">
                    <a:pos x="T0" y="T1"/>
                  </a:cxn>
                  <a:cxn ang="0">
                    <a:pos x="T2" y="T3"/>
                  </a:cxn>
                  <a:cxn ang="0">
                    <a:pos x="T4" y="T5"/>
                  </a:cxn>
                  <a:cxn ang="0">
                    <a:pos x="T6" y="T7"/>
                  </a:cxn>
                  <a:cxn ang="0">
                    <a:pos x="T8" y="T9"/>
                  </a:cxn>
                </a:cxnLst>
                <a:rect b="b" l="0" r="r" t="0"/>
                <a:pathLst>
                  <a:path h="24" w="24">
                    <a:moveTo>
                      <a:pt x="3" y="22"/>
                    </a:moveTo>
                    <a:cubicBezTo>
                      <a:pt x="9" y="15"/>
                      <a:pt x="17" y="10"/>
                      <a:pt x="23" y="3"/>
                    </a:cubicBezTo>
                    <a:cubicBezTo>
                      <a:pt x="24" y="2"/>
                      <a:pt x="22" y="0"/>
                      <a:pt x="21" y="1"/>
                    </a:cubicBezTo>
                    <a:cubicBezTo>
                      <a:pt x="13" y="5"/>
                      <a:pt x="7" y="13"/>
                      <a:pt x="1" y="20"/>
                    </a:cubicBezTo>
                    <a:cubicBezTo>
                      <a:pt x="0" y="22"/>
                      <a:pt x="2" y="24"/>
                      <a:pt x="3" y="2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22" name="Freeform 257"/>
              <p:cNvSpPr/>
              <p:nvPr/>
            </p:nvSpPr>
            <p:spPr bwMode="auto">
              <a:xfrm>
                <a:off x="2978" y="3210"/>
                <a:ext cx="35" cy="38"/>
              </a:xfrm>
              <a:custGeom>
                <a:gdLst>
                  <a:gd fmla="*/ 4 w 20" name="T0"/>
                  <a:gd fmla="*/ 21 h 22" name="T1"/>
                  <a:gd fmla="*/ 19 w 20" name="T2"/>
                  <a:gd fmla="*/ 3 h 22" name="T3"/>
                  <a:gd fmla="*/ 17 w 20" name="T4"/>
                  <a:gd fmla="*/ 1 h 22" name="T5"/>
                  <a:gd fmla="*/ 2 w 20" name="T6"/>
                  <a:gd fmla="*/ 18 h 22" name="T7"/>
                  <a:gd fmla="*/ 4 w 20" name="T8"/>
                  <a:gd fmla="*/ 21 h 22" name="T9"/>
                </a:gdLst>
                <a:cxnLst>
                  <a:cxn ang="0">
                    <a:pos x="T0" y="T1"/>
                  </a:cxn>
                  <a:cxn ang="0">
                    <a:pos x="T2" y="T3"/>
                  </a:cxn>
                  <a:cxn ang="0">
                    <a:pos x="T4" y="T5"/>
                  </a:cxn>
                  <a:cxn ang="0">
                    <a:pos x="T6" y="T7"/>
                  </a:cxn>
                  <a:cxn ang="0">
                    <a:pos x="T8" y="T9"/>
                  </a:cxn>
                </a:cxnLst>
                <a:rect b="b" l="0" r="r" t="0"/>
                <a:pathLst>
                  <a:path h="22" w="20">
                    <a:moveTo>
                      <a:pt x="4" y="21"/>
                    </a:moveTo>
                    <a:cubicBezTo>
                      <a:pt x="10" y="16"/>
                      <a:pt x="17" y="10"/>
                      <a:pt x="19" y="3"/>
                    </a:cubicBezTo>
                    <a:cubicBezTo>
                      <a:pt x="20" y="1"/>
                      <a:pt x="18" y="0"/>
                      <a:pt x="17" y="1"/>
                    </a:cubicBezTo>
                    <a:cubicBezTo>
                      <a:pt x="12" y="7"/>
                      <a:pt x="8" y="13"/>
                      <a:pt x="2" y="18"/>
                    </a:cubicBezTo>
                    <a:cubicBezTo>
                      <a:pt x="0" y="20"/>
                      <a:pt x="3" y="22"/>
                      <a:pt x="4" y="2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23" name="Freeform 258"/>
              <p:cNvSpPr/>
              <p:nvPr/>
            </p:nvSpPr>
            <p:spPr bwMode="auto">
              <a:xfrm>
                <a:off x="3004" y="3215"/>
                <a:ext cx="32" cy="44"/>
              </a:xfrm>
              <a:custGeom>
                <a:gdLst>
                  <a:gd fmla="*/ 4 w 18" name="T0"/>
                  <a:gd fmla="*/ 23 h 25" name="T1"/>
                  <a:gd fmla="*/ 17 w 18" name="T2"/>
                  <a:gd fmla="*/ 3 h 25" name="T3"/>
                  <a:gd fmla="*/ 15 w 18" name="T4"/>
                  <a:gd fmla="*/ 1 h 25" name="T5"/>
                  <a:gd fmla="*/ 1 w 18" name="T6"/>
                  <a:gd fmla="*/ 20 h 25" name="T7"/>
                  <a:gd fmla="*/ 4 w 18" name="T8"/>
                  <a:gd fmla="*/ 23 h 25" name="T9"/>
                </a:gdLst>
                <a:cxnLst>
                  <a:cxn ang="0">
                    <a:pos x="T0" y="T1"/>
                  </a:cxn>
                  <a:cxn ang="0">
                    <a:pos x="T2" y="T3"/>
                  </a:cxn>
                  <a:cxn ang="0">
                    <a:pos x="T4" y="T5"/>
                  </a:cxn>
                  <a:cxn ang="0">
                    <a:pos x="T6" y="T7"/>
                  </a:cxn>
                  <a:cxn ang="0">
                    <a:pos x="T8" y="T9"/>
                  </a:cxn>
                </a:cxnLst>
                <a:rect b="b" l="0" r="r" t="0"/>
                <a:pathLst>
                  <a:path h="25" w="18">
                    <a:moveTo>
                      <a:pt x="4" y="23"/>
                    </a:moveTo>
                    <a:cubicBezTo>
                      <a:pt x="10" y="18"/>
                      <a:pt x="16" y="11"/>
                      <a:pt x="17" y="3"/>
                    </a:cubicBezTo>
                    <a:cubicBezTo>
                      <a:pt x="18" y="2"/>
                      <a:pt x="16" y="0"/>
                      <a:pt x="15" y="1"/>
                    </a:cubicBezTo>
                    <a:cubicBezTo>
                      <a:pt x="10" y="7"/>
                      <a:pt x="7" y="14"/>
                      <a:pt x="1" y="20"/>
                    </a:cubicBezTo>
                    <a:cubicBezTo>
                      <a:pt x="0" y="22"/>
                      <a:pt x="3" y="25"/>
                      <a:pt x="4" y="2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24" name="Freeform 259"/>
              <p:cNvSpPr/>
              <p:nvPr/>
            </p:nvSpPr>
            <p:spPr bwMode="auto">
              <a:xfrm>
                <a:off x="3036" y="3220"/>
                <a:ext cx="28" cy="37"/>
              </a:xfrm>
              <a:custGeom>
                <a:gdLst>
                  <a:gd fmla="*/ 5 w 16" name="T0"/>
                  <a:gd fmla="*/ 19 h 21" name="T1"/>
                  <a:gd fmla="*/ 15 w 16" name="T2"/>
                  <a:gd fmla="*/ 3 h 21" name="T3"/>
                  <a:gd fmla="*/ 12 w 16" name="T4"/>
                  <a:gd fmla="*/ 1 h 21" name="T5"/>
                  <a:gd fmla="*/ 7 w 16" name="T6"/>
                  <a:gd fmla="*/ 8 h 21" name="T7"/>
                  <a:gd fmla="*/ 2 w 16" name="T8"/>
                  <a:gd fmla="*/ 16 h 21" name="T9"/>
                  <a:gd fmla="*/ 5 w 16" name="T10"/>
                  <a:gd fmla="*/ 19 h 21" name="T11"/>
                </a:gdLst>
                <a:cxnLst>
                  <a:cxn ang="0">
                    <a:pos x="T0" y="T1"/>
                  </a:cxn>
                  <a:cxn ang="0">
                    <a:pos x="T2" y="T3"/>
                  </a:cxn>
                  <a:cxn ang="0">
                    <a:pos x="T4" y="T5"/>
                  </a:cxn>
                  <a:cxn ang="0">
                    <a:pos x="T6" y="T7"/>
                  </a:cxn>
                  <a:cxn ang="0">
                    <a:pos x="T8" y="T9"/>
                  </a:cxn>
                  <a:cxn ang="0">
                    <a:pos x="T10" y="T11"/>
                  </a:cxn>
                </a:cxnLst>
                <a:rect b="b" l="0" r="r" t="0"/>
                <a:pathLst>
                  <a:path h="21" w="16">
                    <a:moveTo>
                      <a:pt x="5" y="19"/>
                    </a:moveTo>
                    <a:cubicBezTo>
                      <a:pt x="9" y="15"/>
                      <a:pt x="14" y="9"/>
                      <a:pt x="15" y="3"/>
                    </a:cubicBezTo>
                    <a:cubicBezTo>
                      <a:pt x="16" y="1"/>
                      <a:pt x="14" y="0"/>
                      <a:pt x="12" y="1"/>
                    </a:cubicBezTo>
                    <a:cubicBezTo>
                      <a:pt x="10" y="3"/>
                      <a:pt x="9" y="6"/>
                      <a:pt x="7" y="8"/>
                    </a:cubicBezTo>
                    <a:cubicBezTo>
                      <a:pt x="6" y="11"/>
                      <a:pt x="4" y="14"/>
                      <a:pt x="2" y="16"/>
                    </a:cubicBezTo>
                    <a:cubicBezTo>
                      <a:pt x="0" y="18"/>
                      <a:pt x="3" y="21"/>
                      <a:pt x="5" y="1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25" name="Freeform 260"/>
              <p:cNvSpPr/>
              <p:nvPr/>
            </p:nvSpPr>
            <p:spPr bwMode="auto">
              <a:xfrm>
                <a:off x="3062" y="3232"/>
                <a:ext cx="27" cy="30"/>
              </a:xfrm>
              <a:custGeom>
                <a:gdLst>
                  <a:gd fmla="*/ 4 w 15" name="T0"/>
                  <a:gd fmla="*/ 16 h 17" name="T1"/>
                  <a:gd fmla="*/ 15 w 15" name="T2"/>
                  <a:gd fmla="*/ 2 h 17" name="T3"/>
                  <a:gd fmla="*/ 12 w 15" name="T4"/>
                  <a:gd fmla="*/ 1 h 17" name="T5"/>
                  <a:gd fmla="*/ 2 w 15" name="T6"/>
                  <a:gd fmla="*/ 12 h 17" name="T7"/>
                  <a:gd fmla="*/ 4 w 15" name="T8"/>
                  <a:gd fmla="*/ 16 h 17" name="T9"/>
                </a:gdLst>
                <a:cxnLst>
                  <a:cxn ang="0">
                    <a:pos x="T0" y="T1"/>
                  </a:cxn>
                  <a:cxn ang="0">
                    <a:pos x="T2" y="T3"/>
                  </a:cxn>
                  <a:cxn ang="0">
                    <a:pos x="T4" y="T5"/>
                  </a:cxn>
                  <a:cxn ang="0">
                    <a:pos x="T6" y="T7"/>
                  </a:cxn>
                  <a:cxn ang="0">
                    <a:pos x="T8" y="T9"/>
                  </a:cxn>
                </a:cxnLst>
                <a:rect b="b" l="0" r="r" t="0"/>
                <a:pathLst>
                  <a:path h="17" w="15">
                    <a:moveTo>
                      <a:pt x="4" y="16"/>
                    </a:moveTo>
                    <a:cubicBezTo>
                      <a:pt x="9" y="13"/>
                      <a:pt x="13" y="8"/>
                      <a:pt x="15" y="2"/>
                    </a:cubicBezTo>
                    <a:cubicBezTo>
                      <a:pt x="15" y="1"/>
                      <a:pt x="13" y="0"/>
                      <a:pt x="12" y="1"/>
                    </a:cubicBezTo>
                    <a:cubicBezTo>
                      <a:pt x="9" y="5"/>
                      <a:pt x="6" y="9"/>
                      <a:pt x="2" y="12"/>
                    </a:cubicBezTo>
                    <a:cubicBezTo>
                      <a:pt x="0" y="14"/>
                      <a:pt x="2" y="17"/>
                      <a:pt x="4" y="1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26" name="Freeform 261"/>
              <p:cNvSpPr/>
              <p:nvPr/>
            </p:nvSpPr>
            <p:spPr bwMode="auto">
              <a:xfrm>
                <a:off x="3092" y="3232"/>
                <a:ext cx="26" cy="32"/>
              </a:xfrm>
              <a:custGeom>
                <a:gdLst>
                  <a:gd fmla="*/ 5 w 15" name="T0"/>
                  <a:gd fmla="*/ 16 h 18" name="T1"/>
                  <a:gd fmla="*/ 14 w 15" name="T2"/>
                  <a:gd fmla="*/ 3 h 18" name="T3"/>
                  <a:gd fmla="*/ 11 w 15" name="T4"/>
                  <a:gd fmla="*/ 1 h 18" name="T5"/>
                  <a:gd fmla="*/ 2 w 15" name="T6"/>
                  <a:gd fmla="*/ 14 h 18" name="T7"/>
                  <a:gd fmla="*/ 5 w 15" name="T8"/>
                  <a:gd fmla="*/ 16 h 18" name="T9"/>
                </a:gdLst>
                <a:cxnLst>
                  <a:cxn ang="0">
                    <a:pos x="T0" y="T1"/>
                  </a:cxn>
                  <a:cxn ang="0">
                    <a:pos x="T2" y="T3"/>
                  </a:cxn>
                  <a:cxn ang="0">
                    <a:pos x="T4" y="T5"/>
                  </a:cxn>
                  <a:cxn ang="0">
                    <a:pos x="T6" y="T7"/>
                  </a:cxn>
                  <a:cxn ang="0">
                    <a:pos x="T8" y="T9"/>
                  </a:cxn>
                </a:cxnLst>
                <a:rect b="b" l="0" r="r" t="0"/>
                <a:pathLst>
                  <a:path h="18" w="15">
                    <a:moveTo>
                      <a:pt x="5" y="16"/>
                    </a:moveTo>
                    <a:cubicBezTo>
                      <a:pt x="8" y="12"/>
                      <a:pt x="11" y="8"/>
                      <a:pt x="14" y="3"/>
                    </a:cubicBezTo>
                    <a:cubicBezTo>
                      <a:pt x="15" y="1"/>
                      <a:pt x="13" y="0"/>
                      <a:pt x="11" y="1"/>
                    </a:cubicBezTo>
                    <a:cubicBezTo>
                      <a:pt x="8" y="5"/>
                      <a:pt x="5" y="10"/>
                      <a:pt x="2" y="14"/>
                    </a:cubicBezTo>
                    <a:cubicBezTo>
                      <a:pt x="0" y="16"/>
                      <a:pt x="4" y="18"/>
                      <a:pt x="5" y="1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27" name="Freeform 262"/>
              <p:cNvSpPr/>
              <p:nvPr/>
            </p:nvSpPr>
            <p:spPr bwMode="auto">
              <a:xfrm>
                <a:off x="3118" y="3229"/>
                <a:ext cx="34" cy="44"/>
              </a:xfrm>
              <a:custGeom>
                <a:gdLst>
                  <a:gd fmla="*/ 4 w 19" name="T0"/>
                  <a:gd fmla="*/ 24 h 25" name="T1"/>
                  <a:gd fmla="*/ 18 w 19" name="T2"/>
                  <a:gd fmla="*/ 2 h 25" name="T3"/>
                  <a:gd fmla="*/ 15 w 19" name="T4"/>
                  <a:gd fmla="*/ 1 h 25" name="T5"/>
                  <a:gd fmla="*/ 2 w 19" name="T6"/>
                  <a:gd fmla="*/ 21 h 25" name="T7"/>
                  <a:gd fmla="*/ 4 w 19" name="T8"/>
                  <a:gd fmla="*/ 24 h 25" name="T9"/>
                </a:gdLst>
                <a:cxnLst>
                  <a:cxn ang="0">
                    <a:pos x="T0" y="T1"/>
                  </a:cxn>
                  <a:cxn ang="0">
                    <a:pos x="T2" y="T3"/>
                  </a:cxn>
                  <a:cxn ang="0">
                    <a:pos x="T4" y="T5"/>
                  </a:cxn>
                  <a:cxn ang="0">
                    <a:pos x="T6" y="T7"/>
                  </a:cxn>
                  <a:cxn ang="0">
                    <a:pos x="T8" y="T9"/>
                  </a:cxn>
                </a:cxnLst>
                <a:rect b="b" l="0" r="r" t="0"/>
                <a:pathLst>
                  <a:path h="25" w="19">
                    <a:moveTo>
                      <a:pt x="4" y="24"/>
                    </a:moveTo>
                    <a:cubicBezTo>
                      <a:pt x="11" y="18"/>
                      <a:pt x="16" y="11"/>
                      <a:pt x="18" y="2"/>
                    </a:cubicBezTo>
                    <a:cubicBezTo>
                      <a:pt x="19" y="1"/>
                      <a:pt x="16" y="0"/>
                      <a:pt x="15" y="1"/>
                    </a:cubicBezTo>
                    <a:cubicBezTo>
                      <a:pt x="12" y="8"/>
                      <a:pt x="8" y="15"/>
                      <a:pt x="2" y="21"/>
                    </a:cubicBezTo>
                    <a:cubicBezTo>
                      <a:pt x="0" y="23"/>
                      <a:pt x="3" y="25"/>
                      <a:pt x="4" y="2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28" name="Freeform 263"/>
              <p:cNvSpPr/>
              <p:nvPr/>
            </p:nvSpPr>
            <p:spPr bwMode="auto">
              <a:xfrm>
                <a:off x="3161" y="3236"/>
                <a:ext cx="26" cy="37"/>
              </a:xfrm>
              <a:custGeom>
                <a:gdLst>
                  <a:gd fmla="*/ 4 w 15" name="T0"/>
                  <a:gd fmla="*/ 19 h 21" name="T1"/>
                  <a:gd fmla="*/ 14 w 15" name="T2"/>
                  <a:gd fmla="*/ 3 h 21" name="T3"/>
                  <a:gd fmla="*/ 12 w 15" name="T4"/>
                  <a:gd fmla="*/ 1 h 21" name="T5"/>
                  <a:gd fmla="*/ 1 w 15" name="T6"/>
                  <a:gd fmla="*/ 18 h 21" name="T7"/>
                  <a:gd fmla="*/ 4 w 15" name="T8"/>
                  <a:gd fmla="*/ 19 h 21" name="T9"/>
                </a:gdLst>
                <a:cxnLst>
                  <a:cxn ang="0">
                    <a:pos x="T0" y="T1"/>
                  </a:cxn>
                  <a:cxn ang="0">
                    <a:pos x="T2" y="T3"/>
                  </a:cxn>
                  <a:cxn ang="0">
                    <a:pos x="T4" y="T5"/>
                  </a:cxn>
                  <a:cxn ang="0">
                    <a:pos x="T6" y="T7"/>
                  </a:cxn>
                  <a:cxn ang="0">
                    <a:pos x="T8" y="T9"/>
                  </a:cxn>
                </a:cxnLst>
                <a:rect b="b" l="0" r="r" t="0"/>
                <a:pathLst>
                  <a:path h="21" w="15">
                    <a:moveTo>
                      <a:pt x="4" y="19"/>
                    </a:moveTo>
                    <a:cubicBezTo>
                      <a:pt x="8" y="14"/>
                      <a:pt x="12" y="9"/>
                      <a:pt x="14" y="3"/>
                    </a:cubicBezTo>
                    <a:cubicBezTo>
                      <a:pt x="15" y="1"/>
                      <a:pt x="13" y="0"/>
                      <a:pt x="12" y="1"/>
                    </a:cubicBezTo>
                    <a:cubicBezTo>
                      <a:pt x="8" y="7"/>
                      <a:pt x="5" y="12"/>
                      <a:pt x="1" y="18"/>
                    </a:cubicBezTo>
                    <a:cubicBezTo>
                      <a:pt x="0" y="20"/>
                      <a:pt x="3" y="21"/>
                      <a:pt x="4" y="1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29" name="Freeform 264"/>
              <p:cNvSpPr/>
              <p:nvPr/>
            </p:nvSpPr>
            <p:spPr bwMode="auto">
              <a:xfrm>
                <a:off x="3194" y="3220"/>
                <a:ext cx="23" cy="41"/>
              </a:xfrm>
              <a:custGeom>
                <a:gdLst>
                  <a:gd fmla="*/ 4 w 13" name="T0"/>
                  <a:gd fmla="*/ 21 h 23" name="T1"/>
                  <a:gd fmla="*/ 12 w 13" name="T2"/>
                  <a:gd fmla="*/ 3 h 23" name="T3"/>
                  <a:gd fmla="*/ 9 w 13" name="T4"/>
                  <a:gd fmla="*/ 2 h 23" name="T5"/>
                  <a:gd fmla="*/ 1 w 13" name="T6"/>
                  <a:gd fmla="*/ 19 h 23" name="T7"/>
                  <a:gd fmla="*/ 4 w 13" name="T8"/>
                  <a:gd fmla="*/ 21 h 23" name="T9"/>
                </a:gdLst>
                <a:cxnLst>
                  <a:cxn ang="0">
                    <a:pos x="T0" y="T1"/>
                  </a:cxn>
                  <a:cxn ang="0">
                    <a:pos x="T2" y="T3"/>
                  </a:cxn>
                  <a:cxn ang="0">
                    <a:pos x="T4" y="T5"/>
                  </a:cxn>
                  <a:cxn ang="0">
                    <a:pos x="T6" y="T7"/>
                  </a:cxn>
                  <a:cxn ang="0">
                    <a:pos x="T8" y="T9"/>
                  </a:cxn>
                </a:cxnLst>
                <a:rect b="b" l="0" r="r" t="0"/>
                <a:pathLst>
                  <a:path h="23" w="13">
                    <a:moveTo>
                      <a:pt x="4" y="21"/>
                    </a:moveTo>
                    <a:cubicBezTo>
                      <a:pt x="7" y="15"/>
                      <a:pt x="10" y="9"/>
                      <a:pt x="12" y="3"/>
                    </a:cubicBezTo>
                    <a:cubicBezTo>
                      <a:pt x="13" y="1"/>
                      <a:pt x="10" y="0"/>
                      <a:pt x="9" y="2"/>
                    </a:cubicBezTo>
                    <a:cubicBezTo>
                      <a:pt x="6" y="7"/>
                      <a:pt x="4" y="13"/>
                      <a:pt x="1" y="19"/>
                    </a:cubicBezTo>
                    <a:cubicBezTo>
                      <a:pt x="0" y="21"/>
                      <a:pt x="3" y="23"/>
                      <a:pt x="4" y="2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30" name="Freeform 265"/>
              <p:cNvSpPr/>
              <p:nvPr/>
            </p:nvSpPr>
            <p:spPr bwMode="auto">
              <a:xfrm>
                <a:off x="3226" y="3213"/>
                <a:ext cx="23" cy="35"/>
              </a:xfrm>
              <a:custGeom>
                <a:gdLst>
                  <a:gd fmla="*/ 4 w 13" name="T0"/>
                  <a:gd fmla="*/ 18 h 20" name="T1"/>
                  <a:gd fmla="*/ 12 w 13" name="T2"/>
                  <a:gd fmla="*/ 3 h 20" name="T3"/>
                  <a:gd fmla="*/ 10 w 13" name="T4"/>
                  <a:gd fmla="*/ 2 h 20" name="T5"/>
                  <a:gd fmla="*/ 1 w 13" name="T6"/>
                  <a:gd fmla="*/ 16 h 20" name="T7"/>
                  <a:gd fmla="*/ 4 w 13" name="T8"/>
                  <a:gd fmla="*/ 18 h 20" name="T9"/>
                </a:gdLst>
                <a:cxnLst>
                  <a:cxn ang="0">
                    <a:pos x="T0" y="T1"/>
                  </a:cxn>
                  <a:cxn ang="0">
                    <a:pos x="T2" y="T3"/>
                  </a:cxn>
                  <a:cxn ang="0">
                    <a:pos x="T4" y="T5"/>
                  </a:cxn>
                  <a:cxn ang="0">
                    <a:pos x="T6" y="T7"/>
                  </a:cxn>
                  <a:cxn ang="0">
                    <a:pos x="T8" y="T9"/>
                  </a:cxn>
                </a:cxnLst>
                <a:rect b="b" l="0" r="r" t="0"/>
                <a:pathLst>
                  <a:path h="20" w="13">
                    <a:moveTo>
                      <a:pt x="4" y="18"/>
                    </a:moveTo>
                    <a:cubicBezTo>
                      <a:pt x="8" y="13"/>
                      <a:pt x="10" y="8"/>
                      <a:pt x="12" y="3"/>
                    </a:cubicBezTo>
                    <a:cubicBezTo>
                      <a:pt x="13" y="1"/>
                      <a:pt x="10" y="0"/>
                      <a:pt x="10" y="2"/>
                    </a:cubicBezTo>
                    <a:cubicBezTo>
                      <a:pt x="7" y="7"/>
                      <a:pt x="4" y="12"/>
                      <a:pt x="1" y="16"/>
                    </a:cubicBezTo>
                    <a:cubicBezTo>
                      <a:pt x="0" y="19"/>
                      <a:pt x="3" y="20"/>
                      <a:pt x="4" y="1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31" name="Freeform 266"/>
              <p:cNvSpPr/>
              <p:nvPr/>
            </p:nvSpPr>
            <p:spPr bwMode="auto">
              <a:xfrm>
                <a:off x="3271" y="3199"/>
                <a:ext cx="21" cy="28"/>
              </a:xfrm>
              <a:custGeom>
                <a:gdLst>
                  <a:gd fmla="*/ 5 w 12" name="T0"/>
                  <a:gd fmla="*/ 13 h 16" name="T1"/>
                  <a:gd fmla="*/ 11 w 12" name="T2"/>
                  <a:gd fmla="*/ 2 h 16" name="T3"/>
                  <a:gd fmla="*/ 8 w 12" name="T4"/>
                  <a:gd fmla="*/ 1 h 16" name="T5"/>
                  <a:gd fmla="*/ 2 w 12" name="T6"/>
                  <a:gd fmla="*/ 12 h 16" name="T7"/>
                  <a:gd fmla="*/ 5 w 12" name="T8"/>
                  <a:gd fmla="*/ 13 h 16" name="T9"/>
                </a:gdLst>
                <a:cxnLst>
                  <a:cxn ang="0">
                    <a:pos x="T0" y="T1"/>
                  </a:cxn>
                  <a:cxn ang="0">
                    <a:pos x="T2" y="T3"/>
                  </a:cxn>
                  <a:cxn ang="0">
                    <a:pos x="T4" y="T5"/>
                  </a:cxn>
                  <a:cxn ang="0">
                    <a:pos x="T6" y="T7"/>
                  </a:cxn>
                  <a:cxn ang="0">
                    <a:pos x="T8" y="T9"/>
                  </a:cxn>
                </a:cxnLst>
                <a:rect b="b" l="0" r="r" t="0"/>
                <a:pathLst>
                  <a:path h="16" w="12">
                    <a:moveTo>
                      <a:pt x="5" y="13"/>
                    </a:moveTo>
                    <a:cubicBezTo>
                      <a:pt x="7" y="10"/>
                      <a:pt x="9" y="6"/>
                      <a:pt x="11" y="2"/>
                    </a:cubicBezTo>
                    <a:cubicBezTo>
                      <a:pt x="12" y="1"/>
                      <a:pt x="9" y="0"/>
                      <a:pt x="8" y="1"/>
                    </a:cubicBezTo>
                    <a:cubicBezTo>
                      <a:pt x="6" y="4"/>
                      <a:pt x="4" y="8"/>
                      <a:pt x="2" y="12"/>
                    </a:cubicBezTo>
                    <a:cubicBezTo>
                      <a:pt x="0" y="14"/>
                      <a:pt x="4" y="16"/>
                      <a:pt x="5" y="1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32" name="Freeform 267"/>
              <p:cNvSpPr/>
              <p:nvPr/>
            </p:nvSpPr>
            <p:spPr bwMode="auto">
              <a:xfrm>
                <a:off x="3308" y="3183"/>
                <a:ext cx="20" cy="34"/>
              </a:xfrm>
              <a:custGeom>
                <a:gdLst>
                  <a:gd fmla="*/ 4 w 11" name="T0"/>
                  <a:gd fmla="*/ 17 h 19" name="T1"/>
                  <a:gd fmla="*/ 11 w 11" name="T2"/>
                  <a:gd fmla="*/ 2 h 19" name="T3"/>
                  <a:gd fmla="*/ 8 w 11" name="T4"/>
                  <a:gd fmla="*/ 2 h 19" name="T5"/>
                  <a:gd fmla="*/ 1 w 11" name="T6"/>
                  <a:gd fmla="*/ 15 h 19" name="T7"/>
                  <a:gd fmla="*/ 4 w 11" name="T8"/>
                  <a:gd fmla="*/ 17 h 19" name="T9"/>
                </a:gdLst>
                <a:cxnLst>
                  <a:cxn ang="0">
                    <a:pos x="T0" y="T1"/>
                  </a:cxn>
                  <a:cxn ang="0">
                    <a:pos x="T2" y="T3"/>
                  </a:cxn>
                  <a:cxn ang="0">
                    <a:pos x="T4" y="T5"/>
                  </a:cxn>
                  <a:cxn ang="0">
                    <a:pos x="T6" y="T7"/>
                  </a:cxn>
                  <a:cxn ang="0">
                    <a:pos x="T8" y="T9"/>
                  </a:cxn>
                </a:cxnLst>
                <a:rect b="b" l="0" r="r" t="0"/>
                <a:pathLst>
                  <a:path h="19" w="11">
                    <a:moveTo>
                      <a:pt x="4" y="17"/>
                    </a:moveTo>
                    <a:cubicBezTo>
                      <a:pt x="7" y="13"/>
                      <a:pt x="10" y="8"/>
                      <a:pt x="11" y="2"/>
                    </a:cubicBezTo>
                    <a:cubicBezTo>
                      <a:pt x="11" y="1"/>
                      <a:pt x="8" y="0"/>
                      <a:pt x="8" y="2"/>
                    </a:cubicBezTo>
                    <a:cubicBezTo>
                      <a:pt x="5" y="6"/>
                      <a:pt x="4" y="11"/>
                      <a:pt x="1" y="15"/>
                    </a:cubicBezTo>
                    <a:cubicBezTo>
                      <a:pt x="0" y="17"/>
                      <a:pt x="3" y="19"/>
                      <a:pt x="4" y="1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33" name="Freeform 268"/>
              <p:cNvSpPr/>
              <p:nvPr/>
            </p:nvSpPr>
            <p:spPr bwMode="auto">
              <a:xfrm>
                <a:off x="3347" y="3166"/>
                <a:ext cx="23" cy="35"/>
              </a:xfrm>
              <a:custGeom>
                <a:gdLst>
                  <a:gd fmla="*/ 5 w 13" name="T0"/>
                  <a:gd fmla="*/ 18 h 20" name="T1"/>
                  <a:gd fmla="*/ 13 w 13" name="T2"/>
                  <a:gd fmla="*/ 3 h 20" name="T3"/>
                  <a:gd fmla="*/ 10 w 13" name="T4"/>
                  <a:gd fmla="*/ 2 h 20" name="T5"/>
                  <a:gd fmla="*/ 1 w 13" name="T6"/>
                  <a:gd fmla="*/ 16 h 20" name="T7"/>
                  <a:gd fmla="*/ 5 w 13" name="T8"/>
                  <a:gd fmla="*/ 18 h 20" name="T9"/>
                </a:gdLst>
                <a:cxnLst>
                  <a:cxn ang="0">
                    <a:pos x="T0" y="T1"/>
                  </a:cxn>
                  <a:cxn ang="0">
                    <a:pos x="T2" y="T3"/>
                  </a:cxn>
                  <a:cxn ang="0">
                    <a:pos x="T4" y="T5"/>
                  </a:cxn>
                  <a:cxn ang="0">
                    <a:pos x="T6" y="T7"/>
                  </a:cxn>
                  <a:cxn ang="0">
                    <a:pos x="T8" y="T9"/>
                  </a:cxn>
                </a:cxnLst>
                <a:rect b="b" l="0" r="r" t="0"/>
                <a:pathLst>
                  <a:path h="20" w="13">
                    <a:moveTo>
                      <a:pt x="5" y="18"/>
                    </a:moveTo>
                    <a:cubicBezTo>
                      <a:pt x="8" y="13"/>
                      <a:pt x="11" y="8"/>
                      <a:pt x="13" y="3"/>
                    </a:cubicBezTo>
                    <a:cubicBezTo>
                      <a:pt x="13" y="2"/>
                      <a:pt x="11" y="0"/>
                      <a:pt x="10" y="2"/>
                    </a:cubicBezTo>
                    <a:cubicBezTo>
                      <a:pt x="7" y="6"/>
                      <a:pt x="4" y="11"/>
                      <a:pt x="1" y="16"/>
                    </a:cubicBezTo>
                    <a:cubicBezTo>
                      <a:pt x="0" y="18"/>
                      <a:pt x="3" y="20"/>
                      <a:pt x="5" y="1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34" name="Freeform 269"/>
              <p:cNvSpPr/>
              <p:nvPr/>
            </p:nvSpPr>
            <p:spPr bwMode="auto">
              <a:xfrm>
                <a:off x="3398" y="3157"/>
                <a:ext cx="21" cy="30"/>
              </a:xfrm>
              <a:custGeom>
                <a:gdLst>
                  <a:gd fmla="*/ 5 w 12" name="T0"/>
                  <a:gd fmla="*/ 15 h 17" name="T1"/>
                  <a:gd fmla="*/ 12 w 12" name="T2"/>
                  <a:gd fmla="*/ 3 h 17" name="T3"/>
                  <a:gd fmla="*/ 9 w 12" name="T4"/>
                  <a:gd fmla="*/ 1 h 17" name="T5"/>
                  <a:gd fmla="*/ 1 w 12" name="T6"/>
                  <a:gd fmla="*/ 13 h 17" name="T7"/>
                  <a:gd fmla="*/ 5 w 12" name="T8"/>
                  <a:gd fmla="*/ 15 h 17" name="T9"/>
                </a:gdLst>
                <a:cxnLst>
                  <a:cxn ang="0">
                    <a:pos x="T0" y="T1"/>
                  </a:cxn>
                  <a:cxn ang="0">
                    <a:pos x="T2" y="T3"/>
                  </a:cxn>
                  <a:cxn ang="0">
                    <a:pos x="T4" y="T5"/>
                  </a:cxn>
                  <a:cxn ang="0">
                    <a:pos x="T6" y="T7"/>
                  </a:cxn>
                  <a:cxn ang="0">
                    <a:pos x="T8" y="T9"/>
                  </a:cxn>
                </a:cxnLst>
                <a:rect b="b" l="0" r="r" t="0"/>
                <a:pathLst>
                  <a:path h="17" w="12">
                    <a:moveTo>
                      <a:pt x="5" y="15"/>
                    </a:moveTo>
                    <a:cubicBezTo>
                      <a:pt x="7" y="11"/>
                      <a:pt x="10" y="7"/>
                      <a:pt x="12" y="3"/>
                    </a:cubicBezTo>
                    <a:cubicBezTo>
                      <a:pt x="12" y="1"/>
                      <a:pt x="10" y="0"/>
                      <a:pt x="9" y="1"/>
                    </a:cubicBezTo>
                    <a:cubicBezTo>
                      <a:pt x="6" y="5"/>
                      <a:pt x="3" y="9"/>
                      <a:pt x="1" y="13"/>
                    </a:cubicBezTo>
                    <a:cubicBezTo>
                      <a:pt x="0" y="16"/>
                      <a:pt x="3" y="17"/>
                      <a:pt x="5" y="1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35" name="Freeform 270"/>
              <p:cNvSpPr/>
              <p:nvPr/>
            </p:nvSpPr>
            <p:spPr bwMode="auto">
              <a:xfrm>
                <a:off x="3405" y="3123"/>
                <a:ext cx="33" cy="62"/>
              </a:xfrm>
              <a:custGeom>
                <a:gdLst>
                  <a:gd fmla="*/ 3 w 19" name="T0"/>
                  <a:gd fmla="*/ 33 h 35" name="T1"/>
                  <a:gd fmla="*/ 18 w 19" name="T2"/>
                  <a:gd fmla="*/ 2 h 35" name="T3"/>
                  <a:gd fmla="*/ 15 w 19" name="T4"/>
                  <a:gd fmla="*/ 2 h 35" name="T5"/>
                  <a:gd fmla="*/ 1 w 19" name="T6"/>
                  <a:gd fmla="*/ 31 h 35" name="T7"/>
                  <a:gd fmla="*/ 3 w 19" name="T8"/>
                  <a:gd fmla="*/ 33 h 35" name="T9"/>
                </a:gdLst>
                <a:cxnLst>
                  <a:cxn ang="0">
                    <a:pos x="T0" y="T1"/>
                  </a:cxn>
                  <a:cxn ang="0">
                    <a:pos x="T2" y="T3"/>
                  </a:cxn>
                  <a:cxn ang="0">
                    <a:pos x="T4" y="T5"/>
                  </a:cxn>
                  <a:cxn ang="0">
                    <a:pos x="T6" y="T7"/>
                  </a:cxn>
                  <a:cxn ang="0">
                    <a:pos x="T8" y="T9"/>
                  </a:cxn>
                </a:cxnLst>
                <a:rect b="b" l="0" r="r" t="0"/>
                <a:pathLst>
                  <a:path h="35" w="19">
                    <a:moveTo>
                      <a:pt x="3" y="33"/>
                    </a:moveTo>
                    <a:cubicBezTo>
                      <a:pt x="11" y="25"/>
                      <a:pt x="18" y="14"/>
                      <a:pt x="18" y="2"/>
                    </a:cubicBezTo>
                    <a:cubicBezTo>
                      <a:pt x="19" y="0"/>
                      <a:pt x="16" y="0"/>
                      <a:pt x="15" y="2"/>
                    </a:cubicBezTo>
                    <a:cubicBezTo>
                      <a:pt x="12" y="13"/>
                      <a:pt x="8" y="22"/>
                      <a:pt x="1" y="31"/>
                    </a:cubicBezTo>
                    <a:cubicBezTo>
                      <a:pt x="0" y="33"/>
                      <a:pt x="2" y="35"/>
                      <a:pt x="3" y="3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36" name="Freeform 271"/>
              <p:cNvSpPr/>
              <p:nvPr/>
            </p:nvSpPr>
            <p:spPr bwMode="auto">
              <a:xfrm>
                <a:off x="3535" y="3079"/>
                <a:ext cx="18" cy="60"/>
              </a:xfrm>
              <a:custGeom>
                <a:gdLst>
                  <a:gd fmla="*/ 4 w 10" name="T0"/>
                  <a:gd fmla="*/ 32 h 34" name="T1"/>
                  <a:gd fmla="*/ 9 w 10" name="T2"/>
                  <a:gd fmla="*/ 2 h 34" name="T3"/>
                  <a:gd fmla="*/ 5 w 10" name="T4"/>
                  <a:gd fmla="*/ 2 h 34" name="T5"/>
                  <a:gd fmla="*/ 1 w 10" name="T6"/>
                  <a:gd fmla="*/ 31 h 34" name="T7"/>
                  <a:gd fmla="*/ 4 w 10" name="T8"/>
                  <a:gd fmla="*/ 32 h 34" name="T9"/>
                </a:gdLst>
                <a:cxnLst>
                  <a:cxn ang="0">
                    <a:pos x="T0" y="T1"/>
                  </a:cxn>
                  <a:cxn ang="0">
                    <a:pos x="T2" y="T3"/>
                  </a:cxn>
                  <a:cxn ang="0">
                    <a:pos x="T4" y="T5"/>
                  </a:cxn>
                  <a:cxn ang="0">
                    <a:pos x="T6" y="T7"/>
                  </a:cxn>
                  <a:cxn ang="0">
                    <a:pos x="T8" y="T9"/>
                  </a:cxn>
                </a:cxnLst>
                <a:rect b="b" l="0" r="r" t="0"/>
                <a:pathLst>
                  <a:path h="34" w="10">
                    <a:moveTo>
                      <a:pt x="4" y="32"/>
                    </a:moveTo>
                    <a:cubicBezTo>
                      <a:pt x="8" y="22"/>
                      <a:pt x="10" y="12"/>
                      <a:pt x="9" y="2"/>
                    </a:cubicBezTo>
                    <a:cubicBezTo>
                      <a:pt x="8" y="0"/>
                      <a:pt x="6" y="0"/>
                      <a:pt x="5" y="2"/>
                    </a:cubicBezTo>
                    <a:cubicBezTo>
                      <a:pt x="5" y="12"/>
                      <a:pt x="4" y="21"/>
                      <a:pt x="1" y="31"/>
                    </a:cubicBezTo>
                    <a:cubicBezTo>
                      <a:pt x="0" y="33"/>
                      <a:pt x="4" y="34"/>
                      <a:pt x="4" y="3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37" name="Freeform 272"/>
              <p:cNvSpPr/>
              <p:nvPr/>
            </p:nvSpPr>
            <p:spPr bwMode="auto">
              <a:xfrm>
                <a:off x="3584" y="3053"/>
                <a:ext cx="23" cy="53"/>
              </a:xfrm>
              <a:custGeom>
                <a:gdLst>
                  <a:gd fmla="*/ 4 w 13" name="T0"/>
                  <a:gd fmla="*/ 28 h 30" name="T1"/>
                  <a:gd fmla="*/ 13 w 13" name="T2"/>
                  <a:gd fmla="*/ 2 h 30" name="T3"/>
                  <a:gd fmla="*/ 10 w 13" name="T4"/>
                  <a:gd fmla="*/ 1 h 30" name="T5"/>
                  <a:gd fmla="*/ 1 w 13" name="T6"/>
                  <a:gd fmla="*/ 27 h 30" name="T7"/>
                  <a:gd fmla="*/ 4 w 13" name="T8"/>
                  <a:gd fmla="*/ 28 h 30" name="T9"/>
                </a:gdLst>
                <a:cxnLst>
                  <a:cxn ang="0">
                    <a:pos x="T0" y="T1"/>
                  </a:cxn>
                  <a:cxn ang="0">
                    <a:pos x="T2" y="T3"/>
                  </a:cxn>
                  <a:cxn ang="0">
                    <a:pos x="T4" y="T5"/>
                  </a:cxn>
                  <a:cxn ang="0">
                    <a:pos x="T6" y="T7"/>
                  </a:cxn>
                  <a:cxn ang="0">
                    <a:pos x="T8" y="T9"/>
                  </a:cxn>
                </a:cxnLst>
                <a:rect b="b" l="0" r="r" t="0"/>
                <a:pathLst>
                  <a:path h="30" w="13">
                    <a:moveTo>
                      <a:pt x="4" y="28"/>
                    </a:moveTo>
                    <a:cubicBezTo>
                      <a:pt x="7" y="19"/>
                      <a:pt x="11" y="11"/>
                      <a:pt x="13" y="2"/>
                    </a:cubicBezTo>
                    <a:cubicBezTo>
                      <a:pt x="13" y="1"/>
                      <a:pt x="11" y="0"/>
                      <a:pt x="10" y="1"/>
                    </a:cubicBezTo>
                    <a:cubicBezTo>
                      <a:pt x="6" y="9"/>
                      <a:pt x="4" y="18"/>
                      <a:pt x="1" y="27"/>
                    </a:cubicBezTo>
                    <a:cubicBezTo>
                      <a:pt x="0" y="29"/>
                      <a:pt x="4" y="30"/>
                      <a:pt x="4" y="2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38" name="Freeform 273"/>
              <p:cNvSpPr/>
              <p:nvPr/>
            </p:nvSpPr>
            <p:spPr bwMode="auto">
              <a:xfrm>
                <a:off x="3648" y="3011"/>
                <a:ext cx="26" cy="68"/>
              </a:xfrm>
              <a:custGeom>
                <a:gdLst>
                  <a:gd fmla="*/ 4 w 15" name="T0"/>
                  <a:gd fmla="*/ 37 h 39" name="T1"/>
                  <a:gd fmla="*/ 15 w 15" name="T2"/>
                  <a:gd fmla="*/ 2 h 39" name="T3"/>
                  <a:gd fmla="*/ 12 w 15" name="T4"/>
                  <a:gd fmla="*/ 2 h 39" name="T5"/>
                  <a:gd fmla="*/ 1 w 15" name="T6"/>
                  <a:gd fmla="*/ 36 h 39" name="T7"/>
                  <a:gd fmla="*/ 4 w 15" name="T8"/>
                  <a:gd fmla="*/ 37 h 39" name="T9"/>
                </a:gdLst>
                <a:cxnLst>
                  <a:cxn ang="0">
                    <a:pos x="T0" y="T1"/>
                  </a:cxn>
                  <a:cxn ang="0">
                    <a:pos x="T2" y="T3"/>
                  </a:cxn>
                  <a:cxn ang="0">
                    <a:pos x="T4" y="T5"/>
                  </a:cxn>
                  <a:cxn ang="0">
                    <a:pos x="T6" y="T7"/>
                  </a:cxn>
                  <a:cxn ang="0">
                    <a:pos x="T8" y="T9"/>
                  </a:cxn>
                </a:cxnLst>
                <a:rect b="b" l="0" r="r" t="0"/>
                <a:pathLst>
                  <a:path h="39" w="15">
                    <a:moveTo>
                      <a:pt x="4" y="37"/>
                    </a:moveTo>
                    <a:cubicBezTo>
                      <a:pt x="10" y="27"/>
                      <a:pt x="14" y="15"/>
                      <a:pt x="15" y="2"/>
                    </a:cubicBezTo>
                    <a:cubicBezTo>
                      <a:pt x="15" y="1"/>
                      <a:pt x="12" y="0"/>
                      <a:pt x="12" y="2"/>
                    </a:cubicBezTo>
                    <a:cubicBezTo>
                      <a:pt x="10" y="14"/>
                      <a:pt x="7" y="25"/>
                      <a:pt x="1" y="36"/>
                    </a:cubicBezTo>
                    <a:cubicBezTo>
                      <a:pt x="0" y="38"/>
                      <a:pt x="3" y="39"/>
                      <a:pt x="4" y="3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39" name="Freeform 274"/>
              <p:cNvSpPr/>
              <p:nvPr/>
            </p:nvSpPr>
            <p:spPr bwMode="auto">
              <a:xfrm>
                <a:off x="3723" y="2977"/>
                <a:ext cx="19" cy="58"/>
              </a:xfrm>
              <a:custGeom>
                <a:gdLst>
                  <a:gd fmla="*/ 4 w 11" name="T0"/>
                  <a:gd fmla="*/ 30 h 33" name="T1"/>
                  <a:gd fmla="*/ 11 w 11" name="T2"/>
                  <a:gd fmla="*/ 3 h 33" name="T3"/>
                  <a:gd fmla="*/ 8 w 11" name="T4"/>
                  <a:gd fmla="*/ 2 h 33" name="T5"/>
                  <a:gd fmla="*/ 1 w 11" name="T6"/>
                  <a:gd fmla="*/ 29 h 33" name="T7"/>
                  <a:gd fmla="*/ 4 w 11" name="T8"/>
                  <a:gd fmla="*/ 30 h 33" name="T9"/>
                </a:gdLst>
                <a:cxnLst>
                  <a:cxn ang="0">
                    <a:pos x="T0" y="T1"/>
                  </a:cxn>
                  <a:cxn ang="0">
                    <a:pos x="T2" y="T3"/>
                  </a:cxn>
                  <a:cxn ang="0">
                    <a:pos x="T4" y="T5"/>
                  </a:cxn>
                  <a:cxn ang="0">
                    <a:pos x="T6" y="T7"/>
                  </a:cxn>
                  <a:cxn ang="0">
                    <a:pos x="T8" y="T9"/>
                  </a:cxn>
                </a:cxnLst>
                <a:rect b="b" l="0" r="r" t="0"/>
                <a:pathLst>
                  <a:path h="33" w="11">
                    <a:moveTo>
                      <a:pt x="4" y="30"/>
                    </a:moveTo>
                    <a:cubicBezTo>
                      <a:pt x="6" y="21"/>
                      <a:pt x="9" y="12"/>
                      <a:pt x="11" y="3"/>
                    </a:cubicBezTo>
                    <a:cubicBezTo>
                      <a:pt x="11" y="1"/>
                      <a:pt x="8" y="0"/>
                      <a:pt x="8" y="2"/>
                    </a:cubicBezTo>
                    <a:cubicBezTo>
                      <a:pt x="5" y="11"/>
                      <a:pt x="3" y="20"/>
                      <a:pt x="1" y="29"/>
                    </a:cubicBezTo>
                    <a:cubicBezTo>
                      <a:pt x="0" y="32"/>
                      <a:pt x="4" y="33"/>
                      <a:pt x="4" y="3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40" name="Freeform 275"/>
              <p:cNvSpPr/>
              <p:nvPr/>
            </p:nvSpPr>
            <p:spPr bwMode="auto">
              <a:xfrm>
                <a:off x="3765" y="2955"/>
                <a:ext cx="23" cy="68"/>
              </a:xfrm>
              <a:custGeom>
                <a:gdLst>
                  <a:gd fmla="*/ 3 w 13" name="T0"/>
                  <a:gd fmla="*/ 37 h 39" name="T1"/>
                  <a:gd fmla="*/ 12 w 13" name="T2"/>
                  <a:gd fmla="*/ 2 h 39" name="T3"/>
                  <a:gd fmla="*/ 9 w 13" name="T4"/>
                  <a:gd fmla="*/ 2 h 39" name="T5"/>
                  <a:gd fmla="*/ 0 w 13" name="T6"/>
                  <a:gd fmla="*/ 36 h 39" name="T7"/>
                  <a:gd fmla="*/ 3 w 13" name="T8"/>
                  <a:gd fmla="*/ 37 h 39" name="T9"/>
                </a:gdLst>
                <a:cxnLst>
                  <a:cxn ang="0">
                    <a:pos x="T0" y="T1"/>
                  </a:cxn>
                  <a:cxn ang="0">
                    <a:pos x="T2" y="T3"/>
                  </a:cxn>
                  <a:cxn ang="0">
                    <a:pos x="T4" y="T5"/>
                  </a:cxn>
                  <a:cxn ang="0">
                    <a:pos x="T6" y="T7"/>
                  </a:cxn>
                  <a:cxn ang="0">
                    <a:pos x="T8" y="T9"/>
                  </a:cxn>
                </a:cxnLst>
                <a:rect b="b" l="0" r="r" t="0"/>
                <a:pathLst>
                  <a:path h="39" w="13">
                    <a:moveTo>
                      <a:pt x="3" y="37"/>
                    </a:moveTo>
                    <a:cubicBezTo>
                      <a:pt x="9" y="27"/>
                      <a:pt x="13" y="15"/>
                      <a:pt x="12" y="2"/>
                    </a:cubicBezTo>
                    <a:cubicBezTo>
                      <a:pt x="11" y="1"/>
                      <a:pt x="9" y="0"/>
                      <a:pt x="9" y="2"/>
                    </a:cubicBezTo>
                    <a:cubicBezTo>
                      <a:pt x="8" y="14"/>
                      <a:pt x="6" y="25"/>
                      <a:pt x="0" y="36"/>
                    </a:cubicBezTo>
                    <a:cubicBezTo>
                      <a:pt x="0" y="37"/>
                      <a:pt x="2" y="39"/>
                      <a:pt x="3" y="3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41" name="Freeform 276"/>
              <p:cNvSpPr/>
              <p:nvPr/>
            </p:nvSpPr>
            <p:spPr bwMode="auto">
              <a:xfrm>
                <a:off x="3815" y="2928"/>
                <a:ext cx="21" cy="58"/>
              </a:xfrm>
              <a:custGeom>
                <a:gdLst>
                  <a:gd fmla="*/ 3 w 12" name="T0"/>
                  <a:gd fmla="*/ 31 h 33" name="T1"/>
                  <a:gd fmla="*/ 11 w 12" name="T2"/>
                  <a:gd fmla="*/ 2 h 33" name="T3"/>
                  <a:gd fmla="*/ 8 w 12" name="T4"/>
                  <a:gd fmla="*/ 2 h 33" name="T5"/>
                  <a:gd fmla="*/ 1 w 12" name="T6"/>
                  <a:gd fmla="*/ 30 h 33" name="T7"/>
                  <a:gd fmla="*/ 3 w 12" name="T8"/>
                  <a:gd fmla="*/ 31 h 33" name="T9"/>
                </a:gdLst>
                <a:cxnLst>
                  <a:cxn ang="0">
                    <a:pos x="T0" y="T1"/>
                  </a:cxn>
                  <a:cxn ang="0">
                    <a:pos x="T2" y="T3"/>
                  </a:cxn>
                  <a:cxn ang="0">
                    <a:pos x="T4" y="T5"/>
                  </a:cxn>
                  <a:cxn ang="0">
                    <a:pos x="T6" y="T7"/>
                  </a:cxn>
                  <a:cxn ang="0">
                    <a:pos x="T8" y="T9"/>
                  </a:cxn>
                </a:cxnLst>
                <a:rect b="b" l="0" r="r" t="0"/>
                <a:pathLst>
                  <a:path h="33" w="12">
                    <a:moveTo>
                      <a:pt x="3" y="31"/>
                    </a:moveTo>
                    <a:cubicBezTo>
                      <a:pt x="10" y="23"/>
                      <a:pt x="12" y="13"/>
                      <a:pt x="11" y="2"/>
                    </a:cubicBezTo>
                    <a:cubicBezTo>
                      <a:pt x="11" y="0"/>
                      <a:pt x="8" y="0"/>
                      <a:pt x="8" y="2"/>
                    </a:cubicBezTo>
                    <a:cubicBezTo>
                      <a:pt x="8" y="12"/>
                      <a:pt x="5" y="21"/>
                      <a:pt x="1" y="30"/>
                    </a:cubicBezTo>
                    <a:cubicBezTo>
                      <a:pt x="0" y="32"/>
                      <a:pt x="2" y="33"/>
                      <a:pt x="3" y="3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42" name="Freeform 277"/>
              <p:cNvSpPr/>
              <p:nvPr/>
            </p:nvSpPr>
            <p:spPr bwMode="auto">
              <a:xfrm>
                <a:off x="3873" y="2898"/>
                <a:ext cx="15" cy="55"/>
              </a:xfrm>
              <a:custGeom>
                <a:gdLst>
                  <a:gd fmla="*/ 4 w 9" name="T0"/>
                  <a:gd fmla="*/ 28 h 31" name="T1"/>
                  <a:gd fmla="*/ 8 w 9" name="T2"/>
                  <a:gd fmla="*/ 2 h 31" name="T3"/>
                  <a:gd fmla="*/ 5 w 9" name="T4"/>
                  <a:gd fmla="*/ 2 h 31" name="T5"/>
                  <a:gd fmla="*/ 1 w 9" name="T6"/>
                  <a:gd fmla="*/ 27 h 31" name="T7"/>
                  <a:gd fmla="*/ 4 w 9" name="T8"/>
                  <a:gd fmla="*/ 28 h 31" name="T9"/>
                </a:gdLst>
                <a:cxnLst>
                  <a:cxn ang="0">
                    <a:pos x="T0" y="T1"/>
                  </a:cxn>
                  <a:cxn ang="0">
                    <a:pos x="T2" y="T3"/>
                  </a:cxn>
                  <a:cxn ang="0">
                    <a:pos x="T4" y="T5"/>
                  </a:cxn>
                  <a:cxn ang="0">
                    <a:pos x="T6" y="T7"/>
                  </a:cxn>
                  <a:cxn ang="0">
                    <a:pos x="T8" y="T9"/>
                  </a:cxn>
                </a:cxnLst>
                <a:rect b="b" l="0" r="r" t="0"/>
                <a:pathLst>
                  <a:path h="31" w="9">
                    <a:moveTo>
                      <a:pt x="4" y="28"/>
                    </a:moveTo>
                    <a:cubicBezTo>
                      <a:pt x="7" y="20"/>
                      <a:pt x="9" y="11"/>
                      <a:pt x="8" y="2"/>
                    </a:cubicBezTo>
                    <a:cubicBezTo>
                      <a:pt x="8" y="0"/>
                      <a:pt x="5" y="0"/>
                      <a:pt x="5" y="2"/>
                    </a:cubicBezTo>
                    <a:cubicBezTo>
                      <a:pt x="4" y="11"/>
                      <a:pt x="3" y="19"/>
                      <a:pt x="1" y="27"/>
                    </a:cubicBezTo>
                    <a:cubicBezTo>
                      <a:pt x="0" y="30"/>
                      <a:pt x="3" y="31"/>
                      <a:pt x="4" y="2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43" name="Freeform 278"/>
              <p:cNvSpPr/>
              <p:nvPr/>
            </p:nvSpPr>
            <p:spPr bwMode="auto">
              <a:xfrm>
                <a:off x="3920" y="2872"/>
                <a:ext cx="11" cy="53"/>
              </a:xfrm>
              <a:custGeom>
                <a:gdLst>
                  <a:gd fmla="*/ 5 w 6" name="T0"/>
                  <a:gd fmla="*/ 28 h 30" name="T1"/>
                  <a:gd fmla="*/ 5 w 6" name="T2"/>
                  <a:gd fmla="*/ 2 h 30" name="T3"/>
                  <a:gd fmla="*/ 2 w 6" name="T4"/>
                  <a:gd fmla="*/ 2 h 30" name="T5"/>
                  <a:gd fmla="*/ 2 w 6" name="T6"/>
                  <a:gd fmla="*/ 28 h 30" name="T7"/>
                  <a:gd fmla="*/ 5 w 6" name="T8"/>
                  <a:gd fmla="*/ 28 h 30" name="T9"/>
                </a:gdLst>
                <a:cxnLst>
                  <a:cxn ang="0">
                    <a:pos x="T0" y="T1"/>
                  </a:cxn>
                  <a:cxn ang="0">
                    <a:pos x="T2" y="T3"/>
                  </a:cxn>
                  <a:cxn ang="0">
                    <a:pos x="T4" y="T5"/>
                  </a:cxn>
                  <a:cxn ang="0">
                    <a:pos x="T6" y="T7"/>
                  </a:cxn>
                  <a:cxn ang="0">
                    <a:pos x="T8" y="T9"/>
                  </a:cxn>
                </a:cxnLst>
                <a:rect b="b" l="0" r="r" t="0"/>
                <a:pathLst>
                  <a:path h="30" w="6">
                    <a:moveTo>
                      <a:pt x="5" y="28"/>
                    </a:moveTo>
                    <a:cubicBezTo>
                      <a:pt x="5" y="20"/>
                      <a:pt x="6" y="10"/>
                      <a:pt x="5" y="2"/>
                    </a:cubicBezTo>
                    <a:cubicBezTo>
                      <a:pt x="5" y="0"/>
                      <a:pt x="2" y="0"/>
                      <a:pt x="2" y="2"/>
                    </a:cubicBezTo>
                    <a:cubicBezTo>
                      <a:pt x="0" y="10"/>
                      <a:pt x="1" y="20"/>
                      <a:pt x="2" y="28"/>
                    </a:cubicBezTo>
                    <a:cubicBezTo>
                      <a:pt x="2" y="30"/>
                      <a:pt x="5" y="30"/>
                      <a:pt x="5" y="2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44" name="Freeform 279"/>
              <p:cNvSpPr/>
              <p:nvPr/>
            </p:nvSpPr>
            <p:spPr bwMode="auto">
              <a:xfrm>
                <a:off x="2526" y="2962"/>
                <a:ext cx="18" cy="22"/>
              </a:xfrm>
              <a:custGeom>
                <a:gdLst>
                  <a:gd fmla="*/ 7 w 10" name="T0"/>
                  <a:gd fmla="*/ 1 h 13" name="T1"/>
                  <a:gd fmla="*/ 0 w 10" name="T2"/>
                  <a:gd fmla="*/ 10 h 13" name="T3"/>
                  <a:gd fmla="*/ 3 w 10" name="T4"/>
                  <a:gd fmla="*/ 12 h 13" name="T5"/>
                  <a:gd fmla="*/ 8 w 10" name="T6"/>
                  <a:gd fmla="*/ 4 h 13" name="T7"/>
                  <a:gd fmla="*/ 7 w 10" name="T8"/>
                  <a:gd fmla="*/ 1 h 13" name="T9"/>
                </a:gdLst>
                <a:cxnLst>
                  <a:cxn ang="0">
                    <a:pos x="T0" y="T1"/>
                  </a:cxn>
                  <a:cxn ang="0">
                    <a:pos x="T2" y="T3"/>
                  </a:cxn>
                  <a:cxn ang="0">
                    <a:pos x="T4" y="T5"/>
                  </a:cxn>
                  <a:cxn ang="0">
                    <a:pos x="T6" y="T7"/>
                  </a:cxn>
                  <a:cxn ang="0">
                    <a:pos x="T8" y="T9"/>
                  </a:cxn>
                </a:cxnLst>
                <a:rect b="b" l="0" r="r" t="0"/>
                <a:pathLst>
                  <a:path h="13" w="10">
                    <a:moveTo>
                      <a:pt x="7" y="1"/>
                    </a:moveTo>
                    <a:cubicBezTo>
                      <a:pt x="3" y="3"/>
                      <a:pt x="0" y="6"/>
                      <a:pt x="0" y="10"/>
                    </a:cubicBezTo>
                    <a:cubicBezTo>
                      <a:pt x="0" y="12"/>
                      <a:pt x="2" y="13"/>
                      <a:pt x="3" y="12"/>
                    </a:cubicBezTo>
                    <a:cubicBezTo>
                      <a:pt x="5" y="9"/>
                      <a:pt x="6" y="6"/>
                      <a:pt x="8" y="4"/>
                    </a:cubicBezTo>
                    <a:cubicBezTo>
                      <a:pt x="10" y="2"/>
                      <a:pt x="8" y="0"/>
                      <a:pt x="7"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45" name="Freeform 280"/>
              <p:cNvSpPr/>
              <p:nvPr/>
            </p:nvSpPr>
            <p:spPr bwMode="auto">
              <a:xfrm>
                <a:off x="2538" y="2977"/>
                <a:ext cx="20" cy="25"/>
              </a:xfrm>
              <a:custGeom>
                <a:gdLst>
                  <a:gd fmla="*/ 7 w 11" name="T0"/>
                  <a:gd fmla="*/ 2 h 14" name="T1"/>
                  <a:gd fmla="*/ 0 w 11" name="T2"/>
                  <a:gd fmla="*/ 12 h 14" name="T3"/>
                  <a:gd fmla="*/ 3 w 11" name="T4"/>
                  <a:gd fmla="*/ 13 h 14" name="T5"/>
                  <a:gd fmla="*/ 9 w 11" name="T6"/>
                  <a:gd fmla="*/ 4 h 14" name="T7"/>
                  <a:gd fmla="*/ 7 w 11" name="T8"/>
                  <a:gd fmla="*/ 2 h 14" name="T9"/>
                </a:gdLst>
                <a:cxnLst>
                  <a:cxn ang="0">
                    <a:pos x="T0" y="T1"/>
                  </a:cxn>
                  <a:cxn ang="0">
                    <a:pos x="T2" y="T3"/>
                  </a:cxn>
                  <a:cxn ang="0">
                    <a:pos x="T4" y="T5"/>
                  </a:cxn>
                  <a:cxn ang="0">
                    <a:pos x="T6" y="T7"/>
                  </a:cxn>
                  <a:cxn ang="0">
                    <a:pos x="T8" y="T9"/>
                  </a:cxn>
                </a:cxnLst>
                <a:rect b="b" l="0" r="r" t="0"/>
                <a:pathLst>
                  <a:path h="14" w="11">
                    <a:moveTo>
                      <a:pt x="7" y="2"/>
                    </a:moveTo>
                    <a:cubicBezTo>
                      <a:pt x="4" y="4"/>
                      <a:pt x="1" y="8"/>
                      <a:pt x="0" y="12"/>
                    </a:cubicBezTo>
                    <a:cubicBezTo>
                      <a:pt x="0" y="13"/>
                      <a:pt x="2" y="14"/>
                      <a:pt x="3" y="13"/>
                    </a:cubicBezTo>
                    <a:cubicBezTo>
                      <a:pt x="5" y="10"/>
                      <a:pt x="7" y="7"/>
                      <a:pt x="9" y="4"/>
                    </a:cubicBezTo>
                    <a:cubicBezTo>
                      <a:pt x="11" y="3"/>
                      <a:pt x="9" y="0"/>
                      <a:pt x="7"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46" name="Freeform 281"/>
              <p:cNvSpPr/>
              <p:nvPr/>
            </p:nvSpPr>
            <p:spPr bwMode="auto">
              <a:xfrm>
                <a:off x="2554" y="2990"/>
                <a:ext cx="18" cy="26"/>
              </a:xfrm>
              <a:custGeom>
                <a:gdLst>
                  <a:gd fmla="*/ 6 w 10" name="T0"/>
                  <a:gd fmla="*/ 2 h 15" name="T1"/>
                  <a:gd fmla="*/ 0 w 10" name="T2"/>
                  <a:gd fmla="*/ 12 h 15" name="T3"/>
                  <a:gd fmla="*/ 2 w 10" name="T4"/>
                  <a:gd fmla="*/ 14 h 15" name="T5"/>
                  <a:gd fmla="*/ 9 w 10" name="T6"/>
                  <a:gd fmla="*/ 4 h 15" name="T7"/>
                  <a:gd fmla="*/ 6 w 10" name="T8"/>
                  <a:gd fmla="*/ 2 h 15" name="T9"/>
                </a:gdLst>
                <a:cxnLst>
                  <a:cxn ang="0">
                    <a:pos x="T0" y="T1"/>
                  </a:cxn>
                  <a:cxn ang="0">
                    <a:pos x="T2" y="T3"/>
                  </a:cxn>
                  <a:cxn ang="0">
                    <a:pos x="T4" y="T5"/>
                  </a:cxn>
                  <a:cxn ang="0">
                    <a:pos x="T6" y="T7"/>
                  </a:cxn>
                  <a:cxn ang="0">
                    <a:pos x="T8" y="T9"/>
                  </a:cxn>
                </a:cxnLst>
                <a:rect b="b" l="0" r="r" t="0"/>
                <a:pathLst>
                  <a:path h="15" w="10">
                    <a:moveTo>
                      <a:pt x="6" y="2"/>
                    </a:moveTo>
                    <a:cubicBezTo>
                      <a:pt x="4" y="5"/>
                      <a:pt x="2" y="9"/>
                      <a:pt x="0" y="12"/>
                    </a:cubicBezTo>
                    <a:cubicBezTo>
                      <a:pt x="0" y="13"/>
                      <a:pt x="1" y="15"/>
                      <a:pt x="2" y="14"/>
                    </a:cubicBezTo>
                    <a:cubicBezTo>
                      <a:pt x="6" y="12"/>
                      <a:pt x="8" y="8"/>
                      <a:pt x="9" y="4"/>
                    </a:cubicBezTo>
                    <a:cubicBezTo>
                      <a:pt x="10" y="2"/>
                      <a:pt x="7" y="0"/>
                      <a:pt x="6"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47" name="Freeform 282"/>
              <p:cNvSpPr/>
              <p:nvPr/>
            </p:nvSpPr>
            <p:spPr bwMode="auto">
              <a:xfrm>
                <a:off x="2561" y="3009"/>
                <a:ext cx="19" cy="26"/>
              </a:xfrm>
              <a:custGeom>
                <a:gdLst>
                  <a:gd fmla="*/ 6 w 11" name="T0"/>
                  <a:gd fmla="*/ 2 h 15" name="T1"/>
                  <a:gd fmla="*/ 0 w 11" name="T2"/>
                  <a:gd fmla="*/ 13 h 15" name="T3"/>
                  <a:gd fmla="*/ 3 w 11" name="T4"/>
                  <a:gd fmla="*/ 14 h 15" name="T5"/>
                  <a:gd fmla="*/ 9 w 11" name="T6"/>
                  <a:gd fmla="*/ 4 h 15" name="T7"/>
                  <a:gd fmla="*/ 6 w 11" name="T8"/>
                  <a:gd fmla="*/ 2 h 15" name="T9"/>
                </a:gdLst>
                <a:cxnLst>
                  <a:cxn ang="0">
                    <a:pos x="T0" y="T1"/>
                  </a:cxn>
                  <a:cxn ang="0">
                    <a:pos x="T2" y="T3"/>
                  </a:cxn>
                  <a:cxn ang="0">
                    <a:pos x="T4" y="T5"/>
                  </a:cxn>
                  <a:cxn ang="0">
                    <a:pos x="T6" y="T7"/>
                  </a:cxn>
                  <a:cxn ang="0">
                    <a:pos x="T8" y="T9"/>
                  </a:cxn>
                </a:cxnLst>
                <a:rect b="b" l="0" r="r" t="0"/>
                <a:pathLst>
                  <a:path h="15" w="11">
                    <a:moveTo>
                      <a:pt x="6" y="2"/>
                    </a:moveTo>
                    <a:cubicBezTo>
                      <a:pt x="4" y="6"/>
                      <a:pt x="1" y="9"/>
                      <a:pt x="0" y="13"/>
                    </a:cubicBezTo>
                    <a:cubicBezTo>
                      <a:pt x="0" y="14"/>
                      <a:pt x="2" y="15"/>
                      <a:pt x="3" y="14"/>
                    </a:cubicBezTo>
                    <a:cubicBezTo>
                      <a:pt x="6" y="12"/>
                      <a:pt x="7" y="8"/>
                      <a:pt x="9" y="4"/>
                    </a:cubicBezTo>
                    <a:cubicBezTo>
                      <a:pt x="11" y="2"/>
                      <a:pt x="8" y="0"/>
                      <a:pt x="6"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48" name="Freeform 283"/>
              <p:cNvSpPr/>
              <p:nvPr/>
            </p:nvSpPr>
            <p:spPr bwMode="auto">
              <a:xfrm>
                <a:off x="2570" y="3028"/>
                <a:ext cx="21" cy="29"/>
              </a:xfrm>
              <a:custGeom>
                <a:gdLst>
                  <a:gd fmla="*/ 8 w 12" name="T0"/>
                  <a:gd fmla="*/ 1 h 16" name="T1"/>
                  <a:gd fmla="*/ 4 w 12" name="T2"/>
                  <a:gd fmla="*/ 7 h 16" name="T3"/>
                  <a:gd fmla="*/ 1 w 12" name="T4"/>
                  <a:gd fmla="*/ 13 h 16" name="T5"/>
                  <a:gd fmla="*/ 3 w 12" name="T6"/>
                  <a:gd fmla="*/ 15 h 16" name="T7"/>
                  <a:gd fmla="*/ 11 w 12" name="T8"/>
                  <a:gd fmla="*/ 3 h 16" name="T9"/>
                  <a:gd fmla="*/ 8 w 12" name="T10"/>
                  <a:gd fmla="*/ 1 h 16" name="T11"/>
                </a:gdLst>
                <a:cxnLst>
                  <a:cxn ang="0">
                    <a:pos x="T0" y="T1"/>
                  </a:cxn>
                  <a:cxn ang="0">
                    <a:pos x="T2" y="T3"/>
                  </a:cxn>
                  <a:cxn ang="0">
                    <a:pos x="T4" y="T5"/>
                  </a:cxn>
                  <a:cxn ang="0">
                    <a:pos x="T6" y="T7"/>
                  </a:cxn>
                  <a:cxn ang="0">
                    <a:pos x="T8" y="T9"/>
                  </a:cxn>
                  <a:cxn ang="0">
                    <a:pos x="T10" y="T11"/>
                  </a:cxn>
                </a:cxnLst>
                <a:rect b="b" l="0" r="r" t="0"/>
                <a:pathLst>
                  <a:path h="16" w="12">
                    <a:moveTo>
                      <a:pt x="8" y="1"/>
                    </a:moveTo>
                    <a:cubicBezTo>
                      <a:pt x="7" y="3"/>
                      <a:pt x="5" y="5"/>
                      <a:pt x="4" y="7"/>
                    </a:cubicBezTo>
                    <a:cubicBezTo>
                      <a:pt x="3" y="9"/>
                      <a:pt x="2" y="11"/>
                      <a:pt x="1" y="13"/>
                    </a:cubicBezTo>
                    <a:cubicBezTo>
                      <a:pt x="0" y="15"/>
                      <a:pt x="2" y="16"/>
                      <a:pt x="3" y="15"/>
                    </a:cubicBezTo>
                    <a:cubicBezTo>
                      <a:pt x="7" y="12"/>
                      <a:pt x="10" y="7"/>
                      <a:pt x="11" y="3"/>
                    </a:cubicBezTo>
                    <a:cubicBezTo>
                      <a:pt x="12" y="1"/>
                      <a:pt x="9" y="0"/>
                      <a:pt x="8"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49" name="Freeform 284"/>
              <p:cNvSpPr/>
              <p:nvPr/>
            </p:nvSpPr>
            <p:spPr bwMode="auto">
              <a:xfrm>
                <a:off x="2586" y="3044"/>
                <a:ext cx="19" cy="32"/>
              </a:xfrm>
              <a:custGeom>
                <a:gdLst>
                  <a:gd fmla="*/ 7 w 11" name="T0"/>
                  <a:gd fmla="*/ 2 h 18" name="T1"/>
                  <a:gd fmla="*/ 0 w 11" name="T2"/>
                  <a:gd fmla="*/ 15 h 18" name="T3"/>
                  <a:gd fmla="*/ 3 w 11" name="T4"/>
                  <a:gd fmla="*/ 17 h 18" name="T5"/>
                  <a:gd fmla="*/ 10 w 11" name="T6"/>
                  <a:gd fmla="*/ 3 h 18" name="T7"/>
                  <a:gd fmla="*/ 7 w 11" name="T8"/>
                  <a:gd fmla="*/ 2 h 18" name="T9"/>
                </a:gdLst>
                <a:cxnLst>
                  <a:cxn ang="0">
                    <a:pos x="T0" y="T1"/>
                  </a:cxn>
                  <a:cxn ang="0">
                    <a:pos x="T2" y="T3"/>
                  </a:cxn>
                  <a:cxn ang="0">
                    <a:pos x="T4" y="T5"/>
                  </a:cxn>
                  <a:cxn ang="0">
                    <a:pos x="T6" y="T7"/>
                  </a:cxn>
                  <a:cxn ang="0">
                    <a:pos x="T8" y="T9"/>
                  </a:cxn>
                </a:cxnLst>
                <a:rect b="b" l="0" r="r" t="0"/>
                <a:pathLst>
                  <a:path h="18" w="11">
                    <a:moveTo>
                      <a:pt x="7" y="2"/>
                    </a:moveTo>
                    <a:cubicBezTo>
                      <a:pt x="5" y="6"/>
                      <a:pt x="2" y="11"/>
                      <a:pt x="0" y="15"/>
                    </a:cubicBezTo>
                    <a:cubicBezTo>
                      <a:pt x="0" y="17"/>
                      <a:pt x="1" y="18"/>
                      <a:pt x="3" y="17"/>
                    </a:cubicBezTo>
                    <a:cubicBezTo>
                      <a:pt x="6" y="13"/>
                      <a:pt x="9" y="8"/>
                      <a:pt x="10" y="3"/>
                    </a:cubicBezTo>
                    <a:cubicBezTo>
                      <a:pt x="11" y="1"/>
                      <a:pt x="8" y="0"/>
                      <a:pt x="7"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50" name="Freeform 285"/>
              <p:cNvSpPr/>
              <p:nvPr/>
            </p:nvSpPr>
            <p:spPr bwMode="auto">
              <a:xfrm>
                <a:off x="2603" y="3064"/>
                <a:ext cx="20" cy="31"/>
              </a:xfrm>
              <a:custGeom>
                <a:gdLst>
                  <a:gd fmla="*/ 7 w 11" name="T0"/>
                  <a:gd fmla="*/ 2 h 18" name="T1"/>
                  <a:gd fmla="*/ 0 w 11" name="T2"/>
                  <a:gd fmla="*/ 15 h 18" name="T3"/>
                  <a:gd fmla="*/ 3 w 11" name="T4"/>
                  <a:gd fmla="*/ 17 h 18" name="T5"/>
                  <a:gd fmla="*/ 10 w 11" name="T6"/>
                  <a:gd fmla="*/ 4 h 18" name="T7"/>
                  <a:gd fmla="*/ 7 w 11" name="T8"/>
                  <a:gd fmla="*/ 2 h 18" name="T9"/>
                </a:gdLst>
                <a:cxnLst>
                  <a:cxn ang="0">
                    <a:pos x="T0" y="T1"/>
                  </a:cxn>
                  <a:cxn ang="0">
                    <a:pos x="T2" y="T3"/>
                  </a:cxn>
                  <a:cxn ang="0">
                    <a:pos x="T4" y="T5"/>
                  </a:cxn>
                  <a:cxn ang="0">
                    <a:pos x="T6" y="T7"/>
                  </a:cxn>
                  <a:cxn ang="0">
                    <a:pos x="T8" y="T9"/>
                  </a:cxn>
                </a:cxnLst>
                <a:rect b="b" l="0" r="r" t="0"/>
                <a:pathLst>
                  <a:path h="18" w="11">
                    <a:moveTo>
                      <a:pt x="7" y="2"/>
                    </a:moveTo>
                    <a:cubicBezTo>
                      <a:pt x="4" y="6"/>
                      <a:pt x="1" y="11"/>
                      <a:pt x="0" y="15"/>
                    </a:cubicBezTo>
                    <a:cubicBezTo>
                      <a:pt x="0" y="17"/>
                      <a:pt x="2" y="18"/>
                      <a:pt x="3" y="17"/>
                    </a:cubicBezTo>
                    <a:cubicBezTo>
                      <a:pt x="6" y="13"/>
                      <a:pt x="8" y="8"/>
                      <a:pt x="10" y="4"/>
                    </a:cubicBezTo>
                    <a:cubicBezTo>
                      <a:pt x="11" y="2"/>
                      <a:pt x="8" y="0"/>
                      <a:pt x="7"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51" name="Freeform 286"/>
              <p:cNvSpPr/>
              <p:nvPr/>
            </p:nvSpPr>
            <p:spPr bwMode="auto">
              <a:xfrm>
                <a:off x="2624" y="3081"/>
                <a:ext cx="16" cy="25"/>
              </a:xfrm>
              <a:custGeom>
                <a:gdLst>
                  <a:gd fmla="*/ 4 w 9" name="T0"/>
                  <a:gd fmla="*/ 2 h 14" name="T1"/>
                  <a:gd fmla="*/ 1 w 9" name="T2"/>
                  <a:gd fmla="*/ 13 h 14" name="T3"/>
                  <a:gd fmla="*/ 4 w 9" name="T4"/>
                  <a:gd fmla="*/ 12 h 14" name="T5"/>
                  <a:gd fmla="*/ 7 w 9" name="T6"/>
                  <a:gd fmla="*/ 5 h 14" name="T7"/>
                  <a:gd fmla="*/ 4 w 9" name="T8"/>
                  <a:gd fmla="*/ 2 h 14" name="T9"/>
                </a:gdLst>
                <a:cxnLst>
                  <a:cxn ang="0">
                    <a:pos x="T0" y="T1"/>
                  </a:cxn>
                  <a:cxn ang="0">
                    <a:pos x="T2" y="T3"/>
                  </a:cxn>
                  <a:cxn ang="0">
                    <a:pos x="T4" y="T5"/>
                  </a:cxn>
                  <a:cxn ang="0">
                    <a:pos x="T6" y="T7"/>
                  </a:cxn>
                  <a:cxn ang="0">
                    <a:pos x="T8" y="T9"/>
                  </a:cxn>
                </a:cxnLst>
                <a:rect b="b" l="0" r="r" t="0"/>
                <a:pathLst>
                  <a:path h="14" w="9">
                    <a:moveTo>
                      <a:pt x="4" y="2"/>
                    </a:moveTo>
                    <a:cubicBezTo>
                      <a:pt x="1" y="5"/>
                      <a:pt x="0" y="9"/>
                      <a:pt x="1" y="13"/>
                    </a:cubicBezTo>
                    <a:cubicBezTo>
                      <a:pt x="2" y="14"/>
                      <a:pt x="4" y="14"/>
                      <a:pt x="4" y="12"/>
                    </a:cubicBezTo>
                    <a:cubicBezTo>
                      <a:pt x="4" y="10"/>
                      <a:pt x="5" y="7"/>
                      <a:pt x="7" y="5"/>
                    </a:cubicBezTo>
                    <a:cubicBezTo>
                      <a:pt x="9" y="3"/>
                      <a:pt x="6" y="0"/>
                      <a:pt x="4"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52" name="Freeform 287"/>
              <p:cNvSpPr/>
              <p:nvPr/>
            </p:nvSpPr>
            <p:spPr bwMode="auto">
              <a:xfrm>
                <a:off x="2642" y="3093"/>
                <a:ext cx="9" cy="27"/>
              </a:xfrm>
              <a:custGeom>
                <a:gdLst>
                  <a:gd fmla="*/ 1 w 5" name="T0"/>
                  <a:gd fmla="*/ 2 h 15" name="T1"/>
                  <a:gd fmla="*/ 1 w 5" name="T2"/>
                  <a:gd fmla="*/ 13 h 15" name="T3"/>
                  <a:gd fmla="*/ 4 w 5" name="T4"/>
                  <a:gd fmla="*/ 13 h 15" name="T5"/>
                  <a:gd fmla="*/ 5 w 5" name="T6"/>
                  <a:gd fmla="*/ 2 h 15" name="T7"/>
                  <a:gd fmla="*/ 1 w 5" name="T8"/>
                  <a:gd fmla="*/ 2 h 15" name="T9"/>
                </a:gdLst>
                <a:cxnLst>
                  <a:cxn ang="0">
                    <a:pos x="T0" y="T1"/>
                  </a:cxn>
                  <a:cxn ang="0">
                    <a:pos x="T2" y="T3"/>
                  </a:cxn>
                  <a:cxn ang="0">
                    <a:pos x="T4" y="T5"/>
                  </a:cxn>
                  <a:cxn ang="0">
                    <a:pos x="T6" y="T7"/>
                  </a:cxn>
                  <a:cxn ang="0">
                    <a:pos x="T8" y="T9"/>
                  </a:cxn>
                </a:cxnLst>
                <a:rect b="b" l="0" r="r" t="0"/>
                <a:pathLst>
                  <a:path h="15" w="5">
                    <a:moveTo>
                      <a:pt x="1" y="2"/>
                    </a:moveTo>
                    <a:cubicBezTo>
                      <a:pt x="1" y="6"/>
                      <a:pt x="0" y="9"/>
                      <a:pt x="1" y="13"/>
                    </a:cubicBezTo>
                    <a:cubicBezTo>
                      <a:pt x="1" y="15"/>
                      <a:pt x="3" y="15"/>
                      <a:pt x="4" y="13"/>
                    </a:cubicBezTo>
                    <a:cubicBezTo>
                      <a:pt x="5" y="10"/>
                      <a:pt x="5" y="6"/>
                      <a:pt x="5" y="2"/>
                    </a:cubicBezTo>
                    <a:cubicBezTo>
                      <a:pt x="5" y="0"/>
                      <a:pt x="2" y="0"/>
                      <a:pt x="1"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53" name="Freeform 288"/>
              <p:cNvSpPr/>
              <p:nvPr/>
            </p:nvSpPr>
            <p:spPr bwMode="auto">
              <a:xfrm>
                <a:off x="2658" y="3106"/>
                <a:ext cx="10" cy="26"/>
              </a:xfrm>
              <a:custGeom>
                <a:gdLst>
                  <a:gd fmla="*/ 1 w 6" name="T0"/>
                  <a:gd fmla="*/ 2 h 15" name="T1"/>
                  <a:gd fmla="*/ 0 w 6" name="T2"/>
                  <a:gd fmla="*/ 12 h 15" name="T3"/>
                  <a:gd fmla="*/ 3 w 6" name="T4"/>
                  <a:gd fmla="*/ 13 h 15" name="T5"/>
                  <a:gd fmla="*/ 6 w 6" name="T6"/>
                  <a:gd fmla="*/ 2 h 15" name="T7"/>
                  <a:gd fmla="*/ 1 w 6" name="T8"/>
                  <a:gd fmla="*/ 2 h 15" name="T9"/>
                </a:gdLst>
                <a:cxnLst>
                  <a:cxn ang="0">
                    <a:pos x="T0" y="T1"/>
                  </a:cxn>
                  <a:cxn ang="0">
                    <a:pos x="T2" y="T3"/>
                  </a:cxn>
                  <a:cxn ang="0">
                    <a:pos x="T4" y="T5"/>
                  </a:cxn>
                  <a:cxn ang="0">
                    <a:pos x="T6" y="T7"/>
                  </a:cxn>
                  <a:cxn ang="0">
                    <a:pos x="T8" y="T9"/>
                  </a:cxn>
                </a:cxnLst>
                <a:rect b="b" l="0" r="r" t="0"/>
                <a:pathLst>
                  <a:path h="15" w="6">
                    <a:moveTo>
                      <a:pt x="1" y="2"/>
                    </a:moveTo>
                    <a:cubicBezTo>
                      <a:pt x="1" y="6"/>
                      <a:pt x="0" y="9"/>
                      <a:pt x="0" y="12"/>
                    </a:cubicBezTo>
                    <a:cubicBezTo>
                      <a:pt x="0" y="14"/>
                      <a:pt x="2" y="15"/>
                      <a:pt x="3" y="13"/>
                    </a:cubicBezTo>
                    <a:cubicBezTo>
                      <a:pt x="5" y="10"/>
                      <a:pt x="6" y="6"/>
                      <a:pt x="6" y="2"/>
                    </a:cubicBezTo>
                    <a:cubicBezTo>
                      <a:pt x="6" y="0"/>
                      <a:pt x="2" y="0"/>
                      <a:pt x="1"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54" name="Freeform 289"/>
              <p:cNvSpPr/>
              <p:nvPr/>
            </p:nvSpPr>
            <p:spPr bwMode="auto">
              <a:xfrm>
                <a:off x="3291" y="1020"/>
                <a:ext cx="17" cy="123"/>
              </a:xfrm>
              <a:custGeom>
                <a:gdLst>
                  <a:gd fmla="*/ 10 w 10" name="T0"/>
                  <a:gd fmla="*/ 67 h 70" name="T1"/>
                  <a:gd fmla="*/ 6 w 10" name="T2"/>
                  <a:gd fmla="*/ 2 h 70" name="T3"/>
                  <a:gd fmla="*/ 4 w 10" name="T4"/>
                  <a:gd fmla="*/ 2 h 70" name="T5"/>
                  <a:gd fmla="*/ 8 w 10" name="T6"/>
                  <a:gd fmla="*/ 68 h 70" name="T7"/>
                  <a:gd fmla="*/ 10 w 10" name="T8"/>
                  <a:gd fmla="*/ 67 h 70" name="T9"/>
                </a:gdLst>
                <a:cxnLst>
                  <a:cxn ang="0">
                    <a:pos x="T0" y="T1"/>
                  </a:cxn>
                  <a:cxn ang="0">
                    <a:pos x="T2" y="T3"/>
                  </a:cxn>
                  <a:cxn ang="0">
                    <a:pos x="T4" y="T5"/>
                  </a:cxn>
                  <a:cxn ang="0">
                    <a:pos x="T6" y="T7"/>
                  </a:cxn>
                  <a:cxn ang="0">
                    <a:pos x="T8" y="T9"/>
                  </a:cxn>
                </a:cxnLst>
                <a:rect b="b" l="0" r="r" t="0"/>
                <a:pathLst>
                  <a:path h="70" w="10">
                    <a:moveTo>
                      <a:pt x="10" y="67"/>
                    </a:moveTo>
                    <a:cubicBezTo>
                      <a:pt x="7" y="45"/>
                      <a:pt x="6" y="24"/>
                      <a:pt x="6" y="2"/>
                    </a:cubicBezTo>
                    <a:cubicBezTo>
                      <a:pt x="6" y="1"/>
                      <a:pt x="4" y="0"/>
                      <a:pt x="4" y="2"/>
                    </a:cubicBezTo>
                    <a:cubicBezTo>
                      <a:pt x="0" y="24"/>
                      <a:pt x="2" y="47"/>
                      <a:pt x="8" y="68"/>
                    </a:cubicBezTo>
                    <a:cubicBezTo>
                      <a:pt x="8" y="70"/>
                      <a:pt x="10" y="69"/>
                      <a:pt x="10" y="6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55" name="Freeform 290"/>
              <p:cNvSpPr/>
              <p:nvPr/>
            </p:nvSpPr>
            <p:spPr bwMode="auto">
              <a:xfrm>
                <a:off x="3329" y="1045"/>
                <a:ext cx="13" cy="68"/>
              </a:xfrm>
              <a:custGeom>
                <a:gdLst>
                  <a:gd fmla="*/ 7 w 7" name="T0"/>
                  <a:gd fmla="*/ 37 h 39" name="T1"/>
                  <a:gd fmla="*/ 5 w 7" name="T2"/>
                  <a:gd fmla="*/ 2 h 39" name="T3"/>
                  <a:gd fmla="*/ 3 w 7" name="T4"/>
                  <a:gd fmla="*/ 2 h 39" name="T5"/>
                  <a:gd fmla="*/ 4 w 7" name="T6"/>
                  <a:gd fmla="*/ 37 h 39" name="T7"/>
                  <a:gd fmla="*/ 7 w 7" name="T8"/>
                  <a:gd fmla="*/ 37 h 39" name="T9"/>
                </a:gdLst>
                <a:cxnLst>
                  <a:cxn ang="0">
                    <a:pos x="T0" y="T1"/>
                  </a:cxn>
                  <a:cxn ang="0">
                    <a:pos x="T2" y="T3"/>
                  </a:cxn>
                  <a:cxn ang="0">
                    <a:pos x="T4" y="T5"/>
                  </a:cxn>
                  <a:cxn ang="0">
                    <a:pos x="T6" y="T7"/>
                  </a:cxn>
                  <a:cxn ang="0">
                    <a:pos x="T8" y="T9"/>
                  </a:cxn>
                </a:cxnLst>
                <a:rect b="b" l="0" r="r" t="0"/>
                <a:pathLst>
                  <a:path h="39" w="7">
                    <a:moveTo>
                      <a:pt x="7" y="37"/>
                    </a:moveTo>
                    <a:cubicBezTo>
                      <a:pt x="5" y="25"/>
                      <a:pt x="6" y="14"/>
                      <a:pt x="5" y="2"/>
                    </a:cubicBezTo>
                    <a:cubicBezTo>
                      <a:pt x="5" y="1"/>
                      <a:pt x="3" y="0"/>
                      <a:pt x="3" y="2"/>
                    </a:cubicBezTo>
                    <a:cubicBezTo>
                      <a:pt x="0" y="13"/>
                      <a:pt x="2" y="26"/>
                      <a:pt x="4" y="37"/>
                    </a:cubicBezTo>
                    <a:cubicBezTo>
                      <a:pt x="4" y="39"/>
                      <a:pt x="7" y="38"/>
                      <a:pt x="7" y="3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56" name="Freeform 291"/>
              <p:cNvSpPr/>
              <p:nvPr/>
            </p:nvSpPr>
            <p:spPr bwMode="auto">
              <a:xfrm>
                <a:off x="3365" y="1036"/>
                <a:ext cx="8" cy="56"/>
              </a:xfrm>
              <a:custGeom>
                <a:gdLst>
                  <a:gd fmla="*/ 5 w 5" name="T0"/>
                  <a:gd fmla="*/ 30 h 32" name="T1"/>
                  <a:gd fmla="*/ 4 w 5" name="T2"/>
                  <a:gd fmla="*/ 2 h 32" name="T3"/>
                  <a:gd fmla="*/ 1 w 5" name="T4"/>
                  <a:gd fmla="*/ 2 h 32" name="T5"/>
                  <a:gd fmla="*/ 2 w 5" name="T6"/>
                  <a:gd fmla="*/ 31 h 32" name="T7"/>
                  <a:gd fmla="*/ 5 w 5" name="T8"/>
                  <a:gd fmla="*/ 30 h 32" name="T9"/>
                </a:gdLst>
                <a:cxnLst>
                  <a:cxn ang="0">
                    <a:pos x="T0" y="T1"/>
                  </a:cxn>
                  <a:cxn ang="0">
                    <a:pos x="T2" y="T3"/>
                  </a:cxn>
                  <a:cxn ang="0">
                    <a:pos x="T4" y="T5"/>
                  </a:cxn>
                  <a:cxn ang="0">
                    <a:pos x="T6" y="T7"/>
                  </a:cxn>
                  <a:cxn ang="0">
                    <a:pos x="T8" y="T9"/>
                  </a:cxn>
                </a:cxnLst>
                <a:rect b="b" l="0" r="r" t="0"/>
                <a:pathLst>
                  <a:path h="32" w="5">
                    <a:moveTo>
                      <a:pt x="5" y="30"/>
                    </a:moveTo>
                    <a:cubicBezTo>
                      <a:pt x="5" y="21"/>
                      <a:pt x="5" y="11"/>
                      <a:pt x="4" y="2"/>
                    </a:cubicBezTo>
                    <a:cubicBezTo>
                      <a:pt x="3" y="0"/>
                      <a:pt x="1" y="0"/>
                      <a:pt x="1" y="2"/>
                    </a:cubicBezTo>
                    <a:cubicBezTo>
                      <a:pt x="0" y="11"/>
                      <a:pt x="1" y="21"/>
                      <a:pt x="2" y="31"/>
                    </a:cubicBezTo>
                    <a:cubicBezTo>
                      <a:pt x="3" y="32"/>
                      <a:pt x="5" y="32"/>
                      <a:pt x="5" y="3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57" name="Freeform 292"/>
              <p:cNvSpPr/>
              <p:nvPr/>
            </p:nvSpPr>
            <p:spPr bwMode="auto">
              <a:xfrm>
                <a:off x="3398" y="1023"/>
                <a:ext cx="12" cy="50"/>
              </a:xfrm>
              <a:custGeom>
                <a:gdLst>
                  <a:gd fmla="*/ 6 w 7" name="T0"/>
                  <a:gd fmla="*/ 25 h 28" name="T1"/>
                  <a:gd fmla="*/ 5 w 7" name="T2"/>
                  <a:gd fmla="*/ 2 h 28" name="T3"/>
                  <a:gd fmla="*/ 2 w 7" name="T4"/>
                  <a:gd fmla="*/ 1 h 28" name="T5"/>
                  <a:gd fmla="*/ 3 w 7" name="T6"/>
                  <a:gd fmla="*/ 26 h 28" name="T7"/>
                  <a:gd fmla="*/ 6 w 7" name="T8"/>
                  <a:gd fmla="*/ 25 h 28" name="T9"/>
                </a:gdLst>
                <a:cxnLst>
                  <a:cxn ang="0">
                    <a:pos x="T0" y="T1"/>
                  </a:cxn>
                  <a:cxn ang="0">
                    <a:pos x="T2" y="T3"/>
                  </a:cxn>
                  <a:cxn ang="0">
                    <a:pos x="T4" y="T5"/>
                  </a:cxn>
                  <a:cxn ang="0">
                    <a:pos x="T6" y="T7"/>
                  </a:cxn>
                  <a:cxn ang="0">
                    <a:pos x="T8" y="T9"/>
                  </a:cxn>
                </a:cxnLst>
                <a:rect b="b" l="0" r="r" t="0"/>
                <a:pathLst>
                  <a:path h="28" w="7">
                    <a:moveTo>
                      <a:pt x="6" y="25"/>
                    </a:moveTo>
                    <a:cubicBezTo>
                      <a:pt x="5" y="17"/>
                      <a:pt x="5" y="10"/>
                      <a:pt x="5" y="2"/>
                    </a:cubicBezTo>
                    <a:cubicBezTo>
                      <a:pt x="5" y="0"/>
                      <a:pt x="2" y="0"/>
                      <a:pt x="2" y="1"/>
                    </a:cubicBezTo>
                    <a:cubicBezTo>
                      <a:pt x="0" y="9"/>
                      <a:pt x="1" y="18"/>
                      <a:pt x="3" y="26"/>
                    </a:cubicBezTo>
                    <a:cubicBezTo>
                      <a:pt x="3" y="28"/>
                      <a:pt x="7" y="27"/>
                      <a:pt x="6" y="2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58" name="Freeform 293"/>
              <p:cNvSpPr/>
              <p:nvPr/>
            </p:nvSpPr>
            <p:spPr bwMode="auto">
              <a:xfrm>
                <a:off x="3430" y="1002"/>
                <a:ext cx="12" cy="53"/>
              </a:xfrm>
              <a:custGeom>
                <a:gdLst>
                  <a:gd fmla="*/ 6 w 7" name="T0"/>
                  <a:gd fmla="*/ 28 h 30" name="T1"/>
                  <a:gd fmla="*/ 3 w 7" name="T2"/>
                  <a:gd fmla="*/ 2 h 30" name="T3"/>
                  <a:gd fmla="*/ 0 w 7" name="T4"/>
                  <a:gd fmla="*/ 2 h 30" name="T5"/>
                  <a:gd fmla="*/ 3 w 7" name="T6"/>
                  <a:gd fmla="*/ 28 h 30" name="T7"/>
                  <a:gd fmla="*/ 6 w 7" name="T8"/>
                  <a:gd fmla="*/ 28 h 30" name="T9"/>
                </a:gdLst>
                <a:cxnLst>
                  <a:cxn ang="0">
                    <a:pos x="T0" y="T1"/>
                  </a:cxn>
                  <a:cxn ang="0">
                    <a:pos x="T2" y="T3"/>
                  </a:cxn>
                  <a:cxn ang="0">
                    <a:pos x="T4" y="T5"/>
                  </a:cxn>
                  <a:cxn ang="0">
                    <a:pos x="T6" y="T7"/>
                  </a:cxn>
                  <a:cxn ang="0">
                    <a:pos x="T8" y="T9"/>
                  </a:cxn>
                </a:cxnLst>
                <a:rect b="b" l="0" r="r" t="0"/>
                <a:pathLst>
                  <a:path h="30" w="7">
                    <a:moveTo>
                      <a:pt x="6" y="28"/>
                    </a:moveTo>
                    <a:cubicBezTo>
                      <a:pt x="6" y="19"/>
                      <a:pt x="5" y="10"/>
                      <a:pt x="3" y="2"/>
                    </a:cubicBezTo>
                    <a:cubicBezTo>
                      <a:pt x="3" y="0"/>
                      <a:pt x="0" y="1"/>
                      <a:pt x="0" y="2"/>
                    </a:cubicBezTo>
                    <a:cubicBezTo>
                      <a:pt x="0" y="11"/>
                      <a:pt x="2" y="19"/>
                      <a:pt x="3" y="28"/>
                    </a:cubicBezTo>
                    <a:cubicBezTo>
                      <a:pt x="3" y="30"/>
                      <a:pt x="7" y="30"/>
                      <a:pt x="6" y="2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59" name="Freeform 294"/>
              <p:cNvSpPr/>
              <p:nvPr/>
            </p:nvSpPr>
            <p:spPr bwMode="auto">
              <a:xfrm>
                <a:off x="3463" y="990"/>
                <a:ext cx="11" cy="49"/>
              </a:xfrm>
              <a:custGeom>
                <a:gdLst>
                  <a:gd fmla="*/ 5 w 6" name="T0"/>
                  <a:gd fmla="*/ 25 h 28" name="T1"/>
                  <a:gd fmla="*/ 3 w 6" name="T2"/>
                  <a:gd fmla="*/ 2 h 28" name="T3"/>
                  <a:gd fmla="*/ 0 w 6" name="T4"/>
                  <a:gd fmla="*/ 2 h 28" name="T5"/>
                  <a:gd fmla="*/ 1 w 6" name="T6"/>
                  <a:gd fmla="*/ 25 h 28" name="T7"/>
                  <a:gd fmla="*/ 5 w 6" name="T8"/>
                  <a:gd fmla="*/ 25 h 28" name="T9"/>
                </a:gdLst>
                <a:cxnLst>
                  <a:cxn ang="0">
                    <a:pos x="T0" y="T1"/>
                  </a:cxn>
                  <a:cxn ang="0">
                    <a:pos x="T2" y="T3"/>
                  </a:cxn>
                  <a:cxn ang="0">
                    <a:pos x="T4" y="T5"/>
                  </a:cxn>
                  <a:cxn ang="0">
                    <a:pos x="T6" y="T7"/>
                  </a:cxn>
                  <a:cxn ang="0">
                    <a:pos x="T8" y="T9"/>
                  </a:cxn>
                </a:cxnLst>
                <a:rect b="b" l="0" r="r" t="0"/>
                <a:pathLst>
                  <a:path h="28" w="6">
                    <a:moveTo>
                      <a:pt x="5" y="25"/>
                    </a:moveTo>
                    <a:cubicBezTo>
                      <a:pt x="5" y="17"/>
                      <a:pt x="4" y="9"/>
                      <a:pt x="3" y="2"/>
                    </a:cubicBezTo>
                    <a:cubicBezTo>
                      <a:pt x="3" y="0"/>
                      <a:pt x="0" y="1"/>
                      <a:pt x="0" y="2"/>
                    </a:cubicBezTo>
                    <a:cubicBezTo>
                      <a:pt x="0" y="10"/>
                      <a:pt x="1" y="17"/>
                      <a:pt x="1" y="25"/>
                    </a:cubicBezTo>
                    <a:cubicBezTo>
                      <a:pt x="1" y="28"/>
                      <a:pt x="6" y="28"/>
                      <a:pt x="5" y="2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60" name="Freeform 295"/>
              <p:cNvSpPr/>
              <p:nvPr/>
            </p:nvSpPr>
            <p:spPr bwMode="auto">
              <a:xfrm>
                <a:off x="3250" y="1027"/>
                <a:ext cx="25" cy="79"/>
              </a:xfrm>
              <a:custGeom>
                <a:gdLst>
                  <a:gd fmla="*/ 13 w 14" name="T0"/>
                  <a:gd fmla="*/ 42 h 45" name="T1"/>
                  <a:gd fmla="*/ 5 w 14" name="T2"/>
                  <a:gd fmla="*/ 3 h 45" name="T3"/>
                  <a:gd fmla="*/ 2 w 14" name="T4"/>
                  <a:gd fmla="*/ 2 h 45" name="T5"/>
                  <a:gd fmla="*/ 10 w 14" name="T6"/>
                  <a:gd fmla="*/ 44 h 45" name="T7"/>
                  <a:gd fmla="*/ 13 w 14" name="T8"/>
                  <a:gd fmla="*/ 42 h 45" name="T9"/>
                </a:gdLst>
                <a:cxnLst>
                  <a:cxn ang="0">
                    <a:pos x="T0" y="T1"/>
                  </a:cxn>
                  <a:cxn ang="0">
                    <a:pos x="T2" y="T3"/>
                  </a:cxn>
                  <a:cxn ang="0">
                    <a:pos x="T4" y="T5"/>
                  </a:cxn>
                  <a:cxn ang="0">
                    <a:pos x="T6" y="T7"/>
                  </a:cxn>
                  <a:cxn ang="0">
                    <a:pos x="T8" y="T9"/>
                  </a:cxn>
                </a:cxnLst>
                <a:rect b="b" l="0" r="r" t="0"/>
                <a:pathLst>
                  <a:path h="45" w="14">
                    <a:moveTo>
                      <a:pt x="13" y="42"/>
                    </a:moveTo>
                    <a:cubicBezTo>
                      <a:pt x="8" y="29"/>
                      <a:pt x="6" y="16"/>
                      <a:pt x="5" y="3"/>
                    </a:cubicBezTo>
                    <a:cubicBezTo>
                      <a:pt x="5" y="1"/>
                      <a:pt x="3" y="0"/>
                      <a:pt x="2" y="2"/>
                    </a:cubicBezTo>
                    <a:cubicBezTo>
                      <a:pt x="0" y="16"/>
                      <a:pt x="4" y="31"/>
                      <a:pt x="10" y="44"/>
                    </a:cubicBezTo>
                    <a:cubicBezTo>
                      <a:pt x="10" y="45"/>
                      <a:pt x="14" y="44"/>
                      <a:pt x="13" y="4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61" name="Freeform 296"/>
              <p:cNvSpPr/>
              <p:nvPr/>
            </p:nvSpPr>
            <p:spPr bwMode="auto">
              <a:xfrm>
                <a:off x="3212" y="1020"/>
                <a:ext cx="26" cy="62"/>
              </a:xfrm>
              <a:custGeom>
                <a:gdLst>
                  <a:gd fmla="*/ 14 w 15" name="T0"/>
                  <a:gd fmla="*/ 32 h 35" name="T1"/>
                  <a:gd fmla="*/ 6 w 15" name="T2"/>
                  <a:gd fmla="*/ 2 h 35" name="T3"/>
                  <a:gd fmla="*/ 3 w 15" name="T4"/>
                  <a:gd fmla="*/ 2 h 35" name="T5"/>
                  <a:gd fmla="*/ 12 w 15" name="T6"/>
                  <a:gd fmla="*/ 34 h 35" name="T7"/>
                  <a:gd fmla="*/ 14 w 15" name="T8"/>
                  <a:gd fmla="*/ 32 h 35" name="T9"/>
                </a:gdLst>
                <a:cxnLst>
                  <a:cxn ang="0">
                    <a:pos x="T0" y="T1"/>
                  </a:cxn>
                  <a:cxn ang="0">
                    <a:pos x="T2" y="T3"/>
                  </a:cxn>
                  <a:cxn ang="0">
                    <a:pos x="T4" y="T5"/>
                  </a:cxn>
                  <a:cxn ang="0">
                    <a:pos x="T6" y="T7"/>
                  </a:cxn>
                  <a:cxn ang="0">
                    <a:pos x="T8" y="T9"/>
                  </a:cxn>
                </a:cxnLst>
                <a:rect b="b" l="0" r="r" t="0"/>
                <a:pathLst>
                  <a:path h="35" w="15">
                    <a:moveTo>
                      <a:pt x="14" y="32"/>
                    </a:moveTo>
                    <a:cubicBezTo>
                      <a:pt x="9" y="22"/>
                      <a:pt x="6" y="14"/>
                      <a:pt x="6" y="2"/>
                    </a:cubicBezTo>
                    <a:cubicBezTo>
                      <a:pt x="6" y="1"/>
                      <a:pt x="3" y="0"/>
                      <a:pt x="3" y="2"/>
                    </a:cubicBezTo>
                    <a:cubicBezTo>
                      <a:pt x="0" y="13"/>
                      <a:pt x="4" y="26"/>
                      <a:pt x="12" y="34"/>
                    </a:cubicBezTo>
                    <a:cubicBezTo>
                      <a:pt x="13" y="35"/>
                      <a:pt x="15" y="34"/>
                      <a:pt x="14" y="3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62" name="Freeform 297"/>
              <p:cNvSpPr/>
              <p:nvPr/>
            </p:nvSpPr>
            <p:spPr bwMode="auto">
              <a:xfrm>
                <a:off x="3157" y="1029"/>
                <a:ext cx="55" cy="37"/>
              </a:xfrm>
              <a:custGeom>
                <a:gdLst>
                  <a:gd fmla="*/ 30 w 31" name="T0"/>
                  <a:gd fmla="*/ 18 h 21" name="T1"/>
                  <a:gd fmla="*/ 3 w 31" name="T2"/>
                  <a:gd fmla="*/ 1 h 21" name="T3"/>
                  <a:gd fmla="*/ 2 w 31" name="T4"/>
                  <a:gd fmla="*/ 3 h 21" name="T5"/>
                  <a:gd fmla="*/ 28 w 31" name="T6"/>
                  <a:gd fmla="*/ 20 h 21" name="T7"/>
                  <a:gd fmla="*/ 30 w 31" name="T8"/>
                  <a:gd fmla="*/ 18 h 21" name="T9"/>
                </a:gdLst>
                <a:cxnLst>
                  <a:cxn ang="0">
                    <a:pos x="T0" y="T1"/>
                  </a:cxn>
                  <a:cxn ang="0">
                    <a:pos x="T2" y="T3"/>
                  </a:cxn>
                  <a:cxn ang="0">
                    <a:pos x="T4" y="T5"/>
                  </a:cxn>
                  <a:cxn ang="0">
                    <a:pos x="T6" y="T7"/>
                  </a:cxn>
                  <a:cxn ang="0">
                    <a:pos x="T8" y="T9"/>
                  </a:cxn>
                </a:cxnLst>
                <a:rect b="b" l="0" r="r" t="0"/>
                <a:pathLst>
                  <a:path h="21" w="31">
                    <a:moveTo>
                      <a:pt x="30" y="18"/>
                    </a:moveTo>
                    <a:cubicBezTo>
                      <a:pt x="23" y="10"/>
                      <a:pt x="13" y="3"/>
                      <a:pt x="3" y="1"/>
                    </a:cubicBezTo>
                    <a:cubicBezTo>
                      <a:pt x="1" y="0"/>
                      <a:pt x="0" y="2"/>
                      <a:pt x="2" y="3"/>
                    </a:cubicBezTo>
                    <a:cubicBezTo>
                      <a:pt x="11" y="9"/>
                      <a:pt x="20" y="13"/>
                      <a:pt x="28" y="20"/>
                    </a:cubicBezTo>
                    <a:cubicBezTo>
                      <a:pt x="29" y="21"/>
                      <a:pt x="31" y="19"/>
                      <a:pt x="30" y="1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63" name="Freeform 298"/>
              <p:cNvSpPr/>
              <p:nvPr/>
            </p:nvSpPr>
            <p:spPr bwMode="auto">
              <a:xfrm>
                <a:off x="2927" y="1284"/>
                <a:ext cx="53" cy="121"/>
              </a:xfrm>
              <a:custGeom>
                <a:gdLst>
                  <a:gd fmla="*/ 3 w 30" name="T0"/>
                  <a:gd fmla="*/ 67 h 69" name="T1"/>
                  <a:gd fmla="*/ 29 w 30" name="T2"/>
                  <a:gd fmla="*/ 4 h 69" name="T3"/>
                  <a:gd fmla="*/ 27 w 30" name="T4"/>
                  <a:gd fmla="*/ 2 h 69" name="T5"/>
                  <a:gd fmla="*/ 0 w 30" name="T6"/>
                  <a:gd fmla="*/ 67 h 69" name="T7"/>
                  <a:gd fmla="*/ 3 w 30" name="T8"/>
                  <a:gd fmla="*/ 67 h 69" name="T9"/>
                </a:gdLst>
                <a:cxnLst>
                  <a:cxn ang="0">
                    <a:pos x="T0" y="T1"/>
                  </a:cxn>
                  <a:cxn ang="0">
                    <a:pos x="T2" y="T3"/>
                  </a:cxn>
                  <a:cxn ang="0">
                    <a:pos x="T4" y="T5"/>
                  </a:cxn>
                  <a:cxn ang="0">
                    <a:pos x="T6" y="T7"/>
                  </a:cxn>
                  <a:cxn ang="0">
                    <a:pos x="T8" y="T9"/>
                  </a:cxn>
                </a:cxnLst>
                <a:rect b="b" l="0" r="r" t="0"/>
                <a:pathLst>
                  <a:path h="69" w="30">
                    <a:moveTo>
                      <a:pt x="3" y="67"/>
                    </a:moveTo>
                    <a:cubicBezTo>
                      <a:pt x="8" y="44"/>
                      <a:pt x="17" y="24"/>
                      <a:pt x="29" y="4"/>
                    </a:cubicBezTo>
                    <a:cubicBezTo>
                      <a:pt x="30" y="2"/>
                      <a:pt x="28" y="0"/>
                      <a:pt x="27" y="2"/>
                    </a:cubicBezTo>
                    <a:cubicBezTo>
                      <a:pt x="12" y="20"/>
                      <a:pt x="3" y="44"/>
                      <a:pt x="0" y="67"/>
                    </a:cubicBezTo>
                    <a:cubicBezTo>
                      <a:pt x="0" y="68"/>
                      <a:pt x="3" y="69"/>
                      <a:pt x="3" y="6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64" name="Freeform 299"/>
              <p:cNvSpPr/>
              <p:nvPr/>
            </p:nvSpPr>
            <p:spPr bwMode="auto">
              <a:xfrm>
                <a:off x="2918" y="1275"/>
                <a:ext cx="40" cy="100"/>
              </a:xfrm>
              <a:custGeom>
                <a:gdLst>
                  <a:gd fmla="*/ 3 w 23" name="T0"/>
                  <a:gd fmla="*/ 55 h 57" name="T1"/>
                  <a:gd fmla="*/ 22 w 23" name="T2"/>
                  <a:gd fmla="*/ 3 h 57" name="T3"/>
                  <a:gd fmla="*/ 19 w 23" name="T4"/>
                  <a:gd fmla="*/ 1 h 57" name="T5"/>
                  <a:gd fmla="*/ 0 w 23" name="T6"/>
                  <a:gd fmla="*/ 55 h 57" name="T7"/>
                  <a:gd fmla="*/ 3 w 23" name="T8"/>
                  <a:gd fmla="*/ 55 h 57" name="T9"/>
                </a:gdLst>
                <a:cxnLst>
                  <a:cxn ang="0">
                    <a:pos x="T0" y="T1"/>
                  </a:cxn>
                  <a:cxn ang="0">
                    <a:pos x="T2" y="T3"/>
                  </a:cxn>
                  <a:cxn ang="0">
                    <a:pos x="T4" y="T5"/>
                  </a:cxn>
                  <a:cxn ang="0">
                    <a:pos x="T6" y="T7"/>
                  </a:cxn>
                  <a:cxn ang="0">
                    <a:pos x="T8" y="T9"/>
                  </a:cxn>
                </a:cxnLst>
                <a:rect b="b" l="0" r="r" t="0"/>
                <a:pathLst>
                  <a:path h="57" w="23">
                    <a:moveTo>
                      <a:pt x="3" y="55"/>
                    </a:moveTo>
                    <a:cubicBezTo>
                      <a:pt x="6" y="36"/>
                      <a:pt x="13" y="20"/>
                      <a:pt x="22" y="3"/>
                    </a:cubicBezTo>
                    <a:cubicBezTo>
                      <a:pt x="23" y="2"/>
                      <a:pt x="21" y="0"/>
                      <a:pt x="19" y="1"/>
                    </a:cubicBezTo>
                    <a:cubicBezTo>
                      <a:pt x="7" y="16"/>
                      <a:pt x="2" y="36"/>
                      <a:pt x="0" y="55"/>
                    </a:cubicBezTo>
                    <a:cubicBezTo>
                      <a:pt x="0" y="56"/>
                      <a:pt x="3" y="57"/>
                      <a:pt x="3" y="5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65" name="Freeform 300"/>
              <p:cNvSpPr/>
              <p:nvPr/>
            </p:nvSpPr>
            <p:spPr bwMode="auto">
              <a:xfrm>
                <a:off x="2916" y="1245"/>
                <a:ext cx="34" cy="48"/>
              </a:xfrm>
              <a:custGeom>
                <a:gdLst>
                  <a:gd fmla="*/ 4 w 19" name="T0"/>
                  <a:gd fmla="*/ 26 h 27" name="T1"/>
                  <a:gd fmla="*/ 18 w 19" name="T2"/>
                  <a:gd fmla="*/ 2 h 27" name="T3"/>
                  <a:gd fmla="*/ 16 w 19" name="T4"/>
                  <a:gd fmla="*/ 1 h 27" name="T5"/>
                  <a:gd fmla="*/ 1 w 19" name="T6"/>
                  <a:gd fmla="*/ 24 h 27" name="T7"/>
                  <a:gd fmla="*/ 4 w 19" name="T8"/>
                  <a:gd fmla="*/ 26 h 27" name="T9"/>
                </a:gdLst>
                <a:cxnLst>
                  <a:cxn ang="0">
                    <a:pos x="T0" y="T1"/>
                  </a:cxn>
                  <a:cxn ang="0">
                    <a:pos x="T2" y="T3"/>
                  </a:cxn>
                  <a:cxn ang="0">
                    <a:pos x="T4" y="T5"/>
                  </a:cxn>
                  <a:cxn ang="0">
                    <a:pos x="T6" y="T7"/>
                  </a:cxn>
                  <a:cxn ang="0">
                    <a:pos x="T8" y="T9"/>
                  </a:cxn>
                </a:cxnLst>
                <a:rect b="b" l="0" r="r" t="0"/>
                <a:pathLst>
                  <a:path h="27" w="19">
                    <a:moveTo>
                      <a:pt x="4" y="26"/>
                    </a:moveTo>
                    <a:cubicBezTo>
                      <a:pt x="9" y="18"/>
                      <a:pt x="15" y="11"/>
                      <a:pt x="18" y="2"/>
                    </a:cubicBezTo>
                    <a:cubicBezTo>
                      <a:pt x="19" y="1"/>
                      <a:pt x="17" y="0"/>
                      <a:pt x="16" y="1"/>
                    </a:cubicBezTo>
                    <a:cubicBezTo>
                      <a:pt x="10" y="8"/>
                      <a:pt x="6" y="16"/>
                      <a:pt x="1" y="24"/>
                    </a:cubicBezTo>
                    <a:cubicBezTo>
                      <a:pt x="0" y="26"/>
                      <a:pt x="3" y="27"/>
                      <a:pt x="4" y="2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66" name="Freeform 301"/>
              <p:cNvSpPr/>
              <p:nvPr/>
            </p:nvSpPr>
            <p:spPr bwMode="auto">
              <a:xfrm>
                <a:off x="2955" y="1329"/>
                <a:ext cx="32" cy="69"/>
              </a:xfrm>
              <a:custGeom>
                <a:gdLst>
                  <a:gd fmla="*/ 4 w 18" name="T0"/>
                  <a:gd fmla="*/ 37 h 39" name="T1"/>
                  <a:gd fmla="*/ 18 w 18" name="T2"/>
                  <a:gd fmla="*/ 3 h 39" name="T3"/>
                  <a:gd fmla="*/ 15 w 18" name="T4"/>
                  <a:gd fmla="*/ 2 h 39" name="T5"/>
                  <a:gd fmla="*/ 0 w 18" name="T6"/>
                  <a:gd fmla="*/ 36 h 39" name="T7"/>
                  <a:gd fmla="*/ 4 w 18" name="T8"/>
                  <a:gd fmla="*/ 37 h 39" name="T9"/>
                </a:gdLst>
                <a:cxnLst>
                  <a:cxn ang="0">
                    <a:pos x="T0" y="T1"/>
                  </a:cxn>
                  <a:cxn ang="0">
                    <a:pos x="T2" y="T3"/>
                  </a:cxn>
                  <a:cxn ang="0">
                    <a:pos x="T4" y="T5"/>
                  </a:cxn>
                  <a:cxn ang="0">
                    <a:pos x="T6" y="T7"/>
                  </a:cxn>
                  <a:cxn ang="0">
                    <a:pos x="T8" y="T9"/>
                  </a:cxn>
                </a:cxnLst>
                <a:rect b="b" l="0" r="r" t="0"/>
                <a:pathLst>
                  <a:path h="39" w="18">
                    <a:moveTo>
                      <a:pt x="4" y="37"/>
                    </a:moveTo>
                    <a:cubicBezTo>
                      <a:pt x="6" y="25"/>
                      <a:pt x="12" y="15"/>
                      <a:pt x="18" y="3"/>
                    </a:cubicBezTo>
                    <a:cubicBezTo>
                      <a:pt x="18" y="2"/>
                      <a:pt x="17" y="0"/>
                      <a:pt x="15" y="2"/>
                    </a:cubicBezTo>
                    <a:cubicBezTo>
                      <a:pt x="7" y="11"/>
                      <a:pt x="2" y="24"/>
                      <a:pt x="0" y="36"/>
                    </a:cubicBezTo>
                    <a:cubicBezTo>
                      <a:pt x="0" y="38"/>
                      <a:pt x="3" y="39"/>
                      <a:pt x="4" y="3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67" name="Freeform 302"/>
              <p:cNvSpPr/>
              <p:nvPr/>
            </p:nvSpPr>
            <p:spPr bwMode="auto">
              <a:xfrm>
                <a:off x="2976" y="1368"/>
                <a:ext cx="25" cy="32"/>
              </a:xfrm>
              <a:custGeom>
                <a:gdLst>
                  <a:gd fmla="*/ 4 w 14" name="T0"/>
                  <a:gd fmla="*/ 17 h 18" name="T1"/>
                  <a:gd fmla="*/ 13 w 14" name="T2"/>
                  <a:gd fmla="*/ 3 h 18" name="T3"/>
                  <a:gd fmla="*/ 10 w 14" name="T4"/>
                  <a:gd fmla="*/ 1 h 18" name="T5"/>
                  <a:gd fmla="*/ 1 w 14" name="T6"/>
                  <a:gd fmla="*/ 15 h 18" name="T7"/>
                  <a:gd fmla="*/ 4 w 14" name="T8"/>
                  <a:gd fmla="*/ 17 h 18" name="T9"/>
                </a:gdLst>
                <a:cxnLst>
                  <a:cxn ang="0">
                    <a:pos x="T0" y="T1"/>
                  </a:cxn>
                  <a:cxn ang="0">
                    <a:pos x="T2" y="T3"/>
                  </a:cxn>
                  <a:cxn ang="0">
                    <a:pos x="T4" y="T5"/>
                  </a:cxn>
                  <a:cxn ang="0">
                    <a:pos x="T6" y="T7"/>
                  </a:cxn>
                  <a:cxn ang="0">
                    <a:pos x="T8" y="T9"/>
                  </a:cxn>
                </a:cxnLst>
                <a:rect b="b" l="0" r="r" t="0"/>
                <a:pathLst>
                  <a:path h="18" w="14">
                    <a:moveTo>
                      <a:pt x="4" y="17"/>
                    </a:moveTo>
                    <a:cubicBezTo>
                      <a:pt x="7" y="12"/>
                      <a:pt x="10" y="7"/>
                      <a:pt x="13" y="3"/>
                    </a:cubicBezTo>
                    <a:cubicBezTo>
                      <a:pt x="14" y="1"/>
                      <a:pt x="12" y="0"/>
                      <a:pt x="10" y="1"/>
                    </a:cubicBezTo>
                    <a:cubicBezTo>
                      <a:pt x="6" y="5"/>
                      <a:pt x="3" y="10"/>
                      <a:pt x="1" y="15"/>
                    </a:cubicBezTo>
                    <a:cubicBezTo>
                      <a:pt x="0" y="17"/>
                      <a:pt x="3" y="18"/>
                      <a:pt x="4" y="1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68" name="Freeform 303"/>
              <p:cNvSpPr/>
              <p:nvPr/>
            </p:nvSpPr>
            <p:spPr bwMode="auto">
              <a:xfrm>
                <a:off x="3424" y="1447"/>
                <a:ext cx="71" cy="39"/>
              </a:xfrm>
              <a:custGeom>
                <a:gdLst>
                  <a:gd fmla="*/ 5 w 40" name="T0"/>
                  <a:gd fmla="*/ 20 h 22" name="T1"/>
                  <a:gd fmla="*/ 20 w 40" name="T2"/>
                  <a:gd fmla="*/ 10 h 22" name="T3"/>
                  <a:gd fmla="*/ 38 w 40" name="T4"/>
                  <a:gd fmla="*/ 4 h 22" name="T5"/>
                  <a:gd fmla="*/ 38 w 40" name="T6"/>
                  <a:gd fmla="*/ 1 h 22" name="T7"/>
                  <a:gd fmla="*/ 2 w 40" name="T8"/>
                  <a:gd fmla="*/ 18 h 22" name="T9"/>
                  <a:gd fmla="*/ 5 w 40" name="T10"/>
                  <a:gd fmla="*/ 20 h 22" name="T11"/>
                </a:gdLst>
                <a:cxnLst>
                  <a:cxn ang="0">
                    <a:pos x="T0" y="T1"/>
                  </a:cxn>
                  <a:cxn ang="0">
                    <a:pos x="T2" y="T3"/>
                  </a:cxn>
                  <a:cxn ang="0">
                    <a:pos x="T4" y="T5"/>
                  </a:cxn>
                  <a:cxn ang="0">
                    <a:pos x="T6" y="T7"/>
                  </a:cxn>
                  <a:cxn ang="0">
                    <a:pos x="T8" y="T9"/>
                  </a:cxn>
                  <a:cxn ang="0">
                    <a:pos x="T10" y="T11"/>
                  </a:cxn>
                </a:cxnLst>
                <a:rect b="b" l="0" r="r" t="0"/>
                <a:pathLst>
                  <a:path h="22" w="40">
                    <a:moveTo>
                      <a:pt x="5" y="20"/>
                    </a:moveTo>
                    <a:cubicBezTo>
                      <a:pt x="9" y="16"/>
                      <a:pt x="15" y="13"/>
                      <a:pt x="20" y="10"/>
                    </a:cubicBezTo>
                    <a:cubicBezTo>
                      <a:pt x="26" y="7"/>
                      <a:pt x="32" y="6"/>
                      <a:pt x="38" y="4"/>
                    </a:cubicBezTo>
                    <a:cubicBezTo>
                      <a:pt x="40" y="4"/>
                      <a:pt x="40" y="1"/>
                      <a:pt x="38" y="1"/>
                    </a:cubicBezTo>
                    <a:cubicBezTo>
                      <a:pt x="25" y="0"/>
                      <a:pt x="11" y="9"/>
                      <a:pt x="2" y="18"/>
                    </a:cubicBezTo>
                    <a:cubicBezTo>
                      <a:pt x="0" y="19"/>
                      <a:pt x="3" y="22"/>
                      <a:pt x="5" y="2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69" name="Freeform 304"/>
              <p:cNvSpPr/>
              <p:nvPr/>
            </p:nvSpPr>
            <p:spPr bwMode="auto">
              <a:xfrm>
                <a:off x="3428" y="1426"/>
                <a:ext cx="60" cy="35"/>
              </a:xfrm>
              <a:custGeom>
                <a:gdLst>
                  <a:gd fmla="*/ 4 w 34" name="T0"/>
                  <a:gd fmla="*/ 18 h 20" name="T1"/>
                  <a:gd fmla="*/ 32 w 34" name="T2"/>
                  <a:gd fmla="*/ 3 h 20" name="T3"/>
                  <a:gd fmla="*/ 32 w 34" name="T4"/>
                  <a:gd fmla="*/ 0 h 20" name="T5"/>
                  <a:gd fmla="*/ 2 w 34" name="T6"/>
                  <a:gd fmla="*/ 16 h 20" name="T7"/>
                  <a:gd fmla="*/ 4 w 34" name="T8"/>
                  <a:gd fmla="*/ 18 h 20" name="T9"/>
                </a:gdLst>
                <a:cxnLst>
                  <a:cxn ang="0">
                    <a:pos x="T0" y="T1"/>
                  </a:cxn>
                  <a:cxn ang="0">
                    <a:pos x="T2" y="T3"/>
                  </a:cxn>
                  <a:cxn ang="0">
                    <a:pos x="T4" y="T5"/>
                  </a:cxn>
                  <a:cxn ang="0">
                    <a:pos x="T6" y="T7"/>
                  </a:cxn>
                  <a:cxn ang="0">
                    <a:pos x="T8" y="T9"/>
                  </a:cxn>
                </a:cxnLst>
                <a:rect b="b" l="0" r="r" t="0"/>
                <a:pathLst>
                  <a:path h="20" w="34">
                    <a:moveTo>
                      <a:pt x="4" y="18"/>
                    </a:moveTo>
                    <a:cubicBezTo>
                      <a:pt x="12" y="11"/>
                      <a:pt x="22" y="7"/>
                      <a:pt x="32" y="3"/>
                    </a:cubicBezTo>
                    <a:cubicBezTo>
                      <a:pt x="34" y="3"/>
                      <a:pt x="33" y="0"/>
                      <a:pt x="32" y="0"/>
                    </a:cubicBezTo>
                    <a:cubicBezTo>
                      <a:pt x="20" y="1"/>
                      <a:pt x="10" y="7"/>
                      <a:pt x="2" y="16"/>
                    </a:cubicBezTo>
                    <a:cubicBezTo>
                      <a:pt x="0" y="17"/>
                      <a:pt x="3" y="20"/>
                      <a:pt x="4" y="1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70" name="Freeform 305"/>
              <p:cNvSpPr/>
              <p:nvPr/>
            </p:nvSpPr>
            <p:spPr bwMode="auto">
              <a:xfrm>
                <a:off x="3433" y="1398"/>
                <a:ext cx="42" cy="28"/>
              </a:xfrm>
              <a:custGeom>
                <a:gdLst>
                  <a:gd fmla="*/ 5 w 24" name="T0"/>
                  <a:gd fmla="*/ 15 h 16" name="T1"/>
                  <a:gd fmla="*/ 13 w 24" name="T2"/>
                  <a:gd fmla="*/ 8 h 16" name="T3"/>
                  <a:gd fmla="*/ 22 w 24" name="T4"/>
                  <a:gd fmla="*/ 3 h 16" name="T5"/>
                  <a:gd fmla="*/ 21 w 24" name="T6"/>
                  <a:gd fmla="*/ 0 h 16" name="T7"/>
                  <a:gd fmla="*/ 2 w 24" name="T8"/>
                  <a:gd fmla="*/ 12 h 16" name="T9"/>
                  <a:gd fmla="*/ 5 w 24" name="T10"/>
                  <a:gd fmla="*/ 15 h 16" name="T11"/>
                </a:gdLst>
                <a:cxnLst>
                  <a:cxn ang="0">
                    <a:pos x="T0" y="T1"/>
                  </a:cxn>
                  <a:cxn ang="0">
                    <a:pos x="T2" y="T3"/>
                  </a:cxn>
                  <a:cxn ang="0">
                    <a:pos x="T4" y="T5"/>
                  </a:cxn>
                  <a:cxn ang="0">
                    <a:pos x="T6" y="T7"/>
                  </a:cxn>
                  <a:cxn ang="0">
                    <a:pos x="T8" y="T9"/>
                  </a:cxn>
                  <a:cxn ang="0">
                    <a:pos x="T10" y="T11"/>
                  </a:cxn>
                </a:cxnLst>
                <a:rect b="b" l="0" r="r" t="0"/>
                <a:pathLst>
                  <a:path h="16" w="24">
                    <a:moveTo>
                      <a:pt x="5" y="15"/>
                    </a:moveTo>
                    <a:cubicBezTo>
                      <a:pt x="7" y="12"/>
                      <a:pt x="10" y="10"/>
                      <a:pt x="13" y="8"/>
                    </a:cubicBezTo>
                    <a:cubicBezTo>
                      <a:pt x="16" y="6"/>
                      <a:pt x="20" y="5"/>
                      <a:pt x="22" y="3"/>
                    </a:cubicBezTo>
                    <a:cubicBezTo>
                      <a:pt x="24" y="2"/>
                      <a:pt x="23" y="0"/>
                      <a:pt x="21" y="0"/>
                    </a:cubicBezTo>
                    <a:cubicBezTo>
                      <a:pt x="14" y="1"/>
                      <a:pt x="7" y="7"/>
                      <a:pt x="2" y="12"/>
                    </a:cubicBezTo>
                    <a:cubicBezTo>
                      <a:pt x="0" y="14"/>
                      <a:pt x="3" y="16"/>
                      <a:pt x="5" y="1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71" name="Freeform 306"/>
              <p:cNvSpPr/>
              <p:nvPr/>
            </p:nvSpPr>
            <p:spPr bwMode="auto">
              <a:xfrm>
                <a:off x="3428" y="1382"/>
                <a:ext cx="26" cy="23"/>
              </a:xfrm>
              <a:custGeom>
                <a:gdLst>
                  <a:gd fmla="*/ 4 w 15" name="T0"/>
                  <a:gd fmla="*/ 12 h 13" name="T1"/>
                  <a:gd fmla="*/ 14 w 15" name="T2"/>
                  <a:gd fmla="*/ 3 h 13" name="T3"/>
                  <a:gd fmla="*/ 12 w 15" name="T4"/>
                  <a:gd fmla="*/ 1 h 13" name="T5"/>
                  <a:gd fmla="*/ 2 w 15" name="T6"/>
                  <a:gd fmla="*/ 9 h 13" name="T7"/>
                  <a:gd fmla="*/ 4 w 15" name="T8"/>
                  <a:gd fmla="*/ 12 h 13" name="T9"/>
                </a:gdLst>
                <a:cxnLst>
                  <a:cxn ang="0">
                    <a:pos x="T0" y="T1"/>
                  </a:cxn>
                  <a:cxn ang="0">
                    <a:pos x="T2" y="T3"/>
                  </a:cxn>
                  <a:cxn ang="0">
                    <a:pos x="T4" y="T5"/>
                  </a:cxn>
                  <a:cxn ang="0">
                    <a:pos x="T6" y="T7"/>
                  </a:cxn>
                  <a:cxn ang="0">
                    <a:pos x="T8" y="T9"/>
                  </a:cxn>
                </a:cxnLst>
                <a:rect b="b" l="0" r="r" t="0"/>
                <a:pathLst>
                  <a:path h="13" w="15">
                    <a:moveTo>
                      <a:pt x="4" y="12"/>
                    </a:moveTo>
                    <a:cubicBezTo>
                      <a:pt x="7" y="9"/>
                      <a:pt x="11" y="7"/>
                      <a:pt x="14" y="3"/>
                    </a:cubicBezTo>
                    <a:cubicBezTo>
                      <a:pt x="15" y="2"/>
                      <a:pt x="14" y="0"/>
                      <a:pt x="12" y="1"/>
                    </a:cubicBezTo>
                    <a:cubicBezTo>
                      <a:pt x="8" y="3"/>
                      <a:pt x="5" y="6"/>
                      <a:pt x="2" y="9"/>
                    </a:cubicBezTo>
                    <a:cubicBezTo>
                      <a:pt x="0" y="11"/>
                      <a:pt x="2" y="13"/>
                      <a:pt x="4" y="1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72" name="Freeform 307"/>
              <p:cNvSpPr/>
              <p:nvPr/>
            </p:nvSpPr>
            <p:spPr bwMode="auto">
              <a:xfrm>
                <a:off x="3408" y="1370"/>
                <a:ext cx="20" cy="23"/>
              </a:xfrm>
              <a:custGeom>
                <a:gdLst>
                  <a:gd fmla="*/ 4 w 11" name="T0"/>
                  <a:gd fmla="*/ 11 h 13" name="T1"/>
                  <a:gd fmla="*/ 10 w 11" name="T2"/>
                  <a:gd fmla="*/ 3 h 13" name="T3"/>
                  <a:gd fmla="*/ 7 w 11" name="T4"/>
                  <a:gd fmla="*/ 1 h 13" name="T5"/>
                  <a:gd fmla="*/ 1 w 11" name="T6"/>
                  <a:gd fmla="*/ 8 h 13" name="T7"/>
                  <a:gd fmla="*/ 4 w 11" name="T8"/>
                  <a:gd fmla="*/ 11 h 13" name="T9"/>
                </a:gdLst>
                <a:cxnLst>
                  <a:cxn ang="0">
                    <a:pos x="T0" y="T1"/>
                  </a:cxn>
                  <a:cxn ang="0">
                    <a:pos x="T2" y="T3"/>
                  </a:cxn>
                  <a:cxn ang="0">
                    <a:pos x="T4" y="T5"/>
                  </a:cxn>
                  <a:cxn ang="0">
                    <a:pos x="T6" y="T7"/>
                  </a:cxn>
                  <a:cxn ang="0">
                    <a:pos x="T8" y="T9"/>
                  </a:cxn>
                </a:cxnLst>
                <a:rect b="b" l="0" r="r" t="0"/>
                <a:pathLst>
                  <a:path h="13" w="11">
                    <a:moveTo>
                      <a:pt x="4" y="11"/>
                    </a:moveTo>
                    <a:cubicBezTo>
                      <a:pt x="6" y="8"/>
                      <a:pt x="8" y="6"/>
                      <a:pt x="10" y="3"/>
                    </a:cubicBezTo>
                    <a:cubicBezTo>
                      <a:pt x="11" y="1"/>
                      <a:pt x="9" y="0"/>
                      <a:pt x="7" y="1"/>
                    </a:cubicBezTo>
                    <a:cubicBezTo>
                      <a:pt x="5" y="3"/>
                      <a:pt x="3" y="6"/>
                      <a:pt x="1" y="8"/>
                    </a:cubicBezTo>
                    <a:cubicBezTo>
                      <a:pt x="0" y="10"/>
                      <a:pt x="3" y="13"/>
                      <a:pt x="4" y="1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73" name="Freeform 308"/>
              <p:cNvSpPr/>
              <p:nvPr/>
            </p:nvSpPr>
            <p:spPr bwMode="auto">
              <a:xfrm>
                <a:off x="3331" y="1268"/>
                <a:ext cx="41" cy="67"/>
              </a:xfrm>
              <a:custGeom>
                <a:gdLst>
                  <a:gd fmla="*/ 4 w 23" name="T0"/>
                  <a:gd fmla="*/ 36 h 38" name="T1"/>
                  <a:gd fmla="*/ 22 w 23" name="T2"/>
                  <a:gd fmla="*/ 3 h 38" name="T3"/>
                  <a:gd fmla="*/ 21 w 23" name="T4"/>
                  <a:gd fmla="*/ 1 h 38" name="T5"/>
                  <a:gd fmla="*/ 1 w 23" name="T6"/>
                  <a:gd fmla="*/ 36 h 38" name="T7"/>
                  <a:gd fmla="*/ 4 w 23" name="T8"/>
                  <a:gd fmla="*/ 36 h 38" name="T9"/>
                </a:gdLst>
                <a:cxnLst>
                  <a:cxn ang="0">
                    <a:pos x="T0" y="T1"/>
                  </a:cxn>
                  <a:cxn ang="0">
                    <a:pos x="T2" y="T3"/>
                  </a:cxn>
                  <a:cxn ang="0">
                    <a:pos x="T4" y="T5"/>
                  </a:cxn>
                  <a:cxn ang="0">
                    <a:pos x="T6" y="T7"/>
                  </a:cxn>
                  <a:cxn ang="0">
                    <a:pos x="T8" y="T9"/>
                  </a:cxn>
                </a:cxnLst>
                <a:rect b="b" l="0" r="r" t="0"/>
                <a:pathLst>
                  <a:path h="38" w="23">
                    <a:moveTo>
                      <a:pt x="4" y="36"/>
                    </a:moveTo>
                    <a:cubicBezTo>
                      <a:pt x="7" y="23"/>
                      <a:pt x="13" y="13"/>
                      <a:pt x="22" y="3"/>
                    </a:cubicBezTo>
                    <a:cubicBezTo>
                      <a:pt x="23" y="2"/>
                      <a:pt x="22" y="0"/>
                      <a:pt x="21" y="1"/>
                    </a:cubicBezTo>
                    <a:cubicBezTo>
                      <a:pt x="9" y="9"/>
                      <a:pt x="2" y="22"/>
                      <a:pt x="1" y="36"/>
                    </a:cubicBezTo>
                    <a:cubicBezTo>
                      <a:pt x="0" y="38"/>
                      <a:pt x="4" y="38"/>
                      <a:pt x="4" y="3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74" name="Freeform 309"/>
              <p:cNvSpPr/>
              <p:nvPr/>
            </p:nvSpPr>
            <p:spPr bwMode="auto">
              <a:xfrm>
                <a:off x="3328" y="1252"/>
                <a:ext cx="26" cy="58"/>
              </a:xfrm>
              <a:custGeom>
                <a:gdLst>
                  <a:gd fmla="*/ 3 w 15" name="T0"/>
                  <a:gd fmla="*/ 31 h 33" name="T1"/>
                  <a:gd fmla="*/ 14 w 15" name="T2"/>
                  <a:gd fmla="*/ 3 h 33" name="T3"/>
                  <a:gd fmla="*/ 12 w 15" name="T4"/>
                  <a:gd fmla="*/ 1 h 33" name="T5"/>
                  <a:gd fmla="*/ 0 w 15" name="T6"/>
                  <a:gd fmla="*/ 31 h 33" name="T7"/>
                  <a:gd fmla="*/ 3 w 15" name="T8"/>
                  <a:gd fmla="*/ 31 h 33" name="T9"/>
                </a:gdLst>
                <a:cxnLst>
                  <a:cxn ang="0">
                    <a:pos x="T0" y="T1"/>
                  </a:cxn>
                  <a:cxn ang="0">
                    <a:pos x="T2" y="T3"/>
                  </a:cxn>
                  <a:cxn ang="0">
                    <a:pos x="T4" y="T5"/>
                  </a:cxn>
                  <a:cxn ang="0">
                    <a:pos x="T6" y="T7"/>
                  </a:cxn>
                  <a:cxn ang="0">
                    <a:pos x="T8" y="T9"/>
                  </a:cxn>
                </a:cxnLst>
                <a:rect b="b" l="0" r="r" t="0"/>
                <a:pathLst>
                  <a:path h="33" w="15">
                    <a:moveTo>
                      <a:pt x="3" y="31"/>
                    </a:moveTo>
                    <a:cubicBezTo>
                      <a:pt x="5" y="21"/>
                      <a:pt x="9" y="12"/>
                      <a:pt x="14" y="3"/>
                    </a:cubicBezTo>
                    <a:cubicBezTo>
                      <a:pt x="15" y="2"/>
                      <a:pt x="13" y="0"/>
                      <a:pt x="12" y="1"/>
                    </a:cubicBezTo>
                    <a:cubicBezTo>
                      <a:pt x="5" y="10"/>
                      <a:pt x="2" y="20"/>
                      <a:pt x="0" y="31"/>
                    </a:cubicBezTo>
                    <a:cubicBezTo>
                      <a:pt x="0" y="32"/>
                      <a:pt x="3" y="33"/>
                      <a:pt x="3" y="3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75" name="Freeform 310"/>
              <p:cNvSpPr/>
              <p:nvPr/>
            </p:nvSpPr>
            <p:spPr bwMode="auto">
              <a:xfrm>
                <a:off x="3326" y="1213"/>
                <a:ext cx="30" cy="48"/>
              </a:xfrm>
              <a:custGeom>
                <a:gdLst>
                  <a:gd fmla="*/ 4 w 17" name="T0"/>
                  <a:gd fmla="*/ 25 h 27" name="T1"/>
                  <a:gd fmla="*/ 16 w 17" name="T2"/>
                  <a:gd fmla="*/ 3 h 27" name="T3"/>
                  <a:gd fmla="*/ 14 w 17" name="T4"/>
                  <a:gd fmla="*/ 1 h 27" name="T5"/>
                  <a:gd fmla="*/ 1 w 17" name="T6"/>
                  <a:gd fmla="*/ 24 h 27" name="T7"/>
                  <a:gd fmla="*/ 4 w 17" name="T8"/>
                  <a:gd fmla="*/ 25 h 27" name="T9"/>
                </a:gdLst>
                <a:cxnLst>
                  <a:cxn ang="0">
                    <a:pos x="T0" y="T1"/>
                  </a:cxn>
                  <a:cxn ang="0">
                    <a:pos x="T2" y="T3"/>
                  </a:cxn>
                  <a:cxn ang="0">
                    <a:pos x="T4" y="T5"/>
                  </a:cxn>
                  <a:cxn ang="0">
                    <a:pos x="T6" y="T7"/>
                  </a:cxn>
                  <a:cxn ang="0">
                    <a:pos x="T8" y="T9"/>
                  </a:cxn>
                </a:cxnLst>
                <a:rect b="b" l="0" r="r" t="0"/>
                <a:pathLst>
                  <a:path h="27" w="17">
                    <a:moveTo>
                      <a:pt x="4" y="25"/>
                    </a:moveTo>
                    <a:cubicBezTo>
                      <a:pt x="7" y="17"/>
                      <a:pt x="12" y="10"/>
                      <a:pt x="16" y="3"/>
                    </a:cubicBezTo>
                    <a:cubicBezTo>
                      <a:pt x="17" y="1"/>
                      <a:pt x="15" y="0"/>
                      <a:pt x="14" y="1"/>
                    </a:cubicBezTo>
                    <a:cubicBezTo>
                      <a:pt x="7" y="7"/>
                      <a:pt x="3" y="16"/>
                      <a:pt x="1" y="24"/>
                    </a:cubicBezTo>
                    <a:cubicBezTo>
                      <a:pt x="0" y="26"/>
                      <a:pt x="3" y="27"/>
                      <a:pt x="4" y="2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76" name="Freeform 311"/>
              <p:cNvSpPr/>
              <p:nvPr/>
            </p:nvSpPr>
            <p:spPr bwMode="auto">
              <a:xfrm>
                <a:off x="3324" y="1185"/>
                <a:ext cx="21" cy="37"/>
              </a:xfrm>
              <a:custGeom>
                <a:gdLst>
                  <a:gd fmla="*/ 4 w 12" name="T0"/>
                  <a:gd fmla="*/ 19 h 21" name="T1"/>
                  <a:gd fmla="*/ 11 w 12" name="T2"/>
                  <a:gd fmla="*/ 3 h 21" name="T3"/>
                  <a:gd fmla="*/ 9 w 12" name="T4"/>
                  <a:gd fmla="*/ 1 h 21" name="T5"/>
                  <a:gd fmla="*/ 1 w 12" name="T6"/>
                  <a:gd fmla="*/ 19 h 21" name="T7"/>
                  <a:gd fmla="*/ 4 w 12" name="T8"/>
                  <a:gd fmla="*/ 19 h 21" name="T9"/>
                </a:gdLst>
                <a:cxnLst>
                  <a:cxn ang="0">
                    <a:pos x="T0" y="T1"/>
                  </a:cxn>
                  <a:cxn ang="0">
                    <a:pos x="T2" y="T3"/>
                  </a:cxn>
                  <a:cxn ang="0">
                    <a:pos x="T4" y="T5"/>
                  </a:cxn>
                  <a:cxn ang="0">
                    <a:pos x="T6" y="T7"/>
                  </a:cxn>
                  <a:cxn ang="0">
                    <a:pos x="T8" y="T9"/>
                  </a:cxn>
                </a:cxnLst>
                <a:rect b="b" l="0" r="r" t="0"/>
                <a:pathLst>
                  <a:path h="21" w="12">
                    <a:moveTo>
                      <a:pt x="4" y="19"/>
                    </a:moveTo>
                    <a:cubicBezTo>
                      <a:pt x="4" y="13"/>
                      <a:pt x="7" y="8"/>
                      <a:pt x="11" y="3"/>
                    </a:cubicBezTo>
                    <a:cubicBezTo>
                      <a:pt x="12" y="2"/>
                      <a:pt x="10" y="0"/>
                      <a:pt x="9" y="1"/>
                    </a:cubicBezTo>
                    <a:cubicBezTo>
                      <a:pt x="3" y="5"/>
                      <a:pt x="0" y="12"/>
                      <a:pt x="1" y="19"/>
                    </a:cubicBezTo>
                    <a:cubicBezTo>
                      <a:pt x="1" y="21"/>
                      <a:pt x="4" y="21"/>
                      <a:pt x="4" y="1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77" name="Freeform 312"/>
              <p:cNvSpPr/>
              <p:nvPr/>
            </p:nvSpPr>
            <p:spPr bwMode="auto">
              <a:xfrm>
                <a:off x="3312" y="1157"/>
                <a:ext cx="28" cy="35"/>
              </a:xfrm>
              <a:custGeom>
                <a:gdLst>
                  <a:gd fmla="*/ 4 w 16" name="T0"/>
                  <a:gd fmla="*/ 18 h 20" name="T1"/>
                  <a:gd fmla="*/ 15 w 16" name="T2"/>
                  <a:gd fmla="*/ 3 h 20" name="T3"/>
                  <a:gd fmla="*/ 13 w 16" name="T4"/>
                  <a:gd fmla="*/ 1 h 20" name="T5"/>
                  <a:gd fmla="*/ 1 w 16" name="T6"/>
                  <a:gd fmla="*/ 16 h 20" name="T7"/>
                  <a:gd fmla="*/ 4 w 16" name="T8"/>
                  <a:gd fmla="*/ 18 h 20" name="T9"/>
                </a:gdLst>
                <a:cxnLst>
                  <a:cxn ang="0">
                    <a:pos x="T0" y="T1"/>
                  </a:cxn>
                  <a:cxn ang="0">
                    <a:pos x="T2" y="T3"/>
                  </a:cxn>
                  <a:cxn ang="0">
                    <a:pos x="T4" y="T5"/>
                  </a:cxn>
                  <a:cxn ang="0">
                    <a:pos x="T6" y="T7"/>
                  </a:cxn>
                  <a:cxn ang="0">
                    <a:pos x="T8" y="T9"/>
                  </a:cxn>
                </a:cxnLst>
                <a:rect b="b" l="0" r="r" t="0"/>
                <a:pathLst>
                  <a:path h="20" w="16">
                    <a:moveTo>
                      <a:pt x="4" y="18"/>
                    </a:moveTo>
                    <a:cubicBezTo>
                      <a:pt x="7" y="12"/>
                      <a:pt x="11" y="8"/>
                      <a:pt x="15" y="3"/>
                    </a:cubicBezTo>
                    <a:cubicBezTo>
                      <a:pt x="16" y="2"/>
                      <a:pt x="14" y="0"/>
                      <a:pt x="13" y="1"/>
                    </a:cubicBezTo>
                    <a:cubicBezTo>
                      <a:pt x="8" y="5"/>
                      <a:pt x="4" y="10"/>
                      <a:pt x="1" y="16"/>
                    </a:cubicBezTo>
                    <a:cubicBezTo>
                      <a:pt x="0" y="18"/>
                      <a:pt x="3" y="20"/>
                      <a:pt x="4" y="1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78" name="Freeform 313"/>
              <p:cNvSpPr/>
              <p:nvPr/>
            </p:nvSpPr>
            <p:spPr bwMode="auto">
              <a:xfrm>
                <a:off x="3356" y="1294"/>
                <a:ext cx="37" cy="55"/>
              </a:xfrm>
              <a:custGeom>
                <a:gdLst>
                  <a:gd fmla="*/ 4 w 21" name="T0"/>
                  <a:gd fmla="*/ 29 h 31" name="T1"/>
                  <a:gd fmla="*/ 10 w 21" name="T2"/>
                  <a:gd fmla="*/ 16 h 31" name="T3"/>
                  <a:gd fmla="*/ 20 w 21" name="T4"/>
                  <a:gd fmla="*/ 4 h 31" name="T5"/>
                  <a:gd fmla="*/ 18 w 21" name="T6"/>
                  <a:gd fmla="*/ 1 h 31" name="T7"/>
                  <a:gd fmla="*/ 1 w 21" name="T8"/>
                  <a:gd fmla="*/ 28 h 31" name="T9"/>
                  <a:gd fmla="*/ 4 w 21" name="T10"/>
                  <a:gd fmla="*/ 29 h 31" name="T11"/>
                </a:gdLst>
                <a:cxnLst>
                  <a:cxn ang="0">
                    <a:pos x="T0" y="T1"/>
                  </a:cxn>
                  <a:cxn ang="0">
                    <a:pos x="T2" y="T3"/>
                  </a:cxn>
                  <a:cxn ang="0">
                    <a:pos x="T4" y="T5"/>
                  </a:cxn>
                  <a:cxn ang="0">
                    <a:pos x="T6" y="T7"/>
                  </a:cxn>
                  <a:cxn ang="0">
                    <a:pos x="T8" y="T9"/>
                  </a:cxn>
                  <a:cxn ang="0">
                    <a:pos x="T10" y="T11"/>
                  </a:cxn>
                </a:cxnLst>
                <a:rect b="b" l="0" r="r" t="0"/>
                <a:pathLst>
                  <a:path h="31" w="21">
                    <a:moveTo>
                      <a:pt x="4" y="29"/>
                    </a:moveTo>
                    <a:cubicBezTo>
                      <a:pt x="6" y="24"/>
                      <a:pt x="8" y="20"/>
                      <a:pt x="10" y="16"/>
                    </a:cubicBezTo>
                    <a:cubicBezTo>
                      <a:pt x="13" y="12"/>
                      <a:pt x="17" y="8"/>
                      <a:pt x="20" y="4"/>
                    </a:cubicBezTo>
                    <a:cubicBezTo>
                      <a:pt x="21" y="2"/>
                      <a:pt x="19" y="0"/>
                      <a:pt x="18" y="1"/>
                    </a:cubicBezTo>
                    <a:cubicBezTo>
                      <a:pt x="10" y="7"/>
                      <a:pt x="3" y="18"/>
                      <a:pt x="1" y="28"/>
                    </a:cubicBezTo>
                    <a:cubicBezTo>
                      <a:pt x="0" y="29"/>
                      <a:pt x="3" y="31"/>
                      <a:pt x="4" y="2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79" name="Freeform 314"/>
              <p:cNvSpPr/>
              <p:nvPr/>
            </p:nvSpPr>
            <p:spPr bwMode="auto">
              <a:xfrm>
                <a:off x="3389" y="1322"/>
                <a:ext cx="32" cy="55"/>
              </a:xfrm>
              <a:custGeom>
                <a:gdLst>
                  <a:gd fmla="*/ 4 w 18" name="T0"/>
                  <a:gd fmla="*/ 30 h 31" name="T1"/>
                  <a:gd fmla="*/ 16 w 18" name="T2"/>
                  <a:gd fmla="*/ 3 h 31" name="T3"/>
                  <a:gd fmla="*/ 14 w 18" name="T4"/>
                  <a:gd fmla="*/ 1 h 31" name="T5"/>
                  <a:gd fmla="*/ 0 w 18" name="T6"/>
                  <a:gd fmla="*/ 29 h 31" name="T7"/>
                  <a:gd fmla="*/ 4 w 18" name="T8"/>
                  <a:gd fmla="*/ 30 h 31" name="T9"/>
                </a:gdLst>
                <a:cxnLst>
                  <a:cxn ang="0">
                    <a:pos x="T0" y="T1"/>
                  </a:cxn>
                  <a:cxn ang="0">
                    <a:pos x="T2" y="T3"/>
                  </a:cxn>
                  <a:cxn ang="0">
                    <a:pos x="T4" y="T5"/>
                  </a:cxn>
                  <a:cxn ang="0">
                    <a:pos x="T6" y="T7"/>
                  </a:cxn>
                  <a:cxn ang="0">
                    <a:pos x="T8" y="T9"/>
                  </a:cxn>
                </a:cxnLst>
                <a:rect b="b" l="0" r="r" t="0"/>
                <a:pathLst>
                  <a:path h="31" w="18">
                    <a:moveTo>
                      <a:pt x="4" y="30"/>
                    </a:moveTo>
                    <a:cubicBezTo>
                      <a:pt x="6" y="20"/>
                      <a:pt x="10" y="11"/>
                      <a:pt x="16" y="3"/>
                    </a:cubicBezTo>
                    <a:cubicBezTo>
                      <a:pt x="18" y="2"/>
                      <a:pt x="16" y="0"/>
                      <a:pt x="14" y="1"/>
                    </a:cubicBezTo>
                    <a:cubicBezTo>
                      <a:pt x="6" y="8"/>
                      <a:pt x="2" y="19"/>
                      <a:pt x="0" y="29"/>
                    </a:cubicBezTo>
                    <a:cubicBezTo>
                      <a:pt x="0" y="31"/>
                      <a:pt x="3" y="31"/>
                      <a:pt x="4" y="3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80" name="Freeform 315"/>
              <p:cNvSpPr/>
              <p:nvPr/>
            </p:nvSpPr>
            <p:spPr bwMode="auto">
              <a:xfrm>
                <a:off x="2598" y="930"/>
                <a:ext cx="48" cy="83"/>
              </a:xfrm>
              <a:custGeom>
                <a:gdLst>
                  <a:gd fmla="*/ 3 w 27" name="T0"/>
                  <a:gd fmla="*/ 45 h 47" name="T1"/>
                  <a:gd fmla="*/ 26 w 27" name="T2"/>
                  <a:gd fmla="*/ 3 h 47" name="T3"/>
                  <a:gd fmla="*/ 24 w 27" name="T4"/>
                  <a:gd fmla="*/ 1 h 47" name="T5"/>
                  <a:gd fmla="*/ 0 w 27" name="T6"/>
                  <a:gd fmla="*/ 45 h 47" name="T7"/>
                  <a:gd fmla="*/ 3 w 27" name="T8"/>
                  <a:gd fmla="*/ 45 h 47" name="T9"/>
                </a:gdLst>
                <a:cxnLst>
                  <a:cxn ang="0">
                    <a:pos x="T0" y="T1"/>
                  </a:cxn>
                  <a:cxn ang="0">
                    <a:pos x="T2" y="T3"/>
                  </a:cxn>
                  <a:cxn ang="0">
                    <a:pos x="T4" y="T5"/>
                  </a:cxn>
                  <a:cxn ang="0">
                    <a:pos x="T6" y="T7"/>
                  </a:cxn>
                  <a:cxn ang="0">
                    <a:pos x="T8" y="T9"/>
                  </a:cxn>
                </a:cxnLst>
                <a:rect b="b" l="0" r="r" t="0"/>
                <a:pathLst>
                  <a:path h="47" w="27">
                    <a:moveTo>
                      <a:pt x="3" y="45"/>
                    </a:moveTo>
                    <a:cubicBezTo>
                      <a:pt x="7" y="28"/>
                      <a:pt x="15" y="16"/>
                      <a:pt x="26" y="3"/>
                    </a:cubicBezTo>
                    <a:cubicBezTo>
                      <a:pt x="27" y="2"/>
                      <a:pt x="26" y="0"/>
                      <a:pt x="24" y="1"/>
                    </a:cubicBezTo>
                    <a:cubicBezTo>
                      <a:pt x="10" y="11"/>
                      <a:pt x="2" y="28"/>
                      <a:pt x="0" y="45"/>
                    </a:cubicBezTo>
                    <a:cubicBezTo>
                      <a:pt x="0" y="46"/>
                      <a:pt x="3" y="47"/>
                      <a:pt x="3" y="4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81" name="Freeform 316"/>
              <p:cNvSpPr/>
              <p:nvPr/>
            </p:nvSpPr>
            <p:spPr bwMode="auto">
              <a:xfrm>
                <a:off x="2614" y="943"/>
                <a:ext cx="60" cy="98"/>
              </a:xfrm>
              <a:custGeom>
                <a:gdLst>
                  <a:gd fmla="*/ 4 w 34" name="T0"/>
                  <a:gd fmla="*/ 54 h 56" name="T1"/>
                  <a:gd fmla="*/ 32 w 34" name="T2"/>
                  <a:gd fmla="*/ 3 h 56" name="T3"/>
                  <a:gd fmla="*/ 30 w 34" name="T4"/>
                  <a:gd fmla="*/ 1 h 56" name="T5"/>
                  <a:gd fmla="*/ 1 w 34" name="T6"/>
                  <a:gd fmla="*/ 53 h 56" name="T7"/>
                  <a:gd fmla="*/ 4 w 34" name="T8"/>
                  <a:gd fmla="*/ 54 h 56" name="T9"/>
                </a:gdLst>
                <a:cxnLst>
                  <a:cxn ang="0">
                    <a:pos x="T0" y="T1"/>
                  </a:cxn>
                  <a:cxn ang="0">
                    <a:pos x="T2" y="T3"/>
                  </a:cxn>
                  <a:cxn ang="0">
                    <a:pos x="T4" y="T5"/>
                  </a:cxn>
                  <a:cxn ang="0">
                    <a:pos x="T6" y="T7"/>
                  </a:cxn>
                  <a:cxn ang="0">
                    <a:pos x="T8" y="T9"/>
                  </a:cxn>
                </a:cxnLst>
                <a:rect b="b" l="0" r="r" t="0"/>
                <a:pathLst>
                  <a:path h="56" w="34">
                    <a:moveTo>
                      <a:pt x="4" y="54"/>
                    </a:moveTo>
                    <a:cubicBezTo>
                      <a:pt x="9" y="34"/>
                      <a:pt x="19" y="19"/>
                      <a:pt x="32" y="3"/>
                    </a:cubicBezTo>
                    <a:cubicBezTo>
                      <a:pt x="34" y="2"/>
                      <a:pt x="32" y="0"/>
                      <a:pt x="30" y="1"/>
                    </a:cubicBezTo>
                    <a:cubicBezTo>
                      <a:pt x="15" y="14"/>
                      <a:pt x="4" y="33"/>
                      <a:pt x="1" y="53"/>
                    </a:cubicBezTo>
                    <a:cubicBezTo>
                      <a:pt x="0" y="55"/>
                      <a:pt x="3" y="56"/>
                      <a:pt x="4" y="5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82" name="Freeform 317"/>
              <p:cNvSpPr/>
              <p:nvPr/>
            </p:nvSpPr>
            <p:spPr bwMode="auto">
              <a:xfrm>
                <a:off x="2626" y="1002"/>
                <a:ext cx="44" cy="71"/>
              </a:xfrm>
              <a:custGeom>
                <a:gdLst>
                  <a:gd fmla="*/ 4 w 25" name="T0"/>
                  <a:gd fmla="*/ 38 h 40" name="T1"/>
                  <a:gd fmla="*/ 24 w 25" name="T2"/>
                  <a:gd fmla="*/ 3 h 40" name="T3"/>
                  <a:gd fmla="*/ 22 w 25" name="T4"/>
                  <a:gd fmla="*/ 1 h 40" name="T5"/>
                  <a:gd fmla="*/ 1 w 25" name="T6"/>
                  <a:gd fmla="*/ 37 h 40" name="T7"/>
                  <a:gd fmla="*/ 4 w 25" name="T8"/>
                  <a:gd fmla="*/ 38 h 40" name="T9"/>
                </a:gdLst>
                <a:cxnLst>
                  <a:cxn ang="0">
                    <a:pos x="T0" y="T1"/>
                  </a:cxn>
                  <a:cxn ang="0">
                    <a:pos x="T2" y="T3"/>
                  </a:cxn>
                  <a:cxn ang="0">
                    <a:pos x="T4" y="T5"/>
                  </a:cxn>
                  <a:cxn ang="0">
                    <a:pos x="T6" y="T7"/>
                  </a:cxn>
                  <a:cxn ang="0">
                    <a:pos x="T8" y="T9"/>
                  </a:cxn>
                </a:cxnLst>
                <a:rect b="b" l="0" r="r" t="0"/>
                <a:pathLst>
                  <a:path h="40" w="25">
                    <a:moveTo>
                      <a:pt x="4" y="38"/>
                    </a:moveTo>
                    <a:cubicBezTo>
                      <a:pt x="9" y="25"/>
                      <a:pt x="16" y="14"/>
                      <a:pt x="24" y="3"/>
                    </a:cubicBezTo>
                    <a:cubicBezTo>
                      <a:pt x="25" y="2"/>
                      <a:pt x="23" y="0"/>
                      <a:pt x="22" y="1"/>
                    </a:cubicBezTo>
                    <a:cubicBezTo>
                      <a:pt x="11" y="10"/>
                      <a:pt x="4" y="24"/>
                      <a:pt x="1" y="37"/>
                    </a:cubicBezTo>
                    <a:cubicBezTo>
                      <a:pt x="0" y="39"/>
                      <a:pt x="3" y="40"/>
                      <a:pt x="4" y="3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83" name="Freeform 318"/>
              <p:cNvSpPr/>
              <p:nvPr/>
            </p:nvSpPr>
            <p:spPr bwMode="auto">
              <a:xfrm>
                <a:off x="2633" y="1039"/>
                <a:ext cx="42" cy="69"/>
              </a:xfrm>
              <a:custGeom>
                <a:gdLst>
                  <a:gd fmla="*/ 3 w 24" name="T0"/>
                  <a:gd fmla="*/ 37 h 39" name="T1"/>
                  <a:gd fmla="*/ 23 w 24" name="T2"/>
                  <a:gd fmla="*/ 3 h 39" name="T3"/>
                  <a:gd fmla="*/ 20 w 24" name="T4"/>
                  <a:gd fmla="*/ 1 h 39" name="T5"/>
                  <a:gd fmla="*/ 0 w 24" name="T6"/>
                  <a:gd fmla="*/ 36 h 39" name="T7"/>
                  <a:gd fmla="*/ 3 w 24" name="T8"/>
                  <a:gd fmla="*/ 37 h 39" name="T9"/>
                </a:gdLst>
                <a:cxnLst>
                  <a:cxn ang="0">
                    <a:pos x="T0" y="T1"/>
                  </a:cxn>
                  <a:cxn ang="0">
                    <a:pos x="T2" y="T3"/>
                  </a:cxn>
                  <a:cxn ang="0">
                    <a:pos x="T4" y="T5"/>
                  </a:cxn>
                  <a:cxn ang="0">
                    <a:pos x="T6" y="T7"/>
                  </a:cxn>
                  <a:cxn ang="0">
                    <a:pos x="T8" y="T9"/>
                  </a:cxn>
                </a:cxnLst>
                <a:rect b="b" l="0" r="r" t="0"/>
                <a:pathLst>
                  <a:path h="39" w="24">
                    <a:moveTo>
                      <a:pt x="3" y="37"/>
                    </a:moveTo>
                    <a:cubicBezTo>
                      <a:pt x="8" y="24"/>
                      <a:pt x="15" y="14"/>
                      <a:pt x="23" y="3"/>
                    </a:cubicBezTo>
                    <a:cubicBezTo>
                      <a:pt x="24" y="2"/>
                      <a:pt x="22" y="0"/>
                      <a:pt x="20" y="1"/>
                    </a:cubicBezTo>
                    <a:cubicBezTo>
                      <a:pt x="10" y="10"/>
                      <a:pt x="3" y="23"/>
                      <a:pt x="0" y="36"/>
                    </a:cubicBezTo>
                    <a:cubicBezTo>
                      <a:pt x="0" y="38"/>
                      <a:pt x="2" y="39"/>
                      <a:pt x="3" y="3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84" name="Freeform 319"/>
              <p:cNvSpPr/>
              <p:nvPr/>
            </p:nvSpPr>
            <p:spPr bwMode="auto">
              <a:xfrm>
                <a:off x="2637" y="1092"/>
                <a:ext cx="33" cy="53"/>
              </a:xfrm>
              <a:custGeom>
                <a:gdLst>
                  <a:gd fmla="*/ 3 w 19" name="T0"/>
                  <a:gd fmla="*/ 28 h 30" name="T1"/>
                  <a:gd fmla="*/ 10 w 19" name="T2"/>
                  <a:gd fmla="*/ 15 h 30" name="T3"/>
                  <a:gd fmla="*/ 18 w 19" name="T4"/>
                  <a:gd fmla="*/ 3 h 30" name="T5"/>
                  <a:gd fmla="*/ 16 w 19" name="T6"/>
                  <a:gd fmla="*/ 1 h 30" name="T7"/>
                  <a:gd fmla="*/ 0 w 19" name="T8"/>
                  <a:gd fmla="*/ 27 h 30" name="T9"/>
                  <a:gd fmla="*/ 3 w 19" name="T10"/>
                  <a:gd fmla="*/ 28 h 30" name="T11"/>
                </a:gdLst>
                <a:cxnLst>
                  <a:cxn ang="0">
                    <a:pos x="T0" y="T1"/>
                  </a:cxn>
                  <a:cxn ang="0">
                    <a:pos x="T2" y="T3"/>
                  </a:cxn>
                  <a:cxn ang="0">
                    <a:pos x="T4" y="T5"/>
                  </a:cxn>
                  <a:cxn ang="0">
                    <a:pos x="T6" y="T7"/>
                  </a:cxn>
                  <a:cxn ang="0">
                    <a:pos x="T8" y="T9"/>
                  </a:cxn>
                  <a:cxn ang="0">
                    <a:pos x="T10" y="T11"/>
                  </a:cxn>
                </a:cxnLst>
                <a:rect b="b" l="0" r="r" t="0"/>
                <a:pathLst>
                  <a:path h="30" w="19">
                    <a:moveTo>
                      <a:pt x="3" y="28"/>
                    </a:moveTo>
                    <a:cubicBezTo>
                      <a:pt x="5" y="24"/>
                      <a:pt x="7" y="20"/>
                      <a:pt x="10" y="15"/>
                    </a:cubicBezTo>
                    <a:cubicBezTo>
                      <a:pt x="12" y="11"/>
                      <a:pt x="15" y="7"/>
                      <a:pt x="18" y="3"/>
                    </a:cubicBezTo>
                    <a:cubicBezTo>
                      <a:pt x="19" y="2"/>
                      <a:pt x="17" y="0"/>
                      <a:pt x="16" y="1"/>
                    </a:cubicBezTo>
                    <a:cubicBezTo>
                      <a:pt x="8" y="8"/>
                      <a:pt x="2" y="18"/>
                      <a:pt x="0" y="27"/>
                    </a:cubicBezTo>
                    <a:cubicBezTo>
                      <a:pt x="0" y="29"/>
                      <a:pt x="2" y="30"/>
                      <a:pt x="3" y="2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85" name="Freeform 320"/>
              <p:cNvSpPr/>
              <p:nvPr/>
            </p:nvSpPr>
            <p:spPr bwMode="auto">
              <a:xfrm>
                <a:off x="2637" y="1127"/>
                <a:ext cx="35" cy="42"/>
              </a:xfrm>
              <a:custGeom>
                <a:gdLst>
                  <a:gd fmla="*/ 4 w 20" name="T0"/>
                  <a:gd fmla="*/ 23 h 24" name="T1"/>
                  <a:gd fmla="*/ 11 w 20" name="T2"/>
                  <a:gd fmla="*/ 12 h 24" name="T3"/>
                  <a:gd fmla="*/ 19 w 20" name="T4"/>
                  <a:gd fmla="*/ 3 h 24" name="T5"/>
                  <a:gd fmla="*/ 17 w 20" name="T6"/>
                  <a:gd fmla="*/ 1 h 24" name="T7"/>
                  <a:gd fmla="*/ 1 w 20" name="T8"/>
                  <a:gd fmla="*/ 22 h 24" name="T9"/>
                  <a:gd fmla="*/ 4 w 20" name="T10"/>
                  <a:gd fmla="*/ 23 h 24" name="T11"/>
                </a:gdLst>
                <a:cxnLst>
                  <a:cxn ang="0">
                    <a:pos x="T0" y="T1"/>
                  </a:cxn>
                  <a:cxn ang="0">
                    <a:pos x="T2" y="T3"/>
                  </a:cxn>
                  <a:cxn ang="0">
                    <a:pos x="T4" y="T5"/>
                  </a:cxn>
                  <a:cxn ang="0">
                    <a:pos x="T6" y="T7"/>
                  </a:cxn>
                  <a:cxn ang="0">
                    <a:pos x="T8" y="T9"/>
                  </a:cxn>
                  <a:cxn ang="0">
                    <a:pos x="T10" y="T11"/>
                  </a:cxn>
                </a:cxnLst>
                <a:rect b="b" l="0" r="r" t="0"/>
                <a:pathLst>
                  <a:path h="24" w="20">
                    <a:moveTo>
                      <a:pt x="4" y="23"/>
                    </a:moveTo>
                    <a:cubicBezTo>
                      <a:pt x="6" y="19"/>
                      <a:pt x="8" y="15"/>
                      <a:pt x="11" y="12"/>
                    </a:cubicBezTo>
                    <a:cubicBezTo>
                      <a:pt x="14" y="9"/>
                      <a:pt x="17" y="6"/>
                      <a:pt x="19" y="3"/>
                    </a:cubicBezTo>
                    <a:cubicBezTo>
                      <a:pt x="20" y="1"/>
                      <a:pt x="18" y="0"/>
                      <a:pt x="17" y="1"/>
                    </a:cubicBezTo>
                    <a:cubicBezTo>
                      <a:pt x="9" y="4"/>
                      <a:pt x="3" y="14"/>
                      <a:pt x="1" y="22"/>
                    </a:cubicBezTo>
                    <a:cubicBezTo>
                      <a:pt x="0" y="23"/>
                      <a:pt x="3" y="24"/>
                      <a:pt x="4" y="2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86" name="Freeform 321"/>
              <p:cNvSpPr/>
              <p:nvPr/>
            </p:nvSpPr>
            <p:spPr bwMode="auto">
              <a:xfrm>
                <a:off x="2624" y="1169"/>
                <a:ext cx="30" cy="34"/>
              </a:xfrm>
              <a:custGeom>
                <a:gdLst>
                  <a:gd fmla="*/ 3 w 17" name="T0"/>
                  <a:gd fmla="*/ 18 h 19" name="T1"/>
                  <a:gd fmla="*/ 16 w 17" name="T2"/>
                  <a:gd fmla="*/ 3 h 19" name="T3"/>
                  <a:gd fmla="*/ 14 w 17" name="T4"/>
                  <a:gd fmla="*/ 1 h 19" name="T5"/>
                  <a:gd fmla="*/ 1 w 17" name="T6"/>
                  <a:gd fmla="*/ 16 h 19" name="T7"/>
                  <a:gd fmla="*/ 3 w 17" name="T8"/>
                  <a:gd fmla="*/ 18 h 19" name="T9"/>
                </a:gdLst>
                <a:cxnLst>
                  <a:cxn ang="0">
                    <a:pos x="T0" y="T1"/>
                  </a:cxn>
                  <a:cxn ang="0">
                    <a:pos x="T2" y="T3"/>
                  </a:cxn>
                  <a:cxn ang="0">
                    <a:pos x="T4" y="T5"/>
                  </a:cxn>
                  <a:cxn ang="0">
                    <a:pos x="T6" y="T7"/>
                  </a:cxn>
                  <a:cxn ang="0">
                    <a:pos x="T8" y="T9"/>
                  </a:cxn>
                </a:cxnLst>
                <a:rect b="b" l="0" r="r" t="0"/>
                <a:pathLst>
                  <a:path h="19" w="17">
                    <a:moveTo>
                      <a:pt x="3" y="18"/>
                    </a:moveTo>
                    <a:cubicBezTo>
                      <a:pt x="8" y="13"/>
                      <a:pt x="13" y="9"/>
                      <a:pt x="16" y="3"/>
                    </a:cubicBezTo>
                    <a:cubicBezTo>
                      <a:pt x="17" y="2"/>
                      <a:pt x="15" y="0"/>
                      <a:pt x="14" y="1"/>
                    </a:cubicBezTo>
                    <a:cubicBezTo>
                      <a:pt x="9" y="5"/>
                      <a:pt x="5" y="11"/>
                      <a:pt x="1" y="16"/>
                    </a:cubicBezTo>
                    <a:cubicBezTo>
                      <a:pt x="0" y="17"/>
                      <a:pt x="2" y="19"/>
                      <a:pt x="3" y="1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87" name="Freeform 322"/>
              <p:cNvSpPr/>
              <p:nvPr/>
            </p:nvSpPr>
            <p:spPr bwMode="auto">
              <a:xfrm>
                <a:off x="2352" y="1192"/>
                <a:ext cx="67" cy="104"/>
              </a:xfrm>
              <a:custGeom>
                <a:gdLst>
                  <a:gd fmla="*/ 4 w 38" name="T0"/>
                  <a:gd fmla="*/ 57 h 59" name="T1"/>
                  <a:gd fmla="*/ 37 w 38" name="T2"/>
                  <a:gd fmla="*/ 3 h 59" name="T3"/>
                  <a:gd fmla="*/ 35 w 38" name="T4"/>
                  <a:gd fmla="*/ 1 h 59" name="T5"/>
                  <a:gd fmla="*/ 1 w 38" name="T6"/>
                  <a:gd fmla="*/ 56 h 59" name="T7"/>
                  <a:gd fmla="*/ 4 w 38" name="T8"/>
                  <a:gd fmla="*/ 57 h 59" name="T9"/>
                </a:gdLst>
                <a:cxnLst>
                  <a:cxn ang="0">
                    <a:pos x="T0" y="T1"/>
                  </a:cxn>
                  <a:cxn ang="0">
                    <a:pos x="T2" y="T3"/>
                  </a:cxn>
                  <a:cxn ang="0">
                    <a:pos x="T4" y="T5"/>
                  </a:cxn>
                  <a:cxn ang="0">
                    <a:pos x="T6" y="T7"/>
                  </a:cxn>
                  <a:cxn ang="0">
                    <a:pos x="T8" y="T9"/>
                  </a:cxn>
                </a:cxnLst>
                <a:rect b="b" l="0" r="r" t="0"/>
                <a:pathLst>
                  <a:path h="59" w="38">
                    <a:moveTo>
                      <a:pt x="4" y="57"/>
                    </a:moveTo>
                    <a:cubicBezTo>
                      <a:pt x="12" y="37"/>
                      <a:pt x="26" y="21"/>
                      <a:pt x="37" y="3"/>
                    </a:cubicBezTo>
                    <a:cubicBezTo>
                      <a:pt x="38" y="2"/>
                      <a:pt x="36" y="0"/>
                      <a:pt x="35" y="1"/>
                    </a:cubicBezTo>
                    <a:cubicBezTo>
                      <a:pt x="20" y="16"/>
                      <a:pt x="7" y="36"/>
                      <a:pt x="1" y="56"/>
                    </a:cubicBezTo>
                    <a:cubicBezTo>
                      <a:pt x="0" y="58"/>
                      <a:pt x="3" y="59"/>
                      <a:pt x="4" y="5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88" name="Freeform 323"/>
              <p:cNvSpPr/>
              <p:nvPr/>
            </p:nvSpPr>
            <p:spPr bwMode="auto">
              <a:xfrm>
                <a:off x="2334" y="1219"/>
                <a:ext cx="37" cy="58"/>
              </a:xfrm>
              <a:custGeom>
                <a:gdLst>
                  <a:gd fmla="*/ 3 w 21" name="T0"/>
                  <a:gd fmla="*/ 31 h 33" name="T1"/>
                  <a:gd fmla="*/ 11 w 21" name="T2"/>
                  <a:gd fmla="*/ 16 h 33" name="T3"/>
                  <a:gd fmla="*/ 20 w 21" name="T4"/>
                  <a:gd fmla="*/ 3 h 33" name="T5"/>
                  <a:gd fmla="*/ 18 w 21" name="T6"/>
                  <a:gd fmla="*/ 1 h 33" name="T7"/>
                  <a:gd fmla="*/ 0 w 21" name="T8"/>
                  <a:gd fmla="*/ 29 h 33" name="T9"/>
                  <a:gd fmla="*/ 3 w 21" name="T10"/>
                  <a:gd fmla="*/ 31 h 33" name="T11"/>
                </a:gdLst>
                <a:cxnLst>
                  <a:cxn ang="0">
                    <a:pos x="T0" y="T1"/>
                  </a:cxn>
                  <a:cxn ang="0">
                    <a:pos x="T2" y="T3"/>
                  </a:cxn>
                  <a:cxn ang="0">
                    <a:pos x="T4" y="T5"/>
                  </a:cxn>
                  <a:cxn ang="0">
                    <a:pos x="T6" y="T7"/>
                  </a:cxn>
                  <a:cxn ang="0">
                    <a:pos x="T8" y="T9"/>
                  </a:cxn>
                  <a:cxn ang="0">
                    <a:pos x="T10" y="T11"/>
                  </a:cxn>
                </a:cxnLst>
                <a:rect b="b" l="0" r="r" t="0"/>
                <a:pathLst>
                  <a:path h="33" w="21">
                    <a:moveTo>
                      <a:pt x="3" y="31"/>
                    </a:moveTo>
                    <a:cubicBezTo>
                      <a:pt x="6" y="26"/>
                      <a:pt x="8" y="21"/>
                      <a:pt x="11" y="16"/>
                    </a:cubicBezTo>
                    <a:cubicBezTo>
                      <a:pt x="13" y="11"/>
                      <a:pt x="17" y="7"/>
                      <a:pt x="20" y="3"/>
                    </a:cubicBezTo>
                    <a:cubicBezTo>
                      <a:pt x="21" y="2"/>
                      <a:pt x="19" y="0"/>
                      <a:pt x="18" y="1"/>
                    </a:cubicBezTo>
                    <a:cubicBezTo>
                      <a:pt x="9" y="7"/>
                      <a:pt x="2" y="19"/>
                      <a:pt x="0" y="29"/>
                    </a:cubicBezTo>
                    <a:cubicBezTo>
                      <a:pt x="0" y="31"/>
                      <a:pt x="3" y="33"/>
                      <a:pt x="3" y="3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89" name="Freeform 324"/>
              <p:cNvSpPr/>
              <p:nvPr/>
            </p:nvSpPr>
            <p:spPr bwMode="auto">
              <a:xfrm>
                <a:off x="2310" y="1231"/>
                <a:ext cx="23" cy="37"/>
              </a:xfrm>
              <a:custGeom>
                <a:gdLst>
                  <a:gd fmla="*/ 3 w 13" name="T0"/>
                  <a:gd fmla="*/ 19 h 21" name="T1"/>
                  <a:gd fmla="*/ 13 w 13" name="T2"/>
                  <a:gd fmla="*/ 2 h 21" name="T3"/>
                  <a:gd fmla="*/ 10 w 13" name="T4"/>
                  <a:gd fmla="*/ 1 h 21" name="T5"/>
                  <a:gd fmla="*/ 0 w 13" name="T6"/>
                  <a:gd fmla="*/ 18 h 21" name="T7"/>
                  <a:gd fmla="*/ 3 w 13" name="T8"/>
                  <a:gd fmla="*/ 19 h 21" name="T9"/>
                </a:gdLst>
                <a:cxnLst>
                  <a:cxn ang="0">
                    <a:pos x="T0" y="T1"/>
                  </a:cxn>
                  <a:cxn ang="0">
                    <a:pos x="T2" y="T3"/>
                  </a:cxn>
                  <a:cxn ang="0">
                    <a:pos x="T4" y="T5"/>
                  </a:cxn>
                  <a:cxn ang="0">
                    <a:pos x="T6" y="T7"/>
                  </a:cxn>
                  <a:cxn ang="0">
                    <a:pos x="T8" y="T9"/>
                  </a:cxn>
                </a:cxnLst>
                <a:rect b="b" l="0" r="r" t="0"/>
                <a:pathLst>
                  <a:path h="21" w="13">
                    <a:moveTo>
                      <a:pt x="3" y="19"/>
                    </a:moveTo>
                    <a:cubicBezTo>
                      <a:pt x="7" y="15"/>
                      <a:pt x="11" y="8"/>
                      <a:pt x="13" y="2"/>
                    </a:cubicBezTo>
                    <a:cubicBezTo>
                      <a:pt x="13" y="1"/>
                      <a:pt x="11" y="0"/>
                      <a:pt x="10" y="1"/>
                    </a:cubicBezTo>
                    <a:cubicBezTo>
                      <a:pt x="6" y="6"/>
                      <a:pt x="2" y="12"/>
                      <a:pt x="0" y="18"/>
                    </a:cubicBezTo>
                    <a:cubicBezTo>
                      <a:pt x="0" y="19"/>
                      <a:pt x="2" y="21"/>
                      <a:pt x="3" y="1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90" name="Freeform 325"/>
              <p:cNvSpPr/>
              <p:nvPr/>
            </p:nvSpPr>
            <p:spPr bwMode="auto">
              <a:xfrm>
                <a:off x="2285" y="1224"/>
                <a:ext cx="18" cy="32"/>
              </a:xfrm>
              <a:custGeom>
                <a:gdLst>
                  <a:gd fmla="*/ 3 w 10" name="T0"/>
                  <a:gd fmla="*/ 16 h 18" name="T1"/>
                  <a:gd fmla="*/ 10 w 10" name="T2"/>
                  <a:gd fmla="*/ 4 h 18" name="T3"/>
                  <a:gd fmla="*/ 7 w 10" name="T4"/>
                  <a:gd fmla="*/ 2 h 18" name="T5"/>
                  <a:gd fmla="*/ 0 w 10" name="T6"/>
                  <a:gd fmla="*/ 15 h 18" name="T7"/>
                  <a:gd fmla="*/ 3 w 10" name="T8"/>
                  <a:gd fmla="*/ 16 h 18" name="T9"/>
                </a:gdLst>
                <a:cxnLst>
                  <a:cxn ang="0">
                    <a:pos x="T0" y="T1"/>
                  </a:cxn>
                  <a:cxn ang="0">
                    <a:pos x="T2" y="T3"/>
                  </a:cxn>
                  <a:cxn ang="0">
                    <a:pos x="T4" y="T5"/>
                  </a:cxn>
                  <a:cxn ang="0">
                    <a:pos x="T6" y="T7"/>
                  </a:cxn>
                  <a:cxn ang="0">
                    <a:pos x="T8" y="T9"/>
                  </a:cxn>
                </a:cxnLst>
                <a:rect b="b" l="0" r="r" t="0"/>
                <a:pathLst>
                  <a:path h="18" w="10">
                    <a:moveTo>
                      <a:pt x="3" y="16"/>
                    </a:moveTo>
                    <a:cubicBezTo>
                      <a:pt x="5" y="12"/>
                      <a:pt x="8" y="8"/>
                      <a:pt x="10" y="4"/>
                    </a:cubicBezTo>
                    <a:cubicBezTo>
                      <a:pt x="10" y="2"/>
                      <a:pt x="8" y="0"/>
                      <a:pt x="7" y="2"/>
                    </a:cubicBezTo>
                    <a:cubicBezTo>
                      <a:pt x="3" y="5"/>
                      <a:pt x="1" y="10"/>
                      <a:pt x="0" y="15"/>
                    </a:cubicBezTo>
                    <a:cubicBezTo>
                      <a:pt x="0" y="17"/>
                      <a:pt x="2" y="18"/>
                      <a:pt x="3" y="1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91" name="Freeform 326"/>
              <p:cNvSpPr/>
              <p:nvPr/>
            </p:nvSpPr>
            <p:spPr bwMode="auto">
              <a:xfrm>
                <a:off x="2366" y="1240"/>
                <a:ext cx="47" cy="74"/>
              </a:xfrm>
              <a:custGeom>
                <a:gdLst>
                  <a:gd fmla="*/ 4 w 27" name="T0"/>
                  <a:gd fmla="*/ 40 h 42" name="T1"/>
                  <a:gd fmla="*/ 26 w 27" name="T2"/>
                  <a:gd fmla="*/ 3 h 42" name="T3"/>
                  <a:gd fmla="*/ 24 w 27" name="T4"/>
                  <a:gd fmla="*/ 2 h 42" name="T5"/>
                  <a:gd fmla="*/ 1 w 27" name="T6"/>
                  <a:gd fmla="*/ 38 h 42" name="T7"/>
                  <a:gd fmla="*/ 4 w 27" name="T8"/>
                  <a:gd fmla="*/ 40 h 42" name="T9"/>
                </a:gdLst>
                <a:cxnLst>
                  <a:cxn ang="0">
                    <a:pos x="T0" y="T1"/>
                  </a:cxn>
                  <a:cxn ang="0">
                    <a:pos x="T2" y="T3"/>
                  </a:cxn>
                  <a:cxn ang="0">
                    <a:pos x="T4" y="T5"/>
                  </a:cxn>
                  <a:cxn ang="0">
                    <a:pos x="T6" y="T7"/>
                  </a:cxn>
                  <a:cxn ang="0">
                    <a:pos x="T8" y="T9"/>
                  </a:cxn>
                </a:cxnLst>
                <a:rect b="b" l="0" r="r" t="0"/>
                <a:pathLst>
                  <a:path h="42" w="27">
                    <a:moveTo>
                      <a:pt x="4" y="40"/>
                    </a:moveTo>
                    <a:cubicBezTo>
                      <a:pt x="12" y="29"/>
                      <a:pt x="21" y="16"/>
                      <a:pt x="26" y="3"/>
                    </a:cubicBezTo>
                    <a:cubicBezTo>
                      <a:pt x="27" y="2"/>
                      <a:pt x="25" y="0"/>
                      <a:pt x="24" y="2"/>
                    </a:cubicBezTo>
                    <a:cubicBezTo>
                      <a:pt x="15" y="12"/>
                      <a:pt x="8" y="26"/>
                      <a:pt x="1" y="38"/>
                    </a:cubicBezTo>
                    <a:cubicBezTo>
                      <a:pt x="0" y="40"/>
                      <a:pt x="3" y="42"/>
                      <a:pt x="4" y="4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92" name="Freeform 327"/>
              <p:cNvSpPr/>
              <p:nvPr/>
            </p:nvSpPr>
            <p:spPr bwMode="auto">
              <a:xfrm>
                <a:off x="2380" y="1300"/>
                <a:ext cx="28" cy="33"/>
              </a:xfrm>
              <a:custGeom>
                <a:gdLst>
                  <a:gd fmla="*/ 4 w 16" name="T0"/>
                  <a:gd fmla="*/ 18 h 19" name="T1"/>
                  <a:gd fmla="*/ 15 w 16" name="T2"/>
                  <a:gd fmla="*/ 3 h 19" name="T3"/>
                  <a:gd fmla="*/ 12 w 16" name="T4"/>
                  <a:gd fmla="*/ 1 h 19" name="T5"/>
                  <a:gd fmla="*/ 1 w 16" name="T6"/>
                  <a:gd fmla="*/ 16 h 19" name="T7"/>
                  <a:gd fmla="*/ 4 w 16" name="T8"/>
                  <a:gd fmla="*/ 18 h 19" name="T9"/>
                </a:gdLst>
                <a:cxnLst>
                  <a:cxn ang="0">
                    <a:pos x="T0" y="T1"/>
                  </a:cxn>
                  <a:cxn ang="0">
                    <a:pos x="T2" y="T3"/>
                  </a:cxn>
                  <a:cxn ang="0">
                    <a:pos x="T4" y="T5"/>
                  </a:cxn>
                  <a:cxn ang="0">
                    <a:pos x="T6" y="T7"/>
                  </a:cxn>
                  <a:cxn ang="0">
                    <a:pos x="T8" y="T9"/>
                  </a:cxn>
                </a:cxnLst>
                <a:rect b="b" l="0" r="r" t="0"/>
                <a:pathLst>
                  <a:path h="19" w="16">
                    <a:moveTo>
                      <a:pt x="4" y="18"/>
                    </a:moveTo>
                    <a:cubicBezTo>
                      <a:pt x="7" y="13"/>
                      <a:pt x="12" y="9"/>
                      <a:pt x="15" y="3"/>
                    </a:cubicBezTo>
                    <a:cubicBezTo>
                      <a:pt x="16" y="1"/>
                      <a:pt x="14" y="0"/>
                      <a:pt x="12" y="1"/>
                    </a:cubicBezTo>
                    <a:cubicBezTo>
                      <a:pt x="8" y="5"/>
                      <a:pt x="4" y="11"/>
                      <a:pt x="1" y="16"/>
                    </a:cubicBezTo>
                    <a:cubicBezTo>
                      <a:pt x="0" y="17"/>
                      <a:pt x="2" y="19"/>
                      <a:pt x="4" y="1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93" name="Freeform 328"/>
              <p:cNvSpPr/>
              <p:nvPr/>
            </p:nvSpPr>
            <p:spPr bwMode="auto">
              <a:xfrm>
                <a:off x="2389" y="1322"/>
                <a:ext cx="24" cy="32"/>
              </a:xfrm>
              <a:custGeom>
                <a:gdLst>
                  <a:gd fmla="*/ 4 w 14" name="T0"/>
                  <a:gd fmla="*/ 16 h 18" name="T1"/>
                  <a:gd fmla="*/ 9 w 14" name="T2"/>
                  <a:gd fmla="*/ 10 h 18" name="T3"/>
                  <a:gd fmla="*/ 14 w 14" name="T4"/>
                  <a:gd fmla="*/ 3 h 18" name="T5"/>
                  <a:gd fmla="*/ 11 w 14" name="T6"/>
                  <a:gd fmla="*/ 1 h 18" name="T7"/>
                  <a:gd fmla="*/ 6 w 14" name="T8"/>
                  <a:gd fmla="*/ 7 h 18" name="T9"/>
                  <a:gd fmla="*/ 1 w 14" name="T10"/>
                  <a:gd fmla="*/ 14 h 18" name="T11"/>
                  <a:gd fmla="*/ 4 w 14" name="T12"/>
                  <a:gd fmla="*/ 16 h 18" name="T13"/>
                </a:gdLst>
                <a:cxnLst>
                  <a:cxn ang="0">
                    <a:pos x="T0" y="T1"/>
                  </a:cxn>
                  <a:cxn ang="0">
                    <a:pos x="T2" y="T3"/>
                  </a:cxn>
                  <a:cxn ang="0">
                    <a:pos x="T4" y="T5"/>
                  </a:cxn>
                  <a:cxn ang="0">
                    <a:pos x="T6" y="T7"/>
                  </a:cxn>
                  <a:cxn ang="0">
                    <a:pos x="T8" y="T9"/>
                  </a:cxn>
                  <a:cxn ang="0">
                    <a:pos x="T10" y="T11"/>
                  </a:cxn>
                  <a:cxn ang="0">
                    <a:pos x="T12" y="T13"/>
                  </a:cxn>
                </a:cxnLst>
                <a:rect b="b" l="0" r="r" t="0"/>
                <a:pathLst>
                  <a:path h="18" w="14">
                    <a:moveTo>
                      <a:pt x="4" y="16"/>
                    </a:moveTo>
                    <a:cubicBezTo>
                      <a:pt x="6" y="14"/>
                      <a:pt x="8" y="12"/>
                      <a:pt x="9" y="10"/>
                    </a:cubicBezTo>
                    <a:cubicBezTo>
                      <a:pt x="11" y="8"/>
                      <a:pt x="13" y="6"/>
                      <a:pt x="14" y="3"/>
                    </a:cubicBezTo>
                    <a:cubicBezTo>
                      <a:pt x="14" y="1"/>
                      <a:pt x="12" y="0"/>
                      <a:pt x="11" y="1"/>
                    </a:cubicBezTo>
                    <a:cubicBezTo>
                      <a:pt x="9" y="3"/>
                      <a:pt x="7" y="5"/>
                      <a:pt x="6" y="7"/>
                    </a:cubicBezTo>
                    <a:cubicBezTo>
                      <a:pt x="4" y="9"/>
                      <a:pt x="3" y="12"/>
                      <a:pt x="1" y="14"/>
                    </a:cubicBezTo>
                    <a:cubicBezTo>
                      <a:pt x="0" y="16"/>
                      <a:pt x="3" y="18"/>
                      <a:pt x="4" y="1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94" name="Freeform 329"/>
              <p:cNvSpPr/>
              <p:nvPr/>
            </p:nvSpPr>
            <p:spPr bwMode="auto">
              <a:xfrm>
                <a:off x="2412" y="1347"/>
                <a:ext cx="23" cy="39"/>
              </a:xfrm>
              <a:custGeom>
                <a:gdLst>
                  <a:gd fmla="*/ 4 w 13" name="T0"/>
                  <a:gd fmla="*/ 20 h 22" name="T1"/>
                  <a:gd fmla="*/ 12 w 13" name="T2"/>
                  <a:gd fmla="*/ 3 h 22" name="T3"/>
                  <a:gd fmla="*/ 10 w 13" name="T4"/>
                  <a:gd fmla="*/ 1 h 22" name="T5"/>
                  <a:gd fmla="*/ 1 w 13" name="T6"/>
                  <a:gd fmla="*/ 19 h 22" name="T7"/>
                  <a:gd fmla="*/ 4 w 13" name="T8"/>
                  <a:gd fmla="*/ 20 h 22" name="T9"/>
                </a:gdLst>
                <a:cxnLst>
                  <a:cxn ang="0">
                    <a:pos x="T0" y="T1"/>
                  </a:cxn>
                  <a:cxn ang="0">
                    <a:pos x="T2" y="T3"/>
                  </a:cxn>
                  <a:cxn ang="0">
                    <a:pos x="T4" y="T5"/>
                  </a:cxn>
                  <a:cxn ang="0">
                    <a:pos x="T6" y="T7"/>
                  </a:cxn>
                  <a:cxn ang="0">
                    <a:pos x="T8" y="T9"/>
                  </a:cxn>
                </a:cxnLst>
                <a:rect b="b" l="0" r="r" t="0"/>
                <a:pathLst>
                  <a:path h="22" w="13">
                    <a:moveTo>
                      <a:pt x="4" y="20"/>
                    </a:moveTo>
                    <a:cubicBezTo>
                      <a:pt x="6" y="14"/>
                      <a:pt x="9" y="9"/>
                      <a:pt x="12" y="3"/>
                    </a:cubicBezTo>
                    <a:cubicBezTo>
                      <a:pt x="13" y="2"/>
                      <a:pt x="11" y="0"/>
                      <a:pt x="10" y="1"/>
                    </a:cubicBezTo>
                    <a:cubicBezTo>
                      <a:pt x="5" y="6"/>
                      <a:pt x="2" y="12"/>
                      <a:pt x="1" y="19"/>
                    </a:cubicBezTo>
                    <a:cubicBezTo>
                      <a:pt x="0" y="21"/>
                      <a:pt x="3" y="22"/>
                      <a:pt x="4" y="2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95" name="Freeform 330"/>
              <p:cNvSpPr/>
              <p:nvPr/>
            </p:nvSpPr>
            <p:spPr bwMode="auto">
              <a:xfrm>
                <a:off x="2435" y="1377"/>
                <a:ext cx="15" cy="25"/>
              </a:xfrm>
              <a:custGeom>
                <a:gdLst>
                  <a:gd fmla="*/ 4 w 9" name="T0"/>
                  <a:gd fmla="*/ 12 h 14" name="T1"/>
                  <a:gd fmla="*/ 8 w 9" name="T2"/>
                  <a:gd fmla="*/ 4 h 14" name="T3"/>
                  <a:gd fmla="*/ 6 w 9" name="T4"/>
                  <a:gd fmla="*/ 2 h 14" name="T5"/>
                  <a:gd fmla="*/ 1 w 9" name="T6"/>
                  <a:gd fmla="*/ 11 h 14" name="T7"/>
                  <a:gd fmla="*/ 4 w 9" name="T8"/>
                  <a:gd fmla="*/ 12 h 14" name="T9"/>
                </a:gdLst>
                <a:cxnLst>
                  <a:cxn ang="0">
                    <a:pos x="T0" y="T1"/>
                  </a:cxn>
                  <a:cxn ang="0">
                    <a:pos x="T2" y="T3"/>
                  </a:cxn>
                  <a:cxn ang="0">
                    <a:pos x="T4" y="T5"/>
                  </a:cxn>
                  <a:cxn ang="0">
                    <a:pos x="T6" y="T7"/>
                  </a:cxn>
                  <a:cxn ang="0">
                    <a:pos x="T8" y="T9"/>
                  </a:cxn>
                </a:cxnLst>
                <a:rect b="b" l="0" r="r" t="0"/>
                <a:pathLst>
                  <a:path h="14" w="9">
                    <a:moveTo>
                      <a:pt x="4" y="12"/>
                    </a:moveTo>
                    <a:cubicBezTo>
                      <a:pt x="5" y="9"/>
                      <a:pt x="6" y="6"/>
                      <a:pt x="8" y="4"/>
                    </a:cubicBezTo>
                    <a:cubicBezTo>
                      <a:pt x="9" y="2"/>
                      <a:pt x="7" y="0"/>
                      <a:pt x="6" y="2"/>
                    </a:cubicBezTo>
                    <a:cubicBezTo>
                      <a:pt x="3" y="4"/>
                      <a:pt x="1" y="7"/>
                      <a:pt x="1" y="11"/>
                    </a:cubicBezTo>
                    <a:cubicBezTo>
                      <a:pt x="0" y="13"/>
                      <a:pt x="4" y="14"/>
                      <a:pt x="4" y="1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96" name="Freeform 331"/>
              <p:cNvSpPr/>
              <p:nvPr/>
            </p:nvSpPr>
            <p:spPr bwMode="auto">
              <a:xfrm>
                <a:off x="2630" y="1328"/>
                <a:ext cx="121" cy="72"/>
              </a:xfrm>
              <a:custGeom>
                <a:gdLst>
                  <a:gd fmla="*/ 2 w 69" name="T0"/>
                  <a:gd fmla="*/ 33 h 41" name="T1"/>
                  <a:gd fmla="*/ 68 w 69" name="T2"/>
                  <a:gd fmla="*/ 3 h 41" name="T3"/>
                  <a:gd fmla="*/ 65 w 69" name="T4"/>
                  <a:gd fmla="*/ 1 h 41" name="T5"/>
                  <a:gd fmla="*/ 3 w 69" name="T6"/>
                  <a:gd fmla="*/ 30 h 41" name="T7"/>
                  <a:gd fmla="*/ 2 w 69" name="T8"/>
                  <a:gd fmla="*/ 33 h 41" name="T9"/>
                </a:gdLst>
                <a:cxnLst>
                  <a:cxn ang="0">
                    <a:pos x="T0" y="T1"/>
                  </a:cxn>
                  <a:cxn ang="0">
                    <a:pos x="T2" y="T3"/>
                  </a:cxn>
                  <a:cxn ang="0">
                    <a:pos x="T4" y="T5"/>
                  </a:cxn>
                  <a:cxn ang="0">
                    <a:pos x="T6" y="T7"/>
                  </a:cxn>
                  <a:cxn ang="0">
                    <a:pos x="T8" y="T9"/>
                  </a:cxn>
                </a:cxnLst>
                <a:rect b="b" l="0" r="r" t="0"/>
                <a:pathLst>
                  <a:path h="41" w="69">
                    <a:moveTo>
                      <a:pt x="2" y="33"/>
                    </a:moveTo>
                    <a:cubicBezTo>
                      <a:pt x="27" y="41"/>
                      <a:pt x="58" y="27"/>
                      <a:pt x="68" y="3"/>
                    </a:cubicBezTo>
                    <a:cubicBezTo>
                      <a:pt x="69" y="1"/>
                      <a:pt x="66" y="0"/>
                      <a:pt x="65" y="1"/>
                    </a:cubicBezTo>
                    <a:cubicBezTo>
                      <a:pt x="50" y="23"/>
                      <a:pt x="29" y="34"/>
                      <a:pt x="3" y="30"/>
                    </a:cubicBezTo>
                    <a:cubicBezTo>
                      <a:pt x="1" y="29"/>
                      <a:pt x="0" y="32"/>
                      <a:pt x="2" y="3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97" name="Freeform 332"/>
              <p:cNvSpPr/>
              <p:nvPr/>
            </p:nvSpPr>
            <p:spPr bwMode="auto">
              <a:xfrm>
                <a:off x="2670" y="1298"/>
                <a:ext cx="85" cy="75"/>
              </a:xfrm>
              <a:custGeom>
                <a:gdLst>
                  <a:gd fmla="*/ 3 w 48" name="T0"/>
                  <a:gd fmla="*/ 42 h 43" name="T1"/>
                  <a:gd fmla="*/ 47 w 48" name="T2"/>
                  <a:gd fmla="*/ 3 h 43" name="T3"/>
                  <a:gd fmla="*/ 44 w 48" name="T4"/>
                  <a:gd fmla="*/ 2 h 43" name="T5"/>
                  <a:gd fmla="*/ 25 w 48" name="T6"/>
                  <a:gd fmla="*/ 21 h 43" name="T7"/>
                  <a:gd fmla="*/ 1 w 48" name="T8"/>
                  <a:gd fmla="*/ 39 h 43" name="T9"/>
                  <a:gd fmla="*/ 3 w 48" name="T10"/>
                  <a:gd fmla="*/ 42 h 43" name="T11"/>
                </a:gdLst>
                <a:cxnLst>
                  <a:cxn ang="0">
                    <a:pos x="T0" y="T1"/>
                  </a:cxn>
                  <a:cxn ang="0">
                    <a:pos x="T2" y="T3"/>
                  </a:cxn>
                  <a:cxn ang="0">
                    <a:pos x="T4" y="T5"/>
                  </a:cxn>
                  <a:cxn ang="0">
                    <a:pos x="T6" y="T7"/>
                  </a:cxn>
                  <a:cxn ang="0">
                    <a:pos x="T8" y="T9"/>
                  </a:cxn>
                  <a:cxn ang="0">
                    <a:pos x="T10" y="T11"/>
                  </a:cxn>
                </a:cxnLst>
                <a:rect b="b" l="0" r="r" t="0"/>
                <a:pathLst>
                  <a:path h="43" w="48">
                    <a:moveTo>
                      <a:pt x="3" y="42"/>
                    </a:moveTo>
                    <a:cubicBezTo>
                      <a:pt x="20" y="34"/>
                      <a:pt x="37" y="20"/>
                      <a:pt x="47" y="3"/>
                    </a:cubicBezTo>
                    <a:cubicBezTo>
                      <a:pt x="48" y="2"/>
                      <a:pt x="46" y="0"/>
                      <a:pt x="44" y="2"/>
                    </a:cubicBezTo>
                    <a:cubicBezTo>
                      <a:pt x="38" y="8"/>
                      <a:pt x="32" y="15"/>
                      <a:pt x="25" y="21"/>
                    </a:cubicBezTo>
                    <a:cubicBezTo>
                      <a:pt x="18" y="28"/>
                      <a:pt x="10" y="33"/>
                      <a:pt x="1" y="39"/>
                    </a:cubicBezTo>
                    <a:cubicBezTo>
                      <a:pt x="0" y="40"/>
                      <a:pt x="1" y="43"/>
                      <a:pt x="3" y="4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98" name="Freeform 333"/>
              <p:cNvSpPr/>
              <p:nvPr/>
            </p:nvSpPr>
            <p:spPr bwMode="auto">
              <a:xfrm>
                <a:off x="2695" y="1300"/>
                <a:ext cx="31" cy="47"/>
              </a:xfrm>
              <a:custGeom>
                <a:gdLst>
                  <a:gd fmla="*/ 4 w 18" name="T0"/>
                  <a:gd fmla="*/ 25 h 27" name="T1"/>
                  <a:gd fmla="*/ 18 w 18" name="T2"/>
                  <a:gd fmla="*/ 3 h 27" name="T3"/>
                  <a:gd fmla="*/ 15 w 18" name="T4"/>
                  <a:gd fmla="*/ 1 h 27" name="T5"/>
                  <a:gd fmla="*/ 1 w 18" name="T6"/>
                  <a:gd fmla="*/ 23 h 27" name="T7"/>
                  <a:gd fmla="*/ 4 w 18" name="T8"/>
                  <a:gd fmla="*/ 25 h 27" name="T9"/>
                </a:gdLst>
                <a:cxnLst>
                  <a:cxn ang="0">
                    <a:pos x="T0" y="T1"/>
                  </a:cxn>
                  <a:cxn ang="0">
                    <a:pos x="T2" y="T3"/>
                  </a:cxn>
                  <a:cxn ang="0">
                    <a:pos x="T4" y="T5"/>
                  </a:cxn>
                  <a:cxn ang="0">
                    <a:pos x="T6" y="T7"/>
                  </a:cxn>
                  <a:cxn ang="0">
                    <a:pos x="T8" y="T9"/>
                  </a:cxn>
                </a:cxnLst>
                <a:rect b="b" l="0" r="r" t="0"/>
                <a:pathLst>
                  <a:path h="27" w="18">
                    <a:moveTo>
                      <a:pt x="4" y="25"/>
                    </a:moveTo>
                    <a:cubicBezTo>
                      <a:pt x="9" y="18"/>
                      <a:pt x="14" y="11"/>
                      <a:pt x="18" y="3"/>
                    </a:cubicBezTo>
                    <a:cubicBezTo>
                      <a:pt x="18" y="2"/>
                      <a:pt x="16" y="0"/>
                      <a:pt x="15" y="1"/>
                    </a:cubicBezTo>
                    <a:cubicBezTo>
                      <a:pt x="10" y="8"/>
                      <a:pt x="6" y="16"/>
                      <a:pt x="1" y="23"/>
                    </a:cubicBezTo>
                    <a:cubicBezTo>
                      <a:pt x="0" y="25"/>
                      <a:pt x="3" y="27"/>
                      <a:pt x="4" y="2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99" name="Freeform 334"/>
              <p:cNvSpPr/>
              <p:nvPr/>
            </p:nvSpPr>
            <p:spPr bwMode="auto">
              <a:xfrm>
                <a:off x="2046" y="1345"/>
                <a:ext cx="42" cy="51"/>
              </a:xfrm>
              <a:custGeom>
                <a:gdLst>
                  <a:gd fmla="*/ 4 w 24" name="T0"/>
                  <a:gd fmla="*/ 28 h 29" name="T1"/>
                  <a:gd fmla="*/ 24 w 24" name="T2"/>
                  <a:gd fmla="*/ 3 h 29" name="T3"/>
                  <a:gd fmla="*/ 21 w 24" name="T4"/>
                  <a:gd fmla="*/ 1 h 29" name="T5"/>
                  <a:gd fmla="*/ 13 w 24" name="T6"/>
                  <a:gd fmla="*/ 14 h 29" name="T7"/>
                  <a:gd fmla="*/ 2 w 24" name="T8"/>
                  <a:gd fmla="*/ 25 h 29" name="T9"/>
                  <a:gd fmla="*/ 4 w 24" name="T10"/>
                  <a:gd fmla="*/ 28 h 29" name="T11"/>
                </a:gdLst>
                <a:cxnLst>
                  <a:cxn ang="0">
                    <a:pos x="T0" y="T1"/>
                  </a:cxn>
                  <a:cxn ang="0">
                    <a:pos x="T2" y="T3"/>
                  </a:cxn>
                  <a:cxn ang="0">
                    <a:pos x="T4" y="T5"/>
                  </a:cxn>
                  <a:cxn ang="0">
                    <a:pos x="T6" y="T7"/>
                  </a:cxn>
                  <a:cxn ang="0">
                    <a:pos x="T8" y="T9"/>
                  </a:cxn>
                  <a:cxn ang="0">
                    <a:pos x="T10" y="T11"/>
                  </a:cxn>
                </a:cxnLst>
                <a:rect b="b" l="0" r="r" t="0"/>
                <a:pathLst>
                  <a:path h="28" w="24">
                    <a:moveTo>
                      <a:pt x="4" y="28"/>
                    </a:moveTo>
                    <a:cubicBezTo>
                      <a:pt x="13" y="23"/>
                      <a:pt x="22" y="13"/>
                      <a:pt x="24" y="3"/>
                    </a:cubicBezTo>
                    <a:cubicBezTo>
                      <a:pt x="24" y="1"/>
                      <a:pt x="22" y="0"/>
                      <a:pt x="21" y="1"/>
                    </a:cubicBezTo>
                    <a:cubicBezTo>
                      <a:pt x="18" y="6"/>
                      <a:pt x="16" y="10"/>
                      <a:pt x="13" y="14"/>
                    </a:cubicBezTo>
                    <a:cubicBezTo>
                      <a:pt x="10" y="18"/>
                      <a:pt x="6" y="22"/>
                      <a:pt x="2" y="25"/>
                    </a:cubicBezTo>
                    <a:cubicBezTo>
                      <a:pt x="0" y="26"/>
                      <a:pt x="2" y="29"/>
                      <a:pt x="4" y="2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00" name="Freeform 335"/>
              <p:cNvSpPr/>
              <p:nvPr/>
            </p:nvSpPr>
            <p:spPr bwMode="auto">
              <a:xfrm>
                <a:off x="2085" y="1344"/>
                <a:ext cx="35" cy="45"/>
              </a:xfrm>
              <a:custGeom>
                <a:gdLst>
                  <a:gd fmla="*/ 4 w 20" name="T0"/>
                  <a:gd fmla="*/ 24 h 26" name="T1"/>
                  <a:gd fmla="*/ 20 w 20" name="T2"/>
                  <a:gd fmla="*/ 2 h 26" name="T3"/>
                  <a:gd fmla="*/ 17 w 20" name="T4"/>
                  <a:gd fmla="*/ 1 h 26" name="T5"/>
                  <a:gd fmla="*/ 1 w 20" name="T6"/>
                  <a:gd fmla="*/ 22 h 26" name="T7"/>
                  <a:gd fmla="*/ 4 w 20" name="T8"/>
                  <a:gd fmla="*/ 24 h 26" name="T9"/>
                </a:gdLst>
                <a:cxnLst>
                  <a:cxn ang="0">
                    <a:pos x="T0" y="T1"/>
                  </a:cxn>
                  <a:cxn ang="0">
                    <a:pos x="T2" y="T3"/>
                  </a:cxn>
                  <a:cxn ang="0">
                    <a:pos x="T4" y="T5"/>
                  </a:cxn>
                  <a:cxn ang="0">
                    <a:pos x="T6" y="T7"/>
                  </a:cxn>
                  <a:cxn ang="0">
                    <a:pos x="T8" y="T9"/>
                  </a:cxn>
                </a:cxnLst>
                <a:rect b="b" l="0" r="r" t="0"/>
                <a:pathLst>
                  <a:path h="26" w="20">
                    <a:moveTo>
                      <a:pt x="4" y="24"/>
                    </a:moveTo>
                    <a:cubicBezTo>
                      <a:pt x="10" y="18"/>
                      <a:pt x="16" y="10"/>
                      <a:pt x="20" y="2"/>
                    </a:cubicBezTo>
                    <a:cubicBezTo>
                      <a:pt x="20" y="0"/>
                      <a:pt x="18" y="0"/>
                      <a:pt x="17" y="1"/>
                    </a:cubicBezTo>
                    <a:cubicBezTo>
                      <a:pt x="12" y="8"/>
                      <a:pt x="7" y="15"/>
                      <a:pt x="1" y="22"/>
                    </a:cubicBezTo>
                    <a:cubicBezTo>
                      <a:pt x="0" y="23"/>
                      <a:pt x="2" y="26"/>
                      <a:pt x="4" y="2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01" name="Freeform 336"/>
              <p:cNvSpPr/>
              <p:nvPr/>
            </p:nvSpPr>
            <p:spPr bwMode="auto">
              <a:xfrm>
                <a:off x="2111" y="1345"/>
                <a:ext cx="32" cy="51"/>
              </a:xfrm>
              <a:custGeom>
                <a:gdLst>
                  <a:gd fmla="*/ 4 w 18" name="T0"/>
                  <a:gd fmla="*/ 27 h 29" name="T1"/>
                  <a:gd fmla="*/ 17 w 18" name="T2"/>
                  <a:gd fmla="*/ 2 h 29" name="T3"/>
                  <a:gd fmla="*/ 14 w 18" name="T4"/>
                  <a:gd fmla="*/ 1 h 29" name="T5"/>
                  <a:gd fmla="*/ 1 w 18" name="T6"/>
                  <a:gd fmla="*/ 26 h 29" name="T7"/>
                  <a:gd fmla="*/ 4 w 18" name="T8"/>
                  <a:gd fmla="*/ 27 h 29" name="T9"/>
                </a:gdLst>
                <a:cxnLst>
                  <a:cxn ang="0">
                    <a:pos x="T0" y="T1"/>
                  </a:cxn>
                  <a:cxn ang="0">
                    <a:pos x="T2" y="T3"/>
                  </a:cxn>
                  <a:cxn ang="0">
                    <a:pos x="T4" y="T5"/>
                  </a:cxn>
                  <a:cxn ang="0">
                    <a:pos x="T6" y="T7"/>
                  </a:cxn>
                  <a:cxn ang="0">
                    <a:pos x="T8" y="T9"/>
                  </a:cxn>
                </a:cxnLst>
                <a:rect b="b" l="0" r="r" t="0"/>
                <a:pathLst>
                  <a:path h="28" w="18">
                    <a:moveTo>
                      <a:pt x="4" y="27"/>
                    </a:moveTo>
                    <a:cubicBezTo>
                      <a:pt x="8" y="19"/>
                      <a:pt x="14" y="11"/>
                      <a:pt x="17" y="2"/>
                    </a:cubicBezTo>
                    <a:cubicBezTo>
                      <a:pt x="18" y="1"/>
                      <a:pt x="15" y="0"/>
                      <a:pt x="14" y="1"/>
                    </a:cubicBezTo>
                    <a:cubicBezTo>
                      <a:pt x="9" y="9"/>
                      <a:pt x="5" y="17"/>
                      <a:pt x="1" y="26"/>
                    </a:cubicBezTo>
                    <a:cubicBezTo>
                      <a:pt x="0" y="28"/>
                      <a:pt x="3" y="29"/>
                      <a:pt x="4" y="2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02" name="Freeform 337"/>
              <p:cNvSpPr/>
              <p:nvPr/>
            </p:nvSpPr>
            <p:spPr bwMode="auto">
              <a:xfrm>
                <a:off x="2148" y="1356"/>
                <a:ext cx="23" cy="47"/>
              </a:xfrm>
              <a:custGeom>
                <a:gdLst>
                  <a:gd fmla="*/ 4 w 13" name="T0"/>
                  <a:gd fmla="*/ 25 h 27" name="T1"/>
                  <a:gd fmla="*/ 13 w 13" name="T2"/>
                  <a:gd fmla="*/ 2 h 27" name="T3"/>
                  <a:gd fmla="*/ 9 w 13" name="T4"/>
                  <a:gd fmla="*/ 1 h 27" name="T5"/>
                  <a:gd fmla="*/ 1 w 13" name="T6"/>
                  <a:gd fmla="*/ 24 h 27" name="T7"/>
                  <a:gd fmla="*/ 4 w 13" name="T8"/>
                  <a:gd fmla="*/ 25 h 27" name="T9"/>
                </a:gdLst>
                <a:cxnLst>
                  <a:cxn ang="0">
                    <a:pos x="T0" y="T1"/>
                  </a:cxn>
                  <a:cxn ang="0">
                    <a:pos x="T2" y="T3"/>
                  </a:cxn>
                  <a:cxn ang="0">
                    <a:pos x="T4" y="T5"/>
                  </a:cxn>
                  <a:cxn ang="0">
                    <a:pos x="T6" y="T7"/>
                  </a:cxn>
                  <a:cxn ang="0">
                    <a:pos x="T8" y="T9"/>
                  </a:cxn>
                </a:cxnLst>
                <a:rect b="b" l="0" r="r" t="0"/>
                <a:pathLst>
                  <a:path h="27" w="13">
                    <a:moveTo>
                      <a:pt x="4" y="25"/>
                    </a:moveTo>
                    <a:cubicBezTo>
                      <a:pt x="8" y="18"/>
                      <a:pt x="12" y="10"/>
                      <a:pt x="13" y="2"/>
                    </a:cubicBezTo>
                    <a:cubicBezTo>
                      <a:pt x="13" y="0"/>
                      <a:pt x="10" y="0"/>
                      <a:pt x="9" y="1"/>
                    </a:cubicBezTo>
                    <a:cubicBezTo>
                      <a:pt x="6" y="9"/>
                      <a:pt x="4" y="16"/>
                      <a:pt x="1" y="24"/>
                    </a:cubicBezTo>
                    <a:cubicBezTo>
                      <a:pt x="0" y="26"/>
                      <a:pt x="2" y="27"/>
                      <a:pt x="4" y="2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03" name="Freeform 338"/>
              <p:cNvSpPr/>
              <p:nvPr/>
            </p:nvSpPr>
            <p:spPr bwMode="auto">
              <a:xfrm>
                <a:off x="1468" y="1829"/>
                <a:ext cx="95" cy="114"/>
              </a:xfrm>
              <a:custGeom>
                <a:gdLst>
                  <a:gd fmla="*/ 53 w 54" name="T0"/>
                  <a:gd fmla="*/ 61 h 65" name="T1"/>
                  <a:gd fmla="*/ 3 w 54" name="T2"/>
                  <a:gd fmla="*/ 2 h 65" name="T3"/>
                  <a:gd fmla="*/ 0 w 54" name="T4"/>
                  <a:gd fmla="*/ 3 h 65" name="T5"/>
                  <a:gd fmla="*/ 51 w 54" name="T6"/>
                  <a:gd fmla="*/ 64 h 65" name="T7"/>
                  <a:gd fmla="*/ 53 w 54" name="T8"/>
                  <a:gd fmla="*/ 61 h 65" name="T9"/>
                </a:gdLst>
                <a:cxnLst>
                  <a:cxn ang="0">
                    <a:pos x="T0" y="T1"/>
                  </a:cxn>
                  <a:cxn ang="0">
                    <a:pos x="T2" y="T3"/>
                  </a:cxn>
                  <a:cxn ang="0">
                    <a:pos x="T4" y="T5"/>
                  </a:cxn>
                  <a:cxn ang="0">
                    <a:pos x="T6" y="T7"/>
                  </a:cxn>
                  <a:cxn ang="0">
                    <a:pos x="T8" y="T9"/>
                  </a:cxn>
                </a:cxnLst>
                <a:rect b="b" l="0" r="r" t="0"/>
                <a:pathLst>
                  <a:path h="65" w="54">
                    <a:moveTo>
                      <a:pt x="53" y="61"/>
                    </a:moveTo>
                    <a:cubicBezTo>
                      <a:pt x="33" y="43"/>
                      <a:pt x="18" y="24"/>
                      <a:pt x="3" y="2"/>
                    </a:cubicBezTo>
                    <a:cubicBezTo>
                      <a:pt x="2" y="0"/>
                      <a:pt x="0" y="1"/>
                      <a:pt x="0" y="3"/>
                    </a:cubicBezTo>
                    <a:cubicBezTo>
                      <a:pt x="10" y="27"/>
                      <a:pt x="29" y="49"/>
                      <a:pt x="51" y="64"/>
                    </a:cubicBezTo>
                    <a:cubicBezTo>
                      <a:pt x="52" y="65"/>
                      <a:pt x="54" y="62"/>
                      <a:pt x="53" y="6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04" name="Freeform 339"/>
              <p:cNvSpPr/>
              <p:nvPr/>
            </p:nvSpPr>
            <p:spPr bwMode="auto">
              <a:xfrm>
                <a:off x="1498" y="1822"/>
                <a:ext cx="63" cy="77"/>
              </a:xfrm>
              <a:custGeom>
                <a:gdLst>
                  <a:gd fmla="*/ 34 w 36" name="T0"/>
                  <a:gd fmla="*/ 40 h 44" name="T1"/>
                  <a:gd fmla="*/ 3 w 36" name="T2"/>
                  <a:gd fmla="*/ 2 h 44" name="T3"/>
                  <a:gd fmla="*/ 0 w 36" name="T4"/>
                  <a:gd fmla="*/ 3 h 44" name="T5"/>
                  <a:gd fmla="*/ 32 w 36" name="T6"/>
                  <a:gd fmla="*/ 43 h 44" name="T7"/>
                  <a:gd fmla="*/ 34 w 36" name="T8"/>
                  <a:gd fmla="*/ 40 h 44" name="T9"/>
                </a:gdLst>
                <a:cxnLst>
                  <a:cxn ang="0">
                    <a:pos x="T0" y="T1"/>
                  </a:cxn>
                  <a:cxn ang="0">
                    <a:pos x="T2" y="T3"/>
                  </a:cxn>
                  <a:cxn ang="0">
                    <a:pos x="T4" y="T5"/>
                  </a:cxn>
                  <a:cxn ang="0">
                    <a:pos x="T6" y="T7"/>
                  </a:cxn>
                  <a:cxn ang="0">
                    <a:pos x="T8" y="T9"/>
                  </a:cxn>
                </a:cxnLst>
                <a:rect b="b" l="0" r="r" t="0"/>
                <a:pathLst>
                  <a:path h="44" w="36">
                    <a:moveTo>
                      <a:pt x="34" y="40"/>
                    </a:moveTo>
                    <a:cubicBezTo>
                      <a:pt x="21" y="29"/>
                      <a:pt x="12" y="17"/>
                      <a:pt x="3" y="2"/>
                    </a:cubicBezTo>
                    <a:cubicBezTo>
                      <a:pt x="2" y="0"/>
                      <a:pt x="0" y="1"/>
                      <a:pt x="0" y="3"/>
                    </a:cubicBezTo>
                    <a:cubicBezTo>
                      <a:pt x="5" y="19"/>
                      <a:pt x="18" y="34"/>
                      <a:pt x="32" y="43"/>
                    </a:cubicBezTo>
                    <a:cubicBezTo>
                      <a:pt x="34" y="44"/>
                      <a:pt x="36" y="42"/>
                      <a:pt x="34" y="4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05" name="Freeform 340"/>
              <p:cNvSpPr/>
              <p:nvPr/>
            </p:nvSpPr>
            <p:spPr bwMode="auto">
              <a:xfrm>
                <a:off x="1513" y="1790"/>
                <a:ext cx="50" cy="72"/>
              </a:xfrm>
              <a:custGeom>
                <a:gdLst>
                  <a:gd fmla="*/ 27 w 28" name="T0"/>
                  <a:gd fmla="*/ 37 h 41" name="T1"/>
                  <a:gd fmla="*/ 4 w 28" name="T2"/>
                  <a:gd fmla="*/ 1 h 41" name="T3"/>
                  <a:gd fmla="*/ 1 w 28" name="T4"/>
                  <a:gd fmla="*/ 3 h 41" name="T5"/>
                  <a:gd fmla="*/ 24 w 28" name="T6"/>
                  <a:gd fmla="*/ 39 h 41" name="T7"/>
                  <a:gd fmla="*/ 27 w 28" name="T8"/>
                  <a:gd fmla="*/ 37 h 41" name="T9"/>
                </a:gdLst>
                <a:cxnLst>
                  <a:cxn ang="0">
                    <a:pos x="T0" y="T1"/>
                  </a:cxn>
                  <a:cxn ang="0">
                    <a:pos x="T2" y="T3"/>
                  </a:cxn>
                  <a:cxn ang="0">
                    <a:pos x="T4" y="T5"/>
                  </a:cxn>
                  <a:cxn ang="0">
                    <a:pos x="T6" y="T7"/>
                  </a:cxn>
                  <a:cxn ang="0">
                    <a:pos x="T8" y="T9"/>
                  </a:cxn>
                </a:cxnLst>
                <a:rect b="b" l="0" r="r" t="0"/>
                <a:pathLst>
                  <a:path h="41" w="28">
                    <a:moveTo>
                      <a:pt x="27" y="37"/>
                    </a:moveTo>
                    <a:cubicBezTo>
                      <a:pt x="19" y="26"/>
                      <a:pt x="11" y="13"/>
                      <a:pt x="4" y="1"/>
                    </a:cubicBezTo>
                    <a:cubicBezTo>
                      <a:pt x="3" y="0"/>
                      <a:pt x="0" y="1"/>
                      <a:pt x="1" y="3"/>
                    </a:cubicBezTo>
                    <a:cubicBezTo>
                      <a:pt x="7" y="16"/>
                      <a:pt x="15" y="28"/>
                      <a:pt x="24" y="39"/>
                    </a:cubicBezTo>
                    <a:cubicBezTo>
                      <a:pt x="25" y="41"/>
                      <a:pt x="28" y="39"/>
                      <a:pt x="27" y="3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06" name="Freeform 341"/>
              <p:cNvSpPr/>
              <p:nvPr/>
            </p:nvSpPr>
            <p:spPr bwMode="auto">
              <a:xfrm>
                <a:off x="1527" y="1759"/>
                <a:ext cx="36" cy="47"/>
              </a:xfrm>
              <a:custGeom>
                <a:gdLst>
                  <a:gd fmla="*/ 19 w 20" name="T0"/>
                  <a:gd fmla="*/ 23 h 27" name="T1"/>
                  <a:gd fmla="*/ 3 w 20" name="T2"/>
                  <a:gd fmla="*/ 1 h 27" name="T3"/>
                  <a:gd fmla="*/ 0 w 20" name="T4"/>
                  <a:gd fmla="*/ 2 h 27" name="T5"/>
                  <a:gd fmla="*/ 17 w 20" name="T6"/>
                  <a:gd fmla="*/ 26 h 27" name="T7"/>
                  <a:gd fmla="*/ 19 w 20" name="T8"/>
                  <a:gd fmla="*/ 23 h 27" name="T9"/>
                </a:gdLst>
                <a:cxnLst>
                  <a:cxn ang="0">
                    <a:pos x="T0" y="T1"/>
                  </a:cxn>
                  <a:cxn ang="0">
                    <a:pos x="T2" y="T3"/>
                  </a:cxn>
                  <a:cxn ang="0">
                    <a:pos x="T4" y="T5"/>
                  </a:cxn>
                  <a:cxn ang="0">
                    <a:pos x="T6" y="T7"/>
                  </a:cxn>
                  <a:cxn ang="0">
                    <a:pos x="T8" y="T9"/>
                  </a:cxn>
                </a:cxnLst>
                <a:rect b="b" l="0" r="r" t="0"/>
                <a:pathLst>
                  <a:path h="27" w="20">
                    <a:moveTo>
                      <a:pt x="19" y="23"/>
                    </a:moveTo>
                    <a:cubicBezTo>
                      <a:pt x="11" y="18"/>
                      <a:pt x="6" y="10"/>
                      <a:pt x="3" y="1"/>
                    </a:cubicBezTo>
                    <a:cubicBezTo>
                      <a:pt x="3" y="0"/>
                      <a:pt x="0" y="0"/>
                      <a:pt x="0" y="2"/>
                    </a:cubicBezTo>
                    <a:cubicBezTo>
                      <a:pt x="1" y="12"/>
                      <a:pt x="8" y="22"/>
                      <a:pt x="17" y="26"/>
                    </a:cubicBezTo>
                    <a:cubicBezTo>
                      <a:pt x="19" y="27"/>
                      <a:pt x="20" y="24"/>
                      <a:pt x="19" y="2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07" name="Freeform 342"/>
              <p:cNvSpPr/>
              <p:nvPr/>
            </p:nvSpPr>
            <p:spPr bwMode="auto">
              <a:xfrm>
                <a:off x="1543" y="1730"/>
                <a:ext cx="28" cy="36"/>
              </a:xfrm>
              <a:custGeom>
                <a:gdLst>
                  <a:gd fmla="*/ 14 w 16" name="T0"/>
                  <a:gd fmla="*/ 16 h 20" name="T1"/>
                  <a:gd fmla="*/ 3 w 16" name="T2"/>
                  <a:gd fmla="*/ 1 h 20" name="T3"/>
                  <a:gd fmla="*/ 0 w 16" name="T4"/>
                  <a:gd fmla="*/ 2 h 20" name="T5"/>
                  <a:gd fmla="*/ 13 w 16" name="T6"/>
                  <a:gd fmla="*/ 19 h 20" name="T7"/>
                  <a:gd fmla="*/ 14 w 16" name="T8"/>
                  <a:gd fmla="*/ 16 h 20" name="T9"/>
                </a:gdLst>
                <a:cxnLst>
                  <a:cxn ang="0">
                    <a:pos x="T0" y="T1"/>
                  </a:cxn>
                  <a:cxn ang="0">
                    <a:pos x="T2" y="T3"/>
                  </a:cxn>
                  <a:cxn ang="0">
                    <a:pos x="T4" y="T5"/>
                  </a:cxn>
                  <a:cxn ang="0">
                    <a:pos x="T6" y="T7"/>
                  </a:cxn>
                  <a:cxn ang="0">
                    <a:pos x="T8" y="T9"/>
                  </a:cxn>
                </a:cxnLst>
                <a:rect b="b" l="0" r="r" t="0"/>
                <a:pathLst>
                  <a:path h="20" w="16">
                    <a:moveTo>
                      <a:pt x="14" y="16"/>
                    </a:moveTo>
                    <a:cubicBezTo>
                      <a:pt x="9" y="12"/>
                      <a:pt x="6" y="7"/>
                      <a:pt x="3" y="1"/>
                    </a:cubicBezTo>
                    <a:cubicBezTo>
                      <a:pt x="2" y="0"/>
                      <a:pt x="0" y="1"/>
                      <a:pt x="0" y="2"/>
                    </a:cubicBezTo>
                    <a:cubicBezTo>
                      <a:pt x="1" y="9"/>
                      <a:pt x="7" y="15"/>
                      <a:pt x="13" y="19"/>
                    </a:cubicBezTo>
                    <a:cubicBezTo>
                      <a:pt x="15" y="20"/>
                      <a:pt x="16" y="17"/>
                      <a:pt x="14" y="1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08" name="Freeform 343"/>
              <p:cNvSpPr/>
              <p:nvPr/>
            </p:nvSpPr>
            <p:spPr bwMode="auto">
              <a:xfrm>
                <a:off x="1554" y="1692"/>
                <a:ext cx="33" cy="42"/>
              </a:xfrm>
              <a:custGeom>
                <a:gdLst>
                  <a:gd fmla="*/ 17 w 19" name="T0"/>
                  <a:gd fmla="*/ 20 h 24" name="T1"/>
                  <a:gd fmla="*/ 3 w 19" name="T2"/>
                  <a:gd fmla="*/ 2 h 24" name="T3"/>
                  <a:gd fmla="*/ 1 w 19" name="T4"/>
                  <a:gd fmla="*/ 3 h 24" name="T5"/>
                  <a:gd fmla="*/ 14 w 19" name="T6"/>
                  <a:gd fmla="*/ 23 h 24" name="T7"/>
                  <a:gd fmla="*/ 17 w 19" name="T8"/>
                  <a:gd fmla="*/ 20 h 24" name="T9"/>
                </a:gdLst>
                <a:cxnLst>
                  <a:cxn ang="0">
                    <a:pos x="T0" y="T1"/>
                  </a:cxn>
                  <a:cxn ang="0">
                    <a:pos x="T2" y="T3"/>
                  </a:cxn>
                  <a:cxn ang="0">
                    <a:pos x="T4" y="T5"/>
                  </a:cxn>
                  <a:cxn ang="0">
                    <a:pos x="T6" y="T7"/>
                  </a:cxn>
                  <a:cxn ang="0">
                    <a:pos x="T8" y="T9"/>
                  </a:cxn>
                </a:cxnLst>
                <a:rect b="b" l="0" r="r" t="0"/>
                <a:pathLst>
                  <a:path h="24" w="19">
                    <a:moveTo>
                      <a:pt x="17" y="20"/>
                    </a:moveTo>
                    <a:cubicBezTo>
                      <a:pt x="12" y="15"/>
                      <a:pt x="7" y="8"/>
                      <a:pt x="3" y="2"/>
                    </a:cubicBezTo>
                    <a:cubicBezTo>
                      <a:pt x="2" y="0"/>
                      <a:pt x="0" y="1"/>
                      <a:pt x="1" y="3"/>
                    </a:cubicBezTo>
                    <a:cubicBezTo>
                      <a:pt x="3" y="11"/>
                      <a:pt x="8" y="18"/>
                      <a:pt x="14" y="23"/>
                    </a:cubicBezTo>
                    <a:cubicBezTo>
                      <a:pt x="16" y="24"/>
                      <a:pt x="19" y="22"/>
                      <a:pt x="17" y="2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09" name="Freeform 344"/>
              <p:cNvSpPr/>
              <p:nvPr/>
            </p:nvSpPr>
            <p:spPr bwMode="auto">
              <a:xfrm>
                <a:off x="1577" y="1667"/>
                <a:ext cx="35" cy="49"/>
              </a:xfrm>
              <a:custGeom>
                <a:gdLst>
                  <a:gd fmla="*/ 18 w 20" name="T0"/>
                  <a:gd fmla="*/ 24 h 28" name="T1"/>
                  <a:gd fmla="*/ 3 w 20" name="T2"/>
                  <a:gd fmla="*/ 2 h 28" name="T3"/>
                  <a:gd fmla="*/ 0 w 20" name="T4"/>
                  <a:gd fmla="*/ 3 h 28" name="T5"/>
                  <a:gd fmla="*/ 16 w 20" name="T6"/>
                  <a:gd fmla="*/ 26 h 28" name="T7"/>
                  <a:gd fmla="*/ 18 w 20" name="T8"/>
                  <a:gd fmla="*/ 24 h 28" name="T9"/>
                </a:gdLst>
                <a:cxnLst>
                  <a:cxn ang="0">
                    <a:pos x="T0" y="T1"/>
                  </a:cxn>
                  <a:cxn ang="0">
                    <a:pos x="T2" y="T3"/>
                  </a:cxn>
                  <a:cxn ang="0">
                    <a:pos x="T4" y="T5"/>
                  </a:cxn>
                  <a:cxn ang="0">
                    <a:pos x="T6" y="T7"/>
                  </a:cxn>
                  <a:cxn ang="0">
                    <a:pos x="T8" y="T9"/>
                  </a:cxn>
                </a:cxnLst>
                <a:rect b="b" l="0" r="r" t="0"/>
                <a:pathLst>
                  <a:path h="28" w="20">
                    <a:moveTo>
                      <a:pt x="18" y="24"/>
                    </a:moveTo>
                    <a:cubicBezTo>
                      <a:pt x="12" y="17"/>
                      <a:pt x="7" y="10"/>
                      <a:pt x="3" y="2"/>
                    </a:cubicBezTo>
                    <a:cubicBezTo>
                      <a:pt x="2" y="0"/>
                      <a:pt x="0" y="1"/>
                      <a:pt x="0" y="3"/>
                    </a:cubicBezTo>
                    <a:cubicBezTo>
                      <a:pt x="3" y="12"/>
                      <a:pt x="9" y="20"/>
                      <a:pt x="16" y="26"/>
                    </a:cubicBezTo>
                    <a:cubicBezTo>
                      <a:pt x="18" y="28"/>
                      <a:pt x="20" y="25"/>
                      <a:pt x="18" y="2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10" name="Freeform 345"/>
              <p:cNvSpPr/>
              <p:nvPr/>
            </p:nvSpPr>
            <p:spPr bwMode="auto">
              <a:xfrm>
                <a:off x="1441" y="1862"/>
                <a:ext cx="55" cy="67"/>
              </a:xfrm>
              <a:custGeom>
                <a:gdLst>
                  <a:gd fmla="*/ 30 w 31" name="T0"/>
                  <a:gd fmla="*/ 34 h 38" name="T1"/>
                  <a:gd fmla="*/ 3 w 31" name="T2"/>
                  <a:gd fmla="*/ 1 h 38" name="T3"/>
                  <a:gd fmla="*/ 1 w 31" name="T4"/>
                  <a:gd fmla="*/ 3 h 38" name="T5"/>
                  <a:gd fmla="*/ 27 w 31" name="T6"/>
                  <a:gd fmla="*/ 37 h 38" name="T7"/>
                  <a:gd fmla="*/ 30 w 31" name="T8"/>
                  <a:gd fmla="*/ 34 h 38" name="T9"/>
                </a:gdLst>
                <a:cxnLst>
                  <a:cxn ang="0">
                    <a:pos x="T0" y="T1"/>
                  </a:cxn>
                  <a:cxn ang="0">
                    <a:pos x="T2" y="T3"/>
                  </a:cxn>
                  <a:cxn ang="0">
                    <a:pos x="T4" y="T5"/>
                  </a:cxn>
                  <a:cxn ang="0">
                    <a:pos x="T6" y="T7"/>
                  </a:cxn>
                  <a:cxn ang="0">
                    <a:pos x="T8" y="T9"/>
                  </a:cxn>
                </a:cxnLst>
                <a:rect b="b" l="0" r="r" t="0"/>
                <a:pathLst>
                  <a:path h="38" w="31">
                    <a:moveTo>
                      <a:pt x="30" y="34"/>
                    </a:moveTo>
                    <a:cubicBezTo>
                      <a:pt x="20" y="24"/>
                      <a:pt x="12" y="13"/>
                      <a:pt x="3" y="1"/>
                    </a:cubicBezTo>
                    <a:cubicBezTo>
                      <a:pt x="2" y="0"/>
                      <a:pt x="0" y="1"/>
                      <a:pt x="1" y="3"/>
                    </a:cubicBezTo>
                    <a:cubicBezTo>
                      <a:pt x="7" y="16"/>
                      <a:pt x="16" y="28"/>
                      <a:pt x="27" y="37"/>
                    </a:cubicBezTo>
                    <a:cubicBezTo>
                      <a:pt x="29" y="38"/>
                      <a:pt x="31" y="36"/>
                      <a:pt x="30" y="3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11" name="Freeform 346"/>
              <p:cNvSpPr/>
              <p:nvPr/>
            </p:nvSpPr>
            <p:spPr bwMode="auto">
              <a:xfrm>
                <a:off x="1420" y="1891"/>
                <a:ext cx="37" cy="38"/>
              </a:xfrm>
              <a:custGeom>
                <a:gdLst>
                  <a:gd fmla="*/ 19 w 21" name="T0"/>
                  <a:gd fmla="*/ 17 h 22" name="T1"/>
                  <a:gd fmla="*/ 3 w 21" name="T2"/>
                  <a:gd fmla="*/ 1 h 22" name="T3"/>
                  <a:gd fmla="*/ 1 w 21" name="T4"/>
                  <a:gd fmla="*/ 2 h 22" name="T5"/>
                  <a:gd fmla="*/ 17 w 21" name="T6"/>
                  <a:gd fmla="*/ 20 h 22" name="T7"/>
                  <a:gd fmla="*/ 19 w 21" name="T8"/>
                  <a:gd fmla="*/ 17 h 22" name="T9"/>
                </a:gdLst>
                <a:cxnLst>
                  <a:cxn ang="0">
                    <a:pos x="T0" y="T1"/>
                  </a:cxn>
                  <a:cxn ang="0">
                    <a:pos x="T2" y="T3"/>
                  </a:cxn>
                  <a:cxn ang="0">
                    <a:pos x="T4" y="T5"/>
                  </a:cxn>
                  <a:cxn ang="0">
                    <a:pos x="T6" y="T7"/>
                  </a:cxn>
                  <a:cxn ang="0">
                    <a:pos x="T8" y="T9"/>
                  </a:cxn>
                </a:cxnLst>
                <a:rect b="b" l="0" r="r" t="0"/>
                <a:pathLst>
                  <a:path h="22" w="21">
                    <a:moveTo>
                      <a:pt x="19" y="17"/>
                    </a:moveTo>
                    <a:cubicBezTo>
                      <a:pt x="13" y="13"/>
                      <a:pt x="8" y="7"/>
                      <a:pt x="3" y="1"/>
                    </a:cubicBezTo>
                    <a:cubicBezTo>
                      <a:pt x="3" y="0"/>
                      <a:pt x="0" y="1"/>
                      <a:pt x="1" y="2"/>
                    </a:cubicBezTo>
                    <a:cubicBezTo>
                      <a:pt x="4" y="10"/>
                      <a:pt x="10" y="16"/>
                      <a:pt x="17" y="20"/>
                    </a:cubicBezTo>
                    <a:cubicBezTo>
                      <a:pt x="19" y="22"/>
                      <a:pt x="21" y="18"/>
                      <a:pt x="19" y="1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12" name="Freeform 347"/>
              <p:cNvSpPr/>
              <p:nvPr/>
            </p:nvSpPr>
            <p:spPr bwMode="auto">
              <a:xfrm>
                <a:off x="1484" y="2346"/>
                <a:ext cx="36" cy="12"/>
              </a:xfrm>
              <a:custGeom>
                <a:gdLst>
                  <a:gd fmla="*/ 19 w 21" name="T0"/>
                  <a:gd fmla="*/ 3 h 7" name="T1"/>
                  <a:gd fmla="*/ 2 w 21" name="T2"/>
                  <a:gd fmla="*/ 0 h 7" name="T3"/>
                  <a:gd fmla="*/ 2 w 21" name="T4"/>
                  <a:gd fmla="*/ 3 h 7" name="T5"/>
                  <a:gd fmla="*/ 19 w 21" name="T6"/>
                  <a:gd fmla="*/ 7 h 7" name="T7"/>
                  <a:gd fmla="*/ 19 w 21" name="T8"/>
                  <a:gd fmla="*/ 3 h 7" name="T9"/>
                </a:gdLst>
                <a:cxnLst>
                  <a:cxn ang="0">
                    <a:pos x="T0" y="T1"/>
                  </a:cxn>
                  <a:cxn ang="0">
                    <a:pos x="T2" y="T3"/>
                  </a:cxn>
                  <a:cxn ang="0">
                    <a:pos x="T4" y="T5"/>
                  </a:cxn>
                  <a:cxn ang="0">
                    <a:pos x="T6" y="T7"/>
                  </a:cxn>
                  <a:cxn ang="0">
                    <a:pos x="T8" y="T9"/>
                  </a:cxn>
                </a:cxnLst>
                <a:rect b="b" l="0" r="r" t="0"/>
                <a:pathLst>
                  <a:path h="7" w="21">
                    <a:moveTo>
                      <a:pt x="19" y="3"/>
                    </a:moveTo>
                    <a:cubicBezTo>
                      <a:pt x="14" y="1"/>
                      <a:pt x="8" y="1"/>
                      <a:pt x="2" y="0"/>
                    </a:cubicBezTo>
                    <a:cubicBezTo>
                      <a:pt x="0" y="0"/>
                      <a:pt x="0" y="2"/>
                      <a:pt x="2" y="3"/>
                    </a:cubicBezTo>
                    <a:cubicBezTo>
                      <a:pt x="7" y="4"/>
                      <a:pt x="13" y="6"/>
                      <a:pt x="19" y="7"/>
                    </a:cubicBezTo>
                    <a:cubicBezTo>
                      <a:pt x="21" y="7"/>
                      <a:pt x="21" y="4"/>
                      <a:pt x="19" y="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13" name="Freeform 348"/>
              <p:cNvSpPr/>
              <p:nvPr/>
            </p:nvSpPr>
            <p:spPr bwMode="auto">
              <a:xfrm>
                <a:off x="1489" y="2318"/>
                <a:ext cx="47" cy="16"/>
              </a:xfrm>
              <a:custGeom>
                <a:gdLst>
                  <a:gd fmla="*/ 25 w 27" name="T0"/>
                  <a:gd fmla="*/ 5 h 9" name="T1"/>
                  <a:gd fmla="*/ 2 w 27" name="T2"/>
                  <a:gd fmla="*/ 0 h 9" name="T3"/>
                  <a:gd fmla="*/ 2 w 27" name="T4"/>
                  <a:gd fmla="*/ 3 h 9" name="T5"/>
                  <a:gd fmla="*/ 24 w 27" name="T6"/>
                  <a:gd fmla="*/ 8 h 9" name="T7"/>
                  <a:gd fmla="*/ 25 w 27" name="T8"/>
                  <a:gd fmla="*/ 5 h 9" name="T9"/>
                </a:gdLst>
                <a:cxnLst>
                  <a:cxn ang="0">
                    <a:pos x="T0" y="T1"/>
                  </a:cxn>
                  <a:cxn ang="0">
                    <a:pos x="T2" y="T3"/>
                  </a:cxn>
                  <a:cxn ang="0">
                    <a:pos x="T4" y="T5"/>
                  </a:cxn>
                  <a:cxn ang="0">
                    <a:pos x="T6" y="T7"/>
                  </a:cxn>
                  <a:cxn ang="0">
                    <a:pos x="T8" y="T9"/>
                  </a:cxn>
                </a:cxnLst>
                <a:rect b="b" l="0" r="r" t="0"/>
                <a:pathLst>
                  <a:path h="9" w="27">
                    <a:moveTo>
                      <a:pt x="25" y="5"/>
                    </a:moveTo>
                    <a:cubicBezTo>
                      <a:pt x="17" y="3"/>
                      <a:pt x="10" y="1"/>
                      <a:pt x="2" y="0"/>
                    </a:cubicBezTo>
                    <a:cubicBezTo>
                      <a:pt x="0" y="0"/>
                      <a:pt x="0" y="2"/>
                      <a:pt x="2" y="3"/>
                    </a:cubicBezTo>
                    <a:cubicBezTo>
                      <a:pt x="9" y="6"/>
                      <a:pt x="17" y="7"/>
                      <a:pt x="24" y="8"/>
                    </a:cubicBezTo>
                    <a:cubicBezTo>
                      <a:pt x="26" y="9"/>
                      <a:pt x="27" y="6"/>
                      <a:pt x="25" y="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14" name="Freeform 349"/>
              <p:cNvSpPr/>
              <p:nvPr/>
            </p:nvSpPr>
            <p:spPr bwMode="auto">
              <a:xfrm>
                <a:off x="1492" y="2274"/>
                <a:ext cx="69" cy="28"/>
              </a:xfrm>
              <a:custGeom>
                <a:gdLst>
                  <a:gd fmla="*/ 37 w 39" name="T0"/>
                  <a:gd fmla="*/ 13 h 16" name="T1"/>
                  <a:gd fmla="*/ 3 w 39" name="T2"/>
                  <a:gd fmla="*/ 0 h 16" name="T3"/>
                  <a:gd fmla="*/ 2 w 39" name="T4"/>
                  <a:gd fmla="*/ 3 h 16" name="T5"/>
                  <a:gd fmla="*/ 36 w 39" name="T6"/>
                  <a:gd fmla="*/ 16 h 16" name="T7"/>
                  <a:gd fmla="*/ 37 w 39" name="T8"/>
                  <a:gd fmla="*/ 13 h 16" name="T9"/>
                </a:gdLst>
                <a:cxnLst>
                  <a:cxn ang="0">
                    <a:pos x="T0" y="T1"/>
                  </a:cxn>
                  <a:cxn ang="0">
                    <a:pos x="T2" y="T3"/>
                  </a:cxn>
                  <a:cxn ang="0">
                    <a:pos x="T4" y="T5"/>
                  </a:cxn>
                  <a:cxn ang="0">
                    <a:pos x="T6" y="T7"/>
                  </a:cxn>
                  <a:cxn ang="0">
                    <a:pos x="T8" y="T9"/>
                  </a:cxn>
                </a:cxnLst>
                <a:rect b="b" l="0" r="r" t="0"/>
                <a:pathLst>
                  <a:path h="16" w="39">
                    <a:moveTo>
                      <a:pt x="37" y="13"/>
                    </a:moveTo>
                    <a:cubicBezTo>
                      <a:pt x="26" y="8"/>
                      <a:pt x="15" y="2"/>
                      <a:pt x="3" y="0"/>
                    </a:cubicBezTo>
                    <a:cubicBezTo>
                      <a:pt x="1" y="0"/>
                      <a:pt x="0" y="2"/>
                      <a:pt x="2" y="3"/>
                    </a:cubicBezTo>
                    <a:cubicBezTo>
                      <a:pt x="12" y="9"/>
                      <a:pt x="25" y="12"/>
                      <a:pt x="36" y="16"/>
                    </a:cubicBezTo>
                    <a:cubicBezTo>
                      <a:pt x="38" y="16"/>
                      <a:pt x="39" y="14"/>
                      <a:pt x="37" y="1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15" name="Freeform 350"/>
              <p:cNvSpPr/>
              <p:nvPr/>
            </p:nvSpPr>
            <p:spPr bwMode="auto">
              <a:xfrm>
                <a:off x="1494" y="2233"/>
                <a:ext cx="88" cy="39"/>
              </a:xfrm>
              <a:custGeom>
                <a:gdLst>
                  <a:gd fmla="*/ 48 w 50" name="T0"/>
                  <a:gd fmla="*/ 18 h 22" name="T1"/>
                  <a:gd fmla="*/ 4 w 50" name="T2"/>
                  <a:gd fmla="*/ 1 h 22" name="T3"/>
                  <a:gd fmla="*/ 2 w 50" name="T4"/>
                  <a:gd fmla="*/ 3 h 22" name="T5"/>
                  <a:gd fmla="*/ 47 w 50" name="T6"/>
                  <a:gd fmla="*/ 22 h 22" name="T7"/>
                  <a:gd fmla="*/ 48 w 50" name="T8"/>
                  <a:gd fmla="*/ 18 h 22" name="T9"/>
                </a:gdLst>
                <a:cxnLst>
                  <a:cxn ang="0">
                    <a:pos x="T0" y="T1"/>
                  </a:cxn>
                  <a:cxn ang="0">
                    <a:pos x="T2" y="T3"/>
                  </a:cxn>
                  <a:cxn ang="0">
                    <a:pos x="T4" y="T5"/>
                  </a:cxn>
                  <a:cxn ang="0">
                    <a:pos x="T6" y="T7"/>
                  </a:cxn>
                  <a:cxn ang="0">
                    <a:pos x="T8" y="T9"/>
                  </a:cxn>
                </a:cxnLst>
                <a:rect b="b" l="0" r="r" t="0"/>
                <a:pathLst>
                  <a:path h="22" w="50">
                    <a:moveTo>
                      <a:pt x="48" y="18"/>
                    </a:moveTo>
                    <a:cubicBezTo>
                      <a:pt x="32" y="14"/>
                      <a:pt x="18" y="7"/>
                      <a:pt x="4" y="1"/>
                    </a:cubicBezTo>
                    <a:cubicBezTo>
                      <a:pt x="2" y="0"/>
                      <a:pt x="0" y="2"/>
                      <a:pt x="2" y="3"/>
                    </a:cubicBezTo>
                    <a:cubicBezTo>
                      <a:pt x="14" y="14"/>
                      <a:pt x="31" y="19"/>
                      <a:pt x="47" y="22"/>
                    </a:cubicBezTo>
                    <a:cubicBezTo>
                      <a:pt x="49" y="22"/>
                      <a:pt x="50" y="19"/>
                      <a:pt x="48" y="1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16" name="Freeform 351"/>
              <p:cNvSpPr/>
              <p:nvPr/>
            </p:nvSpPr>
            <p:spPr bwMode="auto">
              <a:xfrm>
                <a:off x="1501" y="2200"/>
                <a:ext cx="120" cy="53"/>
              </a:xfrm>
              <a:custGeom>
                <a:gdLst>
                  <a:gd fmla="*/ 66 w 68" name="T0"/>
                  <a:gd fmla="*/ 21 h 30" name="T1"/>
                  <a:gd fmla="*/ 1 w 68" name="T2"/>
                  <a:gd fmla="*/ 4 h 30" name="T3"/>
                  <a:gd fmla="*/ 2 w 68" name="T4"/>
                  <a:gd fmla="*/ 6 h 30" name="T5"/>
                  <a:gd fmla="*/ 66 w 68" name="T6"/>
                  <a:gd fmla="*/ 25 h 30" name="T7"/>
                  <a:gd fmla="*/ 66 w 68" name="T8"/>
                  <a:gd fmla="*/ 21 h 30" name="T9"/>
                </a:gdLst>
                <a:cxnLst>
                  <a:cxn ang="0">
                    <a:pos x="T0" y="T1"/>
                  </a:cxn>
                  <a:cxn ang="0">
                    <a:pos x="T2" y="T3"/>
                  </a:cxn>
                  <a:cxn ang="0">
                    <a:pos x="T4" y="T5"/>
                  </a:cxn>
                  <a:cxn ang="0">
                    <a:pos x="T6" y="T7"/>
                  </a:cxn>
                  <a:cxn ang="0">
                    <a:pos x="T8" y="T9"/>
                  </a:cxn>
                </a:cxnLst>
                <a:rect b="b" l="0" r="r" t="0"/>
                <a:pathLst>
                  <a:path h="30" w="68">
                    <a:moveTo>
                      <a:pt x="66" y="21"/>
                    </a:moveTo>
                    <a:cubicBezTo>
                      <a:pt x="42" y="23"/>
                      <a:pt x="25" y="0"/>
                      <a:pt x="1" y="4"/>
                    </a:cubicBezTo>
                    <a:cubicBezTo>
                      <a:pt x="0" y="4"/>
                      <a:pt x="0" y="6"/>
                      <a:pt x="2" y="6"/>
                    </a:cubicBezTo>
                    <a:cubicBezTo>
                      <a:pt x="24" y="8"/>
                      <a:pt x="43" y="30"/>
                      <a:pt x="66" y="25"/>
                    </a:cubicBezTo>
                    <a:cubicBezTo>
                      <a:pt x="68" y="24"/>
                      <a:pt x="68" y="21"/>
                      <a:pt x="66" y="2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17" name="Freeform 352"/>
              <p:cNvSpPr/>
              <p:nvPr/>
            </p:nvSpPr>
            <p:spPr bwMode="auto">
              <a:xfrm>
                <a:off x="1531" y="2179"/>
                <a:ext cx="121" cy="51"/>
              </a:xfrm>
              <a:custGeom>
                <a:gdLst>
                  <a:gd fmla="*/ 67 w 69" name="T0"/>
                  <a:gd fmla="*/ 26 h 29" name="T1"/>
                  <a:gd fmla="*/ 4 w 69" name="T2"/>
                  <a:gd fmla="*/ 1 h 29" name="T3"/>
                  <a:gd fmla="*/ 2 w 69" name="T4"/>
                  <a:gd fmla="*/ 4 h 29" name="T5"/>
                  <a:gd fmla="*/ 66 w 69" name="T6"/>
                  <a:gd fmla="*/ 29 h 29" name="T7"/>
                  <a:gd fmla="*/ 67 w 69" name="T8"/>
                  <a:gd fmla="*/ 26 h 29" name="T9"/>
                </a:gdLst>
                <a:cxnLst>
                  <a:cxn ang="0">
                    <a:pos x="T0" y="T1"/>
                  </a:cxn>
                  <a:cxn ang="0">
                    <a:pos x="T2" y="T3"/>
                  </a:cxn>
                  <a:cxn ang="0">
                    <a:pos x="T4" y="T5"/>
                  </a:cxn>
                  <a:cxn ang="0">
                    <a:pos x="T6" y="T7"/>
                  </a:cxn>
                  <a:cxn ang="0">
                    <a:pos x="T8" y="T9"/>
                  </a:cxn>
                </a:cxnLst>
                <a:rect b="b" l="0" r="r" t="0"/>
                <a:pathLst>
                  <a:path h="28" w="69">
                    <a:moveTo>
                      <a:pt x="67" y="26"/>
                    </a:moveTo>
                    <a:cubicBezTo>
                      <a:pt x="45" y="19"/>
                      <a:pt x="25" y="10"/>
                      <a:pt x="4" y="1"/>
                    </a:cubicBezTo>
                    <a:cubicBezTo>
                      <a:pt x="2" y="0"/>
                      <a:pt x="0" y="3"/>
                      <a:pt x="2" y="4"/>
                    </a:cubicBezTo>
                    <a:cubicBezTo>
                      <a:pt x="21" y="16"/>
                      <a:pt x="44" y="24"/>
                      <a:pt x="66" y="29"/>
                    </a:cubicBezTo>
                    <a:cubicBezTo>
                      <a:pt x="68" y="29"/>
                      <a:pt x="69" y="26"/>
                      <a:pt x="67" y="2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18" name="Freeform 353"/>
              <p:cNvSpPr/>
              <p:nvPr/>
            </p:nvSpPr>
            <p:spPr bwMode="auto">
              <a:xfrm>
                <a:off x="1524" y="2147"/>
                <a:ext cx="51" cy="32"/>
              </a:xfrm>
              <a:custGeom>
                <a:gdLst>
                  <a:gd fmla="*/ 28 w 29" name="T0"/>
                  <a:gd fmla="*/ 15 h 18" name="T1"/>
                  <a:gd fmla="*/ 3 w 29" name="T2"/>
                  <a:gd fmla="*/ 1 h 18" name="T3"/>
                  <a:gd fmla="*/ 1 w 29" name="T4"/>
                  <a:gd fmla="*/ 3 h 18" name="T5"/>
                  <a:gd fmla="*/ 27 w 29" name="T6"/>
                  <a:gd fmla="*/ 18 h 18" name="T7"/>
                  <a:gd fmla="*/ 28 w 29" name="T8"/>
                  <a:gd fmla="*/ 15 h 18" name="T9"/>
                </a:gdLst>
                <a:cxnLst>
                  <a:cxn ang="0">
                    <a:pos x="T0" y="T1"/>
                  </a:cxn>
                  <a:cxn ang="0">
                    <a:pos x="T2" y="T3"/>
                  </a:cxn>
                  <a:cxn ang="0">
                    <a:pos x="T4" y="T5"/>
                  </a:cxn>
                  <a:cxn ang="0">
                    <a:pos x="T6" y="T7"/>
                  </a:cxn>
                  <a:cxn ang="0">
                    <a:pos x="T8" y="T9"/>
                  </a:cxn>
                </a:cxnLst>
                <a:rect b="b" l="0" r="r" t="0"/>
                <a:pathLst>
                  <a:path h="18" w="28">
                    <a:moveTo>
                      <a:pt x="28" y="15"/>
                    </a:moveTo>
                    <a:cubicBezTo>
                      <a:pt x="19" y="11"/>
                      <a:pt x="11" y="6"/>
                      <a:pt x="3" y="1"/>
                    </a:cubicBezTo>
                    <a:cubicBezTo>
                      <a:pt x="1" y="0"/>
                      <a:pt x="0" y="2"/>
                      <a:pt x="1" y="3"/>
                    </a:cubicBezTo>
                    <a:cubicBezTo>
                      <a:pt x="8" y="11"/>
                      <a:pt x="17" y="15"/>
                      <a:pt x="27" y="18"/>
                    </a:cubicBezTo>
                    <a:cubicBezTo>
                      <a:pt x="29" y="18"/>
                      <a:pt x="29" y="16"/>
                      <a:pt x="28" y="1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19" name="Freeform 354"/>
              <p:cNvSpPr/>
              <p:nvPr/>
            </p:nvSpPr>
            <p:spPr bwMode="auto">
              <a:xfrm>
                <a:off x="1512" y="2105"/>
                <a:ext cx="42" cy="30"/>
              </a:xfrm>
              <a:custGeom>
                <a:gdLst>
                  <a:gd fmla="*/ 22 w 24" name="T0"/>
                  <a:gd fmla="*/ 13 h 17" name="T1"/>
                  <a:gd fmla="*/ 2 w 24" name="T2"/>
                  <a:gd fmla="*/ 1 h 17" name="T3"/>
                  <a:gd fmla="*/ 1 w 24" name="T4"/>
                  <a:gd fmla="*/ 3 h 17" name="T5"/>
                  <a:gd fmla="*/ 21 w 24" name="T6"/>
                  <a:gd fmla="*/ 16 h 17" name="T7"/>
                  <a:gd fmla="*/ 22 w 24" name="T8"/>
                  <a:gd fmla="*/ 13 h 17" name="T9"/>
                </a:gdLst>
                <a:cxnLst>
                  <a:cxn ang="0">
                    <a:pos x="T0" y="T1"/>
                  </a:cxn>
                  <a:cxn ang="0">
                    <a:pos x="T2" y="T3"/>
                  </a:cxn>
                  <a:cxn ang="0">
                    <a:pos x="T4" y="T5"/>
                  </a:cxn>
                  <a:cxn ang="0">
                    <a:pos x="T6" y="T7"/>
                  </a:cxn>
                  <a:cxn ang="0">
                    <a:pos x="T8" y="T9"/>
                  </a:cxn>
                </a:cxnLst>
                <a:rect b="b" l="0" r="r" t="0"/>
                <a:pathLst>
                  <a:path h="17" w="24">
                    <a:moveTo>
                      <a:pt x="22" y="13"/>
                    </a:moveTo>
                    <a:cubicBezTo>
                      <a:pt x="15" y="10"/>
                      <a:pt x="9" y="6"/>
                      <a:pt x="2" y="1"/>
                    </a:cubicBezTo>
                    <a:cubicBezTo>
                      <a:pt x="1" y="0"/>
                      <a:pt x="0" y="2"/>
                      <a:pt x="1" y="3"/>
                    </a:cubicBezTo>
                    <a:cubicBezTo>
                      <a:pt x="6" y="10"/>
                      <a:pt x="13" y="14"/>
                      <a:pt x="21" y="16"/>
                    </a:cubicBezTo>
                    <a:cubicBezTo>
                      <a:pt x="23" y="17"/>
                      <a:pt x="24" y="14"/>
                      <a:pt x="22" y="1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20" name="Freeform 355"/>
              <p:cNvSpPr/>
              <p:nvPr/>
            </p:nvSpPr>
            <p:spPr bwMode="auto">
              <a:xfrm>
                <a:off x="1584" y="2255"/>
                <a:ext cx="102" cy="68"/>
              </a:xfrm>
              <a:custGeom>
                <a:gdLst>
                  <a:gd fmla="*/ 56 w 58" name="T0"/>
                  <a:gd fmla="*/ 0 h 39" name="T1"/>
                  <a:gd fmla="*/ 1 w 58" name="T2"/>
                  <a:gd fmla="*/ 36 h 39" name="T3"/>
                  <a:gd fmla="*/ 3 w 58" name="T4"/>
                  <a:gd fmla="*/ 37 h 39" name="T5"/>
                  <a:gd fmla="*/ 56 w 58" name="T6"/>
                  <a:gd fmla="*/ 3 h 39" name="T7"/>
                  <a:gd fmla="*/ 56 w 58" name="T8"/>
                  <a:gd fmla="*/ 0 h 39" name="T9"/>
                </a:gdLst>
                <a:cxnLst>
                  <a:cxn ang="0">
                    <a:pos x="T0" y="T1"/>
                  </a:cxn>
                  <a:cxn ang="0">
                    <a:pos x="T2" y="T3"/>
                  </a:cxn>
                  <a:cxn ang="0">
                    <a:pos x="T4" y="T5"/>
                  </a:cxn>
                  <a:cxn ang="0">
                    <a:pos x="T6" y="T7"/>
                  </a:cxn>
                  <a:cxn ang="0">
                    <a:pos x="T8" y="T9"/>
                  </a:cxn>
                </a:cxnLst>
                <a:rect b="b" l="0" r="r" t="0"/>
                <a:pathLst>
                  <a:path h="39" w="57">
                    <a:moveTo>
                      <a:pt x="56" y="0"/>
                    </a:moveTo>
                    <a:cubicBezTo>
                      <a:pt x="32" y="0"/>
                      <a:pt x="10" y="14"/>
                      <a:pt x="1" y="36"/>
                    </a:cubicBezTo>
                    <a:cubicBezTo>
                      <a:pt x="0" y="38"/>
                      <a:pt x="3" y="39"/>
                      <a:pt x="3" y="37"/>
                    </a:cubicBezTo>
                    <a:cubicBezTo>
                      <a:pt x="15" y="18"/>
                      <a:pt x="33" y="5"/>
                      <a:pt x="56" y="3"/>
                    </a:cubicBezTo>
                    <a:cubicBezTo>
                      <a:pt x="58" y="3"/>
                      <a:pt x="58" y="0"/>
                      <a:pt x="56" y="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21" name="Freeform 356"/>
              <p:cNvSpPr/>
              <p:nvPr/>
            </p:nvSpPr>
            <p:spPr bwMode="auto">
              <a:xfrm>
                <a:off x="1605" y="2260"/>
                <a:ext cx="74" cy="90"/>
              </a:xfrm>
              <a:custGeom>
                <a:gdLst>
                  <a:gd fmla="*/ 38 w 42" name="T0"/>
                  <a:gd fmla="*/ 1 h 51" name="T1"/>
                  <a:gd fmla="*/ 1 w 42" name="T2"/>
                  <a:gd fmla="*/ 48 h 51" name="T3"/>
                  <a:gd fmla="*/ 3 w 42" name="T4"/>
                  <a:gd fmla="*/ 50 h 51" name="T5"/>
                  <a:gd fmla="*/ 41 w 42" name="T6"/>
                  <a:gd fmla="*/ 4 h 51" name="T7"/>
                  <a:gd fmla="*/ 38 w 42" name="T8"/>
                  <a:gd fmla="*/ 1 h 51" name="T9"/>
                </a:gdLst>
                <a:cxnLst>
                  <a:cxn ang="0">
                    <a:pos x="T0" y="T1"/>
                  </a:cxn>
                  <a:cxn ang="0">
                    <a:pos x="T2" y="T3"/>
                  </a:cxn>
                  <a:cxn ang="0">
                    <a:pos x="T4" y="T5"/>
                  </a:cxn>
                  <a:cxn ang="0">
                    <a:pos x="T6" y="T7"/>
                  </a:cxn>
                  <a:cxn ang="0">
                    <a:pos x="T8" y="T9"/>
                  </a:cxn>
                </a:cxnLst>
                <a:rect b="b" l="0" r="r" t="0"/>
                <a:pathLst>
                  <a:path h="51" w="42">
                    <a:moveTo>
                      <a:pt x="38" y="1"/>
                    </a:moveTo>
                    <a:cubicBezTo>
                      <a:pt x="23" y="14"/>
                      <a:pt x="10" y="30"/>
                      <a:pt x="1" y="48"/>
                    </a:cubicBezTo>
                    <a:cubicBezTo>
                      <a:pt x="0" y="50"/>
                      <a:pt x="2" y="51"/>
                      <a:pt x="3" y="50"/>
                    </a:cubicBezTo>
                    <a:cubicBezTo>
                      <a:pt x="15" y="33"/>
                      <a:pt x="26" y="18"/>
                      <a:pt x="41" y="4"/>
                    </a:cubicBezTo>
                    <a:cubicBezTo>
                      <a:pt x="42" y="2"/>
                      <a:pt x="40" y="0"/>
                      <a:pt x="38"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22" name="Freeform 357"/>
              <p:cNvSpPr/>
              <p:nvPr/>
            </p:nvSpPr>
            <p:spPr bwMode="auto">
              <a:xfrm>
                <a:off x="1629" y="2302"/>
                <a:ext cx="43" cy="67"/>
              </a:xfrm>
              <a:custGeom>
                <a:gdLst>
                  <a:gd fmla="*/ 20 w 24" name="T0"/>
                  <a:gd fmla="*/ 2 h 38" name="T1"/>
                  <a:gd fmla="*/ 0 w 24" name="T2"/>
                  <a:gd fmla="*/ 35 h 38" name="T3"/>
                  <a:gd fmla="*/ 3 w 24" name="T4"/>
                  <a:gd fmla="*/ 36 h 38" name="T5"/>
                  <a:gd fmla="*/ 23 w 24" name="T6"/>
                  <a:gd fmla="*/ 3 h 38" name="T7"/>
                  <a:gd fmla="*/ 20 w 24" name="T8"/>
                  <a:gd fmla="*/ 2 h 38" name="T9"/>
                </a:gdLst>
                <a:cxnLst>
                  <a:cxn ang="0">
                    <a:pos x="T0" y="T1"/>
                  </a:cxn>
                  <a:cxn ang="0">
                    <a:pos x="T2" y="T3"/>
                  </a:cxn>
                  <a:cxn ang="0">
                    <a:pos x="T4" y="T5"/>
                  </a:cxn>
                  <a:cxn ang="0">
                    <a:pos x="T6" y="T7"/>
                  </a:cxn>
                  <a:cxn ang="0">
                    <a:pos x="T8" y="T9"/>
                  </a:cxn>
                </a:cxnLst>
                <a:rect b="b" l="0" r="r" t="0"/>
                <a:pathLst>
                  <a:path h="38" w="24">
                    <a:moveTo>
                      <a:pt x="20" y="2"/>
                    </a:moveTo>
                    <a:cubicBezTo>
                      <a:pt x="12" y="12"/>
                      <a:pt x="5" y="23"/>
                      <a:pt x="0" y="35"/>
                    </a:cubicBezTo>
                    <a:cubicBezTo>
                      <a:pt x="0" y="37"/>
                      <a:pt x="2" y="38"/>
                      <a:pt x="3" y="36"/>
                    </a:cubicBezTo>
                    <a:cubicBezTo>
                      <a:pt x="10" y="25"/>
                      <a:pt x="16" y="14"/>
                      <a:pt x="23" y="3"/>
                    </a:cubicBezTo>
                    <a:cubicBezTo>
                      <a:pt x="24" y="1"/>
                      <a:pt x="21" y="0"/>
                      <a:pt x="20"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23" name="Freeform 358"/>
              <p:cNvSpPr/>
              <p:nvPr/>
            </p:nvSpPr>
            <p:spPr bwMode="auto">
              <a:xfrm>
                <a:off x="1659" y="2342"/>
                <a:ext cx="27" cy="43"/>
              </a:xfrm>
              <a:custGeom>
                <a:gdLst>
                  <a:gd fmla="*/ 10 w 15" name="T0"/>
                  <a:gd fmla="*/ 2 h 24" name="T1"/>
                  <a:gd fmla="*/ 0 w 15" name="T2"/>
                  <a:gd fmla="*/ 22 h 24" name="T3"/>
                  <a:gd fmla="*/ 3 w 15" name="T4"/>
                  <a:gd fmla="*/ 23 h 24" name="T5"/>
                  <a:gd fmla="*/ 13 w 15" name="T6"/>
                  <a:gd fmla="*/ 5 h 24" name="T7"/>
                  <a:gd fmla="*/ 10 w 15" name="T8"/>
                  <a:gd fmla="*/ 2 h 24" name="T9"/>
                </a:gdLst>
                <a:cxnLst>
                  <a:cxn ang="0">
                    <a:pos x="T0" y="T1"/>
                  </a:cxn>
                  <a:cxn ang="0">
                    <a:pos x="T2" y="T3"/>
                  </a:cxn>
                  <a:cxn ang="0">
                    <a:pos x="T4" y="T5"/>
                  </a:cxn>
                  <a:cxn ang="0">
                    <a:pos x="T6" y="T7"/>
                  </a:cxn>
                  <a:cxn ang="0">
                    <a:pos x="T8" y="T9"/>
                  </a:cxn>
                </a:cxnLst>
                <a:rect b="b" l="0" r="r" t="0"/>
                <a:pathLst>
                  <a:path h="24" w="15">
                    <a:moveTo>
                      <a:pt x="10" y="2"/>
                    </a:moveTo>
                    <a:cubicBezTo>
                      <a:pt x="5" y="8"/>
                      <a:pt x="1" y="14"/>
                      <a:pt x="0" y="22"/>
                    </a:cubicBezTo>
                    <a:cubicBezTo>
                      <a:pt x="0" y="24"/>
                      <a:pt x="3" y="24"/>
                      <a:pt x="3" y="23"/>
                    </a:cubicBezTo>
                    <a:cubicBezTo>
                      <a:pt x="6" y="16"/>
                      <a:pt x="8" y="10"/>
                      <a:pt x="13" y="5"/>
                    </a:cubicBezTo>
                    <a:cubicBezTo>
                      <a:pt x="15" y="3"/>
                      <a:pt x="12" y="0"/>
                      <a:pt x="10"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24" name="Freeform 359"/>
              <p:cNvSpPr/>
              <p:nvPr/>
            </p:nvSpPr>
            <p:spPr bwMode="auto">
              <a:xfrm>
                <a:off x="1686" y="2392"/>
                <a:ext cx="16" cy="31"/>
              </a:xfrm>
              <a:custGeom>
                <a:gdLst>
                  <a:gd fmla="*/ 5 w 9" name="T0"/>
                  <a:gd fmla="*/ 2 h 18" name="T1"/>
                  <a:gd fmla="*/ 1 w 9" name="T2"/>
                  <a:gd fmla="*/ 15 h 18" name="T3"/>
                  <a:gd fmla="*/ 4 w 9" name="T4"/>
                  <a:gd fmla="*/ 16 h 18" name="T5"/>
                  <a:gd fmla="*/ 8 w 9" name="T6"/>
                  <a:gd fmla="*/ 3 h 18" name="T7"/>
                  <a:gd fmla="*/ 5 w 9" name="T8"/>
                  <a:gd fmla="*/ 2 h 18" name="T9"/>
                </a:gdLst>
                <a:cxnLst>
                  <a:cxn ang="0">
                    <a:pos x="T0" y="T1"/>
                  </a:cxn>
                  <a:cxn ang="0">
                    <a:pos x="T2" y="T3"/>
                  </a:cxn>
                  <a:cxn ang="0">
                    <a:pos x="T4" y="T5"/>
                  </a:cxn>
                  <a:cxn ang="0">
                    <a:pos x="T6" y="T7"/>
                  </a:cxn>
                  <a:cxn ang="0">
                    <a:pos x="T8" y="T9"/>
                  </a:cxn>
                </a:cxnLst>
                <a:rect b="b" l="0" r="r" t="0"/>
                <a:pathLst>
                  <a:path h="18" w="9">
                    <a:moveTo>
                      <a:pt x="5" y="2"/>
                    </a:moveTo>
                    <a:cubicBezTo>
                      <a:pt x="3" y="6"/>
                      <a:pt x="1" y="11"/>
                      <a:pt x="1" y="15"/>
                    </a:cubicBezTo>
                    <a:cubicBezTo>
                      <a:pt x="0" y="17"/>
                      <a:pt x="3" y="18"/>
                      <a:pt x="4" y="16"/>
                    </a:cubicBezTo>
                    <a:cubicBezTo>
                      <a:pt x="6" y="12"/>
                      <a:pt x="7" y="7"/>
                      <a:pt x="8" y="3"/>
                    </a:cubicBezTo>
                    <a:cubicBezTo>
                      <a:pt x="9" y="1"/>
                      <a:pt x="6" y="0"/>
                      <a:pt x="5"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25" name="Freeform 360"/>
              <p:cNvSpPr/>
              <p:nvPr/>
            </p:nvSpPr>
            <p:spPr bwMode="auto">
              <a:xfrm>
                <a:off x="1510" y="2401"/>
                <a:ext cx="49" cy="38"/>
              </a:xfrm>
              <a:custGeom>
                <a:gdLst>
                  <a:gd fmla="*/ 24 w 28" name="T0"/>
                  <a:gd fmla="*/ 2 h 22" name="T1"/>
                  <a:gd fmla="*/ 2 w 28" name="T2"/>
                  <a:gd fmla="*/ 19 h 22" name="T3"/>
                  <a:gd fmla="*/ 3 w 28" name="T4"/>
                  <a:gd fmla="*/ 22 h 22" name="T5"/>
                  <a:gd fmla="*/ 26 w 28" name="T6"/>
                  <a:gd fmla="*/ 4 h 22" name="T7"/>
                  <a:gd fmla="*/ 24 w 28" name="T8"/>
                  <a:gd fmla="*/ 2 h 22" name="T9"/>
                </a:gdLst>
                <a:cxnLst>
                  <a:cxn ang="0">
                    <a:pos x="T0" y="T1"/>
                  </a:cxn>
                  <a:cxn ang="0">
                    <a:pos x="T2" y="T3"/>
                  </a:cxn>
                  <a:cxn ang="0">
                    <a:pos x="T4" y="T5"/>
                  </a:cxn>
                  <a:cxn ang="0">
                    <a:pos x="T6" y="T7"/>
                  </a:cxn>
                  <a:cxn ang="0">
                    <a:pos x="T8" y="T9"/>
                  </a:cxn>
                </a:cxnLst>
                <a:rect b="b" l="0" r="r" t="0"/>
                <a:pathLst>
                  <a:path h="22" w="28">
                    <a:moveTo>
                      <a:pt x="24" y="2"/>
                    </a:moveTo>
                    <a:cubicBezTo>
                      <a:pt x="17" y="8"/>
                      <a:pt x="10" y="14"/>
                      <a:pt x="2" y="19"/>
                    </a:cubicBezTo>
                    <a:cubicBezTo>
                      <a:pt x="0" y="20"/>
                      <a:pt x="1" y="22"/>
                      <a:pt x="3" y="22"/>
                    </a:cubicBezTo>
                    <a:cubicBezTo>
                      <a:pt x="12" y="18"/>
                      <a:pt x="20" y="12"/>
                      <a:pt x="26" y="4"/>
                    </a:cubicBezTo>
                    <a:cubicBezTo>
                      <a:pt x="28" y="2"/>
                      <a:pt x="25" y="0"/>
                      <a:pt x="24"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26" name="Freeform 361"/>
              <p:cNvSpPr/>
              <p:nvPr/>
            </p:nvSpPr>
            <p:spPr bwMode="auto">
              <a:xfrm>
                <a:off x="1492" y="2432"/>
                <a:ext cx="67" cy="44"/>
              </a:xfrm>
              <a:custGeom>
                <a:gdLst>
                  <a:gd fmla="*/ 34 w 38" name="T0"/>
                  <a:gd fmla="*/ 1 h 25" name="T1"/>
                  <a:gd fmla="*/ 2 w 38" name="T2"/>
                  <a:gd fmla="*/ 22 h 25" name="T3"/>
                  <a:gd fmla="*/ 3 w 38" name="T4"/>
                  <a:gd fmla="*/ 25 h 25" name="T5"/>
                  <a:gd fmla="*/ 37 w 38" name="T6"/>
                  <a:gd fmla="*/ 4 h 25" name="T7"/>
                  <a:gd fmla="*/ 34 w 38" name="T8"/>
                  <a:gd fmla="*/ 1 h 25" name="T9"/>
                </a:gdLst>
                <a:cxnLst>
                  <a:cxn ang="0">
                    <a:pos x="T0" y="T1"/>
                  </a:cxn>
                  <a:cxn ang="0">
                    <a:pos x="T2" y="T3"/>
                  </a:cxn>
                  <a:cxn ang="0">
                    <a:pos x="T4" y="T5"/>
                  </a:cxn>
                  <a:cxn ang="0">
                    <a:pos x="T6" y="T7"/>
                  </a:cxn>
                  <a:cxn ang="0">
                    <a:pos x="T8" y="T9"/>
                  </a:cxn>
                </a:cxnLst>
                <a:rect b="b" l="0" r="r" t="0"/>
                <a:pathLst>
                  <a:path h="25" w="38">
                    <a:moveTo>
                      <a:pt x="34" y="1"/>
                    </a:moveTo>
                    <a:cubicBezTo>
                      <a:pt x="24" y="8"/>
                      <a:pt x="12" y="15"/>
                      <a:pt x="2" y="22"/>
                    </a:cubicBezTo>
                    <a:cubicBezTo>
                      <a:pt x="0" y="23"/>
                      <a:pt x="1" y="25"/>
                      <a:pt x="3" y="25"/>
                    </a:cubicBezTo>
                    <a:cubicBezTo>
                      <a:pt x="15" y="21"/>
                      <a:pt x="28" y="13"/>
                      <a:pt x="37" y="4"/>
                    </a:cubicBezTo>
                    <a:cubicBezTo>
                      <a:pt x="38" y="2"/>
                      <a:pt x="36" y="0"/>
                      <a:pt x="34"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27" name="Freeform 362"/>
              <p:cNvSpPr/>
              <p:nvPr/>
            </p:nvSpPr>
            <p:spPr bwMode="auto">
              <a:xfrm>
                <a:off x="1536" y="2457"/>
                <a:ext cx="32" cy="26"/>
              </a:xfrm>
              <a:custGeom>
                <a:gdLst>
                  <a:gd fmla="*/ 14 w 18" name="T0"/>
                  <a:gd fmla="*/ 1 h 15" name="T1"/>
                  <a:gd fmla="*/ 1 w 18" name="T2"/>
                  <a:gd fmla="*/ 11 h 15" name="T3"/>
                  <a:gd fmla="*/ 3 w 18" name="T4"/>
                  <a:gd fmla="*/ 14 h 15" name="T5"/>
                  <a:gd fmla="*/ 16 w 18" name="T6"/>
                  <a:gd fmla="*/ 4 h 15" name="T7"/>
                  <a:gd fmla="*/ 14 w 18" name="T8"/>
                  <a:gd fmla="*/ 1 h 15" name="T9"/>
                </a:gdLst>
                <a:cxnLst>
                  <a:cxn ang="0">
                    <a:pos x="T0" y="T1"/>
                  </a:cxn>
                  <a:cxn ang="0">
                    <a:pos x="T2" y="T3"/>
                  </a:cxn>
                  <a:cxn ang="0">
                    <a:pos x="T4" y="T5"/>
                  </a:cxn>
                  <a:cxn ang="0">
                    <a:pos x="T6" y="T7"/>
                  </a:cxn>
                  <a:cxn ang="0">
                    <a:pos x="T8" y="T9"/>
                  </a:cxn>
                </a:cxnLst>
                <a:rect b="b" l="0" r="r" t="0"/>
                <a:pathLst>
                  <a:path h="15" w="18">
                    <a:moveTo>
                      <a:pt x="14" y="1"/>
                    </a:moveTo>
                    <a:cubicBezTo>
                      <a:pt x="9" y="4"/>
                      <a:pt x="4" y="7"/>
                      <a:pt x="1" y="11"/>
                    </a:cubicBezTo>
                    <a:cubicBezTo>
                      <a:pt x="0" y="13"/>
                      <a:pt x="1" y="15"/>
                      <a:pt x="3" y="14"/>
                    </a:cubicBezTo>
                    <a:cubicBezTo>
                      <a:pt x="8" y="12"/>
                      <a:pt x="12" y="8"/>
                      <a:pt x="16" y="4"/>
                    </a:cubicBezTo>
                    <a:cubicBezTo>
                      <a:pt x="18" y="3"/>
                      <a:pt x="16" y="0"/>
                      <a:pt x="14"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28" name="Freeform 363"/>
              <p:cNvSpPr/>
              <p:nvPr/>
            </p:nvSpPr>
            <p:spPr bwMode="auto">
              <a:xfrm>
                <a:off x="1554" y="2476"/>
                <a:ext cx="26" cy="28"/>
              </a:xfrm>
              <a:custGeom>
                <a:gdLst>
                  <a:gd fmla="*/ 11 w 15" name="T0"/>
                  <a:gd fmla="*/ 1 h 16" name="T1"/>
                  <a:gd fmla="*/ 0 w 15" name="T2"/>
                  <a:gd fmla="*/ 14 h 16" name="T3"/>
                  <a:gd fmla="*/ 3 w 15" name="T4"/>
                  <a:gd fmla="*/ 15 h 16" name="T5"/>
                  <a:gd fmla="*/ 8 w 15" name="T6"/>
                  <a:gd fmla="*/ 10 h 16" name="T7"/>
                  <a:gd fmla="*/ 13 w 15" name="T8"/>
                  <a:gd fmla="*/ 4 h 16" name="T9"/>
                  <a:gd fmla="*/ 11 w 15" name="T10"/>
                  <a:gd fmla="*/ 1 h 16" name="T11"/>
                </a:gdLst>
                <a:cxnLst>
                  <a:cxn ang="0">
                    <a:pos x="T0" y="T1"/>
                  </a:cxn>
                  <a:cxn ang="0">
                    <a:pos x="T2" y="T3"/>
                  </a:cxn>
                  <a:cxn ang="0">
                    <a:pos x="T4" y="T5"/>
                  </a:cxn>
                  <a:cxn ang="0">
                    <a:pos x="T6" y="T7"/>
                  </a:cxn>
                  <a:cxn ang="0">
                    <a:pos x="T8" y="T9"/>
                  </a:cxn>
                  <a:cxn ang="0">
                    <a:pos x="T10" y="T11"/>
                  </a:cxn>
                </a:cxnLst>
                <a:rect b="b" l="0" r="r" t="0"/>
                <a:pathLst>
                  <a:path h="16" w="15">
                    <a:moveTo>
                      <a:pt x="11" y="1"/>
                    </a:moveTo>
                    <a:cubicBezTo>
                      <a:pt x="7" y="5"/>
                      <a:pt x="2" y="9"/>
                      <a:pt x="0" y="14"/>
                    </a:cubicBezTo>
                    <a:cubicBezTo>
                      <a:pt x="0" y="15"/>
                      <a:pt x="2" y="16"/>
                      <a:pt x="3" y="15"/>
                    </a:cubicBezTo>
                    <a:cubicBezTo>
                      <a:pt x="5" y="14"/>
                      <a:pt x="6" y="12"/>
                      <a:pt x="8" y="10"/>
                    </a:cubicBezTo>
                    <a:cubicBezTo>
                      <a:pt x="9" y="8"/>
                      <a:pt x="11" y="6"/>
                      <a:pt x="13" y="4"/>
                    </a:cubicBezTo>
                    <a:cubicBezTo>
                      <a:pt x="15" y="3"/>
                      <a:pt x="13" y="0"/>
                      <a:pt x="11"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29" name="Freeform 364"/>
              <p:cNvSpPr/>
              <p:nvPr/>
            </p:nvSpPr>
            <p:spPr bwMode="auto">
              <a:xfrm>
                <a:off x="1561" y="2495"/>
                <a:ext cx="24" cy="25"/>
              </a:xfrm>
              <a:custGeom>
                <a:gdLst>
                  <a:gd fmla="*/ 9 w 14" name="T0"/>
                  <a:gd fmla="*/ 2 h 14" name="T1"/>
                  <a:gd fmla="*/ 1 w 14" name="T2"/>
                  <a:gd fmla="*/ 11 h 14" name="T3"/>
                  <a:gd fmla="*/ 3 w 14" name="T4"/>
                  <a:gd fmla="*/ 13 h 14" name="T5"/>
                  <a:gd fmla="*/ 12 w 14" name="T6"/>
                  <a:gd fmla="*/ 5 h 14" name="T7"/>
                  <a:gd fmla="*/ 9 w 14" name="T8"/>
                  <a:gd fmla="*/ 2 h 14" name="T9"/>
                </a:gdLst>
                <a:cxnLst>
                  <a:cxn ang="0">
                    <a:pos x="T0" y="T1"/>
                  </a:cxn>
                  <a:cxn ang="0">
                    <a:pos x="T2" y="T3"/>
                  </a:cxn>
                  <a:cxn ang="0">
                    <a:pos x="T4" y="T5"/>
                  </a:cxn>
                  <a:cxn ang="0">
                    <a:pos x="T6" y="T7"/>
                  </a:cxn>
                  <a:cxn ang="0">
                    <a:pos x="T8" y="T9"/>
                  </a:cxn>
                </a:cxnLst>
                <a:rect b="b" l="0" r="r" t="0"/>
                <a:pathLst>
                  <a:path h="14" w="14">
                    <a:moveTo>
                      <a:pt x="9" y="2"/>
                    </a:moveTo>
                    <a:cubicBezTo>
                      <a:pt x="6" y="5"/>
                      <a:pt x="3" y="8"/>
                      <a:pt x="1" y="11"/>
                    </a:cubicBezTo>
                    <a:cubicBezTo>
                      <a:pt x="0" y="13"/>
                      <a:pt x="2" y="14"/>
                      <a:pt x="3" y="13"/>
                    </a:cubicBezTo>
                    <a:cubicBezTo>
                      <a:pt x="6" y="10"/>
                      <a:pt x="9" y="7"/>
                      <a:pt x="12" y="5"/>
                    </a:cubicBezTo>
                    <a:cubicBezTo>
                      <a:pt x="14" y="3"/>
                      <a:pt x="11" y="0"/>
                      <a:pt x="9"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30" name="Freeform 365"/>
              <p:cNvSpPr/>
              <p:nvPr/>
            </p:nvSpPr>
            <p:spPr bwMode="auto">
              <a:xfrm>
                <a:off x="2007" y="2369"/>
                <a:ext cx="4" cy="3"/>
              </a:xfrm>
              <a:custGeom>
                <a:gdLst>
                  <a:gd fmla="*/ 1 w 2" name="T0"/>
                  <a:gd fmla="*/ 2 h 2" name="T1"/>
                  <a:gd fmla="*/ 1 w 2" name="T2"/>
                  <a:gd fmla="*/ 0 h 2" name="T3"/>
                  <a:gd fmla="*/ 1 w 2" name="T4"/>
                  <a:gd fmla="*/ 2 h 2" name="T5"/>
                </a:gdLst>
                <a:cxnLst>
                  <a:cxn ang="0">
                    <a:pos x="T0" y="T1"/>
                  </a:cxn>
                  <a:cxn ang="0">
                    <a:pos x="T2" y="T3"/>
                  </a:cxn>
                  <a:cxn ang="0">
                    <a:pos x="T4" y="T5"/>
                  </a:cxn>
                </a:cxnLst>
                <a:rect b="b" l="0" r="r" t="0"/>
                <a:pathLst>
                  <a:path h="2" w="2">
                    <a:moveTo>
                      <a:pt x="1" y="2"/>
                    </a:moveTo>
                    <a:cubicBezTo>
                      <a:pt x="2" y="2"/>
                      <a:pt x="2" y="0"/>
                      <a:pt x="1" y="0"/>
                    </a:cubicBezTo>
                    <a:cubicBezTo>
                      <a:pt x="0" y="0"/>
                      <a:pt x="0" y="2"/>
                      <a:pt x="1"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31" name="Freeform 366"/>
              <p:cNvSpPr/>
              <p:nvPr/>
            </p:nvSpPr>
            <p:spPr bwMode="auto">
              <a:xfrm>
                <a:off x="1997" y="2360"/>
                <a:ext cx="98" cy="79"/>
              </a:xfrm>
              <a:custGeom>
                <a:gdLst>
                  <a:gd fmla="*/ 2 w 56" name="T0"/>
                  <a:gd fmla="*/ 4 h 45" name="T1"/>
                  <a:gd fmla="*/ 53 w 56" name="T2"/>
                  <a:gd fmla="*/ 44 h 45" name="T3"/>
                  <a:gd fmla="*/ 54 w 56" name="T4"/>
                  <a:gd fmla="*/ 42 h 45" name="T5"/>
                  <a:gd fmla="*/ 5 w 56" name="T6"/>
                  <a:gd fmla="*/ 2 h 45" name="T7"/>
                  <a:gd fmla="*/ 2 w 56" name="T8"/>
                  <a:gd fmla="*/ 4 h 45" name="T9"/>
                </a:gdLst>
                <a:cxnLst>
                  <a:cxn ang="0">
                    <a:pos x="T0" y="T1"/>
                  </a:cxn>
                  <a:cxn ang="0">
                    <a:pos x="T2" y="T3"/>
                  </a:cxn>
                  <a:cxn ang="0">
                    <a:pos x="T4" y="T5"/>
                  </a:cxn>
                  <a:cxn ang="0">
                    <a:pos x="T6" y="T7"/>
                  </a:cxn>
                  <a:cxn ang="0">
                    <a:pos x="T8" y="T9"/>
                  </a:cxn>
                </a:cxnLst>
                <a:rect b="b" l="0" r="r" t="0"/>
                <a:pathLst>
                  <a:path h="45" w="56">
                    <a:moveTo>
                      <a:pt x="2" y="4"/>
                    </a:moveTo>
                    <a:cubicBezTo>
                      <a:pt x="14" y="21"/>
                      <a:pt x="33" y="37"/>
                      <a:pt x="53" y="44"/>
                    </a:cubicBezTo>
                    <a:cubicBezTo>
                      <a:pt x="55" y="45"/>
                      <a:pt x="56" y="42"/>
                      <a:pt x="54" y="42"/>
                    </a:cubicBezTo>
                    <a:cubicBezTo>
                      <a:pt x="36" y="29"/>
                      <a:pt x="20" y="18"/>
                      <a:pt x="5" y="2"/>
                    </a:cubicBezTo>
                    <a:cubicBezTo>
                      <a:pt x="3" y="0"/>
                      <a:pt x="0" y="2"/>
                      <a:pt x="2"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32" name="Freeform 367"/>
              <p:cNvSpPr/>
              <p:nvPr/>
            </p:nvSpPr>
            <p:spPr bwMode="auto">
              <a:xfrm>
                <a:off x="2030" y="2367"/>
                <a:ext cx="88" cy="56"/>
              </a:xfrm>
              <a:custGeom>
                <a:gdLst>
                  <a:gd fmla="*/ 2 w 50" name="T0"/>
                  <a:gd fmla="*/ 4 h 32" name="T1"/>
                  <a:gd fmla="*/ 47 w 50" name="T2"/>
                  <a:gd fmla="*/ 32 h 32" name="T3"/>
                  <a:gd fmla="*/ 48 w 50" name="T4"/>
                  <a:gd fmla="*/ 28 h 32" name="T5"/>
                  <a:gd fmla="*/ 3 w 50" name="T6"/>
                  <a:gd fmla="*/ 0 h 32" name="T7"/>
                  <a:gd fmla="*/ 2 w 50" name="T8"/>
                  <a:gd fmla="*/ 4 h 32" name="T9"/>
                </a:gdLst>
                <a:cxnLst>
                  <a:cxn ang="0">
                    <a:pos x="T0" y="T1"/>
                  </a:cxn>
                  <a:cxn ang="0">
                    <a:pos x="T2" y="T3"/>
                  </a:cxn>
                  <a:cxn ang="0">
                    <a:pos x="T4" y="T5"/>
                  </a:cxn>
                  <a:cxn ang="0">
                    <a:pos x="T6" y="T7"/>
                  </a:cxn>
                  <a:cxn ang="0">
                    <a:pos x="T8" y="T9"/>
                  </a:cxn>
                </a:cxnLst>
                <a:rect b="b" l="0" r="r" t="0"/>
                <a:pathLst>
                  <a:path h="32" w="50">
                    <a:moveTo>
                      <a:pt x="2" y="4"/>
                    </a:moveTo>
                    <a:cubicBezTo>
                      <a:pt x="18" y="10"/>
                      <a:pt x="29" y="29"/>
                      <a:pt x="47" y="32"/>
                    </a:cubicBezTo>
                    <a:cubicBezTo>
                      <a:pt x="49" y="32"/>
                      <a:pt x="50" y="29"/>
                      <a:pt x="48" y="28"/>
                    </a:cubicBezTo>
                    <a:cubicBezTo>
                      <a:pt x="31" y="22"/>
                      <a:pt x="20" y="4"/>
                      <a:pt x="3" y="0"/>
                    </a:cubicBezTo>
                    <a:cubicBezTo>
                      <a:pt x="0" y="0"/>
                      <a:pt x="0" y="3"/>
                      <a:pt x="2"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33" name="Freeform 368"/>
              <p:cNvSpPr/>
              <p:nvPr/>
            </p:nvSpPr>
            <p:spPr bwMode="auto">
              <a:xfrm>
                <a:off x="2088" y="2371"/>
                <a:ext cx="37" cy="35"/>
              </a:xfrm>
              <a:custGeom>
                <a:gdLst>
                  <a:gd fmla="*/ 1 w 21" name="T0"/>
                  <a:gd fmla="*/ 4 h 20" name="T1"/>
                  <a:gd fmla="*/ 18 w 21" name="T2"/>
                  <a:gd fmla="*/ 19 h 20" name="T3"/>
                  <a:gd fmla="*/ 20 w 21" name="T4"/>
                  <a:gd fmla="*/ 16 h 20" name="T5"/>
                  <a:gd fmla="*/ 3 w 21" name="T6"/>
                  <a:gd fmla="*/ 1 h 20" name="T7"/>
                  <a:gd fmla="*/ 1 w 21" name="T8"/>
                  <a:gd fmla="*/ 4 h 20" name="T9"/>
                </a:gdLst>
                <a:cxnLst>
                  <a:cxn ang="0">
                    <a:pos x="T0" y="T1"/>
                  </a:cxn>
                  <a:cxn ang="0">
                    <a:pos x="T2" y="T3"/>
                  </a:cxn>
                  <a:cxn ang="0">
                    <a:pos x="T4" y="T5"/>
                  </a:cxn>
                  <a:cxn ang="0">
                    <a:pos x="T6" y="T7"/>
                  </a:cxn>
                  <a:cxn ang="0">
                    <a:pos x="T8" y="T9"/>
                  </a:cxn>
                </a:cxnLst>
                <a:rect b="b" l="0" r="r" t="0"/>
                <a:pathLst>
                  <a:path h="20" w="21">
                    <a:moveTo>
                      <a:pt x="1" y="4"/>
                    </a:moveTo>
                    <a:cubicBezTo>
                      <a:pt x="6" y="9"/>
                      <a:pt x="12" y="15"/>
                      <a:pt x="18" y="19"/>
                    </a:cubicBezTo>
                    <a:cubicBezTo>
                      <a:pt x="20" y="20"/>
                      <a:pt x="21" y="17"/>
                      <a:pt x="20" y="16"/>
                    </a:cubicBezTo>
                    <a:cubicBezTo>
                      <a:pt x="15" y="11"/>
                      <a:pt x="9" y="6"/>
                      <a:pt x="3" y="1"/>
                    </a:cubicBezTo>
                    <a:cubicBezTo>
                      <a:pt x="2" y="0"/>
                      <a:pt x="0" y="3"/>
                      <a:pt x="1"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34" name="Freeform 369"/>
              <p:cNvSpPr/>
              <p:nvPr/>
            </p:nvSpPr>
            <p:spPr bwMode="auto">
              <a:xfrm>
                <a:off x="2009" y="2406"/>
                <a:ext cx="44" cy="42"/>
              </a:xfrm>
              <a:custGeom>
                <a:gdLst>
                  <a:gd fmla="*/ 1 w 25" name="T0"/>
                  <a:gd fmla="*/ 5 h 24" name="T1"/>
                  <a:gd fmla="*/ 22 w 25" name="T2"/>
                  <a:gd fmla="*/ 23 h 24" name="T3"/>
                  <a:gd fmla="*/ 24 w 25" name="T4"/>
                  <a:gd fmla="*/ 21 h 24" name="T5"/>
                  <a:gd fmla="*/ 4 w 25" name="T6"/>
                  <a:gd fmla="*/ 2 h 24" name="T7"/>
                  <a:gd fmla="*/ 1 w 25" name="T8"/>
                  <a:gd fmla="*/ 5 h 24" name="T9"/>
                </a:gdLst>
                <a:cxnLst>
                  <a:cxn ang="0">
                    <a:pos x="T0" y="T1"/>
                  </a:cxn>
                  <a:cxn ang="0">
                    <a:pos x="T2" y="T3"/>
                  </a:cxn>
                  <a:cxn ang="0">
                    <a:pos x="T4" y="T5"/>
                  </a:cxn>
                  <a:cxn ang="0">
                    <a:pos x="T6" y="T7"/>
                  </a:cxn>
                  <a:cxn ang="0">
                    <a:pos x="T8" y="T9"/>
                  </a:cxn>
                </a:cxnLst>
                <a:rect b="b" l="0" r="r" t="0"/>
                <a:pathLst>
                  <a:path h="24" w="25">
                    <a:moveTo>
                      <a:pt x="1" y="5"/>
                    </a:moveTo>
                    <a:cubicBezTo>
                      <a:pt x="8" y="11"/>
                      <a:pt x="14" y="18"/>
                      <a:pt x="22" y="23"/>
                    </a:cubicBezTo>
                    <a:cubicBezTo>
                      <a:pt x="24" y="24"/>
                      <a:pt x="25" y="22"/>
                      <a:pt x="24" y="21"/>
                    </a:cubicBezTo>
                    <a:cubicBezTo>
                      <a:pt x="18" y="14"/>
                      <a:pt x="11" y="8"/>
                      <a:pt x="4" y="2"/>
                    </a:cubicBezTo>
                    <a:cubicBezTo>
                      <a:pt x="2" y="0"/>
                      <a:pt x="0" y="3"/>
                      <a:pt x="1" y="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35" name="Freeform 370"/>
              <p:cNvSpPr/>
              <p:nvPr/>
            </p:nvSpPr>
            <p:spPr bwMode="auto">
              <a:xfrm>
                <a:off x="1833" y="2098"/>
                <a:ext cx="58" cy="97"/>
              </a:xfrm>
              <a:custGeom>
                <a:gdLst>
                  <a:gd fmla="*/ 3 w 33" name="T0"/>
                  <a:gd fmla="*/ 53 h 55" name="T1"/>
                  <a:gd fmla="*/ 32 w 33" name="T2"/>
                  <a:gd fmla="*/ 3 h 55" name="T3"/>
                  <a:gd fmla="*/ 30 w 33" name="T4"/>
                  <a:gd fmla="*/ 1 h 55" name="T5"/>
                  <a:gd fmla="*/ 0 w 33" name="T6"/>
                  <a:gd fmla="*/ 53 h 55" name="T7"/>
                  <a:gd fmla="*/ 3 w 33" name="T8"/>
                  <a:gd fmla="*/ 53 h 55" name="T9"/>
                </a:gdLst>
                <a:cxnLst>
                  <a:cxn ang="0">
                    <a:pos x="T0" y="T1"/>
                  </a:cxn>
                  <a:cxn ang="0">
                    <a:pos x="T2" y="T3"/>
                  </a:cxn>
                  <a:cxn ang="0">
                    <a:pos x="T4" y="T5"/>
                  </a:cxn>
                  <a:cxn ang="0">
                    <a:pos x="T6" y="T7"/>
                  </a:cxn>
                  <a:cxn ang="0">
                    <a:pos x="T8" y="T9"/>
                  </a:cxn>
                </a:cxnLst>
                <a:rect b="b" l="0" r="r" t="0"/>
                <a:pathLst>
                  <a:path h="55" w="33">
                    <a:moveTo>
                      <a:pt x="3" y="53"/>
                    </a:moveTo>
                    <a:cubicBezTo>
                      <a:pt x="10" y="34"/>
                      <a:pt x="19" y="19"/>
                      <a:pt x="32" y="3"/>
                    </a:cubicBezTo>
                    <a:cubicBezTo>
                      <a:pt x="33" y="2"/>
                      <a:pt x="31" y="0"/>
                      <a:pt x="30" y="1"/>
                    </a:cubicBezTo>
                    <a:cubicBezTo>
                      <a:pt x="15" y="14"/>
                      <a:pt x="4" y="33"/>
                      <a:pt x="0" y="53"/>
                    </a:cubicBezTo>
                    <a:cubicBezTo>
                      <a:pt x="0" y="55"/>
                      <a:pt x="2" y="55"/>
                      <a:pt x="3" y="5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36" name="Freeform 371"/>
              <p:cNvSpPr/>
              <p:nvPr/>
            </p:nvSpPr>
            <p:spPr bwMode="auto">
              <a:xfrm>
                <a:off x="1865" y="2137"/>
                <a:ext cx="40" cy="65"/>
              </a:xfrm>
              <a:custGeom>
                <a:gdLst>
                  <a:gd fmla="*/ 3 w 23" name="T0"/>
                  <a:gd fmla="*/ 36 h 37" name="T1"/>
                  <a:gd fmla="*/ 10 w 23" name="T2"/>
                  <a:gd fmla="*/ 19 h 37" name="T3"/>
                  <a:gd fmla="*/ 22 w 23" name="T4"/>
                  <a:gd fmla="*/ 4 h 37" name="T5"/>
                  <a:gd fmla="*/ 20 w 23" name="T6"/>
                  <a:gd fmla="*/ 1 h 37" name="T7"/>
                  <a:gd fmla="*/ 0 w 23" name="T8"/>
                  <a:gd fmla="*/ 35 h 37" name="T9"/>
                  <a:gd fmla="*/ 3 w 23" name="T10"/>
                  <a:gd fmla="*/ 36 h 37" name="T11"/>
                </a:gdLst>
                <a:cxnLst>
                  <a:cxn ang="0">
                    <a:pos x="T0" y="T1"/>
                  </a:cxn>
                  <a:cxn ang="0">
                    <a:pos x="T2" y="T3"/>
                  </a:cxn>
                  <a:cxn ang="0">
                    <a:pos x="T4" y="T5"/>
                  </a:cxn>
                  <a:cxn ang="0">
                    <a:pos x="T6" y="T7"/>
                  </a:cxn>
                  <a:cxn ang="0">
                    <a:pos x="T8" y="T9"/>
                  </a:cxn>
                  <a:cxn ang="0">
                    <a:pos x="T10" y="T11"/>
                  </a:cxn>
                </a:cxnLst>
                <a:rect b="b" l="0" r="r" t="0"/>
                <a:pathLst>
                  <a:path h="37" w="23">
                    <a:moveTo>
                      <a:pt x="3" y="36"/>
                    </a:moveTo>
                    <a:cubicBezTo>
                      <a:pt x="6" y="30"/>
                      <a:pt x="7" y="25"/>
                      <a:pt x="10" y="19"/>
                    </a:cubicBezTo>
                    <a:cubicBezTo>
                      <a:pt x="14" y="14"/>
                      <a:pt x="18" y="9"/>
                      <a:pt x="22" y="4"/>
                    </a:cubicBezTo>
                    <a:cubicBezTo>
                      <a:pt x="23" y="2"/>
                      <a:pt x="22" y="0"/>
                      <a:pt x="20" y="1"/>
                    </a:cubicBezTo>
                    <a:cubicBezTo>
                      <a:pt x="10" y="9"/>
                      <a:pt x="1" y="23"/>
                      <a:pt x="0" y="35"/>
                    </a:cubicBezTo>
                    <a:cubicBezTo>
                      <a:pt x="0" y="37"/>
                      <a:pt x="2" y="37"/>
                      <a:pt x="3" y="3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37" name="Freeform 372"/>
              <p:cNvSpPr/>
              <p:nvPr/>
            </p:nvSpPr>
            <p:spPr bwMode="auto">
              <a:xfrm>
                <a:off x="1893" y="2175"/>
                <a:ext cx="19" cy="34"/>
              </a:xfrm>
              <a:custGeom>
                <a:gdLst>
                  <a:gd fmla="*/ 4 w 11" name="T0"/>
                  <a:gd fmla="*/ 17 h 19" name="T1"/>
                  <a:gd fmla="*/ 11 w 11" name="T2"/>
                  <a:gd fmla="*/ 3 h 19" name="T3"/>
                  <a:gd fmla="*/ 8 w 11" name="T4"/>
                  <a:gd fmla="*/ 1 h 19" name="T5"/>
                  <a:gd fmla="*/ 0 w 11" name="T6"/>
                  <a:gd fmla="*/ 16 h 19" name="T7"/>
                  <a:gd fmla="*/ 4 w 11" name="T8"/>
                  <a:gd fmla="*/ 17 h 19" name="T9"/>
                </a:gdLst>
                <a:cxnLst>
                  <a:cxn ang="0">
                    <a:pos x="T0" y="T1"/>
                  </a:cxn>
                  <a:cxn ang="0">
                    <a:pos x="T2" y="T3"/>
                  </a:cxn>
                  <a:cxn ang="0">
                    <a:pos x="T4" y="T5"/>
                  </a:cxn>
                  <a:cxn ang="0">
                    <a:pos x="T6" y="T7"/>
                  </a:cxn>
                  <a:cxn ang="0">
                    <a:pos x="T8" y="T9"/>
                  </a:cxn>
                </a:cxnLst>
                <a:rect b="b" l="0" r="r" t="0"/>
                <a:pathLst>
                  <a:path h="19" w="11">
                    <a:moveTo>
                      <a:pt x="4" y="17"/>
                    </a:moveTo>
                    <a:cubicBezTo>
                      <a:pt x="5" y="12"/>
                      <a:pt x="8" y="7"/>
                      <a:pt x="11" y="3"/>
                    </a:cubicBezTo>
                    <a:cubicBezTo>
                      <a:pt x="11" y="1"/>
                      <a:pt x="9" y="0"/>
                      <a:pt x="8" y="1"/>
                    </a:cubicBezTo>
                    <a:cubicBezTo>
                      <a:pt x="4" y="5"/>
                      <a:pt x="1" y="10"/>
                      <a:pt x="0" y="16"/>
                    </a:cubicBezTo>
                    <a:cubicBezTo>
                      <a:pt x="0" y="18"/>
                      <a:pt x="3" y="19"/>
                      <a:pt x="4" y="1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38" name="Freeform 373"/>
              <p:cNvSpPr/>
              <p:nvPr/>
            </p:nvSpPr>
            <p:spPr bwMode="auto">
              <a:xfrm>
                <a:off x="1904" y="2191"/>
                <a:ext cx="28" cy="32"/>
              </a:xfrm>
              <a:custGeom>
                <a:gdLst>
                  <a:gd fmla="*/ 4 w 16" name="T0"/>
                  <a:gd fmla="*/ 17 h 18" name="T1"/>
                  <a:gd fmla="*/ 16 w 16" name="T2"/>
                  <a:gd fmla="*/ 4 h 18" name="T3"/>
                  <a:gd fmla="*/ 14 w 16" name="T4"/>
                  <a:gd fmla="*/ 1 h 18" name="T5"/>
                  <a:gd fmla="*/ 2 w 16" name="T6"/>
                  <a:gd fmla="*/ 14 h 18" name="T7"/>
                  <a:gd fmla="*/ 4 w 16" name="T8"/>
                  <a:gd fmla="*/ 17 h 18" name="T9"/>
                </a:gdLst>
                <a:cxnLst>
                  <a:cxn ang="0">
                    <a:pos x="T0" y="T1"/>
                  </a:cxn>
                  <a:cxn ang="0">
                    <a:pos x="T2" y="T3"/>
                  </a:cxn>
                  <a:cxn ang="0">
                    <a:pos x="T4" y="T5"/>
                  </a:cxn>
                  <a:cxn ang="0">
                    <a:pos x="T6" y="T7"/>
                  </a:cxn>
                  <a:cxn ang="0">
                    <a:pos x="T8" y="T9"/>
                  </a:cxn>
                </a:cxnLst>
                <a:rect b="b" l="0" r="r" t="0"/>
                <a:pathLst>
                  <a:path h="18" w="16">
                    <a:moveTo>
                      <a:pt x="4" y="17"/>
                    </a:moveTo>
                    <a:cubicBezTo>
                      <a:pt x="8" y="13"/>
                      <a:pt x="13" y="8"/>
                      <a:pt x="16" y="4"/>
                    </a:cubicBezTo>
                    <a:cubicBezTo>
                      <a:pt x="16" y="2"/>
                      <a:pt x="15" y="0"/>
                      <a:pt x="14" y="1"/>
                    </a:cubicBezTo>
                    <a:cubicBezTo>
                      <a:pt x="9" y="5"/>
                      <a:pt x="5" y="10"/>
                      <a:pt x="2" y="14"/>
                    </a:cubicBezTo>
                    <a:cubicBezTo>
                      <a:pt x="0" y="16"/>
                      <a:pt x="3" y="18"/>
                      <a:pt x="4" y="1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39" name="Freeform 374"/>
              <p:cNvSpPr/>
              <p:nvPr/>
            </p:nvSpPr>
            <p:spPr bwMode="auto">
              <a:xfrm>
                <a:off x="1842" y="2073"/>
                <a:ext cx="32" cy="46"/>
              </a:xfrm>
              <a:custGeom>
                <a:gdLst>
                  <a:gd fmla="*/ 4 w 18" name="T0"/>
                  <a:gd fmla="*/ 24 h 26" name="T1"/>
                  <a:gd fmla="*/ 17 w 18" name="T2"/>
                  <a:gd fmla="*/ 2 h 26" name="T3"/>
                  <a:gd fmla="*/ 15 w 18" name="T4"/>
                  <a:gd fmla="*/ 1 h 26" name="T5"/>
                  <a:gd fmla="*/ 1 w 18" name="T6"/>
                  <a:gd fmla="*/ 22 h 26" name="T7"/>
                  <a:gd fmla="*/ 4 w 18" name="T8"/>
                  <a:gd fmla="*/ 24 h 26" name="T9"/>
                </a:gdLst>
                <a:cxnLst>
                  <a:cxn ang="0">
                    <a:pos x="T0" y="T1"/>
                  </a:cxn>
                  <a:cxn ang="0">
                    <a:pos x="T2" y="T3"/>
                  </a:cxn>
                  <a:cxn ang="0">
                    <a:pos x="T4" y="T5"/>
                  </a:cxn>
                  <a:cxn ang="0">
                    <a:pos x="T6" y="T7"/>
                  </a:cxn>
                  <a:cxn ang="0">
                    <a:pos x="T8" y="T9"/>
                  </a:cxn>
                </a:cxnLst>
                <a:rect b="b" l="0" r="r" t="0"/>
                <a:pathLst>
                  <a:path h="26" w="18">
                    <a:moveTo>
                      <a:pt x="4" y="24"/>
                    </a:moveTo>
                    <a:cubicBezTo>
                      <a:pt x="7" y="16"/>
                      <a:pt x="12" y="9"/>
                      <a:pt x="17" y="2"/>
                    </a:cubicBezTo>
                    <a:cubicBezTo>
                      <a:pt x="18" y="1"/>
                      <a:pt x="16" y="0"/>
                      <a:pt x="15" y="1"/>
                    </a:cubicBezTo>
                    <a:cubicBezTo>
                      <a:pt x="9" y="7"/>
                      <a:pt x="4" y="14"/>
                      <a:pt x="1" y="22"/>
                    </a:cubicBezTo>
                    <a:cubicBezTo>
                      <a:pt x="0" y="24"/>
                      <a:pt x="3" y="26"/>
                      <a:pt x="4" y="2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40" name="Freeform 375"/>
              <p:cNvSpPr/>
              <p:nvPr/>
            </p:nvSpPr>
            <p:spPr bwMode="auto">
              <a:xfrm>
                <a:off x="1828" y="2044"/>
                <a:ext cx="18" cy="35"/>
              </a:xfrm>
              <a:custGeom>
                <a:gdLst>
                  <a:gd fmla="*/ 4 w 10" name="T0"/>
                  <a:gd fmla="*/ 17 h 20" name="T1"/>
                  <a:gd fmla="*/ 9 w 10" name="T2"/>
                  <a:gd fmla="*/ 2 h 20" name="T3"/>
                  <a:gd fmla="*/ 7 w 10" name="T4"/>
                  <a:gd fmla="*/ 1 h 20" name="T5"/>
                  <a:gd fmla="*/ 0 w 10" name="T6"/>
                  <a:gd fmla="*/ 17 h 20" name="T7"/>
                  <a:gd fmla="*/ 4 w 10" name="T8"/>
                  <a:gd fmla="*/ 17 h 20" name="T9"/>
                </a:gdLst>
                <a:cxnLst>
                  <a:cxn ang="0">
                    <a:pos x="T0" y="T1"/>
                  </a:cxn>
                  <a:cxn ang="0">
                    <a:pos x="T2" y="T3"/>
                  </a:cxn>
                  <a:cxn ang="0">
                    <a:pos x="T4" y="T5"/>
                  </a:cxn>
                  <a:cxn ang="0">
                    <a:pos x="T6" y="T7"/>
                  </a:cxn>
                  <a:cxn ang="0">
                    <a:pos x="T8" y="T9"/>
                  </a:cxn>
                </a:cxnLst>
                <a:rect b="b" l="0" r="r" t="0"/>
                <a:pathLst>
                  <a:path h="20" w="10">
                    <a:moveTo>
                      <a:pt x="4" y="17"/>
                    </a:moveTo>
                    <a:cubicBezTo>
                      <a:pt x="4" y="11"/>
                      <a:pt x="6" y="7"/>
                      <a:pt x="9" y="2"/>
                    </a:cubicBezTo>
                    <a:cubicBezTo>
                      <a:pt x="10" y="1"/>
                      <a:pt x="8" y="0"/>
                      <a:pt x="7" y="1"/>
                    </a:cubicBezTo>
                    <a:cubicBezTo>
                      <a:pt x="2" y="5"/>
                      <a:pt x="0" y="11"/>
                      <a:pt x="0" y="17"/>
                    </a:cubicBezTo>
                    <a:cubicBezTo>
                      <a:pt x="0" y="20"/>
                      <a:pt x="4" y="20"/>
                      <a:pt x="4" y="1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41" name="Freeform 376"/>
              <p:cNvSpPr/>
              <p:nvPr/>
            </p:nvSpPr>
            <p:spPr bwMode="auto">
              <a:xfrm>
                <a:off x="1814" y="1991"/>
                <a:ext cx="25" cy="38"/>
              </a:xfrm>
              <a:custGeom>
                <a:gdLst>
                  <a:gd fmla="*/ 4 w 14" name="T0"/>
                  <a:gd fmla="*/ 19 h 22" name="T1"/>
                  <a:gd fmla="*/ 13 w 14" name="T2"/>
                  <a:gd fmla="*/ 3 h 22" name="T3"/>
                  <a:gd fmla="*/ 11 w 14" name="T4"/>
                  <a:gd fmla="*/ 1 h 22" name="T5"/>
                  <a:gd fmla="*/ 1 w 14" name="T6"/>
                  <a:gd fmla="*/ 18 h 22" name="T7"/>
                  <a:gd fmla="*/ 4 w 14" name="T8"/>
                  <a:gd fmla="*/ 19 h 22" name="T9"/>
                </a:gdLst>
                <a:cxnLst>
                  <a:cxn ang="0">
                    <a:pos x="T0" y="T1"/>
                  </a:cxn>
                  <a:cxn ang="0">
                    <a:pos x="T2" y="T3"/>
                  </a:cxn>
                  <a:cxn ang="0">
                    <a:pos x="T4" y="T5"/>
                  </a:cxn>
                  <a:cxn ang="0">
                    <a:pos x="T6" y="T7"/>
                  </a:cxn>
                  <a:cxn ang="0">
                    <a:pos x="T8" y="T9"/>
                  </a:cxn>
                </a:cxnLst>
                <a:rect b="b" l="0" r="r" t="0"/>
                <a:pathLst>
                  <a:path h="22" w="14">
                    <a:moveTo>
                      <a:pt x="4" y="19"/>
                    </a:moveTo>
                    <a:cubicBezTo>
                      <a:pt x="6" y="13"/>
                      <a:pt x="9" y="8"/>
                      <a:pt x="13" y="3"/>
                    </a:cubicBezTo>
                    <a:cubicBezTo>
                      <a:pt x="14" y="1"/>
                      <a:pt x="12" y="0"/>
                      <a:pt x="11" y="1"/>
                    </a:cubicBezTo>
                    <a:cubicBezTo>
                      <a:pt x="6" y="6"/>
                      <a:pt x="3" y="12"/>
                      <a:pt x="1" y="18"/>
                    </a:cubicBezTo>
                    <a:cubicBezTo>
                      <a:pt x="0" y="21"/>
                      <a:pt x="4" y="22"/>
                      <a:pt x="4" y="1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42" name="Freeform 377"/>
              <p:cNvSpPr/>
              <p:nvPr/>
            </p:nvSpPr>
            <p:spPr bwMode="auto">
              <a:xfrm>
                <a:off x="1796" y="1938"/>
                <a:ext cx="48" cy="58"/>
              </a:xfrm>
              <a:custGeom>
                <a:gdLst>
                  <a:gd fmla="*/ 4 w 27" name="T0"/>
                  <a:gd fmla="*/ 31 h 33" name="T1"/>
                  <a:gd fmla="*/ 26 w 27" name="T2"/>
                  <a:gd fmla="*/ 3 h 33" name="T3"/>
                  <a:gd fmla="*/ 24 w 27" name="T4"/>
                  <a:gd fmla="*/ 1 h 33" name="T5"/>
                  <a:gd fmla="*/ 1 w 27" name="T6"/>
                  <a:gd fmla="*/ 29 h 33" name="T7"/>
                  <a:gd fmla="*/ 4 w 27" name="T8"/>
                  <a:gd fmla="*/ 31 h 33" name="T9"/>
                </a:gdLst>
                <a:cxnLst>
                  <a:cxn ang="0">
                    <a:pos x="T0" y="T1"/>
                  </a:cxn>
                  <a:cxn ang="0">
                    <a:pos x="T2" y="T3"/>
                  </a:cxn>
                  <a:cxn ang="0">
                    <a:pos x="T4" y="T5"/>
                  </a:cxn>
                  <a:cxn ang="0">
                    <a:pos x="T6" y="T7"/>
                  </a:cxn>
                  <a:cxn ang="0">
                    <a:pos x="T8" y="T9"/>
                  </a:cxn>
                </a:cxnLst>
                <a:rect b="b" l="0" r="r" t="0"/>
                <a:pathLst>
                  <a:path h="33" w="27">
                    <a:moveTo>
                      <a:pt x="4" y="31"/>
                    </a:moveTo>
                    <a:cubicBezTo>
                      <a:pt x="10" y="21"/>
                      <a:pt x="17" y="12"/>
                      <a:pt x="26" y="3"/>
                    </a:cubicBezTo>
                    <a:cubicBezTo>
                      <a:pt x="27" y="2"/>
                      <a:pt x="25" y="0"/>
                      <a:pt x="24" y="1"/>
                    </a:cubicBezTo>
                    <a:cubicBezTo>
                      <a:pt x="14" y="9"/>
                      <a:pt x="6" y="18"/>
                      <a:pt x="1" y="29"/>
                    </a:cubicBezTo>
                    <a:cubicBezTo>
                      <a:pt x="0" y="31"/>
                      <a:pt x="3" y="33"/>
                      <a:pt x="4" y="3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43" name="Freeform 378"/>
              <p:cNvSpPr/>
              <p:nvPr/>
            </p:nvSpPr>
            <p:spPr bwMode="auto">
              <a:xfrm>
                <a:off x="1927" y="2211"/>
                <a:ext cx="26" cy="28"/>
              </a:xfrm>
              <a:custGeom>
                <a:gdLst>
                  <a:gd fmla="*/ 4 w 15" name="T0"/>
                  <a:gd fmla="*/ 14 h 16" name="T1"/>
                  <a:gd fmla="*/ 14 w 15" name="T2"/>
                  <a:gd fmla="*/ 2 h 16" name="T3"/>
                  <a:gd fmla="*/ 12 w 15" name="T4"/>
                  <a:gd fmla="*/ 1 h 16" name="T5"/>
                  <a:gd fmla="*/ 1 w 15" name="T6"/>
                  <a:gd fmla="*/ 12 h 16" name="T7"/>
                  <a:gd fmla="*/ 4 w 15" name="T8"/>
                  <a:gd fmla="*/ 14 h 16" name="T9"/>
                </a:gdLst>
                <a:cxnLst>
                  <a:cxn ang="0">
                    <a:pos x="T0" y="T1"/>
                  </a:cxn>
                  <a:cxn ang="0">
                    <a:pos x="T2" y="T3"/>
                  </a:cxn>
                  <a:cxn ang="0">
                    <a:pos x="T4" y="T5"/>
                  </a:cxn>
                  <a:cxn ang="0">
                    <a:pos x="T6" y="T7"/>
                  </a:cxn>
                  <a:cxn ang="0">
                    <a:pos x="T8" y="T9"/>
                  </a:cxn>
                </a:cxnLst>
                <a:rect b="b" l="0" r="r" t="0"/>
                <a:pathLst>
                  <a:path h="16" w="15">
                    <a:moveTo>
                      <a:pt x="4" y="14"/>
                    </a:moveTo>
                    <a:cubicBezTo>
                      <a:pt x="8" y="11"/>
                      <a:pt x="11" y="7"/>
                      <a:pt x="14" y="2"/>
                    </a:cubicBezTo>
                    <a:cubicBezTo>
                      <a:pt x="15" y="1"/>
                      <a:pt x="13" y="0"/>
                      <a:pt x="12" y="1"/>
                    </a:cubicBezTo>
                    <a:cubicBezTo>
                      <a:pt x="8" y="4"/>
                      <a:pt x="5" y="8"/>
                      <a:pt x="1" y="12"/>
                    </a:cubicBezTo>
                    <a:cubicBezTo>
                      <a:pt x="0" y="14"/>
                      <a:pt x="3" y="16"/>
                      <a:pt x="4" y="1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44" name="Freeform 379"/>
              <p:cNvSpPr/>
              <p:nvPr/>
            </p:nvSpPr>
            <p:spPr bwMode="auto">
              <a:xfrm>
                <a:off x="1999" y="2325"/>
                <a:ext cx="17" cy="28"/>
              </a:xfrm>
              <a:custGeom>
                <a:gdLst>
                  <a:gd fmla="*/ 3 w 10" name="T0"/>
                  <a:gd fmla="*/ 14 h 16" name="T1"/>
                  <a:gd fmla="*/ 9 w 10" name="T2"/>
                  <a:gd fmla="*/ 3 h 16" name="T3"/>
                  <a:gd fmla="*/ 7 w 10" name="T4"/>
                  <a:gd fmla="*/ 1 h 16" name="T5"/>
                  <a:gd fmla="*/ 0 w 10" name="T6"/>
                  <a:gd fmla="*/ 13 h 16" name="T7"/>
                  <a:gd fmla="*/ 3 w 10" name="T8"/>
                  <a:gd fmla="*/ 14 h 16" name="T9"/>
                </a:gdLst>
                <a:cxnLst>
                  <a:cxn ang="0">
                    <a:pos x="T0" y="T1"/>
                  </a:cxn>
                  <a:cxn ang="0">
                    <a:pos x="T2" y="T3"/>
                  </a:cxn>
                  <a:cxn ang="0">
                    <a:pos x="T4" y="T5"/>
                  </a:cxn>
                  <a:cxn ang="0">
                    <a:pos x="T6" y="T7"/>
                  </a:cxn>
                  <a:cxn ang="0">
                    <a:pos x="T8" y="T9"/>
                  </a:cxn>
                </a:cxnLst>
                <a:rect b="b" l="0" r="r" t="0"/>
                <a:pathLst>
                  <a:path h="16" w="10">
                    <a:moveTo>
                      <a:pt x="3" y="14"/>
                    </a:moveTo>
                    <a:cubicBezTo>
                      <a:pt x="5" y="11"/>
                      <a:pt x="7" y="7"/>
                      <a:pt x="9" y="3"/>
                    </a:cubicBezTo>
                    <a:cubicBezTo>
                      <a:pt x="10" y="1"/>
                      <a:pt x="8" y="0"/>
                      <a:pt x="7" y="1"/>
                    </a:cubicBezTo>
                    <a:cubicBezTo>
                      <a:pt x="3" y="4"/>
                      <a:pt x="1" y="9"/>
                      <a:pt x="0" y="13"/>
                    </a:cubicBezTo>
                    <a:cubicBezTo>
                      <a:pt x="0" y="15"/>
                      <a:pt x="2" y="16"/>
                      <a:pt x="3" y="1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45" name="Freeform 380"/>
              <p:cNvSpPr/>
              <p:nvPr/>
            </p:nvSpPr>
            <p:spPr bwMode="auto">
              <a:xfrm>
                <a:off x="1983" y="2297"/>
                <a:ext cx="17" cy="31"/>
              </a:xfrm>
              <a:custGeom>
                <a:gdLst>
                  <a:gd fmla="*/ 3 w 10" name="T0"/>
                  <a:gd fmla="*/ 16 h 18" name="T1"/>
                  <a:gd fmla="*/ 7 w 10" name="T2"/>
                  <a:gd fmla="*/ 10 h 18" name="T3"/>
                  <a:gd fmla="*/ 10 w 10" name="T4"/>
                  <a:gd fmla="*/ 3 h 18" name="T5"/>
                  <a:gd fmla="*/ 7 w 10" name="T6"/>
                  <a:gd fmla="*/ 2 h 18" name="T7"/>
                  <a:gd fmla="*/ 0 w 10" name="T8"/>
                  <a:gd fmla="*/ 14 h 18" name="T9"/>
                  <a:gd fmla="*/ 3 w 10" name="T10"/>
                  <a:gd fmla="*/ 16 h 18" name="T11"/>
                </a:gdLst>
                <a:cxnLst>
                  <a:cxn ang="0">
                    <a:pos x="T0" y="T1"/>
                  </a:cxn>
                  <a:cxn ang="0">
                    <a:pos x="T2" y="T3"/>
                  </a:cxn>
                  <a:cxn ang="0">
                    <a:pos x="T4" y="T5"/>
                  </a:cxn>
                  <a:cxn ang="0">
                    <a:pos x="T6" y="T7"/>
                  </a:cxn>
                  <a:cxn ang="0">
                    <a:pos x="T8" y="T9"/>
                  </a:cxn>
                  <a:cxn ang="0">
                    <a:pos x="T10" y="T11"/>
                  </a:cxn>
                </a:cxnLst>
                <a:rect b="b" l="0" r="r" t="0"/>
                <a:pathLst>
                  <a:path h="18" w="10">
                    <a:moveTo>
                      <a:pt x="3" y="16"/>
                    </a:moveTo>
                    <a:cubicBezTo>
                      <a:pt x="5" y="14"/>
                      <a:pt x="6" y="12"/>
                      <a:pt x="7" y="10"/>
                    </a:cubicBezTo>
                    <a:cubicBezTo>
                      <a:pt x="8" y="8"/>
                      <a:pt x="9" y="5"/>
                      <a:pt x="10" y="3"/>
                    </a:cubicBezTo>
                    <a:cubicBezTo>
                      <a:pt x="10" y="2"/>
                      <a:pt x="8" y="0"/>
                      <a:pt x="7" y="2"/>
                    </a:cubicBezTo>
                    <a:cubicBezTo>
                      <a:pt x="4" y="5"/>
                      <a:pt x="2" y="10"/>
                      <a:pt x="0" y="14"/>
                    </a:cubicBezTo>
                    <a:cubicBezTo>
                      <a:pt x="0" y="16"/>
                      <a:pt x="2" y="18"/>
                      <a:pt x="3" y="1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46" name="Freeform 381"/>
              <p:cNvSpPr/>
              <p:nvPr/>
            </p:nvSpPr>
            <p:spPr bwMode="auto">
              <a:xfrm>
                <a:off x="1963" y="2258"/>
                <a:ext cx="20" cy="28"/>
              </a:xfrm>
              <a:custGeom>
                <a:gdLst>
                  <a:gd fmla="*/ 5 w 11" name="T0"/>
                  <a:gd fmla="*/ 14 h 16" name="T1"/>
                  <a:gd fmla="*/ 11 w 11" name="T2"/>
                  <a:gd fmla="*/ 3 h 16" name="T3"/>
                  <a:gd fmla="*/ 8 w 11" name="T4"/>
                  <a:gd fmla="*/ 1 h 16" name="T5"/>
                  <a:gd fmla="*/ 1 w 11" name="T6"/>
                  <a:gd fmla="*/ 12 h 16" name="T7"/>
                  <a:gd fmla="*/ 5 w 11" name="T8"/>
                  <a:gd fmla="*/ 14 h 16" name="T9"/>
                </a:gdLst>
                <a:cxnLst>
                  <a:cxn ang="0">
                    <a:pos x="T0" y="T1"/>
                  </a:cxn>
                  <a:cxn ang="0">
                    <a:pos x="T2" y="T3"/>
                  </a:cxn>
                  <a:cxn ang="0">
                    <a:pos x="T4" y="T5"/>
                  </a:cxn>
                  <a:cxn ang="0">
                    <a:pos x="T6" y="T7"/>
                  </a:cxn>
                  <a:cxn ang="0">
                    <a:pos x="T8" y="T9"/>
                  </a:cxn>
                </a:cxnLst>
                <a:rect b="b" l="0" r="r" t="0"/>
                <a:pathLst>
                  <a:path h="16" w="11">
                    <a:moveTo>
                      <a:pt x="5" y="14"/>
                    </a:moveTo>
                    <a:cubicBezTo>
                      <a:pt x="7" y="10"/>
                      <a:pt x="10" y="7"/>
                      <a:pt x="11" y="3"/>
                    </a:cubicBezTo>
                    <a:cubicBezTo>
                      <a:pt x="11" y="1"/>
                      <a:pt x="9" y="0"/>
                      <a:pt x="8" y="1"/>
                    </a:cubicBezTo>
                    <a:cubicBezTo>
                      <a:pt x="5" y="4"/>
                      <a:pt x="3" y="8"/>
                      <a:pt x="1" y="12"/>
                    </a:cubicBezTo>
                    <a:cubicBezTo>
                      <a:pt x="0" y="14"/>
                      <a:pt x="3" y="16"/>
                      <a:pt x="5" y="1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47" name="Freeform 382"/>
              <p:cNvSpPr/>
              <p:nvPr/>
            </p:nvSpPr>
            <p:spPr bwMode="auto">
              <a:xfrm>
                <a:off x="1948" y="2242"/>
                <a:ext cx="17" cy="20"/>
              </a:xfrm>
              <a:custGeom>
                <a:gdLst>
                  <a:gd fmla="*/ 4 w 10" name="T0"/>
                  <a:gd fmla="*/ 9 h 11" name="T1"/>
                  <a:gd fmla="*/ 9 w 10" name="T2"/>
                  <a:gd fmla="*/ 3 h 11" name="T3"/>
                  <a:gd fmla="*/ 7 w 10" name="T4"/>
                  <a:gd fmla="*/ 1 h 11" name="T5"/>
                  <a:gd fmla="*/ 1 w 10" name="T6"/>
                  <a:gd fmla="*/ 7 h 11" name="T7"/>
                  <a:gd fmla="*/ 4 w 10" name="T8"/>
                  <a:gd fmla="*/ 9 h 11" name="T9"/>
                </a:gdLst>
                <a:cxnLst>
                  <a:cxn ang="0">
                    <a:pos x="T0" y="T1"/>
                  </a:cxn>
                  <a:cxn ang="0">
                    <a:pos x="T2" y="T3"/>
                  </a:cxn>
                  <a:cxn ang="0">
                    <a:pos x="T4" y="T5"/>
                  </a:cxn>
                  <a:cxn ang="0">
                    <a:pos x="T6" y="T7"/>
                  </a:cxn>
                  <a:cxn ang="0">
                    <a:pos x="T8" y="T9"/>
                  </a:cxn>
                </a:cxnLst>
                <a:rect b="b" l="0" r="r" t="0"/>
                <a:pathLst>
                  <a:path h="11" w="10">
                    <a:moveTo>
                      <a:pt x="4" y="9"/>
                    </a:moveTo>
                    <a:cubicBezTo>
                      <a:pt x="6" y="7"/>
                      <a:pt x="7" y="5"/>
                      <a:pt x="9" y="3"/>
                    </a:cubicBezTo>
                    <a:cubicBezTo>
                      <a:pt x="10" y="2"/>
                      <a:pt x="9" y="0"/>
                      <a:pt x="7" y="1"/>
                    </a:cubicBezTo>
                    <a:cubicBezTo>
                      <a:pt x="5" y="3"/>
                      <a:pt x="3" y="5"/>
                      <a:pt x="1" y="7"/>
                    </a:cubicBezTo>
                    <a:cubicBezTo>
                      <a:pt x="0" y="8"/>
                      <a:pt x="2" y="11"/>
                      <a:pt x="4" y="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48" name="Freeform 383"/>
              <p:cNvSpPr/>
              <p:nvPr/>
            </p:nvSpPr>
            <p:spPr bwMode="auto">
              <a:xfrm>
                <a:off x="2215" y="2518"/>
                <a:ext cx="79" cy="57"/>
              </a:xfrm>
              <a:custGeom>
                <a:gdLst>
                  <a:gd fmla="*/ 41 w 45" name="T0"/>
                  <a:gd fmla="*/ 2 h 32" name="T1"/>
                  <a:gd fmla="*/ 2 w 45" name="T2"/>
                  <a:gd fmla="*/ 29 h 32" name="T3"/>
                  <a:gd fmla="*/ 3 w 45" name="T4"/>
                  <a:gd fmla="*/ 31 h 32" name="T5"/>
                  <a:gd fmla="*/ 43 w 45" name="T6"/>
                  <a:gd fmla="*/ 4 h 32" name="T7"/>
                  <a:gd fmla="*/ 41 w 45" name="T8"/>
                  <a:gd fmla="*/ 2 h 32" name="T9"/>
                </a:gdLst>
                <a:cxnLst>
                  <a:cxn ang="0">
                    <a:pos x="T0" y="T1"/>
                  </a:cxn>
                  <a:cxn ang="0">
                    <a:pos x="T2" y="T3"/>
                  </a:cxn>
                  <a:cxn ang="0">
                    <a:pos x="T4" y="T5"/>
                  </a:cxn>
                  <a:cxn ang="0">
                    <a:pos x="T6" y="T7"/>
                  </a:cxn>
                  <a:cxn ang="0">
                    <a:pos x="T8" y="T9"/>
                  </a:cxn>
                </a:cxnLst>
                <a:rect b="b" l="0" r="r" t="0"/>
                <a:pathLst>
                  <a:path h="32" w="45">
                    <a:moveTo>
                      <a:pt x="41" y="2"/>
                    </a:moveTo>
                    <a:cubicBezTo>
                      <a:pt x="28" y="12"/>
                      <a:pt x="16" y="21"/>
                      <a:pt x="2" y="29"/>
                    </a:cubicBezTo>
                    <a:cubicBezTo>
                      <a:pt x="0" y="29"/>
                      <a:pt x="1" y="32"/>
                      <a:pt x="3" y="31"/>
                    </a:cubicBezTo>
                    <a:cubicBezTo>
                      <a:pt x="18" y="25"/>
                      <a:pt x="32" y="16"/>
                      <a:pt x="43" y="4"/>
                    </a:cubicBezTo>
                    <a:cubicBezTo>
                      <a:pt x="45" y="2"/>
                      <a:pt x="43" y="0"/>
                      <a:pt x="41"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49" name="Freeform 384"/>
              <p:cNvSpPr/>
              <p:nvPr/>
            </p:nvSpPr>
            <p:spPr bwMode="auto">
              <a:xfrm>
                <a:off x="2261" y="2532"/>
                <a:ext cx="43" cy="32"/>
              </a:xfrm>
              <a:custGeom>
                <a:gdLst>
                  <a:gd fmla="*/ 22 w 25" name="T0"/>
                  <a:gd fmla="*/ 0 h 18" name="T1"/>
                  <a:gd fmla="*/ 12 w 25" name="T2"/>
                  <a:gd fmla="*/ 8 h 18" name="T3"/>
                  <a:gd fmla="*/ 1 w 25" name="T4"/>
                  <a:gd fmla="*/ 15 h 18" name="T5"/>
                  <a:gd fmla="*/ 2 w 25" name="T6"/>
                  <a:gd fmla="*/ 17 h 18" name="T7"/>
                  <a:gd fmla="*/ 24 w 25" name="T8"/>
                  <a:gd fmla="*/ 3 h 18" name="T9"/>
                  <a:gd fmla="*/ 22 w 25" name="T10"/>
                  <a:gd fmla="*/ 0 h 18" name="T11"/>
                </a:gdLst>
                <a:cxnLst>
                  <a:cxn ang="0">
                    <a:pos x="T0" y="T1"/>
                  </a:cxn>
                  <a:cxn ang="0">
                    <a:pos x="T2" y="T3"/>
                  </a:cxn>
                  <a:cxn ang="0">
                    <a:pos x="T4" y="T5"/>
                  </a:cxn>
                  <a:cxn ang="0">
                    <a:pos x="T6" y="T7"/>
                  </a:cxn>
                  <a:cxn ang="0">
                    <a:pos x="T8" y="T9"/>
                  </a:cxn>
                  <a:cxn ang="0">
                    <a:pos x="T10" y="T11"/>
                  </a:cxn>
                </a:cxnLst>
                <a:rect b="b" l="0" r="r" t="0"/>
                <a:pathLst>
                  <a:path h="18" w="25">
                    <a:moveTo>
                      <a:pt x="22" y="0"/>
                    </a:moveTo>
                    <a:cubicBezTo>
                      <a:pt x="19" y="2"/>
                      <a:pt x="15" y="5"/>
                      <a:pt x="12" y="8"/>
                    </a:cubicBezTo>
                    <a:cubicBezTo>
                      <a:pt x="8" y="10"/>
                      <a:pt x="5" y="12"/>
                      <a:pt x="1" y="15"/>
                    </a:cubicBezTo>
                    <a:cubicBezTo>
                      <a:pt x="0" y="15"/>
                      <a:pt x="1" y="18"/>
                      <a:pt x="2" y="17"/>
                    </a:cubicBezTo>
                    <a:cubicBezTo>
                      <a:pt x="10" y="15"/>
                      <a:pt x="20" y="10"/>
                      <a:pt x="24" y="3"/>
                    </a:cubicBezTo>
                    <a:cubicBezTo>
                      <a:pt x="25" y="1"/>
                      <a:pt x="24" y="0"/>
                      <a:pt x="22" y="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50" name="Freeform 385"/>
              <p:cNvSpPr/>
              <p:nvPr/>
            </p:nvSpPr>
            <p:spPr bwMode="auto">
              <a:xfrm>
                <a:off x="2287" y="2545"/>
                <a:ext cx="30" cy="28"/>
              </a:xfrm>
              <a:custGeom>
                <a:gdLst>
                  <a:gd fmla="*/ 13 w 17" name="T0"/>
                  <a:gd fmla="*/ 1 h 16" name="T1"/>
                  <a:gd fmla="*/ 2 w 17" name="T2"/>
                  <a:gd fmla="*/ 13 h 16" name="T3"/>
                  <a:gd fmla="*/ 3 w 17" name="T4"/>
                  <a:gd fmla="*/ 15 h 16" name="T5"/>
                  <a:gd fmla="*/ 16 w 17" name="T6"/>
                  <a:gd fmla="*/ 3 h 16" name="T7"/>
                  <a:gd fmla="*/ 13 w 17" name="T8"/>
                  <a:gd fmla="*/ 1 h 16" name="T9"/>
                </a:gdLst>
                <a:cxnLst>
                  <a:cxn ang="0">
                    <a:pos x="T0" y="T1"/>
                  </a:cxn>
                  <a:cxn ang="0">
                    <a:pos x="T2" y="T3"/>
                  </a:cxn>
                  <a:cxn ang="0">
                    <a:pos x="T4" y="T5"/>
                  </a:cxn>
                  <a:cxn ang="0">
                    <a:pos x="T6" y="T7"/>
                  </a:cxn>
                  <a:cxn ang="0">
                    <a:pos x="T8" y="T9"/>
                  </a:cxn>
                </a:cxnLst>
                <a:rect b="b" l="0" r="r" t="0"/>
                <a:pathLst>
                  <a:path h="16" w="17">
                    <a:moveTo>
                      <a:pt x="13" y="1"/>
                    </a:moveTo>
                    <a:cubicBezTo>
                      <a:pt x="10" y="6"/>
                      <a:pt x="6" y="9"/>
                      <a:pt x="2" y="13"/>
                    </a:cubicBezTo>
                    <a:cubicBezTo>
                      <a:pt x="0" y="14"/>
                      <a:pt x="2" y="16"/>
                      <a:pt x="3" y="15"/>
                    </a:cubicBezTo>
                    <a:cubicBezTo>
                      <a:pt x="9" y="12"/>
                      <a:pt x="13" y="8"/>
                      <a:pt x="16" y="3"/>
                    </a:cubicBezTo>
                    <a:cubicBezTo>
                      <a:pt x="17" y="1"/>
                      <a:pt x="14" y="0"/>
                      <a:pt x="13"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51" name="Freeform 386"/>
              <p:cNvSpPr/>
              <p:nvPr/>
            </p:nvSpPr>
            <p:spPr bwMode="auto">
              <a:xfrm>
                <a:off x="2206" y="2499"/>
                <a:ext cx="84" cy="19"/>
              </a:xfrm>
              <a:custGeom>
                <a:gdLst>
                  <a:gd fmla="*/ 46 w 48" name="T0"/>
                  <a:gd fmla="*/ 0 h 11" name="T1"/>
                  <a:gd fmla="*/ 2 w 48" name="T2"/>
                  <a:gd fmla="*/ 4 h 11" name="T3"/>
                  <a:gd fmla="*/ 2 w 48" name="T4"/>
                  <a:gd fmla="*/ 6 h 11" name="T5"/>
                  <a:gd fmla="*/ 47 w 48" name="T6"/>
                  <a:gd fmla="*/ 3 h 11" name="T7"/>
                  <a:gd fmla="*/ 46 w 48" name="T8"/>
                  <a:gd fmla="*/ 0 h 11" name="T9"/>
                </a:gdLst>
                <a:cxnLst>
                  <a:cxn ang="0">
                    <a:pos x="T0" y="T1"/>
                  </a:cxn>
                  <a:cxn ang="0">
                    <a:pos x="T2" y="T3"/>
                  </a:cxn>
                  <a:cxn ang="0">
                    <a:pos x="T4" y="T5"/>
                  </a:cxn>
                  <a:cxn ang="0">
                    <a:pos x="T6" y="T7"/>
                  </a:cxn>
                  <a:cxn ang="0">
                    <a:pos x="T8" y="T9"/>
                  </a:cxn>
                </a:cxnLst>
                <a:rect b="b" l="0" r="r" t="0"/>
                <a:pathLst>
                  <a:path h="11" w="48">
                    <a:moveTo>
                      <a:pt x="46" y="0"/>
                    </a:moveTo>
                    <a:cubicBezTo>
                      <a:pt x="31" y="5"/>
                      <a:pt x="17" y="6"/>
                      <a:pt x="2" y="4"/>
                    </a:cubicBezTo>
                    <a:cubicBezTo>
                      <a:pt x="0" y="3"/>
                      <a:pt x="0" y="6"/>
                      <a:pt x="2" y="6"/>
                    </a:cubicBezTo>
                    <a:cubicBezTo>
                      <a:pt x="16" y="11"/>
                      <a:pt x="33" y="10"/>
                      <a:pt x="47" y="3"/>
                    </a:cubicBezTo>
                    <a:cubicBezTo>
                      <a:pt x="48" y="2"/>
                      <a:pt x="47" y="0"/>
                      <a:pt x="46" y="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52" name="Freeform 387"/>
              <p:cNvSpPr/>
              <p:nvPr/>
            </p:nvSpPr>
            <p:spPr bwMode="auto">
              <a:xfrm>
                <a:off x="2371" y="2293"/>
                <a:ext cx="39" cy="104"/>
              </a:xfrm>
              <a:custGeom>
                <a:gdLst>
                  <a:gd fmla="*/ 8 w 22" name="T0"/>
                  <a:gd fmla="*/ 57 h 59" name="T1"/>
                  <a:gd fmla="*/ 22 w 22" name="T2"/>
                  <a:gd fmla="*/ 3 h 59" name="T3"/>
                  <a:gd fmla="*/ 19 w 22" name="T4"/>
                  <a:gd fmla="*/ 1 h 59" name="T5"/>
                  <a:gd fmla="*/ 5 w 22" name="T6"/>
                  <a:gd fmla="*/ 58 h 59" name="T7"/>
                  <a:gd fmla="*/ 8 w 22" name="T8"/>
                  <a:gd fmla="*/ 57 h 59" name="T9"/>
                </a:gdLst>
                <a:cxnLst>
                  <a:cxn ang="0">
                    <a:pos x="T0" y="T1"/>
                  </a:cxn>
                  <a:cxn ang="0">
                    <a:pos x="T2" y="T3"/>
                  </a:cxn>
                  <a:cxn ang="0">
                    <a:pos x="T4" y="T5"/>
                  </a:cxn>
                  <a:cxn ang="0">
                    <a:pos x="T6" y="T7"/>
                  </a:cxn>
                  <a:cxn ang="0">
                    <a:pos x="T8" y="T9"/>
                  </a:cxn>
                </a:cxnLst>
                <a:rect b="b" l="0" r="r" t="0"/>
                <a:pathLst>
                  <a:path h="59" w="22">
                    <a:moveTo>
                      <a:pt x="8" y="57"/>
                    </a:moveTo>
                    <a:cubicBezTo>
                      <a:pt x="7" y="36"/>
                      <a:pt x="11" y="21"/>
                      <a:pt x="22" y="3"/>
                    </a:cubicBezTo>
                    <a:cubicBezTo>
                      <a:pt x="22" y="1"/>
                      <a:pt x="20" y="0"/>
                      <a:pt x="19" y="1"/>
                    </a:cubicBezTo>
                    <a:cubicBezTo>
                      <a:pt x="6" y="15"/>
                      <a:pt x="0" y="39"/>
                      <a:pt x="5" y="58"/>
                    </a:cubicBezTo>
                    <a:cubicBezTo>
                      <a:pt x="6" y="59"/>
                      <a:pt x="8" y="59"/>
                      <a:pt x="8" y="5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53" name="Freeform 388"/>
              <p:cNvSpPr/>
              <p:nvPr/>
            </p:nvSpPr>
            <p:spPr bwMode="auto">
              <a:xfrm>
                <a:off x="2366" y="2295"/>
                <a:ext cx="16" cy="83"/>
              </a:xfrm>
              <a:custGeom>
                <a:gdLst>
                  <a:gd fmla="*/ 5 w 9" name="T0"/>
                  <a:gd fmla="*/ 45 h 47" name="T1"/>
                  <a:gd fmla="*/ 8 w 9" name="T2"/>
                  <a:gd fmla="*/ 2 h 47" name="T3"/>
                  <a:gd fmla="*/ 6 w 9" name="T4"/>
                  <a:gd fmla="*/ 1 h 47" name="T5"/>
                  <a:gd fmla="*/ 2 w 9" name="T6"/>
                  <a:gd fmla="*/ 45 h 47" name="T7"/>
                  <a:gd fmla="*/ 5 w 9" name="T8"/>
                  <a:gd fmla="*/ 45 h 47" name="T9"/>
                </a:gdLst>
                <a:cxnLst>
                  <a:cxn ang="0">
                    <a:pos x="T0" y="T1"/>
                  </a:cxn>
                  <a:cxn ang="0">
                    <a:pos x="T2" y="T3"/>
                  </a:cxn>
                  <a:cxn ang="0">
                    <a:pos x="T4" y="T5"/>
                  </a:cxn>
                  <a:cxn ang="0">
                    <a:pos x="T6" y="T7"/>
                  </a:cxn>
                  <a:cxn ang="0">
                    <a:pos x="T8" y="T9"/>
                  </a:cxn>
                </a:cxnLst>
                <a:rect b="b" l="0" r="r" t="0"/>
                <a:pathLst>
                  <a:path h="47" w="9">
                    <a:moveTo>
                      <a:pt x="5" y="45"/>
                    </a:moveTo>
                    <a:cubicBezTo>
                      <a:pt x="4" y="30"/>
                      <a:pt x="7" y="17"/>
                      <a:pt x="8" y="2"/>
                    </a:cubicBezTo>
                    <a:cubicBezTo>
                      <a:pt x="9" y="1"/>
                      <a:pt x="6" y="0"/>
                      <a:pt x="6" y="1"/>
                    </a:cubicBezTo>
                    <a:cubicBezTo>
                      <a:pt x="0" y="15"/>
                      <a:pt x="0" y="31"/>
                      <a:pt x="2" y="45"/>
                    </a:cubicBezTo>
                    <a:cubicBezTo>
                      <a:pt x="2" y="47"/>
                      <a:pt x="5" y="46"/>
                      <a:pt x="5" y="4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54" name="Freeform 389"/>
              <p:cNvSpPr/>
              <p:nvPr/>
            </p:nvSpPr>
            <p:spPr bwMode="auto">
              <a:xfrm>
                <a:off x="2340" y="2288"/>
                <a:ext cx="23" cy="72"/>
              </a:xfrm>
              <a:custGeom>
                <a:gdLst>
                  <a:gd fmla="*/ 13 w 13" name="T0"/>
                  <a:gd fmla="*/ 38 h 41" name="T1"/>
                  <a:gd fmla="*/ 4 w 13" name="T2"/>
                  <a:gd fmla="*/ 2 h 41" name="T3"/>
                  <a:gd fmla="*/ 1 w 13" name="T4"/>
                  <a:gd fmla="*/ 2 h 41" name="T5"/>
                  <a:gd fmla="*/ 10 w 13" name="T6"/>
                  <a:gd fmla="*/ 39 h 41" name="T7"/>
                  <a:gd fmla="*/ 13 w 13" name="T8"/>
                  <a:gd fmla="*/ 38 h 41" name="T9"/>
                </a:gdLst>
                <a:cxnLst>
                  <a:cxn ang="0">
                    <a:pos x="T0" y="T1"/>
                  </a:cxn>
                  <a:cxn ang="0">
                    <a:pos x="T2" y="T3"/>
                  </a:cxn>
                  <a:cxn ang="0">
                    <a:pos x="T4" y="T5"/>
                  </a:cxn>
                  <a:cxn ang="0">
                    <a:pos x="T6" y="T7"/>
                  </a:cxn>
                  <a:cxn ang="0">
                    <a:pos x="T8" y="T9"/>
                  </a:cxn>
                </a:cxnLst>
                <a:rect b="b" l="0" r="r" t="0"/>
                <a:pathLst>
                  <a:path h="41" w="13">
                    <a:moveTo>
                      <a:pt x="13" y="38"/>
                    </a:moveTo>
                    <a:cubicBezTo>
                      <a:pt x="11" y="26"/>
                      <a:pt x="8" y="13"/>
                      <a:pt x="4" y="2"/>
                    </a:cubicBezTo>
                    <a:cubicBezTo>
                      <a:pt x="3" y="0"/>
                      <a:pt x="0" y="1"/>
                      <a:pt x="1" y="2"/>
                    </a:cubicBezTo>
                    <a:cubicBezTo>
                      <a:pt x="3" y="15"/>
                      <a:pt x="7" y="27"/>
                      <a:pt x="10" y="39"/>
                    </a:cubicBezTo>
                    <a:cubicBezTo>
                      <a:pt x="11" y="41"/>
                      <a:pt x="13" y="40"/>
                      <a:pt x="13" y="3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55" name="Freeform 390"/>
              <p:cNvSpPr/>
              <p:nvPr/>
            </p:nvSpPr>
            <p:spPr bwMode="auto">
              <a:xfrm>
                <a:off x="2310" y="2330"/>
                <a:ext cx="68" cy="65"/>
              </a:xfrm>
              <a:custGeom>
                <a:gdLst>
                  <a:gd fmla="*/ 38 w 39" name="T0"/>
                  <a:gd fmla="*/ 33 h 37" name="T1"/>
                  <a:gd fmla="*/ 3 w 39" name="T2"/>
                  <a:gd fmla="*/ 1 h 37" name="T3"/>
                  <a:gd fmla="*/ 0 w 39" name="T4"/>
                  <a:gd fmla="*/ 3 h 37" name="T5"/>
                  <a:gd fmla="*/ 36 w 39" name="T6"/>
                  <a:gd fmla="*/ 36 h 37" name="T7"/>
                  <a:gd fmla="*/ 38 w 39" name="T8"/>
                  <a:gd fmla="*/ 33 h 37" name="T9"/>
                </a:gdLst>
                <a:cxnLst>
                  <a:cxn ang="0">
                    <a:pos x="T0" y="T1"/>
                  </a:cxn>
                  <a:cxn ang="0">
                    <a:pos x="T2" y="T3"/>
                  </a:cxn>
                  <a:cxn ang="0">
                    <a:pos x="T4" y="T5"/>
                  </a:cxn>
                  <a:cxn ang="0">
                    <a:pos x="T6" y="T7"/>
                  </a:cxn>
                  <a:cxn ang="0">
                    <a:pos x="T8" y="T9"/>
                  </a:cxn>
                </a:cxnLst>
                <a:rect b="b" l="0" r="r" t="0"/>
                <a:pathLst>
                  <a:path h="37" w="39">
                    <a:moveTo>
                      <a:pt x="38" y="33"/>
                    </a:moveTo>
                    <a:cubicBezTo>
                      <a:pt x="24" y="24"/>
                      <a:pt x="11" y="17"/>
                      <a:pt x="3" y="1"/>
                    </a:cubicBezTo>
                    <a:cubicBezTo>
                      <a:pt x="2" y="0"/>
                      <a:pt x="0" y="1"/>
                      <a:pt x="0" y="3"/>
                    </a:cubicBezTo>
                    <a:cubicBezTo>
                      <a:pt x="4" y="19"/>
                      <a:pt x="21" y="30"/>
                      <a:pt x="36" y="36"/>
                    </a:cubicBezTo>
                    <a:cubicBezTo>
                      <a:pt x="38" y="37"/>
                      <a:pt x="39" y="35"/>
                      <a:pt x="38" y="3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56" name="Freeform 391"/>
              <p:cNvSpPr/>
              <p:nvPr/>
            </p:nvSpPr>
            <p:spPr bwMode="auto">
              <a:xfrm>
                <a:off x="2338" y="2386"/>
                <a:ext cx="63" cy="39"/>
              </a:xfrm>
              <a:custGeom>
                <a:gdLst>
                  <a:gd fmla="*/ 34 w 36" name="T0"/>
                  <a:gd fmla="*/ 19 h 22" name="T1"/>
                  <a:gd fmla="*/ 3 w 36" name="T2"/>
                  <a:gd fmla="*/ 2 h 22" name="T3"/>
                  <a:gd fmla="*/ 1 w 36" name="T4"/>
                  <a:gd fmla="*/ 3 h 22" name="T5"/>
                  <a:gd fmla="*/ 33 w 36" name="T6"/>
                  <a:gd fmla="*/ 22 h 22" name="T7"/>
                  <a:gd fmla="*/ 34 w 36" name="T8"/>
                  <a:gd fmla="*/ 19 h 22" name="T9"/>
                </a:gdLst>
                <a:cxnLst>
                  <a:cxn ang="0">
                    <a:pos x="T0" y="T1"/>
                  </a:cxn>
                  <a:cxn ang="0">
                    <a:pos x="T2" y="T3"/>
                  </a:cxn>
                  <a:cxn ang="0">
                    <a:pos x="T4" y="T5"/>
                  </a:cxn>
                  <a:cxn ang="0">
                    <a:pos x="T6" y="T7"/>
                  </a:cxn>
                  <a:cxn ang="0">
                    <a:pos x="T8" y="T9"/>
                  </a:cxn>
                </a:cxnLst>
                <a:rect b="b" l="0" r="r" t="0"/>
                <a:pathLst>
                  <a:path h="22" w="36">
                    <a:moveTo>
                      <a:pt x="34" y="19"/>
                    </a:moveTo>
                    <a:cubicBezTo>
                      <a:pt x="22" y="16"/>
                      <a:pt x="12" y="11"/>
                      <a:pt x="3" y="2"/>
                    </a:cubicBezTo>
                    <a:cubicBezTo>
                      <a:pt x="2" y="0"/>
                      <a:pt x="0" y="2"/>
                      <a:pt x="1" y="3"/>
                    </a:cubicBezTo>
                    <a:cubicBezTo>
                      <a:pt x="8" y="14"/>
                      <a:pt x="20" y="22"/>
                      <a:pt x="33" y="22"/>
                    </a:cubicBezTo>
                    <a:cubicBezTo>
                      <a:pt x="35" y="22"/>
                      <a:pt x="36" y="19"/>
                      <a:pt x="34" y="1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57" name="Freeform 392"/>
              <p:cNvSpPr/>
              <p:nvPr/>
            </p:nvSpPr>
            <p:spPr bwMode="auto">
              <a:xfrm>
                <a:off x="2363" y="2425"/>
                <a:ext cx="47" cy="16"/>
              </a:xfrm>
              <a:custGeom>
                <a:gdLst>
                  <a:gd fmla="*/ 25 w 27" name="T0"/>
                  <a:gd fmla="*/ 5 h 9" name="T1"/>
                  <a:gd fmla="*/ 3 w 27" name="T2"/>
                  <a:gd fmla="*/ 0 h 9" name="T3"/>
                  <a:gd fmla="*/ 2 w 27" name="T4"/>
                  <a:gd fmla="*/ 3 h 9" name="T5"/>
                  <a:gd fmla="*/ 25 w 27" name="T6"/>
                  <a:gd fmla="*/ 8 h 9" name="T7"/>
                  <a:gd fmla="*/ 25 w 27" name="T8"/>
                  <a:gd fmla="*/ 5 h 9" name="T9"/>
                </a:gdLst>
                <a:cxnLst>
                  <a:cxn ang="0">
                    <a:pos x="T0" y="T1"/>
                  </a:cxn>
                  <a:cxn ang="0">
                    <a:pos x="T2" y="T3"/>
                  </a:cxn>
                  <a:cxn ang="0">
                    <a:pos x="T4" y="T5"/>
                  </a:cxn>
                  <a:cxn ang="0">
                    <a:pos x="T6" y="T7"/>
                  </a:cxn>
                  <a:cxn ang="0">
                    <a:pos x="T8" y="T9"/>
                  </a:cxn>
                </a:cxnLst>
                <a:rect b="b" l="0" r="r" t="0"/>
                <a:pathLst>
                  <a:path h="9" w="27">
                    <a:moveTo>
                      <a:pt x="25" y="5"/>
                    </a:moveTo>
                    <a:cubicBezTo>
                      <a:pt x="17" y="4"/>
                      <a:pt x="10" y="2"/>
                      <a:pt x="3" y="0"/>
                    </a:cubicBezTo>
                    <a:cubicBezTo>
                      <a:pt x="1" y="0"/>
                      <a:pt x="0" y="2"/>
                      <a:pt x="2" y="3"/>
                    </a:cubicBezTo>
                    <a:cubicBezTo>
                      <a:pt x="9" y="7"/>
                      <a:pt x="17" y="9"/>
                      <a:pt x="25" y="8"/>
                    </a:cubicBezTo>
                    <a:cubicBezTo>
                      <a:pt x="27" y="8"/>
                      <a:pt x="27" y="5"/>
                      <a:pt x="25" y="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58" name="Freeform 393"/>
              <p:cNvSpPr/>
              <p:nvPr/>
            </p:nvSpPr>
            <p:spPr bwMode="auto">
              <a:xfrm>
                <a:off x="2452" y="2105"/>
                <a:ext cx="78" cy="18"/>
              </a:xfrm>
              <a:custGeom>
                <a:gdLst>
                  <a:gd fmla="*/ 3 w 44" name="T0"/>
                  <a:gd fmla="*/ 10 h 10" name="T1"/>
                  <a:gd fmla="*/ 43 w 44" name="T2"/>
                  <a:gd fmla="*/ 3 h 10" name="T3"/>
                  <a:gd fmla="*/ 42 w 44" name="T4"/>
                  <a:gd fmla="*/ 0 h 10" name="T5"/>
                  <a:gd fmla="*/ 2 w 44" name="T6"/>
                  <a:gd fmla="*/ 7 h 10" name="T7"/>
                  <a:gd fmla="*/ 3 w 44" name="T8"/>
                  <a:gd fmla="*/ 10 h 10" name="T9"/>
                </a:gdLst>
                <a:cxnLst>
                  <a:cxn ang="0">
                    <a:pos x="T0" y="T1"/>
                  </a:cxn>
                  <a:cxn ang="0">
                    <a:pos x="T2" y="T3"/>
                  </a:cxn>
                  <a:cxn ang="0">
                    <a:pos x="T4" y="T5"/>
                  </a:cxn>
                  <a:cxn ang="0">
                    <a:pos x="T6" y="T7"/>
                  </a:cxn>
                  <a:cxn ang="0">
                    <a:pos x="T8" y="T9"/>
                  </a:cxn>
                </a:cxnLst>
                <a:rect b="b" l="0" r="r" t="0"/>
                <a:pathLst>
                  <a:path h="10" w="44">
                    <a:moveTo>
                      <a:pt x="3" y="10"/>
                    </a:moveTo>
                    <a:cubicBezTo>
                      <a:pt x="16" y="9"/>
                      <a:pt x="30" y="7"/>
                      <a:pt x="43" y="3"/>
                    </a:cubicBezTo>
                    <a:cubicBezTo>
                      <a:pt x="44" y="3"/>
                      <a:pt x="44" y="0"/>
                      <a:pt x="42" y="0"/>
                    </a:cubicBezTo>
                    <a:cubicBezTo>
                      <a:pt x="29" y="2"/>
                      <a:pt x="15" y="4"/>
                      <a:pt x="2" y="7"/>
                    </a:cubicBezTo>
                    <a:cubicBezTo>
                      <a:pt x="0" y="7"/>
                      <a:pt x="1" y="10"/>
                      <a:pt x="3" y="1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59" name="Freeform 394"/>
              <p:cNvSpPr/>
              <p:nvPr/>
            </p:nvSpPr>
            <p:spPr bwMode="auto">
              <a:xfrm>
                <a:off x="2433" y="2087"/>
                <a:ext cx="56" cy="20"/>
              </a:xfrm>
              <a:custGeom>
                <a:gdLst>
                  <a:gd fmla="*/ 2 w 32" name="T0"/>
                  <a:gd fmla="*/ 9 h 11" name="T1"/>
                  <a:gd fmla="*/ 30 w 32" name="T2"/>
                  <a:gd fmla="*/ 3 h 11" name="T3"/>
                  <a:gd fmla="*/ 28 w 32" name="T4"/>
                  <a:gd fmla="*/ 1 h 11" name="T5"/>
                  <a:gd fmla="*/ 3 w 32" name="T6"/>
                  <a:gd fmla="*/ 6 h 11" name="T7"/>
                  <a:gd fmla="*/ 2 w 32" name="T8"/>
                  <a:gd fmla="*/ 9 h 11" name="T9"/>
                </a:gdLst>
                <a:cxnLst>
                  <a:cxn ang="0">
                    <a:pos x="T0" y="T1"/>
                  </a:cxn>
                  <a:cxn ang="0">
                    <a:pos x="T2" y="T3"/>
                  </a:cxn>
                  <a:cxn ang="0">
                    <a:pos x="T4" y="T5"/>
                  </a:cxn>
                  <a:cxn ang="0">
                    <a:pos x="T6" y="T7"/>
                  </a:cxn>
                  <a:cxn ang="0">
                    <a:pos x="T8" y="T9"/>
                  </a:cxn>
                </a:cxnLst>
                <a:rect b="b" l="0" r="r" t="0"/>
                <a:pathLst>
                  <a:path h="11" w="32">
                    <a:moveTo>
                      <a:pt x="2" y="9"/>
                    </a:moveTo>
                    <a:cubicBezTo>
                      <a:pt x="12" y="11"/>
                      <a:pt x="22" y="10"/>
                      <a:pt x="30" y="3"/>
                    </a:cubicBezTo>
                    <a:cubicBezTo>
                      <a:pt x="32" y="2"/>
                      <a:pt x="30" y="0"/>
                      <a:pt x="28" y="1"/>
                    </a:cubicBezTo>
                    <a:cubicBezTo>
                      <a:pt x="20" y="5"/>
                      <a:pt x="12" y="7"/>
                      <a:pt x="3" y="6"/>
                    </a:cubicBezTo>
                    <a:cubicBezTo>
                      <a:pt x="1" y="6"/>
                      <a:pt x="0" y="9"/>
                      <a:pt x="2" y="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60" name="Freeform 395"/>
              <p:cNvSpPr/>
              <p:nvPr/>
            </p:nvSpPr>
            <p:spPr bwMode="auto">
              <a:xfrm>
                <a:off x="2415" y="2063"/>
                <a:ext cx="41" cy="17"/>
              </a:xfrm>
              <a:custGeom>
                <a:gdLst>
                  <a:gd fmla="*/ 2 w 23" name="T0"/>
                  <a:gd fmla="*/ 9 h 10" name="T1"/>
                  <a:gd fmla="*/ 22 w 23" name="T2"/>
                  <a:gd fmla="*/ 3 h 10" name="T3"/>
                  <a:gd fmla="*/ 20 w 23" name="T4"/>
                  <a:gd fmla="*/ 1 h 10" name="T5"/>
                  <a:gd fmla="*/ 2 w 23" name="T6"/>
                  <a:gd fmla="*/ 6 h 10" name="T7"/>
                  <a:gd fmla="*/ 2 w 23" name="T8"/>
                  <a:gd fmla="*/ 9 h 10" name="T9"/>
                </a:gdLst>
                <a:cxnLst>
                  <a:cxn ang="0">
                    <a:pos x="T0" y="T1"/>
                  </a:cxn>
                  <a:cxn ang="0">
                    <a:pos x="T2" y="T3"/>
                  </a:cxn>
                  <a:cxn ang="0">
                    <a:pos x="T4" y="T5"/>
                  </a:cxn>
                  <a:cxn ang="0">
                    <a:pos x="T6" y="T7"/>
                  </a:cxn>
                  <a:cxn ang="0">
                    <a:pos x="T8" y="T9"/>
                  </a:cxn>
                </a:cxnLst>
                <a:rect b="b" l="0" r="r" t="0"/>
                <a:pathLst>
                  <a:path h="10" w="23">
                    <a:moveTo>
                      <a:pt x="2" y="9"/>
                    </a:moveTo>
                    <a:cubicBezTo>
                      <a:pt x="9" y="10"/>
                      <a:pt x="17" y="9"/>
                      <a:pt x="22" y="3"/>
                    </a:cubicBezTo>
                    <a:cubicBezTo>
                      <a:pt x="23" y="2"/>
                      <a:pt x="21" y="0"/>
                      <a:pt x="20" y="1"/>
                    </a:cubicBezTo>
                    <a:cubicBezTo>
                      <a:pt x="14" y="4"/>
                      <a:pt x="9" y="6"/>
                      <a:pt x="2" y="6"/>
                    </a:cubicBezTo>
                    <a:cubicBezTo>
                      <a:pt x="0" y="6"/>
                      <a:pt x="0" y="9"/>
                      <a:pt x="2" y="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61" name="Freeform 396"/>
              <p:cNvSpPr/>
              <p:nvPr/>
            </p:nvSpPr>
            <p:spPr bwMode="auto">
              <a:xfrm>
                <a:off x="2410" y="2044"/>
                <a:ext cx="40" cy="10"/>
              </a:xfrm>
              <a:custGeom>
                <a:gdLst>
                  <a:gd fmla="*/ 2 w 23" name="T0"/>
                  <a:gd fmla="*/ 5 h 6" name="T1"/>
                  <a:gd fmla="*/ 21 w 23" name="T2"/>
                  <a:gd fmla="*/ 5 h 6" name="T3"/>
                  <a:gd fmla="*/ 21 w 23" name="T4"/>
                  <a:gd fmla="*/ 1 h 6" name="T5"/>
                  <a:gd fmla="*/ 2 w 23" name="T6"/>
                  <a:gd fmla="*/ 1 h 6" name="T7"/>
                  <a:gd fmla="*/ 2 w 23" name="T8"/>
                  <a:gd fmla="*/ 5 h 6" name="T9"/>
                </a:gdLst>
                <a:cxnLst>
                  <a:cxn ang="0">
                    <a:pos x="T0" y="T1"/>
                  </a:cxn>
                  <a:cxn ang="0">
                    <a:pos x="T2" y="T3"/>
                  </a:cxn>
                  <a:cxn ang="0">
                    <a:pos x="T4" y="T5"/>
                  </a:cxn>
                  <a:cxn ang="0">
                    <a:pos x="T6" y="T7"/>
                  </a:cxn>
                  <a:cxn ang="0">
                    <a:pos x="T8" y="T9"/>
                  </a:cxn>
                </a:cxnLst>
                <a:rect b="b" l="0" r="r" t="0"/>
                <a:pathLst>
                  <a:path h="6" w="23">
                    <a:moveTo>
                      <a:pt x="2" y="5"/>
                    </a:moveTo>
                    <a:cubicBezTo>
                      <a:pt x="9" y="5"/>
                      <a:pt x="15" y="6"/>
                      <a:pt x="21" y="5"/>
                    </a:cubicBezTo>
                    <a:cubicBezTo>
                      <a:pt x="23" y="4"/>
                      <a:pt x="23" y="2"/>
                      <a:pt x="21" y="1"/>
                    </a:cubicBezTo>
                    <a:cubicBezTo>
                      <a:pt x="15" y="0"/>
                      <a:pt x="9" y="1"/>
                      <a:pt x="2" y="1"/>
                    </a:cubicBezTo>
                    <a:cubicBezTo>
                      <a:pt x="0" y="1"/>
                      <a:pt x="0" y="5"/>
                      <a:pt x="2" y="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62" name="Freeform 397"/>
              <p:cNvSpPr/>
              <p:nvPr/>
            </p:nvSpPr>
            <p:spPr bwMode="auto">
              <a:xfrm>
                <a:off x="2450" y="2128"/>
                <a:ext cx="25" cy="14"/>
              </a:xfrm>
              <a:custGeom>
                <a:gdLst>
                  <a:gd fmla="*/ 2 w 14" name="T0"/>
                  <a:gd fmla="*/ 4 h 8" name="T1"/>
                  <a:gd fmla="*/ 11 w 14" name="T2"/>
                  <a:gd fmla="*/ 8 h 8" name="T3"/>
                  <a:gd fmla="*/ 13 w 14" name="T4"/>
                  <a:gd fmla="*/ 5 h 8" name="T5"/>
                  <a:gd fmla="*/ 4 w 14" name="T6"/>
                  <a:gd fmla="*/ 1 h 8" name="T7"/>
                  <a:gd fmla="*/ 2 w 14" name="T8"/>
                  <a:gd fmla="*/ 4 h 8" name="T9"/>
                </a:gdLst>
                <a:cxnLst>
                  <a:cxn ang="0">
                    <a:pos x="T0" y="T1"/>
                  </a:cxn>
                  <a:cxn ang="0">
                    <a:pos x="T2" y="T3"/>
                  </a:cxn>
                  <a:cxn ang="0">
                    <a:pos x="T4" y="T5"/>
                  </a:cxn>
                  <a:cxn ang="0">
                    <a:pos x="T6" y="T7"/>
                  </a:cxn>
                  <a:cxn ang="0">
                    <a:pos x="T8" y="T9"/>
                  </a:cxn>
                </a:cxnLst>
                <a:rect b="b" l="0" r="r" t="0"/>
                <a:pathLst>
                  <a:path h="8" w="14">
                    <a:moveTo>
                      <a:pt x="2" y="4"/>
                    </a:moveTo>
                    <a:cubicBezTo>
                      <a:pt x="5" y="5"/>
                      <a:pt x="8" y="7"/>
                      <a:pt x="11" y="8"/>
                    </a:cubicBezTo>
                    <a:cubicBezTo>
                      <a:pt x="13" y="8"/>
                      <a:pt x="14" y="6"/>
                      <a:pt x="13" y="5"/>
                    </a:cubicBezTo>
                    <a:cubicBezTo>
                      <a:pt x="11" y="3"/>
                      <a:pt x="7" y="2"/>
                      <a:pt x="4" y="1"/>
                    </a:cubicBezTo>
                    <a:cubicBezTo>
                      <a:pt x="2" y="0"/>
                      <a:pt x="0" y="3"/>
                      <a:pt x="2"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63" name="Freeform 398"/>
              <p:cNvSpPr/>
              <p:nvPr/>
            </p:nvSpPr>
            <p:spPr bwMode="auto">
              <a:xfrm>
                <a:off x="2435" y="2149"/>
                <a:ext cx="33" cy="12"/>
              </a:xfrm>
              <a:custGeom>
                <a:gdLst>
                  <a:gd fmla="*/ 2 w 19" name="T0"/>
                  <a:gd fmla="*/ 4 h 7" name="T1"/>
                  <a:gd fmla="*/ 17 w 19" name="T2"/>
                  <a:gd fmla="*/ 7 h 7" name="T3"/>
                  <a:gd fmla="*/ 17 w 19" name="T4"/>
                  <a:gd fmla="*/ 4 h 7" name="T5"/>
                  <a:gd fmla="*/ 3 w 19" name="T6"/>
                  <a:gd fmla="*/ 1 h 7" name="T7"/>
                  <a:gd fmla="*/ 2 w 19" name="T8"/>
                  <a:gd fmla="*/ 4 h 7" name="T9"/>
                </a:gdLst>
                <a:cxnLst>
                  <a:cxn ang="0">
                    <a:pos x="T0" y="T1"/>
                  </a:cxn>
                  <a:cxn ang="0">
                    <a:pos x="T2" y="T3"/>
                  </a:cxn>
                  <a:cxn ang="0">
                    <a:pos x="T4" y="T5"/>
                  </a:cxn>
                  <a:cxn ang="0">
                    <a:pos x="T6" y="T7"/>
                  </a:cxn>
                  <a:cxn ang="0">
                    <a:pos x="T8" y="T9"/>
                  </a:cxn>
                </a:cxnLst>
                <a:rect b="b" l="0" r="r" t="0"/>
                <a:pathLst>
                  <a:path h="7" w="19">
                    <a:moveTo>
                      <a:pt x="2" y="4"/>
                    </a:moveTo>
                    <a:cubicBezTo>
                      <a:pt x="7" y="5"/>
                      <a:pt x="12" y="7"/>
                      <a:pt x="17" y="7"/>
                    </a:cubicBezTo>
                    <a:cubicBezTo>
                      <a:pt x="18" y="7"/>
                      <a:pt x="19" y="5"/>
                      <a:pt x="17" y="4"/>
                    </a:cubicBezTo>
                    <a:cubicBezTo>
                      <a:pt x="13" y="2"/>
                      <a:pt x="8" y="2"/>
                      <a:pt x="3" y="1"/>
                    </a:cubicBezTo>
                    <a:cubicBezTo>
                      <a:pt x="1" y="0"/>
                      <a:pt x="0" y="4"/>
                      <a:pt x="2"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64" name="Freeform 399"/>
              <p:cNvSpPr/>
              <p:nvPr/>
            </p:nvSpPr>
            <p:spPr bwMode="auto">
              <a:xfrm>
                <a:off x="1853" y="1759"/>
                <a:ext cx="38" cy="72"/>
              </a:xfrm>
              <a:custGeom>
                <a:gdLst>
                  <a:gd fmla="*/ 21 w 22" name="T0"/>
                  <a:gd fmla="*/ 37 h 41" name="T1"/>
                  <a:gd fmla="*/ 9 w 22" name="T2"/>
                  <a:gd fmla="*/ 19 h 41" name="T3"/>
                  <a:gd fmla="*/ 6 w 22" name="T4"/>
                  <a:gd fmla="*/ 1 h 41" name="T5"/>
                  <a:gd fmla="*/ 3 w 22" name="T6"/>
                  <a:gd fmla="*/ 1 h 41" name="T7"/>
                  <a:gd fmla="*/ 18 w 22" name="T8"/>
                  <a:gd fmla="*/ 39 h 41" name="T9"/>
                  <a:gd fmla="*/ 21 w 22" name="T10"/>
                  <a:gd fmla="*/ 37 h 41" name="T11"/>
                </a:gdLst>
                <a:cxnLst>
                  <a:cxn ang="0">
                    <a:pos x="T0" y="T1"/>
                  </a:cxn>
                  <a:cxn ang="0">
                    <a:pos x="T2" y="T3"/>
                  </a:cxn>
                  <a:cxn ang="0">
                    <a:pos x="T4" y="T5"/>
                  </a:cxn>
                  <a:cxn ang="0">
                    <a:pos x="T6" y="T7"/>
                  </a:cxn>
                  <a:cxn ang="0">
                    <a:pos x="T8" y="T9"/>
                  </a:cxn>
                  <a:cxn ang="0">
                    <a:pos x="T10" y="T11"/>
                  </a:cxn>
                </a:cxnLst>
                <a:rect b="b" l="0" r="r" t="0"/>
                <a:pathLst>
                  <a:path h="41" w="22">
                    <a:moveTo>
                      <a:pt x="21" y="37"/>
                    </a:moveTo>
                    <a:cubicBezTo>
                      <a:pt x="16" y="32"/>
                      <a:pt x="12" y="26"/>
                      <a:pt x="9" y="19"/>
                    </a:cubicBezTo>
                    <a:cubicBezTo>
                      <a:pt x="7" y="13"/>
                      <a:pt x="7" y="7"/>
                      <a:pt x="6" y="1"/>
                    </a:cubicBezTo>
                    <a:cubicBezTo>
                      <a:pt x="5" y="0"/>
                      <a:pt x="3" y="0"/>
                      <a:pt x="3" y="1"/>
                    </a:cubicBezTo>
                    <a:cubicBezTo>
                      <a:pt x="0" y="15"/>
                      <a:pt x="8" y="31"/>
                      <a:pt x="18" y="39"/>
                    </a:cubicBezTo>
                    <a:cubicBezTo>
                      <a:pt x="20" y="41"/>
                      <a:pt x="22" y="39"/>
                      <a:pt x="21" y="3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65" name="Freeform 400"/>
              <p:cNvSpPr/>
              <p:nvPr/>
            </p:nvSpPr>
            <p:spPr bwMode="auto">
              <a:xfrm>
                <a:off x="1881" y="1781"/>
                <a:ext cx="24" cy="48"/>
              </a:xfrm>
              <a:custGeom>
                <a:gdLst>
                  <a:gd fmla="*/ 13 w 14" name="T0"/>
                  <a:gd fmla="*/ 23 h 27" name="T1"/>
                  <a:gd fmla="*/ 7 w 14" name="T2"/>
                  <a:gd fmla="*/ 1 h 27" name="T3"/>
                  <a:gd fmla="*/ 4 w 14" name="T4"/>
                  <a:gd fmla="*/ 1 h 27" name="T5"/>
                  <a:gd fmla="*/ 10 w 14" name="T6"/>
                  <a:gd fmla="*/ 26 h 27" name="T7"/>
                  <a:gd fmla="*/ 13 w 14" name="T8"/>
                  <a:gd fmla="*/ 23 h 27" name="T9"/>
                </a:gdLst>
                <a:cxnLst>
                  <a:cxn ang="0">
                    <a:pos x="T0" y="T1"/>
                  </a:cxn>
                  <a:cxn ang="0">
                    <a:pos x="T2" y="T3"/>
                  </a:cxn>
                  <a:cxn ang="0">
                    <a:pos x="T4" y="T5"/>
                  </a:cxn>
                  <a:cxn ang="0">
                    <a:pos x="T6" y="T7"/>
                  </a:cxn>
                  <a:cxn ang="0">
                    <a:pos x="T8" y="T9"/>
                  </a:cxn>
                </a:cxnLst>
                <a:rect b="b" l="0" r="r" t="0"/>
                <a:pathLst>
                  <a:path h="27" w="14">
                    <a:moveTo>
                      <a:pt x="13" y="23"/>
                    </a:moveTo>
                    <a:cubicBezTo>
                      <a:pt x="7" y="17"/>
                      <a:pt x="6" y="10"/>
                      <a:pt x="7" y="1"/>
                    </a:cubicBezTo>
                    <a:cubicBezTo>
                      <a:pt x="7" y="0"/>
                      <a:pt x="4" y="0"/>
                      <a:pt x="4" y="1"/>
                    </a:cubicBezTo>
                    <a:cubicBezTo>
                      <a:pt x="0" y="10"/>
                      <a:pt x="4" y="19"/>
                      <a:pt x="10" y="26"/>
                    </a:cubicBezTo>
                    <a:cubicBezTo>
                      <a:pt x="12" y="27"/>
                      <a:pt x="14" y="25"/>
                      <a:pt x="13" y="2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66" name="Freeform 401"/>
              <p:cNvSpPr/>
              <p:nvPr/>
            </p:nvSpPr>
            <p:spPr bwMode="auto">
              <a:xfrm>
                <a:off x="1905" y="1773"/>
                <a:ext cx="18" cy="40"/>
              </a:xfrm>
              <a:custGeom>
                <a:gdLst>
                  <a:gd fmla="*/ 9 w 10" name="T0"/>
                  <a:gd fmla="*/ 20 h 23" name="T1"/>
                  <a:gd fmla="*/ 5 w 10" name="T2"/>
                  <a:gd fmla="*/ 2 h 23" name="T3"/>
                  <a:gd fmla="*/ 3 w 10" name="T4"/>
                  <a:gd fmla="*/ 1 h 23" name="T5"/>
                  <a:gd fmla="*/ 6 w 10" name="T6"/>
                  <a:gd fmla="*/ 22 h 23" name="T7"/>
                  <a:gd fmla="*/ 9 w 10" name="T8"/>
                  <a:gd fmla="*/ 20 h 23" name="T9"/>
                </a:gdLst>
                <a:cxnLst>
                  <a:cxn ang="0">
                    <a:pos x="T0" y="T1"/>
                  </a:cxn>
                  <a:cxn ang="0">
                    <a:pos x="T2" y="T3"/>
                  </a:cxn>
                  <a:cxn ang="0">
                    <a:pos x="T4" y="T5"/>
                  </a:cxn>
                  <a:cxn ang="0">
                    <a:pos x="T6" y="T7"/>
                  </a:cxn>
                  <a:cxn ang="0">
                    <a:pos x="T8" y="T9"/>
                  </a:cxn>
                </a:cxnLst>
                <a:rect b="b" l="0" r="r" t="0"/>
                <a:pathLst>
                  <a:path h="23" w="10">
                    <a:moveTo>
                      <a:pt x="9" y="20"/>
                    </a:moveTo>
                    <a:cubicBezTo>
                      <a:pt x="5" y="14"/>
                      <a:pt x="5" y="9"/>
                      <a:pt x="5" y="2"/>
                    </a:cubicBezTo>
                    <a:cubicBezTo>
                      <a:pt x="5" y="1"/>
                      <a:pt x="3" y="0"/>
                      <a:pt x="3" y="1"/>
                    </a:cubicBezTo>
                    <a:cubicBezTo>
                      <a:pt x="0" y="9"/>
                      <a:pt x="2" y="16"/>
                      <a:pt x="6" y="22"/>
                    </a:cubicBezTo>
                    <a:cubicBezTo>
                      <a:pt x="8" y="23"/>
                      <a:pt x="10" y="21"/>
                      <a:pt x="9" y="2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67" name="Freeform 402"/>
              <p:cNvSpPr/>
              <p:nvPr/>
            </p:nvSpPr>
            <p:spPr bwMode="auto">
              <a:xfrm>
                <a:off x="1756" y="1903"/>
                <a:ext cx="39" cy="75"/>
              </a:xfrm>
              <a:custGeom>
                <a:gdLst>
                  <a:gd fmla="*/ 21 w 22" name="T0"/>
                  <a:gd fmla="*/ 40 h 43" name="T1"/>
                  <a:gd fmla="*/ 3 w 22" name="T2"/>
                  <a:gd fmla="*/ 1 h 43" name="T3"/>
                  <a:gd fmla="*/ 1 w 22" name="T4"/>
                  <a:gd fmla="*/ 3 h 43" name="T5"/>
                  <a:gd fmla="*/ 17 w 22" name="T6"/>
                  <a:gd fmla="*/ 40 h 43" name="T7"/>
                  <a:gd fmla="*/ 21 w 22" name="T8"/>
                  <a:gd fmla="*/ 40 h 43" name="T9"/>
                </a:gdLst>
                <a:cxnLst>
                  <a:cxn ang="0">
                    <a:pos x="T0" y="T1"/>
                  </a:cxn>
                  <a:cxn ang="0">
                    <a:pos x="T2" y="T3"/>
                  </a:cxn>
                  <a:cxn ang="0">
                    <a:pos x="T4" y="T5"/>
                  </a:cxn>
                  <a:cxn ang="0">
                    <a:pos x="T6" y="T7"/>
                  </a:cxn>
                  <a:cxn ang="0">
                    <a:pos x="T8" y="T9"/>
                  </a:cxn>
                </a:cxnLst>
                <a:rect b="b" l="0" r="r" t="0"/>
                <a:pathLst>
                  <a:path h="43" w="22">
                    <a:moveTo>
                      <a:pt x="21" y="40"/>
                    </a:moveTo>
                    <a:cubicBezTo>
                      <a:pt x="22" y="26"/>
                      <a:pt x="15" y="10"/>
                      <a:pt x="3" y="1"/>
                    </a:cubicBezTo>
                    <a:cubicBezTo>
                      <a:pt x="2" y="0"/>
                      <a:pt x="0" y="1"/>
                      <a:pt x="1" y="3"/>
                    </a:cubicBezTo>
                    <a:cubicBezTo>
                      <a:pt x="11" y="14"/>
                      <a:pt x="16" y="25"/>
                      <a:pt x="17" y="40"/>
                    </a:cubicBezTo>
                    <a:cubicBezTo>
                      <a:pt x="17" y="43"/>
                      <a:pt x="21" y="43"/>
                      <a:pt x="21" y="4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68" name="Freeform 403"/>
              <p:cNvSpPr/>
              <p:nvPr/>
            </p:nvSpPr>
            <p:spPr bwMode="auto">
              <a:xfrm>
                <a:off x="1779" y="1880"/>
                <a:ext cx="28" cy="63"/>
              </a:xfrm>
              <a:custGeom>
                <a:gdLst>
                  <a:gd fmla="*/ 16 w 16" name="T0"/>
                  <a:gd fmla="*/ 33 h 36" name="T1"/>
                  <a:gd fmla="*/ 3 w 16" name="T2"/>
                  <a:gd fmla="*/ 1 h 36" name="T3"/>
                  <a:gd fmla="*/ 0 w 16" name="T4"/>
                  <a:gd fmla="*/ 3 h 36" name="T5"/>
                  <a:gd fmla="*/ 9 w 16" name="T6"/>
                  <a:gd fmla="*/ 17 h 36" name="T7"/>
                  <a:gd fmla="*/ 13 w 16" name="T8"/>
                  <a:gd fmla="*/ 34 h 36" name="T9"/>
                  <a:gd fmla="*/ 16 w 16" name="T10"/>
                  <a:gd fmla="*/ 33 h 36" name="T11"/>
                </a:gdLst>
                <a:cxnLst>
                  <a:cxn ang="0">
                    <a:pos x="T0" y="T1"/>
                  </a:cxn>
                  <a:cxn ang="0">
                    <a:pos x="T2" y="T3"/>
                  </a:cxn>
                  <a:cxn ang="0">
                    <a:pos x="T4" y="T5"/>
                  </a:cxn>
                  <a:cxn ang="0">
                    <a:pos x="T6" y="T7"/>
                  </a:cxn>
                  <a:cxn ang="0">
                    <a:pos x="T8" y="T9"/>
                  </a:cxn>
                  <a:cxn ang="0">
                    <a:pos x="T10" y="T11"/>
                  </a:cxn>
                </a:cxnLst>
                <a:rect b="b" l="0" r="r" t="0"/>
                <a:pathLst>
                  <a:path h="36" w="16">
                    <a:moveTo>
                      <a:pt x="16" y="33"/>
                    </a:moveTo>
                    <a:cubicBezTo>
                      <a:pt x="15" y="22"/>
                      <a:pt x="12" y="9"/>
                      <a:pt x="3" y="1"/>
                    </a:cubicBezTo>
                    <a:cubicBezTo>
                      <a:pt x="2" y="0"/>
                      <a:pt x="0" y="1"/>
                      <a:pt x="0" y="3"/>
                    </a:cubicBezTo>
                    <a:cubicBezTo>
                      <a:pt x="3" y="8"/>
                      <a:pt x="6" y="12"/>
                      <a:pt x="9" y="17"/>
                    </a:cubicBezTo>
                    <a:cubicBezTo>
                      <a:pt x="11" y="22"/>
                      <a:pt x="12" y="28"/>
                      <a:pt x="13" y="34"/>
                    </a:cubicBezTo>
                    <a:cubicBezTo>
                      <a:pt x="14" y="36"/>
                      <a:pt x="16" y="35"/>
                      <a:pt x="16" y="3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69" name="Freeform 404"/>
              <p:cNvSpPr/>
              <p:nvPr/>
            </p:nvSpPr>
            <p:spPr bwMode="auto">
              <a:xfrm>
                <a:off x="1798" y="1857"/>
                <a:ext cx="21" cy="60"/>
              </a:xfrm>
              <a:custGeom>
                <a:gdLst>
                  <a:gd fmla="*/ 11 w 12" name="T0"/>
                  <a:gd fmla="*/ 32 h 34" name="T1"/>
                  <a:gd fmla="*/ 3 w 12" name="T2"/>
                  <a:gd fmla="*/ 2 h 34" name="T3"/>
                  <a:gd fmla="*/ 1 w 12" name="T4"/>
                  <a:gd fmla="*/ 3 h 34" name="T5"/>
                  <a:gd fmla="*/ 8 w 12" name="T6"/>
                  <a:gd fmla="*/ 32 h 34" name="T7"/>
                  <a:gd fmla="*/ 11 w 12" name="T8"/>
                  <a:gd fmla="*/ 32 h 34" name="T9"/>
                </a:gdLst>
                <a:cxnLst>
                  <a:cxn ang="0">
                    <a:pos x="T0" y="T1"/>
                  </a:cxn>
                  <a:cxn ang="0">
                    <a:pos x="T2" y="T3"/>
                  </a:cxn>
                  <a:cxn ang="0">
                    <a:pos x="T4" y="T5"/>
                  </a:cxn>
                  <a:cxn ang="0">
                    <a:pos x="T6" y="T7"/>
                  </a:cxn>
                  <a:cxn ang="0">
                    <a:pos x="T8" y="T9"/>
                  </a:cxn>
                </a:cxnLst>
                <a:rect b="b" l="0" r="r" t="0"/>
                <a:pathLst>
                  <a:path h="34" w="12">
                    <a:moveTo>
                      <a:pt x="11" y="32"/>
                    </a:moveTo>
                    <a:cubicBezTo>
                      <a:pt x="12" y="22"/>
                      <a:pt x="9" y="11"/>
                      <a:pt x="3" y="2"/>
                    </a:cubicBezTo>
                    <a:cubicBezTo>
                      <a:pt x="2" y="0"/>
                      <a:pt x="0" y="2"/>
                      <a:pt x="1" y="3"/>
                    </a:cubicBezTo>
                    <a:cubicBezTo>
                      <a:pt x="5" y="13"/>
                      <a:pt x="8" y="22"/>
                      <a:pt x="8" y="32"/>
                    </a:cubicBezTo>
                    <a:cubicBezTo>
                      <a:pt x="8" y="34"/>
                      <a:pt x="11" y="34"/>
                      <a:pt x="11" y="3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70" name="Freeform 405"/>
              <p:cNvSpPr/>
              <p:nvPr/>
            </p:nvSpPr>
            <p:spPr bwMode="auto">
              <a:xfrm>
                <a:off x="1805" y="1834"/>
                <a:ext cx="30" cy="55"/>
              </a:xfrm>
              <a:custGeom>
                <a:gdLst>
                  <a:gd fmla="*/ 17 w 17" name="T0"/>
                  <a:gd fmla="*/ 28 h 31" name="T1"/>
                  <a:gd fmla="*/ 4 w 17" name="T2"/>
                  <a:gd fmla="*/ 1 h 31" name="T3"/>
                  <a:gd fmla="*/ 1 w 17" name="T4"/>
                  <a:gd fmla="*/ 3 h 31" name="T5"/>
                  <a:gd fmla="*/ 13 w 17" name="T6"/>
                  <a:gd fmla="*/ 29 h 31" name="T7"/>
                  <a:gd fmla="*/ 17 w 17" name="T8"/>
                  <a:gd fmla="*/ 28 h 31" name="T9"/>
                </a:gdLst>
                <a:cxnLst>
                  <a:cxn ang="0">
                    <a:pos x="T0" y="T1"/>
                  </a:cxn>
                  <a:cxn ang="0">
                    <a:pos x="T2" y="T3"/>
                  </a:cxn>
                  <a:cxn ang="0">
                    <a:pos x="T4" y="T5"/>
                  </a:cxn>
                  <a:cxn ang="0">
                    <a:pos x="T6" y="T7"/>
                  </a:cxn>
                  <a:cxn ang="0">
                    <a:pos x="T8" y="T9"/>
                  </a:cxn>
                </a:cxnLst>
                <a:rect b="b" l="0" r="r" t="0"/>
                <a:pathLst>
                  <a:path h="31" w="17">
                    <a:moveTo>
                      <a:pt x="17" y="28"/>
                    </a:moveTo>
                    <a:cubicBezTo>
                      <a:pt x="14" y="18"/>
                      <a:pt x="11" y="8"/>
                      <a:pt x="4" y="1"/>
                    </a:cubicBezTo>
                    <a:cubicBezTo>
                      <a:pt x="2" y="0"/>
                      <a:pt x="0" y="2"/>
                      <a:pt x="1" y="3"/>
                    </a:cubicBezTo>
                    <a:cubicBezTo>
                      <a:pt x="6" y="12"/>
                      <a:pt x="11" y="19"/>
                      <a:pt x="13" y="29"/>
                    </a:cubicBezTo>
                    <a:cubicBezTo>
                      <a:pt x="14" y="31"/>
                      <a:pt x="17" y="30"/>
                      <a:pt x="17" y="2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grpSp>
        <p:grpSp>
          <p:nvGrpSpPr>
            <p:cNvPr id="10" name="Group 607"/>
            <p:cNvGrpSpPr/>
            <p:nvPr/>
          </p:nvGrpSpPr>
          <p:grpSpPr>
            <a:xfrm>
              <a:off x="1612" y="874"/>
              <a:ext cx="2865" cy="2228"/>
              <a:chOff x="1612" y="874"/>
              <a:chExt cx="2865" cy="2228"/>
            </a:xfrm>
            <a:grpFill/>
          </p:grpSpPr>
          <p:sp>
            <p:nvSpPr>
              <p:cNvPr id="371" name="Freeform 407"/>
              <p:cNvSpPr/>
              <p:nvPr/>
            </p:nvSpPr>
            <p:spPr bwMode="auto">
              <a:xfrm>
                <a:off x="1819" y="1820"/>
                <a:ext cx="42" cy="51"/>
              </a:xfrm>
              <a:custGeom>
                <a:gdLst>
                  <a:gd fmla="*/ 23 w 24" name="T0"/>
                  <a:gd fmla="*/ 25 h 29" name="T1"/>
                  <a:gd fmla="*/ 4 w 24" name="T2"/>
                  <a:gd fmla="*/ 1 h 29" name="T3"/>
                  <a:gd fmla="*/ 2 w 24" name="T4"/>
                  <a:gd fmla="*/ 3 h 29" name="T5"/>
                  <a:gd fmla="*/ 20 w 24" name="T6"/>
                  <a:gd fmla="*/ 27 h 29" name="T7"/>
                  <a:gd fmla="*/ 23 w 24" name="T8"/>
                  <a:gd fmla="*/ 25 h 29" name="T9"/>
                </a:gdLst>
                <a:cxnLst>
                  <a:cxn ang="0">
                    <a:pos x="T0" y="T1"/>
                  </a:cxn>
                  <a:cxn ang="0">
                    <a:pos x="T2" y="T3"/>
                  </a:cxn>
                  <a:cxn ang="0">
                    <a:pos x="T4" y="T5"/>
                  </a:cxn>
                  <a:cxn ang="0">
                    <a:pos x="T6" y="T7"/>
                  </a:cxn>
                  <a:cxn ang="0">
                    <a:pos x="T8" y="T9"/>
                  </a:cxn>
                </a:cxnLst>
                <a:rect b="b" l="0" r="r" t="0"/>
                <a:pathLst>
                  <a:path h="28" w="24">
                    <a:moveTo>
                      <a:pt x="23" y="25"/>
                    </a:moveTo>
                    <a:cubicBezTo>
                      <a:pt x="19" y="16"/>
                      <a:pt x="12" y="7"/>
                      <a:pt x="4" y="1"/>
                    </a:cubicBezTo>
                    <a:cubicBezTo>
                      <a:pt x="2" y="0"/>
                      <a:pt x="0" y="2"/>
                      <a:pt x="2" y="3"/>
                    </a:cubicBezTo>
                    <a:cubicBezTo>
                      <a:pt x="9" y="11"/>
                      <a:pt x="15" y="18"/>
                      <a:pt x="20" y="27"/>
                    </a:cubicBezTo>
                    <a:cubicBezTo>
                      <a:pt x="21" y="29"/>
                      <a:pt x="24" y="27"/>
                      <a:pt x="23" y="2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72" name="Freeform 408"/>
              <p:cNvSpPr/>
              <p:nvPr/>
            </p:nvSpPr>
            <p:spPr bwMode="auto">
              <a:xfrm>
                <a:off x="1717" y="1646"/>
                <a:ext cx="64" cy="58"/>
              </a:xfrm>
              <a:custGeom>
                <a:gdLst>
                  <a:gd fmla="*/ 2 w 36" name="T0"/>
                  <a:gd fmla="*/ 32 h 33" name="T1"/>
                  <a:gd fmla="*/ 16 w 36" name="T2"/>
                  <a:gd fmla="*/ 16 h 33" name="T3"/>
                  <a:gd fmla="*/ 35 w 36" name="T4"/>
                  <a:gd fmla="*/ 3 h 33" name="T5"/>
                  <a:gd fmla="*/ 34 w 36" name="T6"/>
                  <a:gd fmla="*/ 1 h 33" name="T7"/>
                  <a:gd fmla="*/ 14 w 36" name="T8"/>
                  <a:gd fmla="*/ 12 h 33" name="T9"/>
                  <a:gd fmla="*/ 0 w 36" name="T10"/>
                  <a:gd fmla="*/ 31 h 33" name="T11"/>
                  <a:gd fmla="*/ 2 w 36" name="T12"/>
                  <a:gd fmla="*/ 32 h 33" name="T13"/>
                </a:gdLst>
                <a:cxnLst>
                  <a:cxn ang="0">
                    <a:pos x="T0" y="T1"/>
                  </a:cxn>
                  <a:cxn ang="0">
                    <a:pos x="T2" y="T3"/>
                  </a:cxn>
                  <a:cxn ang="0">
                    <a:pos x="T4" y="T5"/>
                  </a:cxn>
                  <a:cxn ang="0">
                    <a:pos x="T6" y="T7"/>
                  </a:cxn>
                  <a:cxn ang="0">
                    <a:pos x="T8" y="T9"/>
                  </a:cxn>
                  <a:cxn ang="0">
                    <a:pos x="T10" y="T11"/>
                  </a:cxn>
                  <a:cxn ang="0">
                    <a:pos x="T12" y="T13"/>
                  </a:cxn>
                </a:cxnLst>
                <a:rect b="b" l="0" r="r" t="0"/>
                <a:pathLst>
                  <a:path h="33" w="36">
                    <a:moveTo>
                      <a:pt x="2" y="32"/>
                    </a:moveTo>
                    <a:cubicBezTo>
                      <a:pt x="7" y="27"/>
                      <a:pt x="11" y="21"/>
                      <a:pt x="16" y="16"/>
                    </a:cubicBezTo>
                    <a:cubicBezTo>
                      <a:pt x="22" y="11"/>
                      <a:pt x="28" y="7"/>
                      <a:pt x="35" y="3"/>
                    </a:cubicBezTo>
                    <a:cubicBezTo>
                      <a:pt x="36" y="3"/>
                      <a:pt x="35" y="0"/>
                      <a:pt x="34" y="1"/>
                    </a:cubicBezTo>
                    <a:cubicBezTo>
                      <a:pt x="26" y="4"/>
                      <a:pt x="20" y="7"/>
                      <a:pt x="14" y="12"/>
                    </a:cubicBezTo>
                    <a:cubicBezTo>
                      <a:pt x="9" y="17"/>
                      <a:pt x="2" y="24"/>
                      <a:pt x="0" y="31"/>
                    </a:cubicBezTo>
                    <a:cubicBezTo>
                      <a:pt x="0" y="32"/>
                      <a:pt x="1" y="33"/>
                      <a:pt x="2" y="3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73" name="Freeform 409"/>
              <p:cNvSpPr/>
              <p:nvPr/>
            </p:nvSpPr>
            <p:spPr bwMode="auto">
              <a:xfrm>
                <a:off x="1738" y="1599"/>
                <a:ext cx="53" cy="49"/>
              </a:xfrm>
              <a:custGeom>
                <a:gdLst>
                  <a:gd fmla="*/ 5 w 30" name="T0"/>
                  <a:gd fmla="*/ 26 h 28" name="T1"/>
                  <a:gd fmla="*/ 28 w 30" name="T2"/>
                  <a:gd fmla="*/ 3 h 28" name="T3"/>
                  <a:gd fmla="*/ 27 w 30" name="T4"/>
                  <a:gd fmla="*/ 0 h 28" name="T5"/>
                  <a:gd fmla="*/ 2 w 30" name="T6"/>
                  <a:gd fmla="*/ 25 h 28" name="T7"/>
                  <a:gd fmla="*/ 5 w 30" name="T8"/>
                  <a:gd fmla="*/ 26 h 28" name="T9"/>
                </a:gdLst>
                <a:cxnLst>
                  <a:cxn ang="0">
                    <a:pos x="T0" y="T1"/>
                  </a:cxn>
                  <a:cxn ang="0">
                    <a:pos x="T2" y="T3"/>
                  </a:cxn>
                  <a:cxn ang="0">
                    <a:pos x="T4" y="T5"/>
                  </a:cxn>
                  <a:cxn ang="0">
                    <a:pos x="T6" y="T7"/>
                  </a:cxn>
                  <a:cxn ang="0">
                    <a:pos x="T8" y="T9"/>
                  </a:cxn>
                </a:cxnLst>
                <a:rect b="b" l="0" r="r" t="0"/>
                <a:pathLst>
                  <a:path h="28" w="30">
                    <a:moveTo>
                      <a:pt x="5" y="26"/>
                    </a:moveTo>
                    <a:cubicBezTo>
                      <a:pt x="11" y="17"/>
                      <a:pt x="20" y="10"/>
                      <a:pt x="28" y="3"/>
                    </a:cubicBezTo>
                    <a:cubicBezTo>
                      <a:pt x="30" y="1"/>
                      <a:pt x="28" y="0"/>
                      <a:pt x="27" y="0"/>
                    </a:cubicBezTo>
                    <a:cubicBezTo>
                      <a:pt x="16" y="5"/>
                      <a:pt x="8" y="15"/>
                      <a:pt x="2" y="25"/>
                    </a:cubicBezTo>
                    <a:cubicBezTo>
                      <a:pt x="0" y="27"/>
                      <a:pt x="3" y="28"/>
                      <a:pt x="5" y="2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74" name="Freeform 410"/>
              <p:cNvSpPr/>
              <p:nvPr/>
            </p:nvSpPr>
            <p:spPr bwMode="auto">
              <a:xfrm>
                <a:off x="1772" y="1555"/>
                <a:ext cx="44" cy="38"/>
              </a:xfrm>
              <a:custGeom>
                <a:gdLst>
                  <a:gd fmla="*/ 4 w 25" name="T0"/>
                  <a:gd fmla="*/ 20 h 22" name="T1"/>
                  <a:gd fmla="*/ 23 w 25" name="T2"/>
                  <a:gd fmla="*/ 4 h 22" name="T3"/>
                  <a:gd fmla="*/ 22 w 25" name="T4"/>
                  <a:gd fmla="*/ 1 h 22" name="T5"/>
                  <a:gd fmla="*/ 1 w 25" name="T6"/>
                  <a:gd fmla="*/ 19 h 22" name="T7"/>
                  <a:gd fmla="*/ 4 w 25" name="T8"/>
                  <a:gd fmla="*/ 20 h 22" name="T9"/>
                </a:gdLst>
                <a:cxnLst>
                  <a:cxn ang="0">
                    <a:pos x="T0" y="T1"/>
                  </a:cxn>
                  <a:cxn ang="0">
                    <a:pos x="T2" y="T3"/>
                  </a:cxn>
                  <a:cxn ang="0">
                    <a:pos x="T4" y="T5"/>
                  </a:cxn>
                  <a:cxn ang="0">
                    <a:pos x="T6" y="T7"/>
                  </a:cxn>
                  <a:cxn ang="0">
                    <a:pos x="T8" y="T9"/>
                  </a:cxn>
                </a:cxnLst>
                <a:rect b="b" l="0" r="r" t="0"/>
                <a:pathLst>
                  <a:path h="22" w="25">
                    <a:moveTo>
                      <a:pt x="4" y="20"/>
                    </a:moveTo>
                    <a:cubicBezTo>
                      <a:pt x="9" y="13"/>
                      <a:pt x="16" y="8"/>
                      <a:pt x="23" y="4"/>
                    </a:cubicBezTo>
                    <a:cubicBezTo>
                      <a:pt x="25" y="3"/>
                      <a:pt x="24" y="0"/>
                      <a:pt x="22" y="1"/>
                    </a:cubicBezTo>
                    <a:cubicBezTo>
                      <a:pt x="14" y="4"/>
                      <a:pt x="7" y="11"/>
                      <a:pt x="1" y="19"/>
                    </a:cubicBezTo>
                    <a:cubicBezTo>
                      <a:pt x="0" y="21"/>
                      <a:pt x="3" y="22"/>
                      <a:pt x="4" y="2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75" name="Freeform 411"/>
              <p:cNvSpPr/>
              <p:nvPr/>
            </p:nvSpPr>
            <p:spPr bwMode="auto">
              <a:xfrm>
                <a:off x="1800" y="1504"/>
                <a:ext cx="46" cy="37"/>
              </a:xfrm>
              <a:custGeom>
                <a:gdLst>
                  <a:gd fmla="*/ 3 w 26" name="T0"/>
                  <a:gd fmla="*/ 20 h 21" name="T1"/>
                  <a:gd fmla="*/ 24 w 26" name="T2"/>
                  <a:gd fmla="*/ 3 h 21" name="T3"/>
                  <a:gd fmla="*/ 23 w 26" name="T4"/>
                  <a:gd fmla="*/ 0 h 21" name="T5"/>
                  <a:gd fmla="*/ 1 w 26" name="T6"/>
                  <a:gd fmla="*/ 18 h 21" name="T7"/>
                  <a:gd fmla="*/ 3 w 26" name="T8"/>
                  <a:gd fmla="*/ 20 h 21" name="T9"/>
                </a:gdLst>
                <a:cxnLst>
                  <a:cxn ang="0">
                    <a:pos x="T0" y="T1"/>
                  </a:cxn>
                  <a:cxn ang="0">
                    <a:pos x="T2" y="T3"/>
                  </a:cxn>
                  <a:cxn ang="0">
                    <a:pos x="T4" y="T5"/>
                  </a:cxn>
                  <a:cxn ang="0">
                    <a:pos x="T6" y="T7"/>
                  </a:cxn>
                  <a:cxn ang="0">
                    <a:pos x="T8" y="T9"/>
                  </a:cxn>
                </a:cxnLst>
                <a:rect b="b" l="0" r="r" t="0"/>
                <a:pathLst>
                  <a:path h="21" w="26">
                    <a:moveTo>
                      <a:pt x="3" y="20"/>
                    </a:moveTo>
                    <a:cubicBezTo>
                      <a:pt x="9" y="12"/>
                      <a:pt x="16" y="7"/>
                      <a:pt x="24" y="3"/>
                    </a:cubicBezTo>
                    <a:cubicBezTo>
                      <a:pt x="26" y="2"/>
                      <a:pt x="25" y="0"/>
                      <a:pt x="23" y="0"/>
                    </a:cubicBezTo>
                    <a:cubicBezTo>
                      <a:pt x="14" y="3"/>
                      <a:pt x="6" y="10"/>
                      <a:pt x="1" y="18"/>
                    </a:cubicBezTo>
                    <a:cubicBezTo>
                      <a:pt x="0" y="19"/>
                      <a:pt x="2" y="21"/>
                      <a:pt x="3" y="2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76" name="Freeform 412"/>
              <p:cNvSpPr/>
              <p:nvPr/>
            </p:nvSpPr>
            <p:spPr bwMode="auto">
              <a:xfrm>
                <a:off x="1839" y="1461"/>
                <a:ext cx="42" cy="27"/>
              </a:xfrm>
              <a:custGeom>
                <a:gdLst>
                  <a:gd fmla="*/ 3 w 24" name="T0"/>
                  <a:gd fmla="*/ 14 h 15" name="T1"/>
                  <a:gd fmla="*/ 22 w 24" name="T2"/>
                  <a:gd fmla="*/ 3 h 15" name="T3"/>
                  <a:gd fmla="*/ 21 w 24" name="T4"/>
                  <a:gd fmla="*/ 0 h 15" name="T5"/>
                  <a:gd fmla="*/ 1 w 24" name="T6"/>
                  <a:gd fmla="*/ 12 h 15" name="T7"/>
                  <a:gd fmla="*/ 3 w 24" name="T8"/>
                  <a:gd fmla="*/ 14 h 15" name="T9"/>
                </a:gdLst>
                <a:cxnLst>
                  <a:cxn ang="0">
                    <a:pos x="T0" y="T1"/>
                  </a:cxn>
                  <a:cxn ang="0">
                    <a:pos x="T2" y="T3"/>
                  </a:cxn>
                  <a:cxn ang="0">
                    <a:pos x="T4" y="T5"/>
                  </a:cxn>
                  <a:cxn ang="0">
                    <a:pos x="T6" y="T7"/>
                  </a:cxn>
                  <a:cxn ang="0">
                    <a:pos x="T8" y="T9"/>
                  </a:cxn>
                </a:cxnLst>
                <a:rect b="b" l="0" r="r" t="0"/>
                <a:pathLst>
                  <a:path h="15" w="24">
                    <a:moveTo>
                      <a:pt x="3" y="14"/>
                    </a:moveTo>
                    <a:cubicBezTo>
                      <a:pt x="9" y="10"/>
                      <a:pt x="16" y="6"/>
                      <a:pt x="22" y="3"/>
                    </a:cubicBezTo>
                    <a:cubicBezTo>
                      <a:pt x="24" y="2"/>
                      <a:pt x="23" y="0"/>
                      <a:pt x="21" y="0"/>
                    </a:cubicBezTo>
                    <a:cubicBezTo>
                      <a:pt x="14" y="3"/>
                      <a:pt x="7" y="7"/>
                      <a:pt x="1" y="12"/>
                    </a:cubicBezTo>
                    <a:cubicBezTo>
                      <a:pt x="0" y="13"/>
                      <a:pt x="1" y="15"/>
                      <a:pt x="3" y="1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77" name="Freeform 413"/>
              <p:cNvSpPr/>
              <p:nvPr/>
            </p:nvSpPr>
            <p:spPr bwMode="auto">
              <a:xfrm>
                <a:off x="1621" y="1618"/>
                <a:ext cx="47" cy="97"/>
              </a:xfrm>
              <a:custGeom>
                <a:gdLst>
                  <a:gd fmla="*/ 3 w 27" name="T0"/>
                  <a:gd fmla="*/ 54 h 55" name="T1"/>
                  <a:gd fmla="*/ 27 w 27" name="T2"/>
                  <a:gd fmla="*/ 3 h 55" name="T3"/>
                  <a:gd fmla="*/ 24 w 27" name="T4"/>
                  <a:gd fmla="*/ 2 h 55" name="T5"/>
                  <a:gd fmla="*/ 0 w 27" name="T6"/>
                  <a:gd fmla="*/ 52 h 55" name="T7"/>
                  <a:gd fmla="*/ 3 w 27" name="T8"/>
                  <a:gd fmla="*/ 54 h 55" name="T9"/>
                </a:gdLst>
                <a:cxnLst>
                  <a:cxn ang="0">
                    <a:pos x="T0" y="T1"/>
                  </a:cxn>
                  <a:cxn ang="0">
                    <a:pos x="T2" y="T3"/>
                  </a:cxn>
                  <a:cxn ang="0">
                    <a:pos x="T4" y="T5"/>
                  </a:cxn>
                  <a:cxn ang="0">
                    <a:pos x="T6" y="T7"/>
                  </a:cxn>
                  <a:cxn ang="0">
                    <a:pos x="T8" y="T9"/>
                  </a:cxn>
                </a:cxnLst>
                <a:rect b="b" l="0" r="r" t="0"/>
                <a:pathLst>
                  <a:path h="55" w="27">
                    <a:moveTo>
                      <a:pt x="3" y="54"/>
                    </a:moveTo>
                    <a:cubicBezTo>
                      <a:pt x="15" y="40"/>
                      <a:pt x="24" y="21"/>
                      <a:pt x="27" y="3"/>
                    </a:cubicBezTo>
                    <a:cubicBezTo>
                      <a:pt x="27" y="1"/>
                      <a:pt x="25" y="0"/>
                      <a:pt x="24" y="2"/>
                    </a:cubicBezTo>
                    <a:cubicBezTo>
                      <a:pt x="18" y="20"/>
                      <a:pt x="11" y="36"/>
                      <a:pt x="0" y="52"/>
                    </a:cubicBezTo>
                    <a:cubicBezTo>
                      <a:pt x="0" y="53"/>
                      <a:pt x="2" y="55"/>
                      <a:pt x="3" y="5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78" name="Freeform 414"/>
              <p:cNvSpPr/>
              <p:nvPr/>
            </p:nvSpPr>
            <p:spPr bwMode="auto">
              <a:xfrm>
                <a:off x="1614" y="1593"/>
                <a:ext cx="47" cy="79"/>
              </a:xfrm>
              <a:custGeom>
                <a:gdLst>
                  <a:gd fmla="*/ 4 w 27" name="T0"/>
                  <a:gd fmla="*/ 43 h 45" name="T1"/>
                  <a:gd fmla="*/ 26 w 27" name="T2"/>
                  <a:gd fmla="*/ 3 h 45" name="T3"/>
                  <a:gd fmla="*/ 24 w 27" name="T4"/>
                  <a:gd fmla="*/ 1 h 45" name="T5"/>
                  <a:gd fmla="*/ 1 w 27" name="T6"/>
                  <a:gd fmla="*/ 42 h 45" name="T7"/>
                  <a:gd fmla="*/ 4 w 27" name="T8"/>
                  <a:gd fmla="*/ 43 h 45" name="T9"/>
                </a:gdLst>
                <a:cxnLst>
                  <a:cxn ang="0">
                    <a:pos x="T0" y="T1"/>
                  </a:cxn>
                  <a:cxn ang="0">
                    <a:pos x="T2" y="T3"/>
                  </a:cxn>
                  <a:cxn ang="0">
                    <a:pos x="T4" y="T5"/>
                  </a:cxn>
                  <a:cxn ang="0">
                    <a:pos x="T6" y="T7"/>
                  </a:cxn>
                  <a:cxn ang="0">
                    <a:pos x="T8" y="T9"/>
                  </a:cxn>
                </a:cxnLst>
                <a:rect b="b" l="0" r="r" t="0"/>
                <a:pathLst>
                  <a:path h="45" w="27">
                    <a:moveTo>
                      <a:pt x="4" y="43"/>
                    </a:moveTo>
                    <a:cubicBezTo>
                      <a:pt x="10" y="29"/>
                      <a:pt x="19" y="16"/>
                      <a:pt x="26" y="3"/>
                    </a:cubicBezTo>
                    <a:cubicBezTo>
                      <a:pt x="27" y="1"/>
                      <a:pt x="25" y="0"/>
                      <a:pt x="24" y="1"/>
                    </a:cubicBezTo>
                    <a:cubicBezTo>
                      <a:pt x="13" y="12"/>
                      <a:pt x="6" y="28"/>
                      <a:pt x="1" y="42"/>
                    </a:cubicBezTo>
                    <a:cubicBezTo>
                      <a:pt x="0" y="44"/>
                      <a:pt x="3" y="45"/>
                      <a:pt x="4" y="4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79" name="Freeform 415"/>
              <p:cNvSpPr/>
              <p:nvPr/>
            </p:nvSpPr>
            <p:spPr bwMode="auto">
              <a:xfrm>
                <a:off x="1614" y="1555"/>
                <a:ext cx="40" cy="61"/>
              </a:xfrm>
              <a:custGeom>
                <a:gdLst>
                  <a:gd fmla="*/ 4 w 23" name="T0"/>
                  <a:gd fmla="*/ 33 h 35" name="T1"/>
                  <a:gd fmla="*/ 22 w 23" name="T2"/>
                  <a:gd fmla="*/ 3 h 35" name="T3"/>
                  <a:gd fmla="*/ 20 w 23" name="T4"/>
                  <a:gd fmla="*/ 2 h 35" name="T5"/>
                  <a:gd fmla="*/ 1 w 23" name="T6"/>
                  <a:gd fmla="*/ 31 h 35" name="T7"/>
                  <a:gd fmla="*/ 4 w 23" name="T8"/>
                  <a:gd fmla="*/ 33 h 35" name="T9"/>
                </a:gdLst>
                <a:cxnLst>
                  <a:cxn ang="0">
                    <a:pos x="T0" y="T1"/>
                  </a:cxn>
                  <a:cxn ang="0">
                    <a:pos x="T2" y="T3"/>
                  </a:cxn>
                  <a:cxn ang="0">
                    <a:pos x="T4" y="T5"/>
                  </a:cxn>
                  <a:cxn ang="0">
                    <a:pos x="T6" y="T7"/>
                  </a:cxn>
                  <a:cxn ang="0">
                    <a:pos x="T8" y="T9"/>
                  </a:cxn>
                </a:cxnLst>
                <a:rect b="b" l="0" r="r" t="0"/>
                <a:pathLst>
                  <a:path h="35" w="23">
                    <a:moveTo>
                      <a:pt x="4" y="33"/>
                    </a:moveTo>
                    <a:cubicBezTo>
                      <a:pt x="10" y="23"/>
                      <a:pt x="16" y="13"/>
                      <a:pt x="22" y="3"/>
                    </a:cubicBezTo>
                    <a:cubicBezTo>
                      <a:pt x="23" y="2"/>
                      <a:pt x="21" y="0"/>
                      <a:pt x="20" y="2"/>
                    </a:cubicBezTo>
                    <a:cubicBezTo>
                      <a:pt x="12" y="10"/>
                      <a:pt x="6" y="21"/>
                      <a:pt x="1" y="31"/>
                    </a:cubicBezTo>
                    <a:cubicBezTo>
                      <a:pt x="0" y="33"/>
                      <a:pt x="3" y="35"/>
                      <a:pt x="4" y="3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80" name="Freeform 416"/>
              <p:cNvSpPr/>
              <p:nvPr/>
            </p:nvSpPr>
            <p:spPr bwMode="auto">
              <a:xfrm>
                <a:off x="1612" y="1511"/>
                <a:ext cx="47" cy="58"/>
              </a:xfrm>
              <a:custGeom>
                <a:gdLst>
                  <a:gd fmla="*/ 4 w 27" name="T0"/>
                  <a:gd fmla="*/ 31 h 33" name="T1"/>
                  <a:gd fmla="*/ 26 w 27" name="T2"/>
                  <a:gd fmla="*/ 3 h 33" name="T3"/>
                  <a:gd fmla="*/ 23 w 27" name="T4"/>
                  <a:gd fmla="*/ 1 h 33" name="T5"/>
                  <a:gd fmla="*/ 1 w 27" name="T6"/>
                  <a:gd fmla="*/ 29 h 33" name="T7"/>
                  <a:gd fmla="*/ 4 w 27" name="T8"/>
                  <a:gd fmla="*/ 31 h 33" name="T9"/>
                </a:gdLst>
                <a:cxnLst>
                  <a:cxn ang="0">
                    <a:pos x="T0" y="T1"/>
                  </a:cxn>
                  <a:cxn ang="0">
                    <a:pos x="T2" y="T3"/>
                  </a:cxn>
                  <a:cxn ang="0">
                    <a:pos x="T4" y="T5"/>
                  </a:cxn>
                  <a:cxn ang="0">
                    <a:pos x="T6" y="T7"/>
                  </a:cxn>
                  <a:cxn ang="0">
                    <a:pos x="T8" y="T9"/>
                  </a:cxn>
                </a:cxnLst>
                <a:rect b="b" l="0" r="r" t="0"/>
                <a:pathLst>
                  <a:path h="33" w="27">
                    <a:moveTo>
                      <a:pt x="4" y="31"/>
                    </a:moveTo>
                    <a:cubicBezTo>
                      <a:pt x="11" y="21"/>
                      <a:pt x="18" y="12"/>
                      <a:pt x="26" y="3"/>
                    </a:cubicBezTo>
                    <a:cubicBezTo>
                      <a:pt x="27" y="1"/>
                      <a:pt x="25" y="0"/>
                      <a:pt x="23" y="1"/>
                    </a:cubicBezTo>
                    <a:cubicBezTo>
                      <a:pt x="15" y="9"/>
                      <a:pt x="7" y="19"/>
                      <a:pt x="1" y="29"/>
                    </a:cubicBezTo>
                    <a:cubicBezTo>
                      <a:pt x="0" y="31"/>
                      <a:pt x="3" y="33"/>
                      <a:pt x="4" y="3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81" name="Freeform 417"/>
              <p:cNvSpPr/>
              <p:nvPr/>
            </p:nvSpPr>
            <p:spPr bwMode="auto">
              <a:xfrm>
                <a:off x="1798" y="1352"/>
                <a:ext cx="37" cy="64"/>
              </a:xfrm>
              <a:custGeom>
                <a:gdLst>
                  <a:gd fmla="*/ 3 w 21" name="T0"/>
                  <a:gd fmla="*/ 34 h 36" name="T1"/>
                  <a:gd fmla="*/ 20 w 21" name="T2"/>
                  <a:gd fmla="*/ 3 h 36" name="T3"/>
                  <a:gd fmla="*/ 18 w 21" name="T4"/>
                  <a:gd fmla="*/ 1 h 36" name="T5"/>
                  <a:gd fmla="*/ 0 w 21" name="T6"/>
                  <a:gd fmla="*/ 33 h 36" name="T7"/>
                  <a:gd fmla="*/ 3 w 21" name="T8"/>
                  <a:gd fmla="*/ 34 h 36" name="T9"/>
                </a:gdLst>
                <a:cxnLst>
                  <a:cxn ang="0">
                    <a:pos x="T0" y="T1"/>
                  </a:cxn>
                  <a:cxn ang="0">
                    <a:pos x="T2" y="T3"/>
                  </a:cxn>
                  <a:cxn ang="0">
                    <a:pos x="T4" y="T5"/>
                  </a:cxn>
                  <a:cxn ang="0">
                    <a:pos x="T6" y="T7"/>
                  </a:cxn>
                  <a:cxn ang="0">
                    <a:pos x="T8" y="T9"/>
                  </a:cxn>
                </a:cxnLst>
                <a:rect b="b" l="0" r="r" t="0"/>
                <a:pathLst>
                  <a:path h="36" w="21">
                    <a:moveTo>
                      <a:pt x="3" y="34"/>
                    </a:moveTo>
                    <a:cubicBezTo>
                      <a:pt x="7" y="22"/>
                      <a:pt x="12" y="13"/>
                      <a:pt x="20" y="3"/>
                    </a:cubicBezTo>
                    <a:cubicBezTo>
                      <a:pt x="21" y="2"/>
                      <a:pt x="20" y="0"/>
                      <a:pt x="18" y="1"/>
                    </a:cubicBezTo>
                    <a:cubicBezTo>
                      <a:pt x="9" y="9"/>
                      <a:pt x="2" y="21"/>
                      <a:pt x="0" y="33"/>
                    </a:cubicBezTo>
                    <a:cubicBezTo>
                      <a:pt x="0" y="35"/>
                      <a:pt x="3" y="36"/>
                      <a:pt x="3" y="3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82" name="Freeform 418"/>
              <p:cNvSpPr/>
              <p:nvPr/>
            </p:nvSpPr>
            <p:spPr bwMode="auto">
              <a:xfrm>
                <a:off x="1786" y="1335"/>
                <a:ext cx="32" cy="54"/>
              </a:xfrm>
              <a:custGeom>
                <a:gdLst>
                  <a:gd fmla="*/ 4 w 18" name="T0"/>
                  <a:gd fmla="*/ 28 h 31" name="T1"/>
                  <a:gd fmla="*/ 17 w 18" name="T2"/>
                  <a:gd fmla="*/ 3 h 31" name="T3"/>
                  <a:gd fmla="*/ 15 w 18" name="T4"/>
                  <a:gd fmla="*/ 1 h 31" name="T5"/>
                  <a:gd fmla="*/ 0 w 18" name="T6"/>
                  <a:gd fmla="*/ 27 h 31" name="T7"/>
                  <a:gd fmla="*/ 4 w 18" name="T8"/>
                  <a:gd fmla="*/ 28 h 31" name="T9"/>
                </a:gdLst>
                <a:cxnLst>
                  <a:cxn ang="0">
                    <a:pos x="T0" y="T1"/>
                  </a:cxn>
                  <a:cxn ang="0">
                    <a:pos x="T2" y="T3"/>
                  </a:cxn>
                  <a:cxn ang="0">
                    <a:pos x="T4" y="T5"/>
                  </a:cxn>
                  <a:cxn ang="0">
                    <a:pos x="T6" y="T7"/>
                  </a:cxn>
                  <a:cxn ang="0">
                    <a:pos x="T8" y="T9"/>
                  </a:cxn>
                </a:cxnLst>
                <a:rect b="b" l="0" r="r" t="0"/>
                <a:pathLst>
                  <a:path h="31" w="18">
                    <a:moveTo>
                      <a:pt x="4" y="28"/>
                    </a:moveTo>
                    <a:cubicBezTo>
                      <a:pt x="7" y="19"/>
                      <a:pt x="12" y="11"/>
                      <a:pt x="17" y="3"/>
                    </a:cubicBezTo>
                    <a:cubicBezTo>
                      <a:pt x="18" y="2"/>
                      <a:pt x="16" y="0"/>
                      <a:pt x="15" y="1"/>
                    </a:cubicBezTo>
                    <a:cubicBezTo>
                      <a:pt x="7" y="8"/>
                      <a:pt x="3" y="18"/>
                      <a:pt x="0" y="27"/>
                    </a:cubicBezTo>
                    <a:cubicBezTo>
                      <a:pt x="0" y="30"/>
                      <a:pt x="3" y="31"/>
                      <a:pt x="4" y="2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83" name="Freeform 419"/>
              <p:cNvSpPr/>
              <p:nvPr/>
            </p:nvSpPr>
            <p:spPr bwMode="auto">
              <a:xfrm>
                <a:off x="1978" y="1249"/>
                <a:ext cx="38" cy="14"/>
              </a:xfrm>
              <a:custGeom>
                <a:gdLst>
                  <a:gd fmla="*/ 20 w 22" name="T0"/>
                  <a:gd fmla="*/ 3 h 8" name="T1"/>
                  <a:gd fmla="*/ 1 w 22" name="T2"/>
                  <a:gd fmla="*/ 5 h 8" name="T3"/>
                  <a:gd fmla="*/ 3 w 22" name="T4"/>
                  <a:gd fmla="*/ 7 h 8" name="T5"/>
                  <a:gd fmla="*/ 19 w 22" name="T6"/>
                  <a:gd fmla="*/ 6 h 8" name="T7"/>
                  <a:gd fmla="*/ 20 w 22" name="T8"/>
                  <a:gd fmla="*/ 3 h 8" name="T9"/>
                </a:gdLst>
                <a:cxnLst>
                  <a:cxn ang="0">
                    <a:pos x="T0" y="T1"/>
                  </a:cxn>
                  <a:cxn ang="0">
                    <a:pos x="T2" y="T3"/>
                  </a:cxn>
                  <a:cxn ang="0">
                    <a:pos x="T4" y="T5"/>
                  </a:cxn>
                  <a:cxn ang="0">
                    <a:pos x="T6" y="T7"/>
                  </a:cxn>
                  <a:cxn ang="0">
                    <a:pos x="T8" y="T9"/>
                  </a:cxn>
                </a:cxnLst>
                <a:rect b="b" l="0" r="r" t="0"/>
                <a:pathLst>
                  <a:path h="8" w="22">
                    <a:moveTo>
                      <a:pt x="20" y="3"/>
                    </a:moveTo>
                    <a:cubicBezTo>
                      <a:pt x="14" y="1"/>
                      <a:pt x="6" y="0"/>
                      <a:pt x="1" y="5"/>
                    </a:cubicBezTo>
                    <a:cubicBezTo>
                      <a:pt x="0" y="6"/>
                      <a:pt x="1" y="8"/>
                      <a:pt x="3" y="7"/>
                    </a:cubicBezTo>
                    <a:cubicBezTo>
                      <a:pt x="8" y="6"/>
                      <a:pt x="13" y="5"/>
                      <a:pt x="19" y="6"/>
                    </a:cubicBezTo>
                    <a:cubicBezTo>
                      <a:pt x="21" y="7"/>
                      <a:pt x="22" y="4"/>
                      <a:pt x="20" y="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84" name="Freeform 420"/>
              <p:cNvSpPr/>
              <p:nvPr/>
            </p:nvSpPr>
            <p:spPr bwMode="auto">
              <a:xfrm>
                <a:off x="1976" y="1222"/>
                <a:ext cx="40" cy="21"/>
              </a:xfrm>
              <a:custGeom>
                <a:gdLst>
                  <a:gd fmla="*/ 21 w 23" name="T0"/>
                  <a:gd fmla="*/ 3 h 12" name="T1"/>
                  <a:gd fmla="*/ 1 w 23" name="T2"/>
                  <a:gd fmla="*/ 9 h 12" name="T3"/>
                  <a:gd fmla="*/ 3 w 23" name="T4"/>
                  <a:gd fmla="*/ 11 h 12" name="T5"/>
                  <a:gd fmla="*/ 20 w 23" name="T6"/>
                  <a:gd fmla="*/ 6 h 12" name="T7"/>
                  <a:gd fmla="*/ 21 w 23" name="T8"/>
                  <a:gd fmla="*/ 3 h 12" name="T9"/>
                </a:gdLst>
                <a:cxnLst>
                  <a:cxn ang="0">
                    <a:pos x="T0" y="T1"/>
                  </a:cxn>
                  <a:cxn ang="0">
                    <a:pos x="T2" y="T3"/>
                  </a:cxn>
                  <a:cxn ang="0">
                    <a:pos x="T4" y="T5"/>
                  </a:cxn>
                  <a:cxn ang="0">
                    <a:pos x="T6" y="T7"/>
                  </a:cxn>
                  <a:cxn ang="0">
                    <a:pos x="T8" y="T9"/>
                  </a:cxn>
                </a:cxnLst>
                <a:rect b="b" l="0" r="r" t="0"/>
                <a:pathLst>
                  <a:path h="12" w="23">
                    <a:moveTo>
                      <a:pt x="21" y="3"/>
                    </a:moveTo>
                    <a:cubicBezTo>
                      <a:pt x="14" y="0"/>
                      <a:pt x="4" y="2"/>
                      <a:pt x="1" y="9"/>
                    </a:cubicBezTo>
                    <a:cubicBezTo>
                      <a:pt x="0" y="10"/>
                      <a:pt x="2" y="12"/>
                      <a:pt x="3" y="11"/>
                    </a:cubicBezTo>
                    <a:cubicBezTo>
                      <a:pt x="8" y="6"/>
                      <a:pt x="13" y="4"/>
                      <a:pt x="20" y="6"/>
                    </a:cubicBezTo>
                    <a:cubicBezTo>
                      <a:pt x="22" y="6"/>
                      <a:pt x="23" y="3"/>
                      <a:pt x="21" y="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85" name="Freeform 421"/>
              <p:cNvSpPr/>
              <p:nvPr/>
            </p:nvSpPr>
            <p:spPr bwMode="auto">
              <a:xfrm>
                <a:off x="1995" y="1205"/>
                <a:ext cx="30" cy="12"/>
              </a:xfrm>
              <a:custGeom>
                <a:gdLst>
                  <a:gd fmla="*/ 13 w 17" name="T0"/>
                  <a:gd fmla="*/ 0 h 7" name="T1"/>
                  <a:gd fmla="*/ 1 w 17" name="T2"/>
                  <a:gd fmla="*/ 4 h 7" name="T3"/>
                  <a:gd fmla="*/ 2 w 17" name="T4"/>
                  <a:gd fmla="*/ 7 h 7" name="T5"/>
                  <a:gd fmla="*/ 14 w 17" name="T6"/>
                  <a:gd fmla="*/ 4 h 7" name="T7"/>
                  <a:gd fmla="*/ 13 w 17" name="T8"/>
                  <a:gd fmla="*/ 0 h 7" name="T9"/>
                </a:gdLst>
                <a:cxnLst>
                  <a:cxn ang="0">
                    <a:pos x="T0" y="T1"/>
                  </a:cxn>
                  <a:cxn ang="0">
                    <a:pos x="T2" y="T3"/>
                  </a:cxn>
                  <a:cxn ang="0">
                    <a:pos x="T4" y="T5"/>
                  </a:cxn>
                  <a:cxn ang="0">
                    <a:pos x="T6" y="T7"/>
                  </a:cxn>
                  <a:cxn ang="0">
                    <a:pos x="T8" y="T9"/>
                  </a:cxn>
                </a:cxnLst>
                <a:rect b="b" l="0" r="r" t="0"/>
                <a:pathLst>
                  <a:path h="7" w="17">
                    <a:moveTo>
                      <a:pt x="13" y="0"/>
                    </a:moveTo>
                    <a:cubicBezTo>
                      <a:pt x="9" y="1"/>
                      <a:pt x="5" y="2"/>
                      <a:pt x="1" y="4"/>
                    </a:cubicBezTo>
                    <a:cubicBezTo>
                      <a:pt x="0" y="4"/>
                      <a:pt x="1" y="7"/>
                      <a:pt x="2" y="7"/>
                    </a:cubicBezTo>
                    <a:cubicBezTo>
                      <a:pt x="6" y="6"/>
                      <a:pt x="10" y="5"/>
                      <a:pt x="14" y="4"/>
                    </a:cubicBezTo>
                    <a:cubicBezTo>
                      <a:pt x="17" y="3"/>
                      <a:pt x="15" y="0"/>
                      <a:pt x="13" y="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86" name="Freeform 422"/>
              <p:cNvSpPr/>
              <p:nvPr/>
            </p:nvSpPr>
            <p:spPr bwMode="auto">
              <a:xfrm>
                <a:off x="2410" y="1002"/>
                <a:ext cx="42" cy="57"/>
              </a:xfrm>
              <a:custGeom>
                <a:gdLst>
                  <a:gd fmla="*/ 4 w 24" name="T0"/>
                  <a:gd fmla="*/ 30 h 32" name="T1"/>
                  <a:gd fmla="*/ 23 w 24" name="T2"/>
                  <a:gd fmla="*/ 3 h 32" name="T3"/>
                  <a:gd fmla="*/ 21 w 24" name="T4"/>
                  <a:gd fmla="*/ 1 h 32" name="T5"/>
                  <a:gd fmla="*/ 1 w 24" name="T6"/>
                  <a:gd fmla="*/ 29 h 32" name="T7"/>
                  <a:gd fmla="*/ 4 w 24" name="T8"/>
                  <a:gd fmla="*/ 30 h 32" name="T9"/>
                </a:gdLst>
                <a:cxnLst>
                  <a:cxn ang="0">
                    <a:pos x="T0" y="T1"/>
                  </a:cxn>
                  <a:cxn ang="0">
                    <a:pos x="T2" y="T3"/>
                  </a:cxn>
                  <a:cxn ang="0">
                    <a:pos x="T4" y="T5"/>
                  </a:cxn>
                  <a:cxn ang="0">
                    <a:pos x="T6" y="T7"/>
                  </a:cxn>
                  <a:cxn ang="0">
                    <a:pos x="T8" y="T9"/>
                  </a:cxn>
                </a:cxnLst>
                <a:rect b="b" l="0" r="r" t="0"/>
                <a:pathLst>
                  <a:path h="32" w="24">
                    <a:moveTo>
                      <a:pt x="4" y="30"/>
                    </a:moveTo>
                    <a:cubicBezTo>
                      <a:pt x="10" y="21"/>
                      <a:pt x="16" y="12"/>
                      <a:pt x="23" y="3"/>
                    </a:cubicBezTo>
                    <a:cubicBezTo>
                      <a:pt x="24" y="2"/>
                      <a:pt x="23" y="0"/>
                      <a:pt x="21" y="1"/>
                    </a:cubicBezTo>
                    <a:cubicBezTo>
                      <a:pt x="13" y="8"/>
                      <a:pt x="5" y="19"/>
                      <a:pt x="1" y="29"/>
                    </a:cubicBezTo>
                    <a:cubicBezTo>
                      <a:pt x="0" y="30"/>
                      <a:pt x="3" y="32"/>
                      <a:pt x="4" y="3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87" name="Freeform 423"/>
              <p:cNvSpPr/>
              <p:nvPr/>
            </p:nvSpPr>
            <p:spPr bwMode="auto">
              <a:xfrm>
                <a:off x="2392" y="1009"/>
                <a:ext cx="34" cy="48"/>
              </a:xfrm>
              <a:custGeom>
                <a:gdLst>
                  <a:gd fmla="*/ 3 w 19" name="T0"/>
                  <a:gd fmla="*/ 25 h 27" name="T1"/>
                  <a:gd fmla="*/ 18 w 19" name="T2"/>
                  <a:gd fmla="*/ 4 h 27" name="T3"/>
                  <a:gd fmla="*/ 16 w 19" name="T4"/>
                  <a:gd fmla="*/ 2 h 27" name="T5"/>
                  <a:gd fmla="*/ 1 w 19" name="T6"/>
                  <a:gd fmla="*/ 23 h 27" name="T7"/>
                  <a:gd fmla="*/ 3 w 19" name="T8"/>
                  <a:gd fmla="*/ 25 h 27" name="T9"/>
                </a:gdLst>
                <a:cxnLst>
                  <a:cxn ang="0">
                    <a:pos x="T0" y="T1"/>
                  </a:cxn>
                  <a:cxn ang="0">
                    <a:pos x="T2" y="T3"/>
                  </a:cxn>
                  <a:cxn ang="0">
                    <a:pos x="T4" y="T5"/>
                  </a:cxn>
                  <a:cxn ang="0">
                    <a:pos x="T6" y="T7"/>
                  </a:cxn>
                  <a:cxn ang="0">
                    <a:pos x="T8" y="T9"/>
                  </a:cxn>
                </a:cxnLst>
                <a:rect b="b" l="0" r="r" t="0"/>
                <a:pathLst>
                  <a:path h="27" w="19">
                    <a:moveTo>
                      <a:pt x="3" y="25"/>
                    </a:moveTo>
                    <a:cubicBezTo>
                      <a:pt x="7" y="17"/>
                      <a:pt x="12" y="10"/>
                      <a:pt x="18" y="4"/>
                    </a:cubicBezTo>
                    <a:cubicBezTo>
                      <a:pt x="19" y="2"/>
                      <a:pt x="17" y="0"/>
                      <a:pt x="16" y="2"/>
                    </a:cubicBezTo>
                    <a:cubicBezTo>
                      <a:pt x="9" y="7"/>
                      <a:pt x="4" y="15"/>
                      <a:pt x="1" y="23"/>
                    </a:cubicBezTo>
                    <a:cubicBezTo>
                      <a:pt x="0" y="25"/>
                      <a:pt x="3" y="27"/>
                      <a:pt x="3" y="2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88" name="Freeform 424"/>
              <p:cNvSpPr/>
              <p:nvPr/>
            </p:nvSpPr>
            <p:spPr bwMode="auto">
              <a:xfrm>
                <a:off x="2424" y="1032"/>
                <a:ext cx="32" cy="34"/>
              </a:xfrm>
              <a:custGeom>
                <a:gdLst>
                  <a:gd fmla="*/ 4 w 18" name="T0"/>
                  <a:gd fmla="*/ 18 h 19" name="T1"/>
                  <a:gd fmla="*/ 17 w 18" name="T2"/>
                  <a:gd fmla="*/ 3 h 19" name="T3"/>
                  <a:gd fmla="*/ 14 w 18" name="T4"/>
                  <a:gd fmla="*/ 1 h 19" name="T5"/>
                  <a:gd fmla="*/ 2 w 18" name="T6"/>
                  <a:gd fmla="*/ 15 h 19" name="T7"/>
                  <a:gd fmla="*/ 4 w 18" name="T8"/>
                  <a:gd fmla="*/ 18 h 19" name="T9"/>
                </a:gdLst>
                <a:cxnLst>
                  <a:cxn ang="0">
                    <a:pos x="T0" y="T1"/>
                  </a:cxn>
                  <a:cxn ang="0">
                    <a:pos x="T2" y="T3"/>
                  </a:cxn>
                  <a:cxn ang="0">
                    <a:pos x="T4" y="T5"/>
                  </a:cxn>
                  <a:cxn ang="0">
                    <a:pos x="T6" y="T7"/>
                  </a:cxn>
                  <a:cxn ang="0">
                    <a:pos x="T8" y="T9"/>
                  </a:cxn>
                </a:cxnLst>
                <a:rect b="b" l="0" r="r" t="0"/>
                <a:pathLst>
                  <a:path h="19" w="18">
                    <a:moveTo>
                      <a:pt x="4" y="18"/>
                    </a:moveTo>
                    <a:cubicBezTo>
                      <a:pt x="8" y="13"/>
                      <a:pt x="13" y="8"/>
                      <a:pt x="17" y="3"/>
                    </a:cubicBezTo>
                    <a:cubicBezTo>
                      <a:pt x="18" y="1"/>
                      <a:pt x="16" y="0"/>
                      <a:pt x="14" y="1"/>
                    </a:cubicBezTo>
                    <a:cubicBezTo>
                      <a:pt x="10" y="5"/>
                      <a:pt x="6" y="11"/>
                      <a:pt x="2" y="15"/>
                    </a:cubicBezTo>
                    <a:cubicBezTo>
                      <a:pt x="0" y="17"/>
                      <a:pt x="2" y="19"/>
                      <a:pt x="4" y="1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89" name="Freeform 425"/>
              <p:cNvSpPr/>
              <p:nvPr/>
            </p:nvSpPr>
            <p:spPr bwMode="auto">
              <a:xfrm>
                <a:off x="2440" y="1066"/>
                <a:ext cx="23" cy="26"/>
              </a:xfrm>
              <a:custGeom>
                <a:gdLst>
                  <a:gd fmla="*/ 4 w 13" name="T0"/>
                  <a:gd fmla="*/ 13 h 15" name="T1"/>
                  <a:gd fmla="*/ 12 w 13" name="T2"/>
                  <a:gd fmla="*/ 3 h 15" name="T3"/>
                  <a:gd fmla="*/ 11 w 13" name="T4"/>
                  <a:gd fmla="*/ 0 h 15" name="T5"/>
                  <a:gd fmla="*/ 1 w 13" name="T6"/>
                  <a:gd fmla="*/ 13 h 15" name="T7"/>
                  <a:gd fmla="*/ 4 w 13" name="T8"/>
                  <a:gd fmla="*/ 13 h 15" name="T9"/>
                </a:gdLst>
                <a:cxnLst>
                  <a:cxn ang="0">
                    <a:pos x="T0" y="T1"/>
                  </a:cxn>
                  <a:cxn ang="0">
                    <a:pos x="T2" y="T3"/>
                  </a:cxn>
                  <a:cxn ang="0">
                    <a:pos x="T4" y="T5"/>
                  </a:cxn>
                  <a:cxn ang="0">
                    <a:pos x="T6" y="T7"/>
                  </a:cxn>
                  <a:cxn ang="0">
                    <a:pos x="T8" y="T9"/>
                  </a:cxn>
                </a:cxnLst>
                <a:rect b="b" l="0" r="r" t="0"/>
                <a:pathLst>
                  <a:path h="15" w="13">
                    <a:moveTo>
                      <a:pt x="4" y="13"/>
                    </a:moveTo>
                    <a:cubicBezTo>
                      <a:pt x="4" y="8"/>
                      <a:pt x="7" y="5"/>
                      <a:pt x="12" y="3"/>
                    </a:cubicBezTo>
                    <a:cubicBezTo>
                      <a:pt x="13" y="2"/>
                      <a:pt x="12" y="0"/>
                      <a:pt x="11" y="0"/>
                    </a:cubicBezTo>
                    <a:cubicBezTo>
                      <a:pt x="4" y="1"/>
                      <a:pt x="0" y="7"/>
                      <a:pt x="1" y="13"/>
                    </a:cubicBezTo>
                    <a:cubicBezTo>
                      <a:pt x="1" y="15"/>
                      <a:pt x="4" y="15"/>
                      <a:pt x="4" y="1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90" name="Freeform 426"/>
              <p:cNvSpPr/>
              <p:nvPr/>
            </p:nvSpPr>
            <p:spPr bwMode="auto">
              <a:xfrm>
                <a:off x="2445" y="1090"/>
                <a:ext cx="23" cy="27"/>
              </a:xfrm>
              <a:custGeom>
                <a:gdLst>
                  <a:gd fmla="*/ 4 w 13" name="T0"/>
                  <a:gd fmla="*/ 12 h 15" name="T1"/>
                  <a:gd fmla="*/ 11 w 13" name="T2"/>
                  <a:gd fmla="*/ 3 h 15" name="T3"/>
                  <a:gd fmla="*/ 10 w 13" name="T4"/>
                  <a:gd fmla="*/ 1 h 15" name="T5"/>
                  <a:gd fmla="*/ 1 w 13" name="T6"/>
                  <a:gd fmla="*/ 12 h 15" name="T7"/>
                  <a:gd fmla="*/ 4 w 13" name="T8"/>
                  <a:gd fmla="*/ 12 h 15" name="T9"/>
                </a:gdLst>
                <a:cxnLst>
                  <a:cxn ang="0">
                    <a:pos x="T0" y="T1"/>
                  </a:cxn>
                  <a:cxn ang="0">
                    <a:pos x="T2" y="T3"/>
                  </a:cxn>
                  <a:cxn ang="0">
                    <a:pos x="T4" y="T5"/>
                  </a:cxn>
                  <a:cxn ang="0">
                    <a:pos x="T6" y="T7"/>
                  </a:cxn>
                  <a:cxn ang="0">
                    <a:pos x="T8" y="T9"/>
                  </a:cxn>
                </a:cxnLst>
                <a:rect b="b" l="0" r="r" t="0"/>
                <a:pathLst>
                  <a:path h="15" w="13">
                    <a:moveTo>
                      <a:pt x="4" y="12"/>
                    </a:moveTo>
                    <a:cubicBezTo>
                      <a:pt x="5" y="8"/>
                      <a:pt x="8" y="6"/>
                      <a:pt x="11" y="3"/>
                    </a:cubicBezTo>
                    <a:cubicBezTo>
                      <a:pt x="13" y="2"/>
                      <a:pt x="12" y="0"/>
                      <a:pt x="10" y="1"/>
                    </a:cubicBezTo>
                    <a:cubicBezTo>
                      <a:pt x="5" y="2"/>
                      <a:pt x="2" y="7"/>
                      <a:pt x="1" y="12"/>
                    </a:cubicBezTo>
                    <a:cubicBezTo>
                      <a:pt x="0" y="14"/>
                      <a:pt x="3" y="15"/>
                      <a:pt x="4" y="1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91" name="Freeform 427"/>
              <p:cNvSpPr/>
              <p:nvPr/>
            </p:nvSpPr>
            <p:spPr bwMode="auto">
              <a:xfrm>
                <a:off x="2338" y="1553"/>
                <a:ext cx="65" cy="72"/>
              </a:xfrm>
              <a:custGeom>
                <a:gdLst>
                  <a:gd fmla="*/ 3 w 37" name="T0"/>
                  <a:gd fmla="*/ 40 h 41" name="T1"/>
                  <a:gd fmla="*/ 18 w 37" name="T2"/>
                  <a:gd fmla="*/ 19 h 41" name="T3"/>
                  <a:gd fmla="*/ 36 w 37" name="T4"/>
                  <a:gd fmla="*/ 3 h 41" name="T5"/>
                  <a:gd fmla="*/ 34 w 37" name="T6"/>
                  <a:gd fmla="*/ 1 h 41" name="T7"/>
                  <a:gd fmla="*/ 0 w 37" name="T8"/>
                  <a:gd fmla="*/ 38 h 41" name="T9"/>
                  <a:gd fmla="*/ 3 w 37" name="T10"/>
                  <a:gd fmla="*/ 40 h 41" name="T11"/>
                </a:gdLst>
                <a:cxnLst>
                  <a:cxn ang="0">
                    <a:pos x="T0" y="T1"/>
                  </a:cxn>
                  <a:cxn ang="0">
                    <a:pos x="T2" y="T3"/>
                  </a:cxn>
                  <a:cxn ang="0">
                    <a:pos x="T4" y="T5"/>
                  </a:cxn>
                  <a:cxn ang="0">
                    <a:pos x="T6" y="T7"/>
                  </a:cxn>
                  <a:cxn ang="0">
                    <a:pos x="T8" y="T9"/>
                  </a:cxn>
                  <a:cxn ang="0">
                    <a:pos x="T10" y="T11"/>
                  </a:cxn>
                </a:cxnLst>
                <a:rect b="b" l="0" r="r" t="0"/>
                <a:pathLst>
                  <a:path h="41" w="37">
                    <a:moveTo>
                      <a:pt x="3" y="40"/>
                    </a:moveTo>
                    <a:cubicBezTo>
                      <a:pt x="8" y="32"/>
                      <a:pt x="12" y="25"/>
                      <a:pt x="18" y="19"/>
                    </a:cubicBezTo>
                    <a:cubicBezTo>
                      <a:pt x="23" y="13"/>
                      <a:pt x="30" y="8"/>
                      <a:pt x="36" y="3"/>
                    </a:cubicBezTo>
                    <a:cubicBezTo>
                      <a:pt x="37" y="2"/>
                      <a:pt x="35" y="0"/>
                      <a:pt x="34" y="1"/>
                    </a:cubicBezTo>
                    <a:cubicBezTo>
                      <a:pt x="19" y="7"/>
                      <a:pt x="6" y="24"/>
                      <a:pt x="0" y="38"/>
                    </a:cubicBezTo>
                    <a:cubicBezTo>
                      <a:pt x="0" y="40"/>
                      <a:pt x="2" y="41"/>
                      <a:pt x="3" y="4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92" name="Freeform 428"/>
              <p:cNvSpPr/>
              <p:nvPr/>
            </p:nvSpPr>
            <p:spPr bwMode="auto">
              <a:xfrm>
                <a:off x="2345" y="1590"/>
                <a:ext cx="51" cy="53"/>
              </a:xfrm>
              <a:custGeom>
                <a:gdLst>
                  <a:gd fmla="*/ 4 w 29" name="T0"/>
                  <a:gd fmla="*/ 29 h 30" name="T1"/>
                  <a:gd fmla="*/ 28 w 29" name="T2"/>
                  <a:gd fmla="*/ 3 h 30" name="T3"/>
                  <a:gd fmla="*/ 26 w 29" name="T4"/>
                  <a:gd fmla="*/ 1 h 30" name="T5"/>
                  <a:gd fmla="*/ 1 w 29" name="T6"/>
                  <a:gd fmla="*/ 27 h 30" name="T7"/>
                  <a:gd fmla="*/ 4 w 29" name="T8"/>
                  <a:gd fmla="*/ 29 h 30" name="T9"/>
                </a:gdLst>
                <a:cxnLst>
                  <a:cxn ang="0">
                    <a:pos x="T0" y="T1"/>
                  </a:cxn>
                  <a:cxn ang="0">
                    <a:pos x="T2" y="T3"/>
                  </a:cxn>
                  <a:cxn ang="0">
                    <a:pos x="T4" y="T5"/>
                  </a:cxn>
                  <a:cxn ang="0">
                    <a:pos x="T6" y="T7"/>
                  </a:cxn>
                  <a:cxn ang="0">
                    <a:pos x="T8" y="T9"/>
                  </a:cxn>
                </a:cxnLst>
                <a:rect b="b" l="0" r="r" t="0"/>
                <a:pathLst>
                  <a:path h="30" w="28">
                    <a:moveTo>
                      <a:pt x="4" y="29"/>
                    </a:moveTo>
                    <a:cubicBezTo>
                      <a:pt x="10" y="18"/>
                      <a:pt x="18" y="11"/>
                      <a:pt x="28" y="3"/>
                    </a:cubicBezTo>
                    <a:cubicBezTo>
                      <a:pt x="29" y="2"/>
                      <a:pt x="27" y="0"/>
                      <a:pt x="26" y="1"/>
                    </a:cubicBezTo>
                    <a:cubicBezTo>
                      <a:pt x="15" y="7"/>
                      <a:pt x="7" y="17"/>
                      <a:pt x="1" y="27"/>
                    </a:cubicBezTo>
                    <a:cubicBezTo>
                      <a:pt x="0" y="29"/>
                      <a:pt x="3" y="30"/>
                      <a:pt x="4" y="2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93" name="Freeform 429"/>
              <p:cNvSpPr/>
              <p:nvPr/>
            </p:nvSpPr>
            <p:spPr bwMode="auto">
              <a:xfrm>
                <a:off x="2363" y="1611"/>
                <a:ext cx="38" cy="46"/>
              </a:xfrm>
              <a:custGeom>
                <a:gdLst>
                  <a:gd fmla="*/ 3 w 22" name="T0"/>
                  <a:gd fmla="*/ 25 h 26" name="T1"/>
                  <a:gd fmla="*/ 21 w 22" name="T2"/>
                  <a:gd fmla="*/ 3 h 26" name="T3"/>
                  <a:gd fmla="*/ 19 w 22" name="T4"/>
                  <a:gd fmla="*/ 1 h 26" name="T5"/>
                  <a:gd fmla="*/ 0 w 22" name="T6"/>
                  <a:gd fmla="*/ 24 h 26" name="T7"/>
                  <a:gd fmla="*/ 3 w 22" name="T8"/>
                  <a:gd fmla="*/ 25 h 26" name="T9"/>
                </a:gdLst>
                <a:cxnLst>
                  <a:cxn ang="0">
                    <a:pos x="T0" y="T1"/>
                  </a:cxn>
                  <a:cxn ang="0">
                    <a:pos x="T2" y="T3"/>
                  </a:cxn>
                  <a:cxn ang="0">
                    <a:pos x="T4" y="T5"/>
                  </a:cxn>
                  <a:cxn ang="0">
                    <a:pos x="T6" y="T7"/>
                  </a:cxn>
                  <a:cxn ang="0">
                    <a:pos x="T8" y="T9"/>
                  </a:cxn>
                </a:cxnLst>
                <a:rect b="b" l="0" r="r" t="0"/>
                <a:pathLst>
                  <a:path h="26" w="22">
                    <a:moveTo>
                      <a:pt x="3" y="25"/>
                    </a:moveTo>
                    <a:cubicBezTo>
                      <a:pt x="7" y="16"/>
                      <a:pt x="13" y="9"/>
                      <a:pt x="21" y="3"/>
                    </a:cubicBezTo>
                    <a:cubicBezTo>
                      <a:pt x="22" y="2"/>
                      <a:pt x="20" y="0"/>
                      <a:pt x="19" y="1"/>
                    </a:cubicBezTo>
                    <a:cubicBezTo>
                      <a:pt x="10" y="5"/>
                      <a:pt x="3" y="14"/>
                      <a:pt x="0" y="24"/>
                    </a:cubicBezTo>
                    <a:cubicBezTo>
                      <a:pt x="0" y="26"/>
                      <a:pt x="3" y="26"/>
                      <a:pt x="3" y="2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94" name="Freeform 430"/>
              <p:cNvSpPr/>
              <p:nvPr/>
            </p:nvSpPr>
            <p:spPr bwMode="auto">
              <a:xfrm>
                <a:off x="2371" y="1641"/>
                <a:ext cx="37" cy="42"/>
              </a:xfrm>
              <a:custGeom>
                <a:gdLst>
                  <a:gd fmla="*/ 4 w 21" name="T0"/>
                  <a:gd fmla="*/ 23 h 24" name="T1"/>
                  <a:gd fmla="*/ 11 w 21" name="T2"/>
                  <a:gd fmla="*/ 11 h 24" name="T3"/>
                  <a:gd fmla="*/ 20 w 21" name="T4"/>
                  <a:gd fmla="*/ 3 h 24" name="T5"/>
                  <a:gd fmla="*/ 18 w 21" name="T6"/>
                  <a:gd fmla="*/ 1 h 24" name="T7"/>
                  <a:gd fmla="*/ 1 w 21" name="T8"/>
                  <a:gd fmla="*/ 21 h 24" name="T9"/>
                  <a:gd fmla="*/ 4 w 21" name="T10"/>
                  <a:gd fmla="*/ 23 h 24" name="T11"/>
                </a:gdLst>
                <a:cxnLst>
                  <a:cxn ang="0">
                    <a:pos x="T0" y="T1"/>
                  </a:cxn>
                  <a:cxn ang="0">
                    <a:pos x="T2" y="T3"/>
                  </a:cxn>
                  <a:cxn ang="0">
                    <a:pos x="T4" y="T5"/>
                  </a:cxn>
                  <a:cxn ang="0">
                    <a:pos x="T6" y="T7"/>
                  </a:cxn>
                  <a:cxn ang="0">
                    <a:pos x="T8" y="T9"/>
                  </a:cxn>
                  <a:cxn ang="0">
                    <a:pos x="T10" y="T11"/>
                  </a:cxn>
                </a:cxnLst>
                <a:rect b="b" l="0" r="r" t="0"/>
                <a:pathLst>
                  <a:path h="24" w="21">
                    <a:moveTo>
                      <a:pt x="4" y="23"/>
                    </a:moveTo>
                    <a:cubicBezTo>
                      <a:pt x="6" y="19"/>
                      <a:pt x="8" y="15"/>
                      <a:pt x="11" y="11"/>
                    </a:cubicBezTo>
                    <a:cubicBezTo>
                      <a:pt x="14" y="8"/>
                      <a:pt x="17" y="6"/>
                      <a:pt x="20" y="3"/>
                    </a:cubicBezTo>
                    <a:cubicBezTo>
                      <a:pt x="21" y="2"/>
                      <a:pt x="19" y="0"/>
                      <a:pt x="18" y="1"/>
                    </a:cubicBezTo>
                    <a:cubicBezTo>
                      <a:pt x="10" y="4"/>
                      <a:pt x="4" y="13"/>
                      <a:pt x="1" y="21"/>
                    </a:cubicBezTo>
                    <a:cubicBezTo>
                      <a:pt x="0" y="23"/>
                      <a:pt x="3" y="24"/>
                      <a:pt x="4" y="2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95" name="Freeform 431"/>
              <p:cNvSpPr/>
              <p:nvPr/>
            </p:nvSpPr>
            <p:spPr bwMode="auto">
              <a:xfrm>
                <a:off x="2389" y="1665"/>
                <a:ext cx="30" cy="36"/>
              </a:xfrm>
              <a:custGeom>
                <a:gdLst>
                  <a:gd fmla="*/ 4 w 17" name="T0"/>
                  <a:gd fmla="*/ 18 h 20" name="T1"/>
                  <a:gd fmla="*/ 15 w 17" name="T2"/>
                  <a:gd fmla="*/ 3 h 20" name="T3"/>
                  <a:gd fmla="*/ 14 w 17" name="T4"/>
                  <a:gd fmla="*/ 1 h 20" name="T5"/>
                  <a:gd fmla="*/ 1 w 17" name="T6"/>
                  <a:gd fmla="*/ 17 h 20" name="T7"/>
                  <a:gd fmla="*/ 4 w 17" name="T8"/>
                  <a:gd fmla="*/ 18 h 20" name="T9"/>
                </a:gdLst>
                <a:cxnLst>
                  <a:cxn ang="0">
                    <a:pos x="T0" y="T1"/>
                  </a:cxn>
                  <a:cxn ang="0">
                    <a:pos x="T2" y="T3"/>
                  </a:cxn>
                  <a:cxn ang="0">
                    <a:pos x="T4" y="T5"/>
                  </a:cxn>
                  <a:cxn ang="0">
                    <a:pos x="T6" y="T7"/>
                  </a:cxn>
                  <a:cxn ang="0">
                    <a:pos x="T8" y="T9"/>
                  </a:cxn>
                </a:cxnLst>
                <a:rect b="b" l="0" r="r" t="0"/>
                <a:pathLst>
                  <a:path h="20" w="17">
                    <a:moveTo>
                      <a:pt x="4" y="18"/>
                    </a:moveTo>
                    <a:cubicBezTo>
                      <a:pt x="7" y="12"/>
                      <a:pt x="11" y="8"/>
                      <a:pt x="15" y="3"/>
                    </a:cubicBezTo>
                    <a:cubicBezTo>
                      <a:pt x="17" y="2"/>
                      <a:pt x="15" y="0"/>
                      <a:pt x="14" y="1"/>
                    </a:cubicBezTo>
                    <a:cubicBezTo>
                      <a:pt x="7" y="4"/>
                      <a:pt x="3" y="11"/>
                      <a:pt x="1" y="17"/>
                    </a:cubicBezTo>
                    <a:cubicBezTo>
                      <a:pt x="0" y="19"/>
                      <a:pt x="3" y="20"/>
                      <a:pt x="4" y="1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96" name="Freeform 432"/>
              <p:cNvSpPr/>
              <p:nvPr/>
            </p:nvSpPr>
            <p:spPr bwMode="auto">
              <a:xfrm>
                <a:off x="2410" y="1692"/>
                <a:ext cx="23" cy="28"/>
              </a:xfrm>
              <a:custGeom>
                <a:gdLst>
                  <a:gd fmla="*/ 4 w 13" name="T0"/>
                  <a:gd fmla="*/ 14 h 16" name="T1"/>
                  <a:gd fmla="*/ 12 w 13" name="T2"/>
                  <a:gd fmla="*/ 3 h 16" name="T3"/>
                  <a:gd fmla="*/ 10 w 13" name="T4"/>
                  <a:gd fmla="*/ 1 h 16" name="T5"/>
                  <a:gd fmla="*/ 1 w 13" name="T6"/>
                  <a:gd fmla="*/ 11 h 16" name="T7"/>
                  <a:gd fmla="*/ 4 w 13" name="T8"/>
                  <a:gd fmla="*/ 14 h 16" name="T9"/>
                </a:gdLst>
                <a:cxnLst>
                  <a:cxn ang="0">
                    <a:pos x="T0" y="T1"/>
                  </a:cxn>
                  <a:cxn ang="0">
                    <a:pos x="T2" y="T3"/>
                  </a:cxn>
                  <a:cxn ang="0">
                    <a:pos x="T4" y="T5"/>
                  </a:cxn>
                  <a:cxn ang="0">
                    <a:pos x="T6" y="T7"/>
                  </a:cxn>
                  <a:cxn ang="0">
                    <a:pos x="T8" y="T9"/>
                  </a:cxn>
                </a:cxnLst>
                <a:rect b="b" l="0" r="r" t="0"/>
                <a:pathLst>
                  <a:path h="16" w="13">
                    <a:moveTo>
                      <a:pt x="4" y="14"/>
                    </a:moveTo>
                    <a:cubicBezTo>
                      <a:pt x="6" y="10"/>
                      <a:pt x="10" y="7"/>
                      <a:pt x="12" y="3"/>
                    </a:cubicBezTo>
                    <a:cubicBezTo>
                      <a:pt x="13" y="2"/>
                      <a:pt x="11" y="0"/>
                      <a:pt x="10" y="1"/>
                    </a:cubicBezTo>
                    <a:cubicBezTo>
                      <a:pt x="6" y="4"/>
                      <a:pt x="4" y="8"/>
                      <a:pt x="1" y="11"/>
                    </a:cubicBezTo>
                    <a:cubicBezTo>
                      <a:pt x="0" y="13"/>
                      <a:pt x="2" y="16"/>
                      <a:pt x="4" y="1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97" name="Freeform 433"/>
              <p:cNvSpPr/>
              <p:nvPr/>
            </p:nvSpPr>
            <p:spPr bwMode="auto">
              <a:xfrm>
                <a:off x="2370" y="1511"/>
                <a:ext cx="51" cy="42"/>
              </a:xfrm>
              <a:custGeom>
                <a:gdLst>
                  <a:gd fmla="*/ 3 w 29" name="T0"/>
                  <a:gd fmla="*/ 23 h 24" name="T1"/>
                  <a:gd fmla="*/ 28 w 29" name="T2"/>
                  <a:gd fmla="*/ 3 h 24" name="T3"/>
                  <a:gd fmla="*/ 26 w 29" name="T4"/>
                  <a:gd fmla="*/ 1 h 24" name="T5"/>
                  <a:gd fmla="*/ 1 w 29" name="T6"/>
                  <a:gd fmla="*/ 21 h 24" name="T7"/>
                  <a:gd fmla="*/ 3 w 29" name="T8"/>
                  <a:gd fmla="*/ 23 h 24" name="T9"/>
                </a:gdLst>
                <a:cxnLst>
                  <a:cxn ang="0">
                    <a:pos x="T0" y="T1"/>
                  </a:cxn>
                  <a:cxn ang="0">
                    <a:pos x="T2" y="T3"/>
                  </a:cxn>
                  <a:cxn ang="0">
                    <a:pos x="T4" y="T5"/>
                  </a:cxn>
                  <a:cxn ang="0">
                    <a:pos x="T6" y="T7"/>
                  </a:cxn>
                  <a:cxn ang="0">
                    <a:pos x="T8" y="T9"/>
                  </a:cxn>
                </a:cxnLst>
                <a:rect b="b" l="0" r="r" t="0"/>
                <a:pathLst>
                  <a:path h="24" w="28">
                    <a:moveTo>
                      <a:pt x="3" y="23"/>
                    </a:moveTo>
                    <a:cubicBezTo>
                      <a:pt x="11" y="15"/>
                      <a:pt x="20" y="10"/>
                      <a:pt x="28" y="3"/>
                    </a:cubicBezTo>
                    <a:cubicBezTo>
                      <a:pt x="29" y="2"/>
                      <a:pt x="28" y="0"/>
                      <a:pt x="26" y="1"/>
                    </a:cubicBezTo>
                    <a:cubicBezTo>
                      <a:pt x="17" y="5"/>
                      <a:pt x="8" y="13"/>
                      <a:pt x="1" y="21"/>
                    </a:cubicBezTo>
                    <a:cubicBezTo>
                      <a:pt x="0" y="22"/>
                      <a:pt x="2" y="24"/>
                      <a:pt x="3" y="2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98" name="Freeform 434"/>
              <p:cNvSpPr/>
              <p:nvPr/>
            </p:nvSpPr>
            <p:spPr bwMode="auto">
              <a:xfrm>
                <a:off x="2389" y="1470"/>
                <a:ext cx="44" cy="30"/>
              </a:xfrm>
              <a:custGeom>
                <a:gdLst>
                  <a:gd fmla="*/ 4 w 25" name="T0"/>
                  <a:gd fmla="*/ 16 h 17" name="T1"/>
                  <a:gd fmla="*/ 24 w 25" name="T2"/>
                  <a:gd fmla="*/ 3 h 17" name="T3"/>
                  <a:gd fmla="*/ 22 w 25" name="T4"/>
                  <a:gd fmla="*/ 1 h 17" name="T5"/>
                  <a:gd fmla="*/ 2 w 25" name="T6"/>
                  <a:gd fmla="*/ 13 h 17" name="T7"/>
                  <a:gd fmla="*/ 4 w 25" name="T8"/>
                  <a:gd fmla="*/ 16 h 17" name="T9"/>
                </a:gdLst>
                <a:cxnLst>
                  <a:cxn ang="0">
                    <a:pos x="T0" y="T1"/>
                  </a:cxn>
                  <a:cxn ang="0">
                    <a:pos x="T2" y="T3"/>
                  </a:cxn>
                  <a:cxn ang="0">
                    <a:pos x="T4" y="T5"/>
                  </a:cxn>
                  <a:cxn ang="0">
                    <a:pos x="T6" y="T7"/>
                  </a:cxn>
                  <a:cxn ang="0">
                    <a:pos x="T8" y="T9"/>
                  </a:cxn>
                </a:cxnLst>
                <a:rect b="b" l="0" r="r" t="0"/>
                <a:pathLst>
                  <a:path h="17" w="25">
                    <a:moveTo>
                      <a:pt x="4" y="16"/>
                    </a:moveTo>
                    <a:cubicBezTo>
                      <a:pt x="11" y="12"/>
                      <a:pt x="17" y="8"/>
                      <a:pt x="24" y="3"/>
                    </a:cubicBezTo>
                    <a:cubicBezTo>
                      <a:pt x="25" y="2"/>
                      <a:pt x="23" y="0"/>
                      <a:pt x="22" y="1"/>
                    </a:cubicBezTo>
                    <a:cubicBezTo>
                      <a:pt x="15" y="4"/>
                      <a:pt x="8" y="9"/>
                      <a:pt x="2" y="13"/>
                    </a:cubicBezTo>
                    <a:cubicBezTo>
                      <a:pt x="0" y="14"/>
                      <a:pt x="2" y="17"/>
                      <a:pt x="4" y="1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99" name="Freeform 435"/>
              <p:cNvSpPr/>
              <p:nvPr/>
            </p:nvSpPr>
            <p:spPr bwMode="auto">
              <a:xfrm>
                <a:off x="2406" y="1440"/>
                <a:ext cx="39" cy="25"/>
              </a:xfrm>
              <a:custGeom>
                <a:gdLst>
                  <a:gd fmla="*/ 4 w 22" name="T0"/>
                  <a:gd fmla="*/ 13 h 14" name="T1"/>
                  <a:gd fmla="*/ 21 w 22" name="T2"/>
                  <a:gd fmla="*/ 3 h 14" name="T3"/>
                  <a:gd fmla="*/ 20 w 22" name="T4"/>
                  <a:gd fmla="*/ 1 h 14" name="T5"/>
                  <a:gd fmla="*/ 2 w 22" name="T6"/>
                  <a:gd fmla="*/ 11 h 14" name="T7"/>
                  <a:gd fmla="*/ 4 w 22" name="T8"/>
                  <a:gd fmla="*/ 13 h 14" name="T9"/>
                </a:gdLst>
                <a:cxnLst>
                  <a:cxn ang="0">
                    <a:pos x="T0" y="T1"/>
                  </a:cxn>
                  <a:cxn ang="0">
                    <a:pos x="T2" y="T3"/>
                  </a:cxn>
                  <a:cxn ang="0">
                    <a:pos x="T4" y="T5"/>
                  </a:cxn>
                  <a:cxn ang="0">
                    <a:pos x="T6" y="T7"/>
                  </a:cxn>
                  <a:cxn ang="0">
                    <a:pos x="T8" y="T9"/>
                  </a:cxn>
                </a:cxnLst>
                <a:rect b="b" l="0" r="r" t="0"/>
                <a:pathLst>
                  <a:path h="14" w="22">
                    <a:moveTo>
                      <a:pt x="4" y="13"/>
                    </a:moveTo>
                    <a:cubicBezTo>
                      <a:pt x="9" y="9"/>
                      <a:pt x="15" y="6"/>
                      <a:pt x="21" y="3"/>
                    </a:cubicBezTo>
                    <a:cubicBezTo>
                      <a:pt x="22" y="3"/>
                      <a:pt x="21" y="0"/>
                      <a:pt x="20" y="1"/>
                    </a:cubicBezTo>
                    <a:cubicBezTo>
                      <a:pt x="13" y="3"/>
                      <a:pt x="7" y="6"/>
                      <a:pt x="2" y="11"/>
                    </a:cubicBezTo>
                    <a:cubicBezTo>
                      <a:pt x="0" y="12"/>
                      <a:pt x="2" y="14"/>
                      <a:pt x="4" y="1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00" name="Freeform 436"/>
              <p:cNvSpPr/>
              <p:nvPr/>
            </p:nvSpPr>
            <p:spPr bwMode="auto">
              <a:xfrm>
                <a:off x="2436" y="1423"/>
                <a:ext cx="6" cy="3"/>
              </a:xfrm>
              <a:custGeom>
                <a:gdLst>
                  <a:gd fmla="*/ 1 w 3" name="T0"/>
                  <a:gd fmla="*/ 2 h 2" name="T1"/>
                  <a:gd fmla="*/ 1 w 3" name="T2"/>
                  <a:gd fmla="*/ 0 h 2" name="T3"/>
                  <a:gd fmla="*/ 1 w 3" name="T4"/>
                  <a:gd fmla="*/ 2 h 2" name="T5"/>
                </a:gdLst>
                <a:cxnLst>
                  <a:cxn ang="0">
                    <a:pos x="T0" y="T1"/>
                  </a:cxn>
                  <a:cxn ang="0">
                    <a:pos x="T2" y="T3"/>
                  </a:cxn>
                  <a:cxn ang="0">
                    <a:pos x="T4" y="T5"/>
                  </a:cxn>
                </a:cxnLst>
                <a:rect b="b" l="0" r="r" t="0"/>
                <a:pathLst>
                  <a:path h="2" w="3">
                    <a:moveTo>
                      <a:pt x="1" y="2"/>
                    </a:moveTo>
                    <a:cubicBezTo>
                      <a:pt x="3" y="2"/>
                      <a:pt x="3" y="0"/>
                      <a:pt x="1" y="0"/>
                    </a:cubicBezTo>
                    <a:cubicBezTo>
                      <a:pt x="0" y="0"/>
                      <a:pt x="0" y="2"/>
                      <a:pt x="1"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01" name="Freeform 437"/>
              <p:cNvSpPr/>
              <p:nvPr/>
            </p:nvSpPr>
            <p:spPr bwMode="auto">
              <a:xfrm>
                <a:off x="1976" y="1579"/>
                <a:ext cx="56" cy="81"/>
              </a:xfrm>
              <a:custGeom>
                <a:gdLst>
                  <a:gd fmla="*/ 30 w 32" name="T0"/>
                  <a:gd fmla="*/ 3 h 46" name="T1"/>
                  <a:gd fmla="*/ 2 w 32" name="T2"/>
                  <a:gd fmla="*/ 44 h 46" name="T3"/>
                  <a:gd fmla="*/ 5 w 32" name="T4"/>
                  <a:gd fmla="*/ 44 h 46" name="T5"/>
                  <a:gd fmla="*/ 30 w 32" name="T6"/>
                  <a:gd fmla="*/ 6 h 46" name="T7"/>
                  <a:gd fmla="*/ 30 w 32" name="T8"/>
                  <a:gd fmla="*/ 3 h 46" name="T9"/>
                </a:gdLst>
                <a:cxnLst>
                  <a:cxn ang="0">
                    <a:pos x="T0" y="T1"/>
                  </a:cxn>
                  <a:cxn ang="0">
                    <a:pos x="T2" y="T3"/>
                  </a:cxn>
                  <a:cxn ang="0">
                    <a:pos x="T4" y="T5"/>
                  </a:cxn>
                  <a:cxn ang="0">
                    <a:pos x="T6" y="T7"/>
                  </a:cxn>
                  <a:cxn ang="0">
                    <a:pos x="T8" y="T9"/>
                  </a:cxn>
                </a:cxnLst>
                <a:rect b="b" l="0" r="r" t="0"/>
                <a:pathLst>
                  <a:path h="46" w="32">
                    <a:moveTo>
                      <a:pt x="30" y="3"/>
                    </a:moveTo>
                    <a:cubicBezTo>
                      <a:pt x="8" y="0"/>
                      <a:pt x="0" y="26"/>
                      <a:pt x="2" y="44"/>
                    </a:cubicBezTo>
                    <a:cubicBezTo>
                      <a:pt x="2" y="46"/>
                      <a:pt x="5" y="46"/>
                      <a:pt x="5" y="44"/>
                    </a:cubicBezTo>
                    <a:cubicBezTo>
                      <a:pt x="6" y="28"/>
                      <a:pt x="9" y="4"/>
                      <a:pt x="30" y="6"/>
                    </a:cubicBezTo>
                    <a:cubicBezTo>
                      <a:pt x="32" y="6"/>
                      <a:pt x="32" y="3"/>
                      <a:pt x="30" y="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02" name="Freeform 438"/>
              <p:cNvSpPr/>
              <p:nvPr/>
            </p:nvSpPr>
            <p:spPr bwMode="auto">
              <a:xfrm>
                <a:off x="2006" y="1597"/>
                <a:ext cx="31" cy="35"/>
              </a:xfrm>
              <a:custGeom>
                <a:gdLst>
                  <a:gd fmla="*/ 16 w 18" name="T0"/>
                  <a:gd fmla="*/ 1 h 20" name="T1"/>
                  <a:gd fmla="*/ 4 w 18" name="T2"/>
                  <a:gd fmla="*/ 19 h 20" name="T3"/>
                  <a:gd fmla="*/ 7 w 18" name="T4"/>
                  <a:gd fmla="*/ 18 h 20" name="T5"/>
                  <a:gd fmla="*/ 16 w 18" name="T6"/>
                  <a:gd fmla="*/ 4 h 20" name="T7"/>
                  <a:gd fmla="*/ 16 w 18" name="T8"/>
                  <a:gd fmla="*/ 1 h 20" name="T9"/>
                </a:gdLst>
                <a:cxnLst>
                  <a:cxn ang="0">
                    <a:pos x="T0" y="T1"/>
                  </a:cxn>
                  <a:cxn ang="0">
                    <a:pos x="T2" y="T3"/>
                  </a:cxn>
                  <a:cxn ang="0">
                    <a:pos x="T4" y="T5"/>
                  </a:cxn>
                  <a:cxn ang="0">
                    <a:pos x="T6" y="T7"/>
                  </a:cxn>
                  <a:cxn ang="0">
                    <a:pos x="T8" y="T9"/>
                  </a:cxn>
                </a:cxnLst>
                <a:rect b="b" l="0" r="r" t="0"/>
                <a:pathLst>
                  <a:path h="20" w="18">
                    <a:moveTo>
                      <a:pt x="16" y="1"/>
                    </a:moveTo>
                    <a:cubicBezTo>
                      <a:pt x="7" y="0"/>
                      <a:pt x="0" y="10"/>
                      <a:pt x="4" y="19"/>
                    </a:cubicBezTo>
                    <a:cubicBezTo>
                      <a:pt x="5" y="20"/>
                      <a:pt x="7" y="19"/>
                      <a:pt x="7" y="18"/>
                    </a:cubicBezTo>
                    <a:cubicBezTo>
                      <a:pt x="5" y="12"/>
                      <a:pt x="10" y="4"/>
                      <a:pt x="16" y="4"/>
                    </a:cubicBezTo>
                    <a:cubicBezTo>
                      <a:pt x="18" y="4"/>
                      <a:pt x="18" y="1"/>
                      <a:pt x="16"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03" name="Freeform 439"/>
              <p:cNvSpPr/>
              <p:nvPr/>
            </p:nvSpPr>
            <p:spPr bwMode="auto">
              <a:xfrm>
                <a:off x="2039" y="1613"/>
                <a:ext cx="19" cy="24"/>
              </a:xfrm>
              <a:custGeom>
                <a:gdLst>
                  <a:gd fmla="*/ 8 w 11" name="T0"/>
                  <a:gd fmla="*/ 1 h 14" name="T1"/>
                  <a:gd fmla="*/ 0 w 11" name="T2"/>
                  <a:gd fmla="*/ 12 h 14" name="T3"/>
                  <a:gd fmla="*/ 3 w 11" name="T4"/>
                  <a:gd fmla="*/ 13 h 14" name="T5"/>
                  <a:gd fmla="*/ 10 w 11" name="T6"/>
                  <a:gd fmla="*/ 3 h 14" name="T7"/>
                  <a:gd fmla="*/ 8 w 11" name="T8"/>
                  <a:gd fmla="*/ 1 h 14" name="T9"/>
                </a:gdLst>
                <a:cxnLst>
                  <a:cxn ang="0">
                    <a:pos x="T0" y="T1"/>
                  </a:cxn>
                  <a:cxn ang="0">
                    <a:pos x="T2" y="T3"/>
                  </a:cxn>
                  <a:cxn ang="0">
                    <a:pos x="T4" y="T5"/>
                  </a:cxn>
                  <a:cxn ang="0">
                    <a:pos x="T6" y="T7"/>
                  </a:cxn>
                  <a:cxn ang="0">
                    <a:pos x="T8" y="T9"/>
                  </a:cxn>
                </a:cxnLst>
                <a:rect b="b" l="0" r="r" t="0"/>
                <a:pathLst>
                  <a:path h="14" w="11">
                    <a:moveTo>
                      <a:pt x="8" y="1"/>
                    </a:moveTo>
                    <a:cubicBezTo>
                      <a:pt x="4" y="4"/>
                      <a:pt x="1" y="7"/>
                      <a:pt x="0" y="12"/>
                    </a:cubicBezTo>
                    <a:cubicBezTo>
                      <a:pt x="0" y="13"/>
                      <a:pt x="2" y="14"/>
                      <a:pt x="3" y="13"/>
                    </a:cubicBezTo>
                    <a:cubicBezTo>
                      <a:pt x="5" y="9"/>
                      <a:pt x="7" y="6"/>
                      <a:pt x="10" y="3"/>
                    </a:cubicBezTo>
                    <a:cubicBezTo>
                      <a:pt x="11" y="2"/>
                      <a:pt x="9" y="0"/>
                      <a:pt x="8"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04" name="Freeform 440"/>
              <p:cNvSpPr/>
              <p:nvPr/>
            </p:nvSpPr>
            <p:spPr bwMode="auto">
              <a:xfrm>
                <a:off x="2065" y="1614"/>
                <a:ext cx="20" cy="23"/>
              </a:xfrm>
              <a:custGeom>
                <a:gdLst>
                  <a:gd fmla="*/ 7 w 11" name="T0"/>
                  <a:gd fmla="*/ 1 h 13" name="T1"/>
                  <a:gd fmla="*/ 1 w 11" name="T2"/>
                  <a:gd fmla="*/ 11 h 13" name="T3"/>
                  <a:gd fmla="*/ 4 w 11" name="T4"/>
                  <a:gd fmla="*/ 11 h 13" name="T5"/>
                  <a:gd fmla="*/ 9 w 11" name="T6"/>
                  <a:gd fmla="*/ 4 h 13" name="T7"/>
                  <a:gd fmla="*/ 7 w 11" name="T8"/>
                  <a:gd fmla="*/ 1 h 13" name="T9"/>
                </a:gdLst>
                <a:cxnLst>
                  <a:cxn ang="0">
                    <a:pos x="T0" y="T1"/>
                  </a:cxn>
                  <a:cxn ang="0">
                    <a:pos x="T2" y="T3"/>
                  </a:cxn>
                  <a:cxn ang="0">
                    <a:pos x="T4" y="T5"/>
                  </a:cxn>
                  <a:cxn ang="0">
                    <a:pos x="T6" y="T7"/>
                  </a:cxn>
                  <a:cxn ang="0">
                    <a:pos x="T8" y="T9"/>
                  </a:cxn>
                </a:cxnLst>
                <a:rect b="b" l="0" r="r" t="0"/>
                <a:pathLst>
                  <a:path h="13" w="11">
                    <a:moveTo>
                      <a:pt x="7" y="1"/>
                    </a:moveTo>
                    <a:cubicBezTo>
                      <a:pt x="3" y="3"/>
                      <a:pt x="0" y="7"/>
                      <a:pt x="1" y="11"/>
                    </a:cubicBezTo>
                    <a:cubicBezTo>
                      <a:pt x="1" y="13"/>
                      <a:pt x="3" y="13"/>
                      <a:pt x="4" y="11"/>
                    </a:cubicBezTo>
                    <a:cubicBezTo>
                      <a:pt x="5" y="8"/>
                      <a:pt x="6" y="6"/>
                      <a:pt x="9" y="4"/>
                    </a:cubicBezTo>
                    <a:cubicBezTo>
                      <a:pt x="11" y="3"/>
                      <a:pt x="9" y="0"/>
                      <a:pt x="7"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05" name="Freeform 441"/>
              <p:cNvSpPr/>
              <p:nvPr/>
            </p:nvSpPr>
            <p:spPr bwMode="auto">
              <a:xfrm>
                <a:off x="2143" y="2024"/>
                <a:ext cx="42" cy="97"/>
              </a:xfrm>
              <a:custGeom>
                <a:gdLst>
                  <a:gd fmla="*/ 4 w 24" name="T0"/>
                  <a:gd fmla="*/ 53 h 55" name="T1"/>
                  <a:gd fmla="*/ 23 w 24" name="T2"/>
                  <a:gd fmla="*/ 3 h 55" name="T3"/>
                  <a:gd fmla="*/ 20 w 24" name="T4"/>
                  <a:gd fmla="*/ 2 h 55" name="T5"/>
                  <a:gd fmla="*/ 0 w 24" name="T6"/>
                  <a:gd fmla="*/ 52 h 55" name="T7"/>
                  <a:gd fmla="*/ 4 w 24" name="T8"/>
                  <a:gd fmla="*/ 53 h 55" name="T9"/>
                </a:gdLst>
                <a:cxnLst>
                  <a:cxn ang="0">
                    <a:pos x="T0" y="T1"/>
                  </a:cxn>
                  <a:cxn ang="0">
                    <a:pos x="T2" y="T3"/>
                  </a:cxn>
                  <a:cxn ang="0">
                    <a:pos x="T4" y="T5"/>
                  </a:cxn>
                  <a:cxn ang="0">
                    <a:pos x="T6" y="T7"/>
                  </a:cxn>
                  <a:cxn ang="0">
                    <a:pos x="T8" y="T9"/>
                  </a:cxn>
                </a:cxnLst>
                <a:rect b="b" l="0" r="r" t="0"/>
                <a:pathLst>
                  <a:path h="55" w="24">
                    <a:moveTo>
                      <a:pt x="4" y="53"/>
                    </a:moveTo>
                    <a:cubicBezTo>
                      <a:pt x="7" y="35"/>
                      <a:pt x="14" y="19"/>
                      <a:pt x="23" y="3"/>
                    </a:cubicBezTo>
                    <a:cubicBezTo>
                      <a:pt x="24" y="1"/>
                      <a:pt x="22" y="0"/>
                      <a:pt x="20" y="2"/>
                    </a:cubicBezTo>
                    <a:cubicBezTo>
                      <a:pt x="9" y="16"/>
                      <a:pt x="2" y="34"/>
                      <a:pt x="0" y="52"/>
                    </a:cubicBezTo>
                    <a:cubicBezTo>
                      <a:pt x="0" y="54"/>
                      <a:pt x="3" y="55"/>
                      <a:pt x="4" y="5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06" name="Freeform 442"/>
              <p:cNvSpPr/>
              <p:nvPr/>
            </p:nvSpPr>
            <p:spPr bwMode="auto">
              <a:xfrm>
                <a:off x="2118" y="2031"/>
                <a:ext cx="23" cy="55"/>
              </a:xfrm>
              <a:custGeom>
                <a:gdLst>
                  <a:gd fmla="*/ 3 w 13" name="T0"/>
                  <a:gd fmla="*/ 29 h 31" name="T1"/>
                  <a:gd fmla="*/ 12 w 13" name="T2"/>
                  <a:gd fmla="*/ 2 h 31" name="T3"/>
                  <a:gd fmla="*/ 10 w 13" name="T4"/>
                  <a:gd fmla="*/ 1 h 31" name="T5"/>
                  <a:gd fmla="*/ 0 w 13" name="T6"/>
                  <a:gd fmla="*/ 28 h 31" name="T7"/>
                  <a:gd fmla="*/ 3 w 13" name="T8"/>
                  <a:gd fmla="*/ 29 h 31" name="T9"/>
                </a:gdLst>
                <a:cxnLst>
                  <a:cxn ang="0">
                    <a:pos x="T0" y="T1"/>
                  </a:cxn>
                  <a:cxn ang="0">
                    <a:pos x="T2" y="T3"/>
                  </a:cxn>
                  <a:cxn ang="0">
                    <a:pos x="T4" y="T5"/>
                  </a:cxn>
                  <a:cxn ang="0">
                    <a:pos x="T6" y="T7"/>
                  </a:cxn>
                  <a:cxn ang="0">
                    <a:pos x="T8" y="T9"/>
                  </a:cxn>
                </a:cxnLst>
                <a:rect b="b" l="0" r="r" t="0"/>
                <a:pathLst>
                  <a:path h="31" w="13">
                    <a:moveTo>
                      <a:pt x="3" y="29"/>
                    </a:moveTo>
                    <a:cubicBezTo>
                      <a:pt x="6" y="20"/>
                      <a:pt x="9" y="11"/>
                      <a:pt x="12" y="2"/>
                    </a:cubicBezTo>
                    <a:cubicBezTo>
                      <a:pt x="13" y="0"/>
                      <a:pt x="11" y="0"/>
                      <a:pt x="10" y="1"/>
                    </a:cubicBezTo>
                    <a:cubicBezTo>
                      <a:pt x="4" y="8"/>
                      <a:pt x="1" y="19"/>
                      <a:pt x="0" y="28"/>
                    </a:cubicBezTo>
                    <a:cubicBezTo>
                      <a:pt x="0" y="30"/>
                      <a:pt x="3" y="31"/>
                      <a:pt x="3" y="2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07" name="Freeform 443"/>
              <p:cNvSpPr/>
              <p:nvPr/>
            </p:nvSpPr>
            <p:spPr bwMode="auto">
              <a:xfrm>
                <a:off x="2092" y="2017"/>
                <a:ext cx="14" cy="41"/>
              </a:xfrm>
              <a:custGeom>
                <a:gdLst>
                  <a:gd fmla="*/ 6 w 8" name="T0"/>
                  <a:gd fmla="*/ 20 h 23" name="T1"/>
                  <a:gd fmla="*/ 7 w 8" name="T2"/>
                  <a:gd fmla="*/ 3 h 23" name="T3"/>
                  <a:gd fmla="*/ 5 w 8" name="T4"/>
                  <a:gd fmla="*/ 1 h 23" name="T5"/>
                  <a:gd fmla="*/ 3 w 8" name="T6"/>
                  <a:gd fmla="*/ 22 h 23" name="T7"/>
                  <a:gd fmla="*/ 6 w 8" name="T8"/>
                  <a:gd fmla="*/ 20 h 23" name="T9"/>
                </a:gdLst>
                <a:cxnLst>
                  <a:cxn ang="0">
                    <a:pos x="T0" y="T1"/>
                  </a:cxn>
                  <a:cxn ang="0">
                    <a:pos x="T2" y="T3"/>
                  </a:cxn>
                  <a:cxn ang="0">
                    <a:pos x="T4" y="T5"/>
                  </a:cxn>
                  <a:cxn ang="0">
                    <a:pos x="T6" y="T7"/>
                  </a:cxn>
                  <a:cxn ang="0">
                    <a:pos x="T8" y="T9"/>
                  </a:cxn>
                </a:cxnLst>
                <a:rect b="b" l="0" r="r" t="0"/>
                <a:pathLst>
                  <a:path h="23" w="8">
                    <a:moveTo>
                      <a:pt x="6" y="20"/>
                    </a:moveTo>
                    <a:cubicBezTo>
                      <a:pt x="4" y="14"/>
                      <a:pt x="5" y="9"/>
                      <a:pt x="7" y="3"/>
                    </a:cubicBezTo>
                    <a:cubicBezTo>
                      <a:pt x="8" y="1"/>
                      <a:pt x="5" y="0"/>
                      <a:pt x="5" y="1"/>
                    </a:cubicBezTo>
                    <a:cubicBezTo>
                      <a:pt x="0" y="7"/>
                      <a:pt x="0" y="15"/>
                      <a:pt x="3" y="22"/>
                    </a:cubicBezTo>
                    <a:cubicBezTo>
                      <a:pt x="4" y="23"/>
                      <a:pt x="7" y="22"/>
                      <a:pt x="6" y="2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08" name="Freeform 444"/>
              <p:cNvSpPr/>
              <p:nvPr/>
            </p:nvSpPr>
            <p:spPr bwMode="auto">
              <a:xfrm>
                <a:off x="2072" y="1980"/>
                <a:ext cx="16" cy="46"/>
              </a:xfrm>
              <a:custGeom>
                <a:gdLst>
                  <a:gd fmla="*/ 4 w 9" name="T0"/>
                  <a:gd fmla="*/ 24 h 26" name="T1"/>
                  <a:gd fmla="*/ 8 w 9" name="T2"/>
                  <a:gd fmla="*/ 3 h 26" name="T3"/>
                  <a:gd fmla="*/ 6 w 9" name="T4"/>
                  <a:gd fmla="*/ 2 h 26" name="T5"/>
                  <a:gd fmla="*/ 0 w 9" name="T6"/>
                  <a:gd fmla="*/ 23 h 26" name="T7"/>
                  <a:gd fmla="*/ 4 w 9" name="T8"/>
                  <a:gd fmla="*/ 24 h 26" name="T9"/>
                </a:gdLst>
                <a:cxnLst>
                  <a:cxn ang="0">
                    <a:pos x="T0" y="T1"/>
                  </a:cxn>
                  <a:cxn ang="0">
                    <a:pos x="T2" y="T3"/>
                  </a:cxn>
                  <a:cxn ang="0">
                    <a:pos x="T4" y="T5"/>
                  </a:cxn>
                  <a:cxn ang="0">
                    <a:pos x="T6" y="T7"/>
                  </a:cxn>
                  <a:cxn ang="0">
                    <a:pos x="T8" y="T9"/>
                  </a:cxn>
                </a:cxnLst>
                <a:rect b="b" l="0" r="r" t="0"/>
                <a:pathLst>
                  <a:path h="26" w="9">
                    <a:moveTo>
                      <a:pt x="4" y="24"/>
                    </a:moveTo>
                    <a:cubicBezTo>
                      <a:pt x="5" y="17"/>
                      <a:pt x="6" y="10"/>
                      <a:pt x="8" y="3"/>
                    </a:cubicBezTo>
                    <a:cubicBezTo>
                      <a:pt x="9" y="1"/>
                      <a:pt x="7" y="0"/>
                      <a:pt x="6" y="2"/>
                    </a:cubicBezTo>
                    <a:cubicBezTo>
                      <a:pt x="2" y="8"/>
                      <a:pt x="0" y="16"/>
                      <a:pt x="0" y="23"/>
                    </a:cubicBezTo>
                    <a:cubicBezTo>
                      <a:pt x="0" y="25"/>
                      <a:pt x="3" y="26"/>
                      <a:pt x="4" y="2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09" name="Freeform 445"/>
              <p:cNvSpPr/>
              <p:nvPr/>
            </p:nvSpPr>
            <p:spPr bwMode="auto">
              <a:xfrm>
                <a:off x="2048" y="1945"/>
                <a:ext cx="17" cy="40"/>
              </a:xfrm>
              <a:custGeom>
                <a:gdLst>
                  <a:gd fmla="*/ 4 w 10" name="T0"/>
                  <a:gd fmla="*/ 21 h 23" name="T1"/>
                  <a:gd fmla="*/ 9 w 10" name="T2"/>
                  <a:gd fmla="*/ 3 h 23" name="T3"/>
                  <a:gd fmla="*/ 7 w 10" name="T4"/>
                  <a:gd fmla="*/ 1 h 23" name="T5"/>
                  <a:gd fmla="*/ 0 w 10" name="T6"/>
                  <a:gd fmla="*/ 21 h 23" name="T7"/>
                  <a:gd fmla="*/ 4 w 10" name="T8"/>
                  <a:gd fmla="*/ 21 h 23" name="T9"/>
                </a:gdLst>
                <a:cxnLst>
                  <a:cxn ang="0">
                    <a:pos x="T0" y="T1"/>
                  </a:cxn>
                  <a:cxn ang="0">
                    <a:pos x="T2" y="T3"/>
                  </a:cxn>
                  <a:cxn ang="0">
                    <a:pos x="T4" y="T5"/>
                  </a:cxn>
                  <a:cxn ang="0">
                    <a:pos x="T6" y="T7"/>
                  </a:cxn>
                  <a:cxn ang="0">
                    <a:pos x="T8" y="T9"/>
                  </a:cxn>
                </a:cxnLst>
                <a:rect b="b" l="0" r="r" t="0"/>
                <a:pathLst>
                  <a:path h="23" w="10">
                    <a:moveTo>
                      <a:pt x="4" y="21"/>
                    </a:moveTo>
                    <a:cubicBezTo>
                      <a:pt x="5" y="15"/>
                      <a:pt x="7" y="9"/>
                      <a:pt x="9" y="3"/>
                    </a:cubicBezTo>
                    <a:cubicBezTo>
                      <a:pt x="10" y="1"/>
                      <a:pt x="8" y="0"/>
                      <a:pt x="7" y="1"/>
                    </a:cubicBezTo>
                    <a:cubicBezTo>
                      <a:pt x="3" y="7"/>
                      <a:pt x="1" y="14"/>
                      <a:pt x="0" y="21"/>
                    </a:cubicBezTo>
                    <a:cubicBezTo>
                      <a:pt x="0" y="23"/>
                      <a:pt x="3" y="23"/>
                      <a:pt x="4" y="2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10" name="Freeform 446"/>
              <p:cNvSpPr/>
              <p:nvPr/>
            </p:nvSpPr>
            <p:spPr bwMode="auto">
              <a:xfrm>
                <a:off x="2032" y="1903"/>
                <a:ext cx="21" cy="35"/>
              </a:xfrm>
              <a:custGeom>
                <a:gdLst>
                  <a:gd fmla="*/ 4 w 12" name="T0"/>
                  <a:gd fmla="*/ 18 h 20" name="T1"/>
                  <a:gd fmla="*/ 11 w 12" name="T2"/>
                  <a:gd fmla="*/ 3 h 20" name="T3"/>
                  <a:gd fmla="*/ 9 w 12" name="T4"/>
                  <a:gd fmla="*/ 1 h 20" name="T5"/>
                  <a:gd fmla="*/ 1 w 12" name="T6"/>
                  <a:gd fmla="*/ 17 h 20" name="T7"/>
                  <a:gd fmla="*/ 4 w 12" name="T8"/>
                  <a:gd fmla="*/ 18 h 20" name="T9"/>
                </a:gdLst>
                <a:cxnLst>
                  <a:cxn ang="0">
                    <a:pos x="T0" y="T1"/>
                  </a:cxn>
                  <a:cxn ang="0">
                    <a:pos x="T2" y="T3"/>
                  </a:cxn>
                  <a:cxn ang="0">
                    <a:pos x="T4" y="T5"/>
                  </a:cxn>
                  <a:cxn ang="0">
                    <a:pos x="T6" y="T7"/>
                  </a:cxn>
                  <a:cxn ang="0">
                    <a:pos x="T8" y="T9"/>
                  </a:cxn>
                </a:cxnLst>
                <a:rect b="b" l="0" r="r" t="0"/>
                <a:pathLst>
                  <a:path h="20" w="12">
                    <a:moveTo>
                      <a:pt x="4" y="18"/>
                    </a:moveTo>
                    <a:cubicBezTo>
                      <a:pt x="6" y="13"/>
                      <a:pt x="8" y="8"/>
                      <a:pt x="11" y="3"/>
                    </a:cubicBezTo>
                    <a:cubicBezTo>
                      <a:pt x="12" y="1"/>
                      <a:pt x="10" y="0"/>
                      <a:pt x="9" y="1"/>
                    </a:cubicBezTo>
                    <a:cubicBezTo>
                      <a:pt x="5" y="6"/>
                      <a:pt x="2" y="11"/>
                      <a:pt x="1" y="17"/>
                    </a:cubicBezTo>
                    <a:cubicBezTo>
                      <a:pt x="0" y="19"/>
                      <a:pt x="4" y="20"/>
                      <a:pt x="4" y="1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11" name="Freeform 447"/>
              <p:cNvSpPr/>
              <p:nvPr/>
            </p:nvSpPr>
            <p:spPr bwMode="auto">
              <a:xfrm>
                <a:off x="2162" y="2100"/>
                <a:ext cx="28" cy="70"/>
              </a:xfrm>
              <a:custGeom>
                <a:gdLst>
                  <a:gd fmla="*/ 3 w 16" name="T0"/>
                  <a:gd fmla="*/ 38 h 40" name="T1"/>
                  <a:gd fmla="*/ 15 w 16" name="T2"/>
                  <a:gd fmla="*/ 3 h 40" name="T3"/>
                  <a:gd fmla="*/ 12 w 16" name="T4"/>
                  <a:gd fmla="*/ 1 h 40" name="T5"/>
                  <a:gd fmla="*/ 0 w 16" name="T6"/>
                  <a:gd fmla="*/ 38 h 40" name="T7"/>
                  <a:gd fmla="*/ 3 w 16" name="T8"/>
                  <a:gd fmla="*/ 38 h 40" name="T9"/>
                </a:gdLst>
                <a:cxnLst>
                  <a:cxn ang="0">
                    <a:pos x="T0" y="T1"/>
                  </a:cxn>
                  <a:cxn ang="0">
                    <a:pos x="T2" y="T3"/>
                  </a:cxn>
                  <a:cxn ang="0">
                    <a:pos x="T4" y="T5"/>
                  </a:cxn>
                  <a:cxn ang="0">
                    <a:pos x="T6" y="T7"/>
                  </a:cxn>
                  <a:cxn ang="0">
                    <a:pos x="T8" y="T9"/>
                  </a:cxn>
                </a:cxnLst>
                <a:rect b="b" l="0" r="r" t="0"/>
                <a:pathLst>
                  <a:path h="40" w="16">
                    <a:moveTo>
                      <a:pt x="3" y="38"/>
                    </a:moveTo>
                    <a:cubicBezTo>
                      <a:pt x="5" y="25"/>
                      <a:pt x="9" y="14"/>
                      <a:pt x="15" y="3"/>
                    </a:cubicBezTo>
                    <a:cubicBezTo>
                      <a:pt x="16" y="1"/>
                      <a:pt x="13" y="0"/>
                      <a:pt x="12" y="1"/>
                    </a:cubicBezTo>
                    <a:cubicBezTo>
                      <a:pt x="5" y="12"/>
                      <a:pt x="1" y="25"/>
                      <a:pt x="0" y="38"/>
                    </a:cubicBezTo>
                    <a:cubicBezTo>
                      <a:pt x="0" y="40"/>
                      <a:pt x="3" y="40"/>
                      <a:pt x="3" y="3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12" name="Freeform 448"/>
              <p:cNvSpPr/>
              <p:nvPr/>
            </p:nvSpPr>
            <p:spPr bwMode="auto">
              <a:xfrm>
                <a:off x="2173" y="2170"/>
                <a:ext cx="19" cy="60"/>
              </a:xfrm>
              <a:custGeom>
                <a:gdLst>
                  <a:gd fmla="*/ 6 w 11" name="T0"/>
                  <a:gd fmla="*/ 32 h 34" name="T1"/>
                  <a:gd fmla="*/ 11 w 11" name="T2"/>
                  <a:gd fmla="*/ 3 h 34" name="T3"/>
                  <a:gd fmla="*/ 8 w 11" name="T4"/>
                  <a:gd fmla="*/ 1 h 34" name="T5"/>
                  <a:gd fmla="*/ 2 w 11" name="T6"/>
                  <a:gd fmla="*/ 32 h 34" name="T7"/>
                  <a:gd fmla="*/ 6 w 11" name="T8"/>
                  <a:gd fmla="*/ 32 h 34" name="T9"/>
                </a:gdLst>
                <a:cxnLst>
                  <a:cxn ang="0">
                    <a:pos x="T0" y="T1"/>
                  </a:cxn>
                  <a:cxn ang="0">
                    <a:pos x="T2" y="T3"/>
                  </a:cxn>
                  <a:cxn ang="0">
                    <a:pos x="T4" y="T5"/>
                  </a:cxn>
                  <a:cxn ang="0">
                    <a:pos x="T6" y="T7"/>
                  </a:cxn>
                  <a:cxn ang="0">
                    <a:pos x="T8" y="T9"/>
                  </a:cxn>
                </a:cxnLst>
                <a:rect b="b" l="0" r="r" t="0"/>
                <a:pathLst>
                  <a:path h="34" w="11">
                    <a:moveTo>
                      <a:pt x="6" y="32"/>
                    </a:moveTo>
                    <a:cubicBezTo>
                      <a:pt x="4" y="22"/>
                      <a:pt x="6" y="12"/>
                      <a:pt x="11" y="3"/>
                    </a:cubicBezTo>
                    <a:cubicBezTo>
                      <a:pt x="11" y="1"/>
                      <a:pt x="9" y="0"/>
                      <a:pt x="8" y="1"/>
                    </a:cubicBezTo>
                    <a:cubicBezTo>
                      <a:pt x="2" y="11"/>
                      <a:pt x="0" y="22"/>
                      <a:pt x="2" y="32"/>
                    </a:cubicBezTo>
                    <a:cubicBezTo>
                      <a:pt x="3" y="34"/>
                      <a:pt x="6" y="34"/>
                      <a:pt x="6" y="3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13" name="Freeform 449"/>
              <p:cNvSpPr/>
              <p:nvPr/>
            </p:nvSpPr>
            <p:spPr bwMode="auto">
              <a:xfrm>
                <a:off x="2185" y="2226"/>
                <a:ext cx="18" cy="43"/>
              </a:xfrm>
              <a:custGeom>
                <a:gdLst>
                  <a:gd fmla="*/ 4 w 10" name="T0"/>
                  <a:gd fmla="*/ 22 h 24" name="T1"/>
                  <a:gd fmla="*/ 9 w 10" name="T2"/>
                  <a:gd fmla="*/ 3 h 24" name="T3"/>
                  <a:gd fmla="*/ 7 w 10" name="T4"/>
                  <a:gd fmla="*/ 2 h 24" name="T5"/>
                  <a:gd fmla="*/ 0 w 10" name="T6"/>
                  <a:gd fmla="*/ 21 h 24" name="T7"/>
                  <a:gd fmla="*/ 4 w 10" name="T8"/>
                  <a:gd fmla="*/ 22 h 24" name="T9"/>
                </a:gdLst>
                <a:cxnLst>
                  <a:cxn ang="0">
                    <a:pos x="T0" y="T1"/>
                  </a:cxn>
                  <a:cxn ang="0">
                    <a:pos x="T2" y="T3"/>
                  </a:cxn>
                  <a:cxn ang="0">
                    <a:pos x="T4" y="T5"/>
                  </a:cxn>
                  <a:cxn ang="0">
                    <a:pos x="T6" y="T7"/>
                  </a:cxn>
                  <a:cxn ang="0">
                    <a:pos x="T8" y="T9"/>
                  </a:cxn>
                </a:cxnLst>
                <a:rect b="b" l="0" r="r" t="0"/>
                <a:pathLst>
                  <a:path h="24" w="10">
                    <a:moveTo>
                      <a:pt x="4" y="22"/>
                    </a:moveTo>
                    <a:cubicBezTo>
                      <a:pt x="6" y="16"/>
                      <a:pt x="8" y="9"/>
                      <a:pt x="9" y="3"/>
                    </a:cubicBezTo>
                    <a:cubicBezTo>
                      <a:pt x="10" y="2"/>
                      <a:pt x="7" y="0"/>
                      <a:pt x="7" y="2"/>
                    </a:cubicBezTo>
                    <a:cubicBezTo>
                      <a:pt x="4" y="8"/>
                      <a:pt x="2" y="14"/>
                      <a:pt x="0" y="21"/>
                    </a:cubicBezTo>
                    <a:cubicBezTo>
                      <a:pt x="0" y="23"/>
                      <a:pt x="3" y="24"/>
                      <a:pt x="4" y="2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14" name="Freeform 450"/>
              <p:cNvSpPr/>
              <p:nvPr/>
            </p:nvSpPr>
            <p:spPr bwMode="auto">
              <a:xfrm>
                <a:off x="3145" y="1790"/>
                <a:ext cx="12" cy="85"/>
              </a:xfrm>
              <a:custGeom>
                <a:gdLst>
                  <a:gd fmla="*/ 7 w 7" name="T0"/>
                  <a:gd fmla="*/ 46 h 48" name="T1"/>
                  <a:gd fmla="*/ 6 w 7" name="T2"/>
                  <a:gd fmla="*/ 24 h 48" name="T3"/>
                  <a:gd fmla="*/ 6 w 7" name="T4"/>
                  <a:gd fmla="*/ 2 h 48" name="T5"/>
                  <a:gd fmla="*/ 3 w 7" name="T6"/>
                  <a:gd fmla="*/ 2 h 48" name="T7"/>
                  <a:gd fmla="*/ 5 w 7" name="T8"/>
                  <a:gd fmla="*/ 47 h 48" name="T9"/>
                  <a:gd fmla="*/ 7 w 7" name="T10"/>
                  <a:gd fmla="*/ 46 h 48" name="T11"/>
                </a:gdLst>
                <a:cxnLst>
                  <a:cxn ang="0">
                    <a:pos x="T0" y="T1"/>
                  </a:cxn>
                  <a:cxn ang="0">
                    <a:pos x="T2" y="T3"/>
                  </a:cxn>
                  <a:cxn ang="0">
                    <a:pos x="T4" y="T5"/>
                  </a:cxn>
                  <a:cxn ang="0">
                    <a:pos x="T6" y="T7"/>
                  </a:cxn>
                  <a:cxn ang="0">
                    <a:pos x="T8" y="T9"/>
                  </a:cxn>
                  <a:cxn ang="0">
                    <a:pos x="T10" y="T11"/>
                  </a:cxn>
                </a:cxnLst>
                <a:rect b="b" l="0" r="r" t="0"/>
                <a:pathLst>
                  <a:path h="48" w="7">
                    <a:moveTo>
                      <a:pt x="7" y="46"/>
                    </a:moveTo>
                    <a:cubicBezTo>
                      <a:pt x="7" y="39"/>
                      <a:pt x="6" y="32"/>
                      <a:pt x="6" y="24"/>
                    </a:cubicBezTo>
                    <a:cubicBezTo>
                      <a:pt x="5" y="17"/>
                      <a:pt x="6" y="9"/>
                      <a:pt x="6" y="2"/>
                    </a:cubicBezTo>
                    <a:cubicBezTo>
                      <a:pt x="6" y="0"/>
                      <a:pt x="3" y="0"/>
                      <a:pt x="3" y="2"/>
                    </a:cubicBezTo>
                    <a:cubicBezTo>
                      <a:pt x="0" y="16"/>
                      <a:pt x="0" y="33"/>
                      <a:pt x="5" y="47"/>
                    </a:cubicBezTo>
                    <a:cubicBezTo>
                      <a:pt x="5" y="48"/>
                      <a:pt x="7" y="48"/>
                      <a:pt x="7" y="4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15" name="Freeform 451"/>
              <p:cNvSpPr/>
              <p:nvPr/>
            </p:nvSpPr>
            <p:spPr bwMode="auto">
              <a:xfrm>
                <a:off x="3117" y="1750"/>
                <a:ext cx="8" cy="77"/>
              </a:xfrm>
              <a:custGeom>
                <a:gdLst>
                  <a:gd fmla="*/ 4 w 5" name="T0"/>
                  <a:gd fmla="*/ 42 h 44" name="T1"/>
                  <a:gd fmla="*/ 4 w 5" name="T2"/>
                  <a:gd fmla="*/ 2 h 44" name="T3"/>
                  <a:gd fmla="*/ 1 w 5" name="T4"/>
                  <a:gd fmla="*/ 2 h 44" name="T5"/>
                  <a:gd fmla="*/ 1 w 5" name="T6"/>
                  <a:gd fmla="*/ 42 h 44" name="T7"/>
                  <a:gd fmla="*/ 4 w 5" name="T8"/>
                  <a:gd fmla="*/ 42 h 44" name="T9"/>
                </a:gdLst>
                <a:cxnLst>
                  <a:cxn ang="0">
                    <a:pos x="T0" y="T1"/>
                  </a:cxn>
                  <a:cxn ang="0">
                    <a:pos x="T2" y="T3"/>
                  </a:cxn>
                  <a:cxn ang="0">
                    <a:pos x="T4" y="T5"/>
                  </a:cxn>
                  <a:cxn ang="0">
                    <a:pos x="T6" y="T7"/>
                  </a:cxn>
                  <a:cxn ang="0">
                    <a:pos x="T8" y="T9"/>
                  </a:cxn>
                </a:cxnLst>
                <a:rect b="b" l="0" r="r" t="0"/>
                <a:pathLst>
                  <a:path h="44" w="5">
                    <a:moveTo>
                      <a:pt x="4" y="42"/>
                    </a:moveTo>
                    <a:cubicBezTo>
                      <a:pt x="5" y="29"/>
                      <a:pt x="5" y="15"/>
                      <a:pt x="4" y="2"/>
                    </a:cubicBezTo>
                    <a:cubicBezTo>
                      <a:pt x="4" y="0"/>
                      <a:pt x="1" y="0"/>
                      <a:pt x="1" y="2"/>
                    </a:cubicBezTo>
                    <a:cubicBezTo>
                      <a:pt x="0" y="15"/>
                      <a:pt x="0" y="29"/>
                      <a:pt x="1" y="42"/>
                    </a:cubicBezTo>
                    <a:cubicBezTo>
                      <a:pt x="1" y="44"/>
                      <a:pt x="4" y="44"/>
                      <a:pt x="4" y="4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16" name="Freeform 452"/>
              <p:cNvSpPr/>
              <p:nvPr/>
            </p:nvSpPr>
            <p:spPr bwMode="auto">
              <a:xfrm>
                <a:off x="3083" y="1743"/>
                <a:ext cx="11" cy="51"/>
              </a:xfrm>
              <a:custGeom>
                <a:gdLst>
                  <a:gd fmla="*/ 6 w 6" name="T0"/>
                  <a:gd fmla="*/ 26 h 29" name="T1"/>
                  <a:gd fmla="*/ 5 w 6" name="T2"/>
                  <a:gd fmla="*/ 2 h 29" name="T3"/>
                  <a:gd fmla="*/ 2 w 6" name="T4"/>
                  <a:gd fmla="*/ 2 h 29" name="T5"/>
                  <a:gd fmla="*/ 2 w 6" name="T6"/>
                  <a:gd fmla="*/ 27 h 29" name="T7"/>
                  <a:gd fmla="*/ 6 w 6" name="T8"/>
                  <a:gd fmla="*/ 26 h 29" name="T9"/>
                </a:gdLst>
                <a:cxnLst>
                  <a:cxn ang="0">
                    <a:pos x="T0" y="T1"/>
                  </a:cxn>
                  <a:cxn ang="0">
                    <a:pos x="T2" y="T3"/>
                  </a:cxn>
                  <a:cxn ang="0">
                    <a:pos x="T4" y="T5"/>
                  </a:cxn>
                  <a:cxn ang="0">
                    <a:pos x="T6" y="T7"/>
                  </a:cxn>
                  <a:cxn ang="0">
                    <a:pos x="T8" y="T9"/>
                  </a:cxn>
                </a:cxnLst>
                <a:rect b="b" l="0" r="r" t="0"/>
                <a:pathLst>
                  <a:path h="28" w="6">
                    <a:moveTo>
                      <a:pt x="6" y="26"/>
                    </a:moveTo>
                    <a:cubicBezTo>
                      <a:pt x="5" y="18"/>
                      <a:pt x="5" y="10"/>
                      <a:pt x="5" y="2"/>
                    </a:cubicBezTo>
                    <a:cubicBezTo>
                      <a:pt x="5" y="0"/>
                      <a:pt x="2" y="0"/>
                      <a:pt x="2" y="2"/>
                    </a:cubicBezTo>
                    <a:cubicBezTo>
                      <a:pt x="0" y="10"/>
                      <a:pt x="1" y="19"/>
                      <a:pt x="2" y="27"/>
                    </a:cubicBezTo>
                    <a:cubicBezTo>
                      <a:pt x="3" y="29"/>
                      <a:pt x="6" y="28"/>
                      <a:pt x="6" y="2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17" name="Freeform 453"/>
              <p:cNvSpPr/>
              <p:nvPr/>
            </p:nvSpPr>
            <p:spPr bwMode="auto">
              <a:xfrm>
                <a:off x="3057" y="1697"/>
                <a:ext cx="9" cy="63"/>
              </a:xfrm>
              <a:custGeom>
                <a:gdLst>
                  <a:gd fmla="*/ 5 w 5" name="T0"/>
                  <a:gd fmla="*/ 34 h 36" name="T1"/>
                  <a:gd fmla="*/ 4 w 5" name="T2"/>
                  <a:gd fmla="*/ 2 h 36" name="T3"/>
                  <a:gd fmla="*/ 1 w 5" name="T4"/>
                  <a:gd fmla="*/ 2 h 36" name="T5"/>
                  <a:gd fmla="*/ 1 w 5" name="T6"/>
                  <a:gd fmla="*/ 34 h 36" name="T7"/>
                  <a:gd fmla="*/ 5 w 5" name="T8"/>
                  <a:gd fmla="*/ 34 h 36" name="T9"/>
                </a:gdLst>
                <a:cxnLst>
                  <a:cxn ang="0">
                    <a:pos x="T0" y="T1"/>
                  </a:cxn>
                  <a:cxn ang="0">
                    <a:pos x="T2" y="T3"/>
                  </a:cxn>
                  <a:cxn ang="0">
                    <a:pos x="T4" y="T5"/>
                  </a:cxn>
                  <a:cxn ang="0">
                    <a:pos x="T6" y="T7"/>
                  </a:cxn>
                  <a:cxn ang="0">
                    <a:pos x="T8" y="T9"/>
                  </a:cxn>
                </a:cxnLst>
                <a:rect b="b" l="0" r="r" t="0"/>
                <a:pathLst>
                  <a:path h="36" w="5">
                    <a:moveTo>
                      <a:pt x="5" y="34"/>
                    </a:moveTo>
                    <a:cubicBezTo>
                      <a:pt x="4" y="23"/>
                      <a:pt x="5" y="13"/>
                      <a:pt x="4" y="2"/>
                    </a:cubicBezTo>
                    <a:cubicBezTo>
                      <a:pt x="4" y="1"/>
                      <a:pt x="1" y="0"/>
                      <a:pt x="1" y="2"/>
                    </a:cubicBezTo>
                    <a:cubicBezTo>
                      <a:pt x="0" y="13"/>
                      <a:pt x="0" y="24"/>
                      <a:pt x="1" y="34"/>
                    </a:cubicBezTo>
                    <a:cubicBezTo>
                      <a:pt x="2" y="36"/>
                      <a:pt x="5" y="36"/>
                      <a:pt x="5" y="3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18" name="Freeform 454"/>
              <p:cNvSpPr/>
              <p:nvPr/>
            </p:nvSpPr>
            <p:spPr bwMode="auto">
              <a:xfrm>
                <a:off x="3247" y="1848"/>
                <a:ext cx="24" cy="72"/>
              </a:xfrm>
              <a:custGeom>
                <a:gdLst>
                  <a:gd fmla="*/ 4 w 14" name="T0"/>
                  <a:gd fmla="*/ 40 h 41" name="T1"/>
                  <a:gd fmla="*/ 12 w 14" name="T2"/>
                  <a:gd fmla="*/ 2 h 41" name="T3"/>
                  <a:gd fmla="*/ 10 w 14" name="T4"/>
                  <a:gd fmla="*/ 2 h 41" name="T5"/>
                  <a:gd fmla="*/ 1 w 14" name="T6"/>
                  <a:gd fmla="*/ 38 h 41" name="T7"/>
                  <a:gd fmla="*/ 4 w 14" name="T8"/>
                  <a:gd fmla="*/ 40 h 41" name="T9"/>
                </a:gdLst>
                <a:cxnLst>
                  <a:cxn ang="0">
                    <a:pos x="T0" y="T1"/>
                  </a:cxn>
                  <a:cxn ang="0">
                    <a:pos x="T2" y="T3"/>
                  </a:cxn>
                  <a:cxn ang="0">
                    <a:pos x="T4" y="T5"/>
                  </a:cxn>
                  <a:cxn ang="0">
                    <a:pos x="T6" y="T7"/>
                  </a:cxn>
                  <a:cxn ang="0">
                    <a:pos x="T8" y="T9"/>
                  </a:cxn>
                </a:cxnLst>
                <a:rect b="b" l="0" r="r" t="0"/>
                <a:pathLst>
                  <a:path h="41" w="14">
                    <a:moveTo>
                      <a:pt x="4" y="40"/>
                    </a:moveTo>
                    <a:cubicBezTo>
                      <a:pt x="10" y="28"/>
                      <a:pt x="14" y="15"/>
                      <a:pt x="12" y="2"/>
                    </a:cubicBezTo>
                    <a:cubicBezTo>
                      <a:pt x="12" y="0"/>
                      <a:pt x="10" y="0"/>
                      <a:pt x="10" y="2"/>
                    </a:cubicBezTo>
                    <a:cubicBezTo>
                      <a:pt x="8" y="14"/>
                      <a:pt x="7" y="26"/>
                      <a:pt x="1" y="38"/>
                    </a:cubicBezTo>
                    <a:cubicBezTo>
                      <a:pt x="0" y="40"/>
                      <a:pt x="3" y="41"/>
                      <a:pt x="4" y="4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19" name="Freeform 455"/>
              <p:cNvSpPr/>
              <p:nvPr/>
            </p:nvSpPr>
            <p:spPr bwMode="auto">
              <a:xfrm>
                <a:off x="3292" y="1820"/>
                <a:ext cx="25" cy="83"/>
              </a:xfrm>
              <a:custGeom>
                <a:gdLst>
                  <a:gd fmla="*/ 4 w 14" name="T0"/>
                  <a:gd fmla="*/ 46 h 47" name="T1"/>
                  <a:gd fmla="*/ 8 w 14" name="T2"/>
                  <a:gd fmla="*/ 1 h 47" name="T3"/>
                  <a:gd fmla="*/ 5 w 14" name="T4"/>
                  <a:gd fmla="*/ 2 h 47" name="T5"/>
                  <a:gd fmla="*/ 1 w 14" name="T6"/>
                  <a:gd fmla="*/ 44 h 47" name="T7"/>
                  <a:gd fmla="*/ 4 w 14" name="T8"/>
                  <a:gd fmla="*/ 46 h 47" name="T9"/>
                </a:gdLst>
                <a:cxnLst>
                  <a:cxn ang="0">
                    <a:pos x="T0" y="T1"/>
                  </a:cxn>
                  <a:cxn ang="0">
                    <a:pos x="T2" y="T3"/>
                  </a:cxn>
                  <a:cxn ang="0">
                    <a:pos x="T4" y="T5"/>
                  </a:cxn>
                  <a:cxn ang="0">
                    <a:pos x="T6" y="T7"/>
                  </a:cxn>
                  <a:cxn ang="0">
                    <a:pos x="T8" y="T9"/>
                  </a:cxn>
                </a:cxnLst>
                <a:rect b="b" l="0" r="r" t="0"/>
                <a:pathLst>
                  <a:path h="47" w="14">
                    <a:moveTo>
                      <a:pt x="4" y="46"/>
                    </a:moveTo>
                    <a:cubicBezTo>
                      <a:pt x="12" y="33"/>
                      <a:pt x="14" y="16"/>
                      <a:pt x="8" y="1"/>
                    </a:cubicBezTo>
                    <a:cubicBezTo>
                      <a:pt x="7" y="0"/>
                      <a:pt x="5" y="1"/>
                      <a:pt x="5" y="2"/>
                    </a:cubicBezTo>
                    <a:cubicBezTo>
                      <a:pt x="8" y="17"/>
                      <a:pt x="8" y="31"/>
                      <a:pt x="1" y="44"/>
                    </a:cubicBezTo>
                    <a:cubicBezTo>
                      <a:pt x="0" y="46"/>
                      <a:pt x="3" y="47"/>
                      <a:pt x="4" y="4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20" name="Freeform 456"/>
              <p:cNvSpPr/>
              <p:nvPr/>
            </p:nvSpPr>
            <p:spPr bwMode="auto">
              <a:xfrm>
                <a:off x="3333" y="1797"/>
                <a:ext cx="26" cy="85"/>
              </a:xfrm>
              <a:custGeom>
                <a:gdLst>
                  <a:gd fmla="*/ 4 w 15" name="T0"/>
                  <a:gd fmla="*/ 46 h 48" name="T1"/>
                  <a:gd fmla="*/ 12 w 15" name="T2"/>
                  <a:gd fmla="*/ 2 h 48" name="T3"/>
                  <a:gd fmla="*/ 9 w 15" name="T4"/>
                  <a:gd fmla="*/ 2 h 48" name="T5"/>
                  <a:gd fmla="*/ 1 w 15" name="T6"/>
                  <a:gd fmla="*/ 44 h 48" name="T7"/>
                  <a:gd fmla="*/ 4 w 15" name="T8"/>
                  <a:gd fmla="*/ 46 h 48" name="T9"/>
                </a:gdLst>
                <a:cxnLst>
                  <a:cxn ang="0">
                    <a:pos x="T0" y="T1"/>
                  </a:cxn>
                  <a:cxn ang="0">
                    <a:pos x="T2" y="T3"/>
                  </a:cxn>
                  <a:cxn ang="0">
                    <a:pos x="T4" y="T5"/>
                  </a:cxn>
                  <a:cxn ang="0">
                    <a:pos x="T6" y="T7"/>
                  </a:cxn>
                  <a:cxn ang="0">
                    <a:pos x="T8" y="T9"/>
                  </a:cxn>
                </a:cxnLst>
                <a:rect b="b" l="0" r="r" t="0"/>
                <a:pathLst>
                  <a:path h="48" w="15">
                    <a:moveTo>
                      <a:pt x="4" y="46"/>
                    </a:moveTo>
                    <a:cubicBezTo>
                      <a:pt x="11" y="33"/>
                      <a:pt x="15" y="17"/>
                      <a:pt x="12" y="2"/>
                    </a:cubicBezTo>
                    <a:cubicBezTo>
                      <a:pt x="11" y="0"/>
                      <a:pt x="9" y="1"/>
                      <a:pt x="9" y="2"/>
                    </a:cubicBezTo>
                    <a:cubicBezTo>
                      <a:pt x="8" y="17"/>
                      <a:pt x="7" y="31"/>
                      <a:pt x="1" y="44"/>
                    </a:cubicBezTo>
                    <a:cubicBezTo>
                      <a:pt x="0" y="46"/>
                      <a:pt x="3" y="48"/>
                      <a:pt x="4" y="4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21" name="Freeform 457"/>
              <p:cNvSpPr/>
              <p:nvPr/>
            </p:nvSpPr>
            <p:spPr bwMode="auto">
              <a:xfrm>
                <a:off x="3386" y="1750"/>
                <a:ext cx="14" cy="93"/>
              </a:xfrm>
              <a:custGeom>
                <a:gdLst>
                  <a:gd fmla="*/ 4 w 8" name="T0"/>
                  <a:gd fmla="*/ 51 h 53" name="T1"/>
                  <a:gd fmla="*/ 4 w 8" name="T2"/>
                  <a:gd fmla="*/ 2 h 53" name="T3"/>
                  <a:gd fmla="*/ 1 w 8" name="T4"/>
                  <a:gd fmla="*/ 2 h 53" name="T5"/>
                  <a:gd fmla="*/ 0 w 8" name="T6"/>
                  <a:gd fmla="*/ 50 h 53" name="T7"/>
                  <a:gd fmla="*/ 4 w 8" name="T8"/>
                  <a:gd fmla="*/ 51 h 53" name="T9"/>
                </a:gdLst>
                <a:cxnLst>
                  <a:cxn ang="0">
                    <a:pos x="T0" y="T1"/>
                  </a:cxn>
                  <a:cxn ang="0">
                    <a:pos x="T2" y="T3"/>
                  </a:cxn>
                  <a:cxn ang="0">
                    <a:pos x="T4" y="T5"/>
                  </a:cxn>
                  <a:cxn ang="0">
                    <a:pos x="T6" y="T7"/>
                  </a:cxn>
                  <a:cxn ang="0">
                    <a:pos x="T8" y="T9"/>
                  </a:cxn>
                </a:cxnLst>
                <a:rect b="b" l="0" r="r" t="0"/>
                <a:pathLst>
                  <a:path h="52" w="8">
                    <a:moveTo>
                      <a:pt x="4" y="51"/>
                    </a:moveTo>
                    <a:cubicBezTo>
                      <a:pt x="7" y="35"/>
                      <a:pt x="8" y="18"/>
                      <a:pt x="4" y="2"/>
                    </a:cubicBezTo>
                    <a:cubicBezTo>
                      <a:pt x="4" y="0"/>
                      <a:pt x="1" y="1"/>
                      <a:pt x="1" y="2"/>
                    </a:cubicBezTo>
                    <a:cubicBezTo>
                      <a:pt x="3" y="19"/>
                      <a:pt x="3" y="34"/>
                      <a:pt x="0" y="50"/>
                    </a:cubicBezTo>
                    <a:cubicBezTo>
                      <a:pt x="0" y="52"/>
                      <a:pt x="3" y="53"/>
                      <a:pt x="4" y="5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22" name="Freeform 458"/>
              <p:cNvSpPr/>
              <p:nvPr/>
            </p:nvSpPr>
            <p:spPr bwMode="auto">
              <a:xfrm>
                <a:off x="3426" y="1760"/>
                <a:ext cx="11" cy="64"/>
              </a:xfrm>
              <a:custGeom>
                <a:gdLst>
                  <a:gd fmla="*/ 5 w 6" name="T0"/>
                  <a:gd fmla="*/ 33 h 36" name="T1"/>
                  <a:gd fmla="*/ 4 w 6" name="T2"/>
                  <a:gd fmla="*/ 2 h 36" name="T3"/>
                  <a:gd fmla="*/ 1 w 6" name="T4"/>
                  <a:gd fmla="*/ 2 h 36" name="T5"/>
                  <a:gd fmla="*/ 1 w 6" name="T6"/>
                  <a:gd fmla="*/ 33 h 36" name="T7"/>
                  <a:gd fmla="*/ 5 w 6" name="T8"/>
                  <a:gd fmla="*/ 33 h 36" name="T9"/>
                </a:gdLst>
                <a:cxnLst>
                  <a:cxn ang="0">
                    <a:pos x="T0" y="T1"/>
                  </a:cxn>
                  <a:cxn ang="0">
                    <a:pos x="T2" y="T3"/>
                  </a:cxn>
                  <a:cxn ang="0">
                    <a:pos x="T4" y="T5"/>
                  </a:cxn>
                  <a:cxn ang="0">
                    <a:pos x="T6" y="T7"/>
                  </a:cxn>
                  <a:cxn ang="0">
                    <a:pos x="T8" y="T9"/>
                  </a:cxn>
                </a:cxnLst>
                <a:rect b="b" l="0" r="r" t="0"/>
                <a:pathLst>
                  <a:path h="36" w="6">
                    <a:moveTo>
                      <a:pt x="5" y="33"/>
                    </a:moveTo>
                    <a:cubicBezTo>
                      <a:pt x="5" y="23"/>
                      <a:pt x="6" y="12"/>
                      <a:pt x="4" y="2"/>
                    </a:cubicBezTo>
                    <a:cubicBezTo>
                      <a:pt x="4" y="0"/>
                      <a:pt x="1" y="0"/>
                      <a:pt x="1" y="2"/>
                    </a:cubicBezTo>
                    <a:cubicBezTo>
                      <a:pt x="0" y="12"/>
                      <a:pt x="0" y="23"/>
                      <a:pt x="1" y="33"/>
                    </a:cubicBezTo>
                    <a:cubicBezTo>
                      <a:pt x="1" y="36"/>
                      <a:pt x="4" y="36"/>
                      <a:pt x="5" y="3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23" name="Freeform 459"/>
              <p:cNvSpPr/>
              <p:nvPr/>
            </p:nvSpPr>
            <p:spPr bwMode="auto">
              <a:xfrm>
                <a:off x="3463" y="1720"/>
                <a:ext cx="21" cy="81"/>
              </a:xfrm>
              <a:custGeom>
                <a:gdLst>
                  <a:gd fmla="*/ 4 w 12" name="T0"/>
                  <a:gd fmla="*/ 45 h 46" name="T1"/>
                  <a:gd fmla="*/ 8 w 12" name="T2"/>
                  <a:gd fmla="*/ 2 h 46" name="T3"/>
                  <a:gd fmla="*/ 5 w 12" name="T4"/>
                  <a:gd fmla="*/ 2 h 46" name="T5"/>
                  <a:gd fmla="*/ 1 w 12" name="T6"/>
                  <a:gd fmla="*/ 43 h 46" name="T7"/>
                  <a:gd fmla="*/ 4 w 12" name="T8"/>
                  <a:gd fmla="*/ 45 h 46" name="T9"/>
                </a:gdLst>
                <a:cxnLst>
                  <a:cxn ang="0">
                    <a:pos x="T0" y="T1"/>
                  </a:cxn>
                  <a:cxn ang="0">
                    <a:pos x="T2" y="T3"/>
                  </a:cxn>
                  <a:cxn ang="0">
                    <a:pos x="T4" y="T5"/>
                  </a:cxn>
                  <a:cxn ang="0">
                    <a:pos x="T6" y="T7"/>
                  </a:cxn>
                  <a:cxn ang="0">
                    <a:pos x="T8" y="T9"/>
                  </a:cxn>
                </a:cxnLst>
                <a:rect b="b" l="0" r="r" t="0"/>
                <a:pathLst>
                  <a:path h="46" w="12">
                    <a:moveTo>
                      <a:pt x="4" y="45"/>
                    </a:moveTo>
                    <a:cubicBezTo>
                      <a:pt x="10" y="31"/>
                      <a:pt x="12" y="16"/>
                      <a:pt x="8" y="2"/>
                    </a:cubicBezTo>
                    <a:cubicBezTo>
                      <a:pt x="8" y="0"/>
                      <a:pt x="5" y="1"/>
                      <a:pt x="5" y="2"/>
                    </a:cubicBezTo>
                    <a:cubicBezTo>
                      <a:pt x="6" y="16"/>
                      <a:pt x="5" y="30"/>
                      <a:pt x="1" y="43"/>
                    </a:cubicBezTo>
                    <a:cubicBezTo>
                      <a:pt x="0" y="45"/>
                      <a:pt x="3" y="46"/>
                      <a:pt x="4" y="4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24" name="Freeform 460"/>
              <p:cNvSpPr/>
              <p:nvPr/>
            </p:nvSpPr>
            <p:spPr bwMode="auto">
              <a:xfrm>
                <a:off x="3514" y="1669"/>
                <a:ext cx="19" cy="98"/>
              </a:xfrm>
              <a:custGeom>
                <a:gdLst>
                  <a:gd fmla="*/ 4 w 11" name="T0"/>
                  <a:gd fmla="*/ 54 h 56" name="T1"/>
                  <a:gd fmla="*/ 3 w 11" name="T2"/>
                  <a:gd fmla="*/ 2 h 56" name="T3"/>
                  <a:gd fmla="*/ 0 w 11" name="T4"/>
                  <a:gd fmla="*/ 3 h 56" name="T5"/>
                  <a:gd fmla="*/ 1 w 11" name="T6"/>
                  <a:gd fmla="*/ 54 h 56" name="T7"/>
                  <a:gd fmla="*/ 4 w 11" name="T8"/>
                  <a:gd fmla="*/ 54 h 56" name="T9"/>
                </a:gdLst>
                <a:cxnLst>
                  <a:cxn ang="0">
                    <a:pos x="T0" y="T1"/>
                  </a:cxn>
                  <a:cxn ang="0">
                    <a:pos x="T2" y="T3"/>
                  </a:cxn>
                  <a:cxn ang="0">
                    <a:pos x="T4" y="T5"/>
                  </a:cxn>
                  <a:cxn ang="0">
                    <a:pos x="T6" y="T7"/>
                  </a:cxn>
                  <a:cxn ang="0">
                    <a:pos x="T8" y="T9"/>
                  </a:cxn>
                </a:cxnLst>
                <a:rect b="b" l="0" r="r" t="0"/>
                <a:pathLst>
                  <a:path h="56" w="11">
                    <a:moveTo>
                      <a:pt x="4" y="54"/>
                    </a:moveTo>
                    <a:cubicBezTo>
                      <a:pt x="11" y="37"/>
                      <a:pt x="11" y="19"/>
                      <a:pt x="3" y="2"/>
                    </a:cubicBezTo>
                    <a:cubicBezTo>
                      <a:pt x="2" y="0"/>
                      <a:pt x="0" y="1"/>
                      <a:pt x="0" y="3"/>
                    </a:cubicBezTo>
                    <a:cubicBezTo>
                      <a:pt x="6" y="20"/>
                      <a:pt x="6" y="37"/>
                      <a:pt x="1" y="54"/>
                    </a:cubicBezTo>
                    <a:cubicBezTo>
                      <a:pt x="1" y="56"/>
                      <a:pt x="4" y="56"/>
                      <a:pt x="4" y="5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25" name="Freeform 461"/>
              <p:cNvSpPr/>
              <p:nvPr/>
            </p:nvSpPr>
            <p:spPr bwMode="auto">
              <a:xfrm>
                <a:off x="3581" y="1660"/>
                <a:ext cx="9" cy="63"/>
              </a:xfrm>
              <a:custGeom>
                <a:gdLst>
                  <a:gd fmla="*/ 5 w 5" name="T0"/>
                  <a:gd fmla="*/ 33 h 36" name="T1"/>
                  <a:gd fmla="*/ 4 w 5" name="T2"/>
                  <a:gd fmla="*/ 2 h 36" name="T3"/>
                  <a:gd fmla="*/ 1 w 5" name="T4"/>
                  <a:gd fmla="*/ 2 h 36" name="T5"/>
                  <a:gd fmla="*/ 1 w 5" name="T6"/>
                  <a:gd fmla="*/ 33 h 36" name="T7"/>
                  <a:gd fmla="*/ 5 w 5" name="T8"/>
                  <a:gd fmla="*/ 33 h 36" name="T9"/>
                </a:gdLst>
                <a:cxnLst>
                  <a:cxn ang="0">
                    <a:pos x="T0" y="T1"/>
                  </a:cxn>
                  <a:cxn ang="0">
                    <a:pos x="T2" y="T3"/>
                  </a:cxn>
                  <a:cxn ang="0">
                    <a:pos x="T4" y="T5"/>
                  </a:cxn>
                  <a:cxn ang="0">
                    <a:pos x="T6" y="T7"/>
                  </a:cxn>
                  <a:cxn ang="0">
                    <a:pos x="T8" y="T9"/>
                  </a:cxn>
                </a:cxnLst>
                <a:rect b="b" l="0" r="r" t="0"/>
                <a:pathLst>
                  <a:path h="36" w="5">
                    <a:moveTo>
                      <a:pt x="5" y="33"/>
                    </a:moveTo>
                    <a:cubicBezTo>
                      <a:pt x="5" y="23"/>
                      <a:pt x="5" y="12"/>
                      <a:pt x="4" y="2"/>
                    </a:cubicBezTo>
                    <a:cubicBezTo>
                      <a:pt x="4" y="0"/>
                      <a:pt x="2" y="0"/>
                      <a:pt x="1" y="2"/>
                    </a:cubicBezTo>
                    <a:cubicBezTo>
                      <a:pt x="0" y="12"/>
                      <a:pt x="0" y="23"/>
                      <a:pt x="1" y="33"/>
                    </a:cubicBezTo>
                    <a:cubicBezTo>
                      <a:pt x="1" y="36"/>
                      <a:pt x="5" y="36"/>
                      <a:pt x="5" y="3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26" name="Freeform 462"/>
              <p:cNvSpPr/>
              <p:nvPr/>
            </p:nvSpPr>
            <p:spPr bwMode="auto">
              <a:xfrm>
                <a:off x="3616" y="1632"/>
                <a:ext cx="12" cy="58"/>
              </a:xfrm>
              <a:custGeom>
                <a:gdLst>
                  <a:gd fmla="*/ 4 w 7" name="T0"/>
                  <a:gd fmla="*/ 31 h 33" name="T1"/>
                  <a:gd fmla="*/ 6 w 7" name="T2"/>
                  <a:gd fmla="*/ 2 h 33" name="T3"/>
                  <a:gd fmla="*/ 3 w 7" name="T4"/>
                  <a:gd fmla="*/ 2 h 33" name="T5"/>
                  <a:gd fmla="*/ 1 w 7" name="T6"/>
                  <a:gd fmla="*/ 31 h 33" name="T7"/>
                  <a:gd fmla="*/ 4 w 7" name="T8"/>
                  <a:gd fmla="*/ 31 h 33" name="T9"/>
                </a:gdLst>
                <a:cxnLst>
                  <a:cxn ang="0">
                    <a:pos x="T0" y="T1"/>
                  </a:cxn>
                  <a:cxn ang="0">
                    <a:pos x="T2" y="T3"/>
                  </a:cxn>
                  <a:cxn ang="0">
                    <a:pos x="T4" y="T5"/>
                  </a:cxn>
                  <a:cxn ang="0">
                    <a:pos x="T6" y="T7"/>
                  </a:cxn>
                  <a:cxn ang="0">
                    <a:pos x="T8" y="T9"/>
                  </a:cxn>
                </a:cxnLst>
                <a:rect b="b" l="0" r="r" t="0"/>
                <a:pathLst>
                  <a:path h="33" w="7">
                    <a:moveTo>
                      <a:pt x="4" y="31"/>
                    </a:moveTo>
                    <a:cubicBezTo>
                      <a:pt x="6" y="22"/>
                      <a:pt x="7" y="12"/>
                      <a:pt x="6" y="2"/>
                    </a:cubicBezTo>
                    <a:cubicBezTo>
                      <a:pt x="6" y="0"/>
                      <a:pt x="3" y="0"/>
                      <a:pt x="3" y="2"/>
                    </a:cubicBezTo>
                    <a:cubicBezTo>
                      <a:pt x="2" y="12"/>
                      <a:pt x="2" y="21"/>
                      <a:pt x="1" y="31"/>
                    </a:cubicBezTo>
                    <a:cubicBezTo>
                      <a:pt x="0" y="33"/>
                      <a:pt x="4" y="33"/>
                      <a:pt x="4" y="3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27" name="Freeform 463"/>
              <p:cNvSpPr/>
              <p:nvPr/>
            </p:nvSpPr>
            <p:spPr bwMode="auto">
              <a:xfrm>
                <a:off x="3551" y="1694"/>
                <a:ext cx="14" cy="49"/>
              </a:xfrm>
              <a:custGeom>
                <a:gdLst>
                  <a:gd fmla="*/ 5 w 8" name="T0"/>
                  <a:gd fmla="*/ 26 h 28" name="T1"/>
                  <a:gd fmla="*/ 7 w 8" name="T2"/>
                  <a:gd fmla="*/ 3 h 28" name="T3"/>
                  <a:gd fmla="*/ 4 w 8" name="T4"/>
                  <a:gd fmla="*/ 2 h 28" name="T5"/>
                  <a:gd fmla="*/ 1 w 8" name="T6"/>
                  <a:gd fmla="*/ 26 h 28" name="T7"/>
                  <a:gd fmla="*/ 5 w 8" name="T8"/>
                  <a:gd fmla="*/ 26 h 28" name="T9"/>
                </a:gdLst>
                <a:cxnLst>
                  <a:cxn ang="0">
                    <a:pos x="T0" y="T1"/>
                  </a:cxn>
                  <a:cxn ang="0">
                    <a:pos x="T2" y="T3"/>
                  </a:cxn>
                  <a:cxn ang="0">
                    <a:pos x="T4" y="T5"/>
                  </a:cxn>
                  <a:cxn ang="0">
                    <a:pos x="T6" y="T7"/>
                  </a:cxn>
                  <a:cxn ang="0">
                    <a:pos x="T8" y="T9"/>
                  </a:cxn>
                </a:cxnLst>
                <a:rect b="b" l="0" r="r" t="0"/>
                <a:pathLst>
                  <a:path h="28" w="8">
                    <a:moveTo>
                      <a:pt x="5" y="26"/>
                    </a:moveTo>
                    <a:cubicBezTo>
                      <a:pt x="4" y="18"/>
                      <a:pt x="5" y="11"/>
                      <a:pt x="7" y="3"/>
                    </a:cubicBezTo>
                    <a:cubicBezTo>
                      <a:pt x="8" y="2"/>
                      <a:pt x="5" y="0"/>
                      <a:pt x="4" y="2"/>
                    </a:cubicBezTo>
                    <a:cubicBezTo>
                      <a:pt x="0" y="9"/>
                      <a:pt x="0" y="18"/>
                      <a:pt x="1" y="26"/>
                    </a:cubicBezTo>
                    <a:cubicBezTo>
                      <a:pt x="2" y="28"/>
                      <a:pt x="5" y="28"/>
                      <a:pt x="5" y="2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28" name="Freeform 464"/>
              <p:cNvSpPr/>
              <p:nvPr/>
            </p:nvSpPr>
            <p:spPr bwMode="auto">
              <a:xfrm>
                <a:off x="3658" y="1593"/>
                <a:ext cx="16" cy="58"/>
              </a:xfrm>
              <a:custGeom>
                <a:gdLst>
                  <a:gd fmla="*/ 6 w 9" name="T0"/>
                  <a:gd fmla="*/ 31 h 33" name="T1"/>
                  <a:gd fmla="*/ 3 w 9" name="T2"/>
                  <a:gd fmla="*/ 1 h 33" name="T3"/>
                  <a:gd fmla="*/ 0 w 9" name="T4"/>
                  <a:gd fmla="*/ 2 h 33" name="T5"/>
                  <a:gd fmla="*/ 3 w 9" name="T6"/>
                  <a:gd fmla="*/ 30 h 33" name="T7"/>
                  <a:gd fmla="*/ 6 w 9" name="T8"/>
                  <a:gd fmla="*/ 31 h 33" name="T9"/>
                </a:gdLst>
                <a:cxnLst>
                  <a:cxn ang="0">
                    <a:pos x="T0" y="T1"/>
                  </a:cxn>
                  <a:cxn ang="0">
                    <a:pos x="T2" y="T3"/>
                  </a:cxn>
                  <a:cxn ang="0">
                    <a:pos x="T4" y="T5"/>
                  </a:cxn>
                  <a:cxn ang="0">
                    <a:pos x="T6" y="T7"/>
                  </a:cxn>
                  <a:cxn ang="0">
                    <a:pos x="T8" y="T9"/>
                  </a:cxn>
                </a:cxnLst>
                <a:rect b="b" l="0" r="r" t="0"/>
                <a:pathLst>
                  <a:path h="33" w="9">
                    <a:moveTo>
                      <a:pt x="6" y="31"/>
                    </a:moveTo>
                    <a:cubicBezTo>
                      <a:pt x="9" y="21"/>
                      <a:pt x="8" y="10"/>
                      <a:pt x="3" y="1"/>
                    </a:cubicBezTo>
                    <a:cubicBezTo>
                      <a:pt x="2" y="0"/>
                      <a:pt x="0" y="0"/>
                      <a:pt x="0" y="2"/>
                    </a:cubicBezTo>
                    <a:cubicBezTo>
                      <a:pt x="4" y="11"/>
                      <a:pt x="5" y="20"/>
                      <a:pt x="3" y="30"/>
                    </a:cubicBezTo>
                    <a:cubicBezTo>
                      <a:pt x="2" y="32"/>
                      <a:pt x="5" y="33"/>
                      <a:pt x="6" y="3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29" name="Freeform 465"/>
              <p:cNvSpPr/>
              <p:nvPr/>
            </p:nvSpPr>
            <p:spPr bwMode="auto">
              <a:xfrm>
                <a:off x="3695" y="1212"/>
                <a:ext cx="25" cy="95"/>
              </a:xfrm>
              <a:custGeom>
                <a:gdLst>
                  <a:gd fmla="*/ 3 w 14" name="T0"/>
                  <a:gd fmla="*/ 52 h 54" name="T1"/>
                  <a:gd fmla="*/ 11 w 14" name="T2"/>
                  <a:gd fmla="*/ 2 h 54" name="T3"/>
                  <a:gd fmla="*/ 8 w 14" name="T4"/>
                  <a:gd fmla="*/ 3 h 54" name="T5"/>
                  <a:gd fmla="*/ 0 w 14" name="T6"/>
                  <a:gd fmla="*/ 51 h 54" name="T7"/>
                  <a:gd fmla="*/ 3 w 14" name="T8"/>
                  <a:gd fmla="*/ 52 h 54" name="T9"/>
                </a:gdLst>
                <a:cxnLst>
                  <a:cxn ang="0">
                    <a:pos x="T0" y="T1"/>
                  </a:cxn>
                  <a:cxn ang="0">
                    <a:pos x="T2" y="T3"/>
                  </a:cxn>
                  <a:cxn ang="0">
                    <a:pos x="T4" y="T5"/>
                  </a:cxn>
                  <a:cxn ang="0">
                    <a:pos x="T6" y="T7"/>
                  </a:cxn>
                  <a:cxn ang="0">
                    <a:pos x="T8" y="T9"/>
                  </a:cxn>
                </a:cxnLst>
                <a:rect b="b" l="0" r="r" t="0"/>
                <a:pathLst>
                  <a:path h="54" w="14">
                    <a:moveTo>
                      <a:pt x="3" y="52"/>
                    </a:moveTo>
                    <a:cubicBezTo>
                      <a:pt x="11" y="37"/>
                      <a:pt x="14" y="19"/>
                      <a:pt x="11" y="2"/>
                    </a:cubicBezTo>
                    <a:cubicBezTo>
                      <a:pt x="11" y="0"/>
                      <a:pt x="8" y="1"/>
                      <a:pt x="8" y="3"/>
                    </a:cubicBezTo>
                    <a:cubicBezTo>
                      <a:pt x="8" y="20"/>
                      <a:pt x="6" y="35"/>
                      <a:pt x="0" y="51"/>
                    </a:cubicBezTo>
                    <a:cubicBezTo>
                      <a:pt x="0" y="52"/>
                      <a:pt x="2" y="54"/>
                      <a:pt x="3" y="5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30" name="Freeform 466"/>
              <p:cNvSpPr/>
              <p:nvPr/>
            </p:nvSpPr>
            <p:spPr bwMode="auto">
              <a:xfrm>
                <a:off x="3672" y="1203"/>
                <a:ext cx="9" cy="58"/>
              </a:xfrm>
              <a:custGeom>
                <a:gdLst>
                  <a:gd fmla="*/ 4 w 5" name="T0"/>
                  <a:gd fmla="*/ 30 h 33" name="T1"/>
                  <a:gd fmla="*/ 5 w 5" name="T2"/>
                  <a:gd fmla="*/ 2 h 33" name="T3"/>
                  <a:gd fmla="*/ 2 w 5" name="T4"/>
                  <a:gd fmla="*/ 2 h 33" name="T5"/>
                  <a:gd fmla="*/ 0 w 5" name="T6"/>
                  <a:gd fmla="*/ 30 h 33" name="T7"/>
                  <a:gd fmla="*/ 4 w 5" name="T8"/>
                  <a:gd fmla="*/ 30 h 33" name="T9"/>
                </a:gdLst>
                <a:cxnLst>
                  <a:cxn ang="0">
                    <a:pos x="T0" y="T1"/>
                  </a:cxn>
                  <a:cxn ang="0">
                    <a:pos x="T2" y="T3"/>
                  </a:cxn>
                  <a:cxn ang="0">
                    <a:pos x="T4" y="T5"/>
                  </a:cxn>
                  <a:cxn ang="0">
                    <a:pos x="T6" y="T7"/>
                  </a:cxn>
                  <a:cxn ang="0">
                    <a:pos x="T8" y="T9"/>
                  </a:cxn>
                </a:cxnLst>
                <a:rect b="b" l="0" r="r" t="0"/>
                <a:pathLst>
                  <a:path h="33" w="5">
                    <a:moveTo>
                      <a:pt x="4" y="30"/>
                    </a:moveTo>
                    <a:cubicBezTo>
                      <a:pt x="5" y="21"/>
                      <a:pt x="5" y="11"/>
                      <a:pt x="5" y="2"/>
                    </a:cubicBezTo>
                    <a:cubicBezTo>
                      <a:pt x="5" y="0"/>
                      <a:pt x="2" y="0"/>
                      <a:pt x="2" y="2"/>
                    </a:cubicBezTo>
                    <a:cubicBezTo>
                      <a:pt x="1" y="11"/>
                      <a:pt x="0" y="21"/>
                      <a:pt x="0" y="30"/>
                    </a:cubicBezTo>
                    <a:cubicBezTo>
                      <a:pt x="0" y="33"/>
                      <a:pt x="3" y="33"/>
                      <a:pt x="4" y="3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31" name="Freeform 467"/>
              <p:cNvSpPr/>
              <p:nvPr/>
            </p:nvSpPr>
            <p:spPr bwMode="auto">
              <a:xfrm>
                <a:off x="3642" y="1187"/>
                <a:ext cx="13" cy="53"/>
              </a:xfrm>
              <a:custGeom>
                <a:gdLst>
                  <a:gd fmla="*/ 7 w 7" name="T0"/>
                  <a:gd fmla="*/ 28 h 30" name="T1"/>
                  <a:gd fmla="*/ 4 w 7" name="T2"/>
                  <a:gd fmla="*/ 2 h 30" name="T3"/>
                  <a:gd fmla="*/ 1 w 7" name="T4"/>
                  <a:gd fmla="*/ 2 h 30" name="T5"/>
                  <a:gd fmla="*/ 4 w 7" name="T6"/>
                  <a:gd fmla="*/ 28 h 30" name="T7"/>
                  <a:gd fmla="*/ 7 w 7" name="T8"/>
                  <a:gd fmla="*/ 28 h 30" name="T9"/>
                </a:gdLst>
                <a:cxnLst>
                  <a:cxn ang="0">
                    <a:pos x="T0" y="T1"/>
                  </a:cxn>
                  <a:cxn ang="0">
                    <a:pos x="T2" y="T3"/>
                  </a:cxn>
                  <a:cxn ang="0">
                    <a:pos x="T4" y="T5"/>
                  </a:cxn>
                  <a:cxn ang="0">
                    <a:pos x="T6" y="T7"/>
                  </a:cxn>
                  <a:cxn ang="0">
                    <a:pos x="T8" y="T9"/>
                  </a:cxn>
                </a:cxnLst>
                <a:rect b="b" l="0" r="r" t="0"/>
                <a:pathLst>
                  <a:path h="30" w="7">
                    <a:moveTo>
                      <a:pt x="7" y="28"/>
                    </a:moveTo>
                    <a:cubicBezTo>
                      <a:pt x="6" y="19"/>
                      <a:pt x="6" y="10"/>
                      <a:pt x="4" y="2"/>
                    </a:cubicBezTo>
                    <a:cubicBezTo>
                      <a:pt x="3" y="0"/>
                      <a:pt x="1" y="1"/>
                      <a:pt x="1" y="2"/>
                    </a:cubicBezTo>
                    <a:cubicBezTo>
                      <a:pt x="0" y="11"/>
                      <a:pt x="2" y="20"/>
                      <a:pt x="4" y="28"/>
                    </a:cubicBezTo>
                    <a:cubicBezTo>
                      <a:pt x="4" y="30"/>
                      <a:pt x="7" y="30"/>
                      <a:pt x="7" y="2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32" name="Freeform 468"/>
              <p:cNvSpPr/>
              <p:nvPr/>
            </p:nvSpPr>
            <p:spPr bwMode="auto">
              <a:xfrm>
                <a:off x="3611" y="1184"/>
                <a:ext cx="8" cy="38"/>
              </a:xfrm>
              <a:custGeom>
                <a:gdLst>
                  <a:gd fmla="*/ 5 w 5" name="T0"/>
                  <a:gd fmla="*/ 20 h 22" name="T1"/>
                  <a:gd fmla="*/ 3 w 5" name="T2"/>
                  <a:gd fmla="*/ 1 h 22" name="T3"/>
                  <a:gd fmla="*/ 0 w 5" name="T4"/>
                  <a:gd fmla="*/ 2 h 22" name="T5"/>
                  <a:gd fmla="*/ 1 w 5" name="T6"/>
                  <a:gd fmla="*/ 20 h 22" name="T7"/>
                  <a:gd fmla="*/ 5 w 5" name="T8"/>
                  <a:gd fmla="*/ 20 h 22" name="T9"/>
                </a:gdLst>
                <a:cxnLst>
                  <a:cxn ang="0">
                    <a:pos x="T0" y="T1"/>
                  </a:cxn>
                  <a:cxn ang="0">
                    <a:pos x="T2" y="T3"/>
                  </a:cxn>
                  <a:cxn ang="0">
                    <a:pos x="T4" y="T5"/>
                  </a:cxn>
                  <a:cxn ang="0">
                    <a:pos x="T6" y="T7"/>
                  </a:cxn>
                  <a:cxn ang="0">
                    <a:pos x="T8" y="T9"/>
                  </a:cxn>
                </a:cxnLst>
                <a:rect b="b" l="0" r="r" t="0"/>
                <a:pathLst>
                  <a:path h="22" w="5">
                    <a:moveTo>
                      <a:pt x="5" y="20"/>
                    </a:moveTo>
                    <a:cubicBezTo>
                      <a:pt x="5" y="14"/>
                      <a:pt x="5" y="7"/>
                      <a:pt x="3" y="1"/>
                    </a:cubicBezTo>
                    <a:cubicBezTo>
                      <a:pt x="2" y="0"/>
                      <a:pt x="0" y="0"/>
                      <a:pt x="0" y="2"/>
                    </a:cubicBezTo>
                    <a:cubicBezTo>
                      <a:pt x="1" y="8"/>
                      <a:pt x="1" y="14"/>
                      <a:pt x="1" y="20"/>
                    </a:cubicBezTo>
                    <a:cubicBezTo>
                      <a:pt x="1" y="22"/>
                      <a:pt x="5" y="22"/>
                      <a:pt x="5" y="2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33" name="Freeform 469"/>
              <p:cNvSpPr/>
              <p:nvPr/>
            </p:nvSpPr>
            <p:spPr bwMode="auto">
              <a:xfrm>
                <a:off x="3699" y="1268"/>
                <a:ext cx="45" cy="81"/>
              </a:xfrm>
              <a:custGeom>
                <a:gdLst>
                  <a:gd fmla="*/ 4 w 26" name="T0"/>
                  <a:gd fmla="*/ 44 h 46" name="T1"/>
                  <a:gd fmla="*/ 26 w 26" name="T2"/>
                  <a:gd fmla="*/ 2 h 46" name="T3"/>
                  <a:gd fmla="*/ 23 w 26" name="T4"/>
                  <a:gd fmla="*/ 2 h 46" name="T5"/>
                  <a:gd fmla="*/ 1 w 26" name="T6"/>
                  <a:gd fmla="*/ 42 h 46" name="T7"/>
                  <a:gd fmla="*/ 4 w 26" name="T8"/>
                  <a:gd fmla="*/ 44 h 46" name="T9"/>
                </a:gdLst>
                <a:cxnLst>
                  <a:cxn ang="0">
                    <a:pos x="T0" y="T1"/>
                  </a:cxn>
                  <a:cxn ang="0">
                    <a:pos x="T2" y="T3"/>
                  </a:cxn>
                  <a:cxn ang="0">
                    <a:pos x="T4" y="T5"/>
                  </a:cxn>
                  <a:cxn ang="0">
                    <a:pos x="T6" y="T7"/>
                  </a:cxn>
                  <a:cxn ang="0">
                    <a:pos x="T8" y="T9"/>
                  </a:cxn>
                </a:cxnLst>
                <a:rect b="b" l="0" r="r" t="0"/>
                <a:pathLst>
                  <a:path h="46" w="26">
                    <a:moveTo>
                      <a:pt x="4" y="44"/>
                    </a:moveTo>
                    <a:cubicBezTo>
                      <a:pt x="14" y="32"/>
                      <a:pt x="23" y="18"/>
                      <a:pt x="26" y="2"/>
                    </a:cubicBezTo>
                    <a:cubicBezTo>
                      <a:pt x="26" y="1"/>
                      <a:pt x="23" y="0"/>
                      <a:pt x="23" y="2"/>
                    </a:cubicBezTo>
                    <a:cubicBezTo>
                      <a:pt x="18" y="16"/>
                      <a:pt x="11" y="30"/>
                      <a:pt x="1" y="42"/>
                    </a:cubicBezTo>
                    <a:cubicBezTo>
                      <a:pt x="0" y="43"/>
                      <a:pt x="2" y="46"/>
                      <a:pt x="4" y="4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34" name="Freeform 470"/>
              <p:cNvSpPr/>
              <p:nvPr/>
            </p:nvSpPr>
            <p:spPr bwMode="auto">
              <a:xfrm>
                <a:off x="3706" y="1329"/>
                <a:ext cx="44" cy="66"/>
              </a:xfrm>
              <a:custGeom>
                <a:gdLst>
                  <a:gd fmla="*/ 4 w 25" name="T0"/>
                  <a:gd fmla="*/ 35 h 37" name="T1"/>
                  <a:gd fmla="*/ 25 w 25" name="T2"/>
                  <a:gd fmla="*/ 3 h 37" name="T3"/>
                  <a:gd fmla="*/ 22 w 25" name="T4"/>
                  <a:gd fmla="*/ 2 h 37" name="T5"/>
                  <a:gd fmla="*/ 2 w 25" name="T6"/>
                  <a:gd fmla="*/ 32 h 37" name="T7"/>
                  <a:gd fmla="*/ 4 w 25" name="T8"/>
                  <a:gd fmla="*/ 35 h 37" name="T9"/>
                </a:gdLst>
                <a:cxnLst>
                  <a:cxn ang="0">
                    <a:pos x="T0" y="T1"/>
                  </a:cxn>
                  <a:cxn ang="0">
                    <a:pos x="T2" y="T3"/>
                  </a:cxn>
                  <a:cxn ang="0">
                    <a:pos x="T4" y="T5"/>
                  </a:cxn>
                  <a:cxn ang="0">
                    <a:pos x="T6" y="T7"/>
                  </a:cxn>
                  <a:cxn ang="0">
                    <a:pos x="T8" y="T9"/>
                  </a:cxn>
                </a:cxnLst>
                <a:rect b="b" l="0" r="r" t="0"/>
                <a:pathLst>
                  <a:path h="37" w="25">
                    <a:moveTo>
                      <a:pt x="4" y="35"/>
                    </a:moveTo>
                    <a:cubicBezTo>
                      <a:pt x="14" y="27"/>
                      <a:pt x="22" y="16"/>
                      <a:pt x="25" y="3"/>
                    </a:cubicBezTo>
                    <a:cubicBezTo>
                      <a:pt x="25" y="1"/>
                      <a:pt x="22" y="0"/>
                      <a:pt x="22" y="2"/>
                    </a:cubicBezTo>
                    <a:cubicBezTo>
                      <a:pt x="17" y="14"/>
                      <a:pt x="11" y="24"/>
                      <a:pt x="2" y="32"/>
                    </a:cubicBezTo>
                    <a:cubicBezTo>
                      <a:pt x="0" y="34"/>
                      <a:pt x="2" y="37"/>
                      <a:pt x="4" y="3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35" name="Freeform 471"/>
              <p:cNvSpPr/>
              <p:nvPr/>
            </p:nvSpPr>
            <p:spPr bwMode="auto">
              <a:xfrm>
                <a:off x="3706" y="1384"/>
                <a:ext cx="38" cy="53"/>
              </a:xfrm>
              <a:custGeom>
                <a:gdLst>
                  <a:gd fmla="*/ 4 w 22" name="T0"/>
                  <a:gd fmla="*/ 28 h 30" name="T1"/>
                  <a:gd fmla="*/ 21 w 22" name="T2"/>
                  <a:gd fmla="*/ 3 h 30" name="T3"/>
                  <a:gd fmla="*/ 18 w 22" name="T4"/>
                  <a:gd fmla="*/ 2 h 30" name="T5"/>
                  <a:gd fmla="*/ 2 w 22" name="T6"/>
                  <a:gd fmla="*/ 26 h 30" name="T7"/>
                  <a:gd fmla="*/ 4 w 22" name="T8"/>
                  <a:gd fmla="*/ 28 h 30" name="T9"/>
                </a:gdLst>
                <a:cxnLst>
                  <a:cxn ang="0">
                    <a:pos x="T0" y="T1"/>
                  </a:cxn>
                  <a:cxn ang="0">
                    <a:pos x="T2" y="T3"/>
                  </a:cxn>
                  <a:cxn ang="0">
                    <a:pos x="T4" y="T5"/>
                  </a:cxn>
                  <a:cxn ang="0">
                    <a:pos x="T6" y="T7"/>
                  </a:cxn>
                  <a:cxn ang="0">
                    <a:pos x="T8" y="T9"/>
                  </a:cxn>
                </a:cxnLst>
                <a:rect b="b" l="0" r="r" t="0"/>
                <a:pathLst>
                  <a:path h="30" w="22">
                    <a:moveTo>
                      <a:pt x="4" y="28"/>
                    </a:moveTo>
                    <a:cubicBezTo>
                      <a:pt x="12" y="21"/>
                      <a:pt x="17" y="12"/>
                      <a:pt x="21" y="3"/>
                    </a:cubicBezTo>
                    <a:cubicBezTo>
                      <a:pt x="22" y="1"/>
                      <a:pt x="19" y="0"/>
                      <a:pt x="18" y="2"/>
                    </a:cubicBezTo>
                    <a:cubicBezTo>
                      <a:pt x="13" y="10"/>
                      <a:pt x="8" y="18"/>
                      <a:pt x="2" y="26"/>
                    </a:cubicBezTo>
                    <a:cubicBezTo>
                      <a:pt x="0" y="27"/>
                      <a:pt x="3" y="30"/>
                      <a:pt x="4" y="2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36" name="Freeform 472"/>
              <p:cNvSpPr/>
              <p:nvPr/>
            </p:nvSpPr>
            <p:spPr bwMode="auto">
              <a:xfrm>
                <a:off x="3721" y="1423"/>
                <a:ext cx="34" cy="49"/>
              </a:xfrm>
              <a:custGeom>
                <a:gdLst>
                  <a:gd fmla="*/ 4 w 19" name="T0"/>
                  <a:gd fmla="*/ 26 h 28" name="T1"/>
                  <a:gd fmla="*/ 18 w 19" name="T2"/>
                  <a:gd fmla="*/ 3 h 28" name="T3"/>
                  <a:gd fmla="*/ 15 w 19" name="T4"/>
                  <a:gd fmla="*/ 1 h 28" name="T5"/>
                  <a:gd fmla="*/ 1 w 19" name="T6"/>
                  <a:gd fmla="*/ 24 h 28" name="T7"/>
                  <a:gd fmla="*/ 4 w 19" name="T8"/>
                  <a:gd fmla="*/ 26 h 28" name="T9"/>
                </a:gdLst>
                <a:cxnLst>
                  <a:cxn ang="0">
                    <a:pos x="T0" y="T1"/>
                  </a:cxn>
                  <a:cxn ang="0">
                    <a:pos x="T2" y="T3"/>
                  </a:cxn>
                  <a:cxn ang="0">
                    <a:pos x="T4" y="T5"/>
                  </a:cxn>
                  <a:cxn ang="0">
                    <a:pos x="T6" y="T7"/>
                  </a:cxn>
                  <a:cxn ang="0">
                    <a:pos x="T8" y="T9"/>
                  </a:cxn>
                </a:cxnLst>
                <a:rect b="b" l="0" r="r" t="0"/>
                <a:pathLst>
                  <a:path h="28" w="19">
                    <a:moveTo>
                      <a:pt x="4" y="26"/>
                    </a:moveTo>
                    <a:cubicBezTo>
                      <a:pt x="8" y="18"/>
                      <a:pt x="13" y="10"/>
                      <a:pt x="18" y="3"/>
                    </a:cubicBezTo>
                    <a:cubicBezTo>
                      <a:pt x="19" y="1"/>
                      <a:pt x="17" y="0"/>
                      <a:pt x="15" y="1"/>
                    </a:cubicBezTo>
                    <a:cubicBezTo>
                      <a:pt x="9" y="8"/>
                      <a:pt x="5" y="16"/>
                      <a:pt x="1" y="24"/>
                    </a:cubicBezTo>
                    <a:cubicBezTo>
                      <a:pt x="0" y="26"/>
                      <a:pt x="3" y="28"/>
                      <a:pt x="4" y="2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37" name="Freeform 473"/>
              <p:cNvSpPr/>
              <p:nvPr/>
            </p:nvSpPr>
            <p:spPr bwMode="auto">
              <a:xfrm>
                <a:off x="3734" y="1460"/>
                <a:ext cx="37" cy="45"/>
              </a:xfrm>
              <a:custGeom>
                <a:gdLst>
                  <a:gd fmla="*/ 3 w 21" name="T0"/>
                  <a:gd fmla="*/ 25 h 26" name="T1"/>
                  <a:gd fmla="*/ 21 w 21" name="T2"/>
                  <a:gd fmla="*/ 3 h 26" name="T3"/>
                  <a:gd fmla="*/ 18 w 21" name="T4"/>
                  <a:gd fmla="*/ 2 h 26" name="T5"/>
                  <a:gd fmla="*/ 2 w 21" name="T6"/>
                  <a:gd fmla="*/ 22 h 26" name="T7"/>
                  <a:gd fmla="*/ 3 w 21" name="T8"/>
                  <a:gd fmla="*/ 25 h 26" name="T9"/>
                </a:gdLst>
                <a:cxnLst>
                  <a:cxn ang="0">
                    <a:pos x="T0" y="T1"/>
                  </a:cxn>
                  <a:cxn ang="0">
                    <a:pos x="T2" y="T3"/>
                  </a:cxn>
                  <a:cxn ang="0">
                    <a:pos x="T4" y="T5"/>
                  </a:cxn>
                  <a:cxn ang="0">
                    <a:pos x="T6" y="T7"/>
                  </a:cxn>
                  <a:cxn ang="0">
                    <a:pos x="T8" y="T9"/>
                  </a:cxn>
                </a:cxnLst>
                <a:rect b="b" l="0" r="r" t="0"/>
                <a:pathLst>
                  <a:path h="26" w="21">
                    <a:moveTo>
                      <a:pt x="3" y="25"/>
                    </a:moveTo>
                    <a:cubicBezTo>
                      <a:pt x="12" y="21"/>
                      <a:pt x="19" y="12"/>
                      <a:pt x="21" y="3"/>
                    </a:cubicBezTo>
                    <a:cubicBezTo>
                      <a:pt x="21" y="1"/>
                      <a:pt x="19" y="0"/>
                      <a:pt x="18" y="2"/>
                    </a:cubicBezTo>
                    <a:cubicBezTo>
                      <a:pt x="14" y="10"/>
                      <a:pt x="9" y="17"/>
                      <a:pt x="2" y="22"/>
                    </a:cubicBezTo>
                    <a:cubicBezTo>
                      <a:pt x="0" y="23"/>
                      <a:pt x="1" y="26"/>
                      <a:pt x="3" y="2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38" name="Freeform 474"/>
              <p:cNvSpPr/>
              <p:nvPr/>
            </p:nvSpPr>
            <p:spPr bwMode="auto">
              <a:xfrm>
                <a:off x="3758" y="1481"/>
                <a:ext cx="32" cy="58"/>
              </a:xfrm>
              <a:custGeom>
                <a:gdLst>
                  <a:gd fmla="*/ 4 w 18" name="T0"/>
                  <a:gd fmla="*/ 31 h 33" name="T1"/>
                  <a:gd fmla="*/ 17 w 18" name="T2"/>
                  <a:gd fmla="*/ 4 h 33" name="T3"/>
                  <a:gd fmla="*/ 14 w 18" name="T4"/>
                  <a:gd fmla="*/ 2 h 33" name="T5"/>
                  <a:gd fmla="*/ 1 w 18" name="T6"/>
                  <a:gd fmla="*/ 30 h 33" name="T7"/>
                  <a:gd fmla="*/ 4 w 18" name="T8"/>
                  <a:gd fmla="*/ 31 h 33" name="T9"/>
                </a:gdLst>
                <a:cxnLst>
                  <a:cxn ang="0">
                    <a:pos x="T0" y="T1"/>
                  </a:cxn>
                  <a:cxn ang="0">
                    <a:pos x="T2" y="T3"/>
                  </a:cxn>
                  <a:cxn ang="0">
                    <a:pos x="T4" y="T5"/>
                  </a:cxn>
                  <a:cxn ang="0">
                    <a:pos x="T6" y="T7"/>
                  </a:cxn>
                  <a:cxn ang="0">
                    <a:pos x="T8" y="T9"/>
                  </a:cxn>
                </a:cxnLst>
                <a:rect b="b" l="0" r="r" t="0"/>
                <a:pathLst>
                  <a:path h="33" w="18">
                    <a:moveTo>
                      <a:pt x="4" y="31"/>
                    </a:moveTo>
                    <a:cubicBezTo>
                      <a:pt x="8" y="21"/>
                      <a:pt x="13" y="13"/>
                      <a:pt x="17" y="4"/>
                    </a:cubicBezTo>
                    <a:cubicBezTo>
                      <a:pt x="18" y="2"/>
                      <a:pt x="16" y="0"/>
                      <a:pt x="14" y="2"/>
                    </a:cubicBezTo>
                    <a:cubicBezTo>
                      <a:pt x="7" y="10"/>
                      <a:pt x="3" y="20"/>
                      <a:pt x="1" y="30"/>
                    </a:cubicBezTo>
                    <a:cubicBezTo>
                      <a:pt x="0" y="32"/>
                      <a:pt x="3" y="33"/>
                      <a:pt x="4" y="3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39" name="Freeform 475"/>
              <p:cNvSpPr/>
              <p:nvPr/>
            </p:nvSpPr>
            <p:spPr bwMode="auto">
              <a:xfrm>
                <a:off x="3783" y="1511"/>
                <a:ext cx="26" cy="52"/>
              </a:xfrm>
              <a:custGeom>
                <a:gdLst>
                  <a:gd fmla="*/ 3 w 15" name="T0"/>
                  <a:gd fmla="*/ 27 h 30" name="T1"/>
                  <a:gd fmla="*/ 14 w 15" name="T2"/>
                  <a:gd fmla="*/ 3 h 30" name="T3"/>
                  <a:gd fmla="*/ 12 w 15" name="T4"/>
                  <a:gd fmla="*/ 1 h 30" name="T5"/>
                  <a:gd fmla="*/ 0 w 15" name="T6"/>
                  <a:gd fmla="*/ 27 h 30" name="T7"/>
                  <a:gd fmla="*/ 3 w 15" name="T8"/>
                  <a:gd fmla="*/ 27 h 30" name="T9"/>
                </a:gdLst>
                <a:cxnLst>
                  <a:cxn ang="0">
                    <a:pos x="T0" y="T1"/>
                  </a:cxn>
                  <a:cxn ang="0">
                    <a:pos x="T2" y="T3"/>
                  </a:cxn>
                  <a:cxn ang="0">
                    <a:pos x="T4" y="T5"/>
                  </a:cxn>
                  <a:cxn ang="0">
                    <a:pos x="T6" y="T7"/>
                  </a:cxn>
                  <a:cxn ang="0">
                    <a:pos x="T8" y="T9"/>
                  </a:cxn>
                </a:cxnLst>
                <a:rect b="b" l="0" r="r" t="0"/>
                <a:pathLst>
                  <a:path h="30" w="15">
                    <a:moveTo>
                      <a:pt x="3" y="27"/>
                    </a:moveTo>
                    <a:cubicBezTo>
                      <a:pt x="4" y="18"/>
                      <a:pt x="9" y="10"/>
                      <a:pt x="14" y="3"/>
                    </a:cubicBezTo>
                    <a:cubicBezTo>
                      <a:pt x="15" y="1"/>
                      <a:pt x="13" y="0"/>
                      <a:pt x="12" y="1"/>
                    </a:cubicBezTo>
                    <a:cubicBezTo>
                      <a:pt x="4" y="7"/>
                      <a:pt x="0" y="17"/>
                      <a:pt x="0" y="27"/>
                    </a:cubicBezTo>
                    <a:cubicBezTo>
                      <a:pt x="0" y="30"/>
                      <a:pt x="3" y="30"/>
                      <a:pt x="3" y="2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40" name="Freeform 476"/>
              <p:cNvSpPr/>
              <p:nvPr/>
            </p:nvSpPr>
            <p:spPr bwMode="auto">
              <a:xfrm>
                <a:off x="3818" y="1516"/>
                <a:ext cx="21" cy="51"/>
              </a:xfrm>
              <a:custGeom>
                <a:gdLst>
                  <a:gd fmla="*/ 5 w 12" name="T0"/>
                  <a:gd fmla="*/ 26 h 29" name="T1"/>
                  <a:gd fmla="*/ 11 w 12" name="T2"/>
                  <a:gd fmla="*/ 4 h 29" name="T3"/>
                  <a:gd fmla="*/ 9 w 12" name="T4"/>
                  <a:gd fmla="*/ 2 h 29" name="T5"/>
                  <a:gd fmla="*/ 1 w 12" name="T6"/>
                  <a:gd fmla="*/ 26 h 29" name="T7"/>
                  <a:gd fmla="*/ 5 w 12" name="T8"/>
                  <a:gd fmla="*/ 26 h 29" name="T9"/>
                </a:gdLst>
                <a:cxnLst>
                  <a:cxn ang="0">
                    <a:pos x="T0" y="T1"/>
                  </a:cxn>
                  <a:cxn ang="0">
                    <a:pos x="T2" y="T3"/>
                  </a:cxn>
                  <a:cxn ang="0">
                    <a:pos x="T4" y="T5"/>
                  </a:cxn>
                  <a:cxn ang="0">
                    <a:pos x="T6" y="T7"/>
                  </a:cxn>
                  <a:cxn ang="0">
                    <a:pos x="T8" y="T9"/>
                  </a:cxn>
                </a:cxnLst>
                <a:rect b="b" l="0" r="r" t="0"/>
                <a:pathLst>
                  <a:path h="28" w="12">
                    <a:moveTo>
                      <a:pt x="5" y="26"/>
                    </a:moveTo>
                    <a:cubicBezTo>
                      <a:pt x="5" y="18"/>
                      <a:pt x="7" y="11"/>
                      <a:pt x="11" y="4"/>
                    </a:cubicBezTo>
                    <a:cubicBezTo>
                      <a:pt x="12" y="2"/>
                      <a:pt x="10" y="0"/>
                      <a:pt x="9" y="2"/>
                    </a:cubicBezTo>
                    <a:cubicBezTo>
                      <a:pt x="3" y="8"/>
                      <a:pt x="0" y="18"/>
                      <a:pt x="1" y="26"/>
                    </a:cubicBezTo>
                    <a:cubicBezTo>
                      <a:pt x="1" y="29"/>
                      <a:pt x="5" y="28"/>
                      <a:pt x="5" y="2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41" name="Freeform 477"/>
              <p:cNvSpPr/>
              <p:nvPr/>
            </p:nvSpPr>
            <p:spPr bwMode="auto">
              <a:xfrm>
                <a:off x="3855" y="1516"/>
                <a:ext cx="21" cy="49"/>
              </a:xfrm>
              <a:custGeom>
                <a:gdLst>
                  <a:gd fmla="*/ 3 w 12" name="T0"/>
                  <a:gd fmla="*/ 26 h 28" name="T1"/>
                  <a:gd fmla="*/ 11 w 12" name="T2"/>
                  <a:gd fmla="*/ 4 h 28" name="T3"/>
                  <a:gd fmla="*/ 9 w 12" name="T4"/>
                  <a:gd fmla="*/ 2 h 28" name="T5"/>
                  <a:gd fmla="*/ 0 w 12" name="T6"/>
                  <a:gd fmla="*/ 26 h 28" name="T7"/>
                  <a:gd fmla="*/ 3 w 12" name="T8"/>
                  <a:gd fmla="*/ 26 h 28" name="T9"/>
                </a:gdLst>
                <a:cxnLst>
                  <a:cxn ang="0">
                    <a:pos x="T0" y="T1"/>
                  </a:cxn>
                  <a:cxn ang="0">
                    <a:pos x="T2" y="T3"/>
                  </a:cxn>
                  <a:cxn ang="0">
                    <a:pos x="T4" y="T5"/>
                  </a:cxn>
                  <a:cxn ang="0">
                    <a:pos x="T6" y="T7"/>
                  </a:cxn>
                  <a:cxn ang="0">
                    <a:pos x="T8" y="T9"/>
                  </a:cxn>
                </a:cxnLst>
                <a:rect b="b" l="0" r="r" t="0"/>
                <a:pathLst>
                  <a:path h="28" w="12">
                    <a:moveTo>
                      <a:pt x="3" y="26"/>
                    </a:moveTo>
                    <a:cubicBezTo>
                      <a:pt x="5" y="18"/>
                      <a:pt x="8" y="11"/>
                      <a:pt x="11" y="4"/>
                    </a:cubicBezTo>
                    <a:cubicBezTo>
                      <a:pt x="12" y="2"/>
                      <a:pt x="10" y="0"/>
                      <a:pt x="9" y="2"/>
                    </a:cubicBezTo>
                    <a:cubicBezTo>
                      <a:pt x="3" y="9"/>
                      <a:pt x="0" y="17"/>
                      <a:pt x="0" y="26"/>
                    </a:cubicBezTo>
                    <a:cubicBezTo>
                      <a:pt x="0" y="28"/>
                      <a:pt x="3" y="28"/>
                      <a:pt x="3" y="2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42" name="Freeform 478"/>
              <p:cNvSpPr/>
              <p:nvPr/>
            </p:nvSpPr>
            <p:spPr bwMode="auto">
              <a:xfrm>
                <a:off x="3895" y="1526"/>
                <a:ext cx="25" cy="43"/>
              </a:xfrm>
              <a:custGeom>
                <a:gdLst>
                  <a:gd fmla="*/ 4 w 14" name="T0"/>
                  <a:gd fmla="*/ 22 h 24" name="T1"/>
                  <a:gd fmla="*/ 14 w 14" name="T2"/>
                  <a:gd fmla="*/ 3 h 24" name="T3"/>
                  <a:gd fmla="*/ 11 w 14" name="T4"/>
                  <a:gd fmla="*/ 2 h 24" name="T5"/>
                  <a:gd fmla="*/ 1 w 14" name="T6"/>
                  <a:gd fmla="*/ 20 h 24" name="T7"/>
                  <a:gd fmla="*/ 4 w 14" name="T8"/>
                  <a:gd fmla="*/ 22 h 24" name="T9"/>
                </a:gdLst>
                <a:cxnLst>
                  <a:cxn ang="0">
                    <a:pos x="T0" y="T1"/>
                  </a:cxn>
                  <a:cxn ang="0">
                    <a:pos x="T2" y="T3"/>
                  </a:cxn>
                  <a:cxn ang="0">
                    <a:pos x="T4" y="T5"/>
                  </a:cxn>
                  <a:cxn ang="0">
                    <a:pos x="T6" y="T7"/>
                  </a:cxn>
                  <a:cxn ang="0">
                    <a:pos x="T8" y="T9"/>
                  </a:cxn>
                </a:cxnLst>
                <a:rect b="b" l="0" r="r" t="0"/>
                <a:pathLst>
                  <a:path h="24" w="14">
                    <a:moveTo>
                      <a:pt x="4" y="22"/>
                    </a:moveTo>
                    <a:cubicBezTo>
                      <a:pt x="8" y="16"/>
                      <a:pt x="11" y="9"/>
                      <a:pt x="14" y="3"/>
                    </a:cubicBezTo>
                    <a:cubicBezTo>
                      <a:pt x="14" y="1"/>
                      <a:pt x="12" y="0"/>
                      <a:pt x="11" y="2"/>
                    </a:cubicBezTo>
                    <a:cubicBezTo>
                      <a:pt x="7" y="7"/>
                      <a:pt x="4" y="14"/>
                      <a:pt x="1" y="20"/>
                    </a:cubicBezTo>
                    <a:cubicBezTo>
                      <a:pt x="0" y="22"/>
                      <a:pt x="3" y="24"/>
                      <a:pt x="4" y="2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43" name="Freeform 479"/>
              <p:cNvSpPr/>
              <p:nvPr/>
            </p:nvSpPr>
            <p:spPr bwMode="auto">
              <a:xfrm>
                <a:off x="3924" y="1526"/>
                <a:ext cx="28" cy="43"/>
              </a:xfrm>
              <a:custGeom>
                <a:gdLst>
                  <a:gd fmla="*/ 4 w 16" name="T0"/>
                  <a:gd fmla="*/ 22 h 24" name="T1"/>
                  <a:gd fmla="*/ 15 w 16" name="T2"/>
                  <a:gd fmla="*/ 3 h 24" name="T3"/>
                  <a:gd fmla="*/ 13 w 16" name="T4"/>
                  <a:gd fmla="*/ 1 h 24" name="T5"/>
                  <a:gd fmla="*/ 1 w 16" name="T6"/>
                  <a:gd fmla="*/ 21 h 24" name="T7"/>
                  <a:gd fmla="*/ 4 w 16" name="T8"/>
                  <a:gd fmla="*/ 22 h 24" name="T9"/>
                </a:gdLst>
                <a:cxnLst>
                  <a:cxn ang="0">
                    <a:pos x="T0" y="T1"/>
                  </a:cxn>
                  <a:cxn ang="0">
                    <a:pos x="T2" y="T3"/>
                  </a:cxn>
                  <a:cxn ang="0">
                    <a:pos x="T4" y="T5"/>
                  </a:cxn>
                  <a:cxn ang="0">
                    <a:pos x="T6" y="T7"/>
                  </a:cxn>
                  <a:cxn ang="0">
                    <a:pos x="T8" y="T9"/>
                  </a:cxn>
                </a:cxnLst>
                <a:rect b="b" l="0" r="r" t="0"/>
                <a:pathLst>
                  <a:path h="24" w="16">
                    <a:moveTo>
                      <a:pt x="4" y="22"/>
                    </a:moveTo>
                    <a:cubicBezTo>
                      <a:pt x="8" y="16"/>
                      <a:pt x="11" y="10"/>
                      <a:pt x="15" y="3"/>
                    </a:cubicBezTo>
                    <a:cubicBezTo>
                      <a:pt x="16" y="2"/>
                      <a:pt x="14" y="0"/>
                      <a:pt x="13" y="1"/>
                    </a:cubicBezTo>
                    <a:cubicBezTo>
                      <a:pt x="7" y="7"/>
                      <a:pt x="3" y="14"/>
                      <a:pt x="1" y="21"/>
                    </a:cubicBezTo>
                    <a:cubicBezTo>
                      <a:pt x="0" y="23"/>
                      <a:pt x="3" y="24"/>
                      <a:pt x="4" y="2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44" name="Freeform 480"/>
              <p:cNvSpPr/>
              <p:nvPr/>
            </p:nvSpPr>
            <p:spPr bwMode="auto">
              <a:xfrm>
                <a:off x="2962" y="2107"/>
                <a:ext cx="69" cy="17"/>
              </a:xfrm>
              <a:custGeom>
                <a:gdLst>
                  <a:gd fmla="*/ 3 w 39" name="T0"/>
                  <a:gd fmla="*/ 7 h 10" name="T1"/>
                  <a:gd fmla="*/ 36 w 39" name="T2"/>
                  <a:gd fmla="*/ 10 h 10" name="T3"/>
                  <a:gd fmla="*/ 37 w 39" name="T4"/>
                  <a:gd fmla="*/ 7 h 10" name="T5"/>
                  <a:gd fmla="*/ 2 w 39" name="T6"/>
                  <a:gd fmla="*/ 4 h 10" name="T7"/>
                  <a:gd fmla="*/ 3 w 39" name="T8"/>
                  <a:gd fmla="*/ 7 h 10" name="T9"/>
                </a:gdLst>
                <a:cxnLst>
                  <a:cxn ang="0">
                    <a:pos x="T0" y="T1"/>
                  </a:cxn>
                  <a:cxn ang="0">
                    <a:pos x="T2" y="T3"/>
                  </a:cxn>
                  <a:cxn ang="0">
                    <a:pos x="T4" y="T5"/>
                  </a:cxn>
                  <a:cxn ang="0">
                    <a:pos x="T6" y="T7"/>
                  </a:cxn>
                  <a:cxn ang="0">
                    <a:pos x="T8" y="T9"/>
                  </a:cxn>
                </a:cxnLst>
                <a:rect b="b" l="0" r="r" t="0"/>
                <a:pathLst>
                  <a:path h="10" w="39">
                    <a:moveTo>
                      <a:pt x="3" y="7"/>
                    </a:moveTo>
                    <a:cubicBezTo>
                      <a:pt x="15" y="4"/>
                      <a:pt x="25" y="6"/>
                      <a:pt x="36" y="10"/>
                    </a:cubicBezTo>
                    <a:cubicBezTo>
                      <a:pt x="38" y="10"/>
                      <a:pt x="39" y="8"/>
                      <a:pt x="37" y="7"/>
                    </a:cubicBezTo>
                    <a:cubicBezTo>
                      <a:pt x="27" y="0"/>
                      <a:pt x="13" y="0"/>
                      <a:pt x="2" y="4"/>
                    </a:cubicBezTo>
                    <a:cubicBezTo>
                      <a:pt x="0" y="4"/>
                      <a:pt x="1" y="8"/>
                      <a:pt x="3" y="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45" name="Freeform 481"/>
              <p:cNvSpPr/>
              <p:nvPr/>
            </p:nvSpPr>
            <p:spPr bwMode="auto">
              <a:xfrm>
                <a:off x="2983" y="2080"/>
                <a:ext cx="67" cy="22"/>
              </a:xfrm>
              <a:custGeom>
                <a:gdLst>
                  <a:gd fmla="*/ 3 w 38" name="T0"/>
                  <a:gd fmla="*/ 12 h 12" name="T1"/>
                  <a:gd fmla="*/ 36 w 38" name="T2"/>
                  <a:gd fmla="*/ 5 h 12" name="T3"/>
                  <a:gd fmla="*/ 36 w 38" name="T4"/>
                  <a:gd fmla="*/ 2 h 12" name="T5"/>
                  <a:gd fmla="*/ 2 w 38" name="T6"/>
                  <a:gd fmla="*/ 9 h 12" name="T7"/>
                  <a:gd fmla="*/ 3 w 38" name="T8"/>
                  <a:gd fmla="*/ 12 h 12" name="T9"/>
                </a:gdLst>
                <a:cxnLst>
                  <a:cxn ang="0">
                    <a:pos x="T0" y="T1"/>
                  </a:cxn>
                  <a:cxn ang="0">
                    <a:pos x="T2" y="T3"/>
                  </a:cxn>
                  <a:cxn ang="0">
                    <a:pos x="T4" y="T5"/>
                  </a:cxn>
                  <a:cxn ang="0">
                    <a:pos x="T6" y="T7"/>
                  </a:cxn>
                  <a:cxn ang="0">
                    <a:pos x="T8" y="T9"/>
                  </a:cxn>
                </a:cxnLst>
                <a:rect b="b" l="0" r="r" t="0"/>
                <a:pathLst>
                  <a:path h="12" w="38">
                    <a:moveTo>
                      <a:pt x="3" y="12"/>
                    </a:moveTo>
                    <a:cubicBezTo>
                      <a:pt x="14" y="7"/>
                      <a:pt x="25" y="6"/>
                      <a:pt x="36" y="5"/>
                    </a:cubicBezTo>
                    <a:cubicBezTo>
                      <a:pt x="38" y="5"/>
                      <a:pt x="38" y="2"/>
                      <a:pt x="36" y="2"/>
                    </a:cubicBezTo>
                    <a:cubicBezTo>
                      <a:pt x="25" y="0"/>
                      <a:pt x="12" y="3"/>
                      <a:pt x="2" y="9"/>
                    </a:cubicBezTo>
                    <a:cubicBezTo>
                      <a:pt x="0" y="9"/>
                      <a:pt x="2" y="12"/>
                      <a:pt x="3" y="1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46" name="Freeform 482"/>
              <p:cNvSpPr/>
              <p:nvPr/>
            </p:nvSpPr>
            <p:spPr bwMode="auto">
              <a:xfrm>
                <a:off x="3016" y="2054"/>
                <a:ext cx="74" cy="16"/>
              </a:xfrm>
              <a:custGeom>
                <a:gdLst>
                  <a:gd fmla="*/ 3 w 42" name="T0"/>
                  <a:gd fmla="*/ 8 h 9" name="T1"/>
                  <a:gd fmla="*/ 40 w 42" name="T2"/>
                  <a:gd fmla="*/ 6 h 9" name="T3"/>
                  <a:gd fmla="*/ 40 w 42" name="T4"/>
                  <a:gd fmla="*/ 3 h 9" name="T5"/>
                  <a:gd fmla="*/ 2 w 42" name="T6"/>
                  <a:gd fmla="*/ 5 h 9" name="T7"/>
                  <a:gd fmla="*/ 3 w 42" name="T8"/>
                  <a:gd fmla="*/ 8 h 9" name="T9"/>
                </a:gdLst>
                <a:cxnLst>
                  <a:cxn ang="0">
                    <a:pos x="T0" y="T1"/>
                  </a:cxn>
                  <a:cxn ang="0">
                    <a:pos x="T2" y="T3"/>
                  </a:cxn>
                  <a:cxn ang="0">
                    <a:pos x="T4" y="T5"/>
                  </a:cxn>
                  <a:cxn ang="0">
                    <a:pos x="T6" y="T7"/>
                  </a:cxn>
                  <a:cxn ang="0">
                    <a:pos x="T8" y="T9"/>
                  </a:cxn>
                </a:cxnLst>
                <a:rect b="b" l="0" r="r" t="0"/>
                <a:pathLst>
                  <a:path h="9" w="42">
                    <a:moveTo>
                      <a:pt x="3" y="8"/>
                    </a:moveTo>
                    <a:cubicBezTo>
                      <a:pt x="15" y="6"/>
                      <a:pt x="27" y="6"/>
                      <a:pt x="40" y="6"/>
                    </a:cubicBezTo>
                    <a:cubicBezTo>
                      <a:pt x="41" y="6"/>
                      <a:pt x="42" y="3"/>
                      <a:pt x="40" y="3"/>
                    </a:cubicBezTo>
                    <a:cubicBezTo>
                      <a:pt x="28" y="0"/>
                      <a:pt x="14" y="2"/>
                      <a:pt x="2" y="5"/>
                    </a:cubicBezTo>
                    <a:cubicBezTo>
                      <a:pt x="0" y="5"/>
                      <a:pt x="1" y="9"/>
                      <a:pt x="3" y="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47" name="Freeform 483"/>
              <p:cNvSpPr/>
              <p:nvPr/>
            </p:nvSpPr>
            <p:spPr bwMode="auto">
              <a:xfrm>
                <a:off x="3059" y="2014"/>
                <a:ext cx="81" cy="24"/>
              </a:xfrm>
              <a:custGeom>
                <a:gdLst>
                  <a:gd fmla="*/ 4 w 46" name="T0"/>
                  <a:gd fmla="*/ 13 h 14" name="T1"/>
                  <a:gd fmla="*/ 44 w 46" name="T2"/>
                  <a:gd fmla="*/ 7 h 14" name="T3"/>
                  <a:gd fmla="*/ 45 w 46" name="T4"/>
                  <a:gd fmla="*/ 4 h 14" name="T5"/>
                  <a:gd fmla="*/ 2 w 46" name="T6"/>
                  <a:gd fmla="*/ 10 h 14" name="T7"/>
                  <a:gd fmla="*/ 4 w 46" name="T8"/>
                  <a:gd fmla="*/ 13 h 14" name="T9"/>
                </a:gdLst>
                <a:cxnLst>
                  <a:cxn ang="0">
                    <a:pos x="T0" y="T1"/>
                  </a:cxn>
                  <a:cxn ang="0">
                    <a:pos x="T2" y="T3"/>
                  </a:cxn>
                  <a:cxn ang="0">
                    <a:pos x="T4" y="T5"/>
                  </a:cxn>
                  <a:cxn ang="0">
                    <a:pos x="T6" y="T7"/>
                  </a:cxn>
                  <a:cxn ang="0">
                    <a:pos x="T8" y="T9"/>
                  </a:cxn>
                </a:cxnLst>
                <a:rect b="b" l="0" r="r" t="0"/>
                <a:pathLst>
                  <a:path h="14" w="46">
                    <a:moveTo>
                      <a:pt x="4" y="13"/>
                    </a:moveTo>
                    <a:cubicBezTo>
                      <a:pt x="17" y="6"/>
                      <a:pt x="30" y="6"/>
                      <a:pt x="44" y="7"/>
                    </a:cubicBezTo>
                    <a:cubicBezTo>
                      <a:pt x="46" y="7"/>
                      <a:pt x="46" y="5"/>
                      <a:pt x="45" y="4"/>
                    </a:cubicBezTo>
                    <a:cubicBezTo>
                      <a:pt x="30" y="0"/>
                      <a:pt x="15" y="3"/>
                      <a:pt x="2" y="10"/>
                    </a:cubicBezTo>
                    <a:cubicBezTo>
                      <a:pt x="0" y="11"/>
                      <a:pt x="1" y="14"/>
                      <a:pt x="4" y="1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48" name="Freeform 484"/>
              <p:cNvSpPr/>
              <p:nvPr/>
            </p:nvSpPr>
            <p:spPr bwMode="auto">
              <a:xfrm>
                <a:off x="3103" y="1987"/>
                <a:ext cx="59" cy="14"/>
              </a:xfrm>
              <a:custGeom>
                <a:gdLst>
                  <a:gd fmla="*/ 4 w 34" name="T0"/>
                  <a:gd fmla="*/ 8 h 8" name="T1"/>
                  <a:gd fmla="*/ 32 w 34" name="T2"/>
                  <a:gd fmla="*/ 7 h 8" name="T3"/>
                  <a:gd fmla="*/ 32 w 34" name="T4"/>
                  <a:gd fmla="*/ 3 h 8" name="T5"/>
                  <a:gd fmla="*/ 3 w 34" name="T6"/>
                  <a:gd fmla="*/ 4 h 8" name="T7"/>
                  <a:gd fmla="*/ 4 w 34" name="T8"/>
                  <a:gd fmla="*/ 8 h 8" name="T9"/>
                </a:gdLst>
                <a:cxnLst>
                  <a:cxn ang="0">
                    <a:pos x="T0" y="T1"/>
                  </a:cxn>
                  <a:cxn ang="0">
                    <a:pos x="T2" y="T3"/>
                  </a:cxn>
                  <a:cxn ang="0">
                    <a:pos x="T4" y="T5"/>
                  </a:cxn>
                  <a:cxn ang="0">
                    <a:pos x="T6" y="T7"/>
                  </a:cxn>
                  <a:cxn ang="0">
                    <a:pos x="T8" y="T9"/>
                  </a:cxn>
                </a:cxnLst>
                <a:rect b="b" l="0" r="r" t="0"/>
                <a:pathLst>
                  <a:path h="8" w="34">
                    <a:moveTo>
                      <a:pt x="4" y="8"/>
                    </a:moveTo>
                    <a:cubicBezTo>
                      <a:pt x="13" y="5"/>
                      <a:pt x="22" y="5"/>
                      <a:pt x="32" y="7"/>
                    </a:cubicBezTo>
                    <a:cubicBezTo>
                      <a:pt x="34" y="7"/>
                      <a:pt x="34" y="4"/>
                      <a:pt x="32" y="3"/>
                    </a:cubicBezTo>
                    <a:cubicBezTo>
                      <a:pt x="23" y="0"/>
                      <a:pt x="12" y="1"/>
                      <a:pt x="3" y="4"/>
                    </a:cubicBezTo>
                    <a:cubicBezTo>
                      <a:pt x="0" y="5"/>
                      <a:pt x="1" y="8"/>
                      <a:pt x="4" y="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49" name="Freeform 485"/>
              <p:cNvSpPr/>
              <p:nvPr/>
            </p:nvSpPr>
            <p:spPr bwMode="auto">
              <a:xfrm>
                <a:off x="2491" y="2668"/>
                <a:ext cx="107" cy="46"/>
              </a:xfrm>
              <a:custGeom>
                <a:gdLst>
                  <a:gd fmla="*/ 59 w 61" name="T0"/>
                  <a:gd fmla="*/ 5 h 26" name="T1"/>
                  <a:gd fmla="*/ 1 w 61" name="T2"/>
                  <a:gd fmla="*/ 22 h 26" name="T3"/>
                  <a:gd fmla="*/ 3 w 61" name="T4"/>
                  <a:gd fmla="*/ 25 h 26" name="T5"/>
                  <a:gd fmla="*/ 59 w 61" name="T6"/>
                  <a:gd fmla="*/ 8 h 26" name="T7"/>
                  <a:gd fmla="*/ 59 w 61" name="T8"/>
                  <a:gd fmla="*/ 5 h 26" name="T9"/>
                </a:gdLst>
                <a:cxnLst>
                  <a:cxn ang="0">
                    <a:pos x="T0" y="T1"/>
                  </a:cxn>
                  <a:cxn ang="0">
                    <a:pos x="T2" y="T3"/>
                  </a:cxn>
                  <a:cxn ang="0">
                    <a:pos x="T4" y="T5"/>
                  </a:cxn>
                  <a:cxn ang="0">
                    <a:pos x="T6" y="T7"/>
                  </a:cxn>
                  <a:cxn ang="0">
                    <a:pos x="T8" y="T9"/>
                  </a:cxn>
                </a:cxnLst>
                <a:rect b="b" l="0" r="r" t="0"/>
                <a:pathLst>
                  <a:path h="26" w="61">
                    <a:moveTo>
                      <a:pt x="59" y="5"/>
                    </a:moveTo>
                    <a:cubicBezTo>
                      <a:pt x="38" y="0"/>
                      <a:pt x="16" y="7"/>
                      <a:pt x="1" y="22"/>
                    </a:cubicBezTo>
                    <a:cubicBezTo>
                      <a:pt x="0" y="24"/>
                      <a:pt x="2" y="26"/>
                      <a:pt x="3" y="25"/>
                    </a:cubicBezTo>
                    <a:cubicBezTo>
                      <a:pt x="20" y="12"/>
                      <a:pt x="38" y="6"/>
                      <a:pt x="59" y="8"/>
                    </a:cubicBezTo>
                    <a:cubicBezTo>
                      <a:pt x="60" y="8"/>
                      <a:pt x="61" y="5"/>
                      <a:pt x="59" y="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50" name="Freeform 486"/>
              <p:cNvSpPr/>
              <p:nvPr/>
            </p:nvSpPr>
            <p:spPr bwMode="auto">
              <a:xfrm>
                <a:off x="2515" y="2696"/>
                <a:ext cx="65" cy="32"/>
              </a:xfrm>
              <a:custGeom>
                <a:gdLst>
                  <a:gd fmla="*/ 35 w 37" name="T0"/>
                  <a:gd fmla="*/ 0 h 18" name="T1"/>
                  <a:gd fmla="*/ 1 w 37" name="T2"/>
                  <a:gd fmla="*/ 15 h 18" name="T3"/>
                  <a:gd fmla="*/ 3 w 37" name="T4"/>
                  <a:gd fmla="*/ 17 h 18" name="T5"/>
                  <a:gd fmla="*/ 35 w 37" name="T6"/>
                  <a:gd fmla="*/ 3 h 18" name="T7"/>
                  <a:gd fmla="*/ 35 w 37" name="T8"/>
                  <a:gd fmla="*/ 0 h 18" name="T9"/>
                </a:gdLst>
                <a:cxnLst>
                  <a:cxn ang="0">
                    <a:pos x="T0" y="T1"/>
                  </a:cxn>
                  <a:cxn ang="0">
                    <a:pos x="T2" y="T3"/>
                  </a:cxn>
                  <a:cxn ang="0">
                    <a:pos x="T4" y="T5"/>
                  </a:cxn>
                  <a:cxn ang="0">
                    <a:pos x="T6" y="T7"/>
                  </a:cxn>
                  <a:cxn ang="0">
                    <a:pos x="T8" y="T9"/>
                  </a:cxn>
                </a:cxnLst>
                <a:rect b="b" l="0" r="r" t="0"/>
                <a:pathLst>
                  <a:path h="18" w="37">
                    <a:moveTo>
                      <a:pt x="35" y="0"/>
                    </a:moveTo>
                    <a:cubicBezTo>
                      <a:pt x="22" y="0"/>
                      <a:pt x="10" y="5"/>
                      <a:pt x="1" y="15"/>
                    </a:cubicBezTo>
                    <a:cubicBezTo>
                      <a:pt x="0" y="16"/>
                      <a:pt x="1" y="18"/>
                      <a:pt x="3" y="17"/>
                    </a:cubicBezTo>
                    <a:cubicBezTo>
                      <a:pt x="13" y="10"/>
                      <a:pt x="23" y="5"/>
                      <a:pt x="35" y="3"/>
                    </a:cubicBezTo>
                    <a:cubicBezTo>
                      <a:pt x="37" y="3"/>
                      <a:pt x="37" y="0"/>
                      <a:pt x="35" y="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51" name="Freeform 487"/>
              <p:cNvSpPr/>
              <p:nvPr/>
            </p:nvSpPr>
            <p:spPr bwMode="auto">
              <a:xfrm>
                <a:off x="2510" y="2728"/>
                <a:ext cx="41" cy="24"/>
              </a:xfrm>
              <a:custGeom>
                <a:gdLst>
                  <a:gd fmla="*/ 20 w 23" name="T0"/>
                  <a:gd fmla="*/ 0 h 14" name="T1"/>
                  <a:gd fmla="*/ 1 w 23" name="T2"/>
                  <a:gd fmla="*/ 11 h 14" name="T3"/>
                  <a:gd fmla="*/ 3 w 23" name="T4"/>
                  <a:gd fmla="*/ 13 h 14" name="T5"/>
                  <a:gd fmla="*/ 21 w 23" name="T6"/>
                  <a:gd fmla="*/ 4 h 14" name="T7"/>
                  <a:gd fmla="*/ 20 w 23" name="T8"/>
                  <a:gd fmla="*/ 0 h 14" name="T9"/>
                </a:gdLst>
                <a:cxnLst>
                  <a:cxn ang="0">
                    <a:pos x="T0" y="T1"/>
                  </a:cxn>
                  <a:cxn ang="0">
                    <a:pos x="T2" y="T3"/>
                  </a:cxn>
                  <a:cxn ang="0">
                    <a:pos x="T4" y="T5"/>
                  </a:cxn>
                  <a:cxn ang="0">
                    <a:pos x="T6" y="T7"/>
                  </a:cxn>
                  <a:cxn ang="0">
                    <a:pos x="T8" y="T9"/>
                  </a:cxn>
                </a:cxnLst>
                <a:rect b="b" l="0" r="r" t="0"/>
                <a:pathLst>
                  <a:path h="14" w="23">
                    <a:moveTo>
                      <a:pt x="20" y="0"/>
                    </a:moveTo>
                    <a:cubicBezTo>
                      <a:pt x="13" y="3"/>
                      <a:pt x="7" y="6"/>
                      <a:pt x="1" y="11"/>
                    </a:cubicBezTo>
                    <a:cubicBezTo>
                      <a:pt x="0" y="12"/>
                      <a:pt x="1" y="14"/>
                      <a:pt x="3" y="13"/>
                    </a:cubicBezTo>
                    <a:cubicBezTo>
                      <a:pt x="9" y="9"/>
                      <a:pt x="15" y="6"/>
                      <a:pt x="21" y="4"/>
                    </a:cubicBezTo>
                    <a:cubicBezTo>
                      <a:pt x="23" y="3"/>
                      <a:pt x="22" y="0"/>
                      <a:pt x="20" y="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52" name="Freeform 488"/>
              <p:cNvSpPr/>
              <p:nvPr/>
            </p:nvSpPr>
            <p:spPr bwMode="auto">
              <a:xfrm>
                <a:off x="2507" y="2751"/>
                <a:ext cx="42" cy="31"/>
              </a:xfrm>
              <a:custGeom>
                <a:gdLst>
                  <a:gd fmla="*/ 21 w 24" name="T0"/>
                  <a:gd fmla="*/ 1 h 18" name="T1"/>
                  <a:gd fmla="*/ 1 w 24" name="T2"/>
                  <a:gd fmla="*/ 15 h 18" name="T3"/>
                  <a:gd fmla="*/ 3 w 24" name="T4"/>
                  <a:gd fmla="*/ 17 h 18" name="T5"/>
                  <a:gd fmla="*/ 22 w 24" name="T6"/>
                  <a:gd fmla="*/ 4 h 18" name="T7"/>
                  <a:gd fmla="*/ 21 w 24" name="T8"/>
                  <a:gd fmla="*/ 1 h 18" name="T9"/>
                </a:gdLst>
                <a:cxnLst>
                  <a:cxn ang="0">
                    <a:pos x="T0" y="T1"/>
                  </a:cxn>
                  <a:cxn ang="0">
                    <a:pos x="T2" y="T3"/>
                  </a:cxn>
                  <a:cxn ang="0">
                    <a:pos x="T4" y="T5"/>
                  </a:cxn>
                  <a:cxn ang="0">
                    <a:pos x="T6" y="T7"/>
                  </a:cxn>
                  <a:cxn ang="0">
                    <a:pos x="T8" y="T9"/>
                  </a:cxn>
                </a:cxnLst>
                <a:rect b="b" l="0" r="r" t="0"/>
                <a:pathLst>
                  <a:path h="18" w="24">
                    <a:moveTo>
                      <a:pt x="21" y="1"/>
                    </a:moveTo>
                    <a:cubicBezTo>
                      <a:pt x="13" y="3"/>
                      <a:pt x="5" y="8"/>
                      <a:pt x="1" y="15"/>
                    </a:cubicBezTo>
                    <a:cubicBezTo>
                      <a:pt x="0" y="17"/>
                      <a:pt x="2" y="18"/>
                      <a:pt x="3" y="17"/>
                    </a:cubicBezTo>
                    <a:cubicBezTo>
                      <a:pt x="9" y="12"/>
                      <a:pt x="14" y="7"/>
                      <a:pt x="22" y="4"/>
                    </a:cubicBezTo>
                    <a:cubicBezTo>
                      <a:pt x="24" y="4"/>
                      <a:pt x="23" y="0"/>
                      <a:pt x="21"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53" name="Freeform 489"/>
              <p:cNvSpPr/>
              <p:nvPr/>
            </p:nvSpPr>
            <p:spPr bwMode="auto">
              <a:xfrm>
                <a:off x="2512" y="2650"/>
                <a:ext cx="76" cy="18"/>
              </a:xfrm>
              <a:custGeom>
                <a:gdLst>
                  <a:gd fmla="*/ 41 w 43" name="T0"/>
                  <a:gd fmla="*/ 0 h 10" name="T1"/>
                  <a:gd fmla="*/ 2 w 43" name="T2"/>
                  <a:gd fmla="*/ 7 h 10" name="T3"/>
                  <a:gd fmla="*/ 3 w 43" name="T4"/>
                  <a:gd fmla="*/ 10 h 10" name="T5"/>
                  <a:gd fmla="*/ 41 w 43" name="T6"/>
                  <a:gd fmla="*/ 4 h 10" name="T7"/>
                  <a:gd fmla="*/ 41 w 43" name="T8"/>
                  <a:gd fmla="*/ 0 h 10" name="T9"/>
                </a:gdLst>
                <a:cxnLst>
                  <a:cxn ang="0">
                    <a:pos x="T0" y="T1"/>
                  </a:cxn>
                  <a:cxn ang="0">
                    <a:pos x="T2" y="T3"/>
                  </a:cxn>
                  <a:cxn ang="0">
                    <a:pos x="T4" y="T5"/>
                  </a:cxn>
                  <a:cxn ang="0">
                    <a:pos x="T6" y="T7"/>
                  </a:cxn>
                  <a:cxn ang="0">
                    <a:pos x="T8" y="T9"/>
                  </a:cxn>
                </a:cxnLst>
                <a:rect b="b" l="0" r="r" t="0"/>
                <a:pathLst>
                  <a:path h="10" w="43">
                    <a:moveTo>
                      <a:pt x="41" y="0"/>
                    </a:moveTo>
                    <a:cubicBezTo>
                      <a:pt x="28" y="1"/>
                      <a:pt x="15" y="3"/>
                      <a:pt x="2" y="7"/>
                    </a:cubicBezTo>
                    <a:cubicBezTo>
                      <a:pt x="0" y="8"/>
                      <a:pt x="1" y="10"/>
                      <a:pt x="3" y="10"/>
                    </a:cubicBezTo>
                    <a:cubicBezTo>
                      <a:pt x="16" y="8"/>
                      <a:pt x="28" y="5"/>
                      <a:pt x="41" y="4"/>
                    </a:cubicBezTo>
                    <a:cubicBezTo>
                      <a:pt x="43" y="4"/>
                      <a:pt x="43" y="0"/>
                      <a:pt x="41" y="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54" name="Freeform 490"/>
              <p:cNvSpPr/>
              <p:nvPr/>
            </p:nvSpPr>
            <p:spPr bwMode="auto">
              <a:xfrm>
                <a:off x="2500" y="2620"/>
                <a:ext cx="61" cy="20"/>
              </a:xfrm>
              <a:custGeom>
                <a:gdLst>
                  <a:gd fmla="*/ 33 w 35" name="T0"/>
                  <a:gd fmla="*/ 2 h 11" name="T1"/>
                  <a:gd fmla="*/ 2 w 35" name="T2"/>
                  <a:gd fmla="*/ 7 h 11" name="T3"/>
                  <a:gd fmla="*/ 3 w 35" name="T4"/>
                  <a:gd fmla="*/ 10 h 11" name="T5"/>
                  <a:gd fmla="*/ 32 w 35" name="T6"/>
                  <a:gd fmla="*/ 5 h 11" name="T7"/>
                  <a:gd fmla="*/ 33 w 35" name="T8"/>
                  <a:gd fmla="*/ 2 h 11" name="T9"/>
                </a:gdLst>
                <a:cxnLst>
                  <a:cxn ang="0">
                    <a:pos x="T0" y="T1"/>
                  </a:cxn>
                  <a:cxn ang="0">
                    <a:pos x="T2" y="T3"/>
                  </a:cxn>
                  <a:cxn ang="0">
                    <a:pos x="T4" y="T5"/>
                  </a:cxn>
                  <a:cxn ang="0">
                    <a:pos x="T6" y="T7"/>
                  </a:cxn>
                  <a:cxn ang="0">
                    <a:pos x="T8" y="T9"/>
                  </a:cxn>
                </a:cxnLst>
                <a:rect b="b" l="0" r="r" t="0"/>
                <a:pathLst>
                  <a:path h="11" w="35">
                    <a:moveTo>
                      <a:pt x="33" y="2"/>
                    </a:moveTo>
                    <a:cubicBezTo>
                      <a:pt x="22" y="0"/>
                      <a:pt x="11" y="1"/>
                      <a:pt x="2" y="7"/>
                    </a:cubicBezTo>
                    <a:cubicBezTo>
                      <a:pt x="0" y="8"/>
                      <a:pt x="1" y="11"/>
                      <a:pt x="3" y="10"/>
                    </a:cubicBezTo>
                    <a:cubicBezTo>
                      <a:pt x="13" y="7"/>
                      <a:pt x="22" y="4"/>
                      <a:pt x="32" y="5"/>
                    </a:cubicBezTo>
                    <a:cubicBezTo>
                      <a:pt x="34" y="5"/>
                      <a:pt x="35" y="2"/>
                      <a:pt x="33"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55" name="Freeform 491"/>
              <p:cNvSpPr/>
              <p:nvPr/>
            </p:nvSpPr>
            <p:spPr bwMode="auto">
              <a:xfrm>
                <a:off x="2482" y="2599"/>
                <a:ext cx="46" cy="13"/>
              </a:xfrm>
              <a:custGeom>
                <a:gdLst>
                  <a:gd fmla="*/ 24 w 26" name="T0"/>
                  <a:gd fmla="*/ 1 h 7" name="T1"/>
                  <a:gd fmla="*/ 2 w 26" name="T2"/>
                  <a:gd fmla="*/ 4 h 7" name="T3"/>
                  <a:gd fmla="*/ 3 w 26" name="T4"/>
                  <a:gd fmla="*/ 7 h 7" name="T5"/>
                  <a:gd fmla="*/ 24 w 26" name="T6"/>
                  <a:gd fmla="*/ 4 h 7" name="T7"/>
                  <a:gd fmla="*/ 24 w 26" name="T8"/>
                  <a:gd fmla="*/ 1 h 7" name="T9"/>
                </a:gdLst>
                <a:cxnLst>
                  <a:cxn ang="0">
                    <a:pos x="T0" y="T1"/>
                  </a:cxn>
                  <a:cxn ang="0">
                    <a:pos x="T2" y="T3"/>
                  </a:cxn>
                  <a:cxn ang="0">
                    <a:pos x="T4" y="T5"/>
                  </a:cxn>
                  <a:cxn ang="0">
                    <a:pos x="T6" y="T7"/>
                  </a:cxn>
                  <a:cxn ang="0">
                    <a:pos x="T8" y="T9"/>
                  </a:cxn>
                </a:cxnLst>
                <a:rect b="b" l="0" r="r" t="0"/>
                <a:pathLst>
                  <a:path h="7" w="26">
                    <a:moveTo>
                      <a:pt x="24" y="1"/>
                    </a:moveTo>
                    <a:cubicBezTo>
                      <a:pt x="17" y="0"/>
                      <a:pt x="8" y="1"/>
                      <a:pt x="2" y="4"/>
                    </a:cubicBezTo>
                    <a:cubicBezTo>
                      <a:pt x="0" y="5"/>
                      <a:pt x="1" y="7"/>
                      <a:pt x="3" y="7"/>
                    </a:cubicBezTo>
                    <a:cubicBezTo>
                      <a:pt x="10" y="7"/>
                      <a:pt x="17" y="5"/>
                      <a:pt x="24" y="4"/>
                    </a:cubicBezTo>
                    <a:cubicBezTo>
                      <a:pt x="26" y="4"/>
                      <a:pt x="26" y="1"/>
                      <a:pt x="24"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56" name="Freeform 492"/>
              <p:cNvSpPr/>
              <p:nvPr/>
            </p:nvSpPr>
            <p:spPr bwMode="auto">
              <a:xfrm>
                <a:off x="2486" y="2564"/>
                <a:ext cx="29" cy="16"/>
              </a:xfrm>
              <a:custGeom>
                <a:gdLst>
                  <a:gd fmla="*/ 14 w 17" name="T0"/>
                  <a:gd fmla="*/ 1 h 9" name="T1"/>
                  <a:gd fmla="*/ 1 w 17" name="T2"/>
                  <a:gd fmla="*/ 5 h 9" name="T3"/>
                  <a:gd fmla="*/ 2 w 17" name="T4"/>
                  <a:gd fmla="*/ 8 h 9" name="T5"/>
                  <a:gd fmla="*/ 15 w 17" name="T6"/>
                  <a:gd fmla="*/ 4 h 9" name="T7"/>
                  <a:gd fmla="*/ 14 w 17" name="T8"/>
                  <a:gd fmla="*/ 1 h 9" name="T9"/>
                </a:gdLst>
                <a:cxnLst>
                  <a:cxn ang="0">
                    <a:pos x="T0" y="T1"/>
                  </a:cxn>
                  <a:cxn ang="0">
                    <a:pos x="T2" y="T3"/>
                  </a:cxn>
                  <a:cxn ang="0">
                    <a:pos x="T4" y="T5"/>
                  </a:cxn>
                  <a:cxn ang="0">
                    <a:pos x="T6" y="T7"/>
                  </a:cxn>
                  <a:cxn ang="0">
                    <a:pos x="T8" y="T9"/>
                  </a:cxn>
                </a:cxnLst>
                <a:rect b="b" l="0" r="r" t="0"/>
                <a:pathLst>
                  <a:path h="9" w="17">
                    <a:moveTo>
                      <a:pt x="14" y="1"/>
                    </a:moveTo>
                    <a:cubicBezTo>
                      <a:pt x="10" y="2"/>
                      <a:pt x="5" y="3"/>
                      <a:pt x="1" y="5"/>
                    </a:cubicBezTo>
                    <a:cubicBezTo>
                      <a:pt x="0" y="6"/>
                      <a:pt x="0" y="9"/>
                      <a:pt x="2" y="8"/>
                    </a:cubicBezTo>
                    <a:cubicBezTo>
                      <a:pt x="6" y="8"/>
                      <a:pt x="11" y="6"/>
                      <a:pt x="15" y="4"/>
                    </a:cubicBezTo>
                    <a:cubicBezTo>
                      <a:pt x="17" y="3"/>
                      <a:pt x="16" y="0"/>
                      <a:pt x="14"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57" name="Freeform 493"/>
              <p:cNvSpPr/>
              <p:nvPr/>
            </p:nvSpPr>
            <p:spPr bwMode="auto">
              <a:xfrm>
                <a:off x="2802" y="948"/>
                <a:ext cx="83" cy="53"/>
              </a:xfrm>
              <a:custGeom>
                <a:gdLst>
                  <a:gd fmla="*/ 2 w 47" name="T0"/>
                  <a:gd fmla="*/ 28 h 30" name="T1"/>
                  <a:gd fmla="*/ 45 w 47" name="T2"/>
                  <a:gd fmla="*/ 2 h 30" name="T3"/>
                  <a:gd fmla="*/ 42 w 47" name="T4"/>
                  <a:gd fmla="*/ 2 h 30" name="T5"/>
                  <a:gd fmla="*/ 2 w 47" name="T6"/>
                  <a:gd fmla="*/ 25 h 30" name="T7"/>
                  <a:gd fmla="*/ 2 w 47" name="T8"/>
                  <a:gd fmla="*/ 28 h 30" name="T9"/>
                </a:gdLst>
                <a:cxnLst>
                  <a:cxn ang="0">
                    <a:pos x="T0" y="T1"/>
                  </a:cxn>
                  <a:cxn ang="0">
                    <a:pos x="T2" y="T3"/>
                  </a:cxn>
                  <a:cxn ang="0">
                    <a:pos x="T4" y="T5"/>
                  </a:cxn>
                  <a:cxn ang="0">
                    <a:pos x="T6" y="T7"/>
                  </a:cxn>
                  <a:cxn ang="0">
                    <a:pos x="T8" y="T9"/>
                  </a:cxn>
                </a:cxnLst>
                <a:rect b="b" l="0" r="r" t="0"/>
                <a:pathLst>
                  <a:path h="30" w="47">
                    <a:moveTo>
                      <a:pt x="2" y="28"/>
                    </a:moveTo>
                    <a:cubicBezTo>
                      <a:pt x="17" y="30"/>
                      <a:pt x="47" y="22"/>
                      <a:pt x="45" y="2"/>
                    </a:cubicBezTo>
                    <a:cubicBezTo>
                      <a:pt x="45" y="0"/>
                      <a:pt x="43" y="0"/>
                      <a:pt x="42" y="2"/>
                    </a:cubicBezTo>
                    <a:cubicBezTo>
                      <a:pt x="41" y="20"/>
                      <a:pt x="16" y="24"/>
                      <a:pt x="2" y="25"/>
                    </a:cubicBezTo>
                    <a:cubicBezTo>
                      <a:pt x="0" y="25"/>
                      <a:pt x="0" y="27"/>
                      <a:pt x="2" y="2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58" name="Freeform 494"/>
              <p:cNvSpPr/>
              <p:nvPr/>
            </p:nvSpPr>
            <p:spPr bwMode="auto">
              <a:xfrm>
                <a:off x="2104" y="1074"/>
                <a:ext cx="86" cy="16"/>
              </a:xfrm>
              <a:custGeom>
                <a:gdLst>
                  <a:gd fmla="*/ 2 w 49" name="T0"/>
                  <a:gd fmla="*/ 9 h 9" name="T1"/>
                  <a:gd fmla="*/ 46 w 49" name="T2"/>
                  <a:gd fmla="*/ 7 h 9" name="T3"/>
                  <a:gd fmla="*/ 47 w 49" name="T4"/>
                  <a:gd fmla="*/ 5 h 9" name="T5"/>
                  <a:gd fmla="*/ 2 w 49" name="T6"/>
                  <a:gd fmla="*/ 6 h 9" name="T7"/>
                  <a:gd fmla="*/ 2 w 49" name="T8"/>
                  <a:gd fmla="*/ 9 h 9" name="T9"/>
                </a:gdLst>
                <a:cxnLst>
                  <a:cxn ang="0">
                    <a:pos x="T0" y="T1"/>
                  </a:cxn>
                  <a:cxn ang="0">
                    <a:pos x="T2" y="T3"/>
                  </a:cxn>
                  <a:cxn ang="0">
                    <a:pos x="T4" y="T5"/>
                  </a:cxn>
                  <a:cxn ang="0">
                    <a:pos x="T6" y="T7"/>
                  </a:cxn>
                  <a:cxn ang="0">
                    <a:pos x="T8" y="T9"/>
                  </a:cxn>
                </a:cxnLst>
                <a:rect b="b" l="0" r="r" t="0"/>
                <a:pathLst>
                  <a:path h="9" w="49">
                    <a:moveTo>
                      <a:pt x="2" y="9"/>
                    </a:moveTo>
                    <a:cubicBezTo>
                      <a:pt x="17" y="5"/>
                      <a:pt x="31" y="5"/>
                      <a:pt x="46" y="7"/>
                    </a:cubicBezTo>
                    <a:cubicBezTo>
                      <a:pt x="48" y="8"/>
                      <a:pt x="49" y="5"/>
                      <a:pt x="47" y="5"/>
                    </a:cubicBezTo>
                    <a:cubicBezTo>
                      <a:pt x="32" y="0"/>
                      <a:pt x="16" y="1"/>
                      <a:pt x="2" y="6"/>
                    </a:cubicBezTo>
                    <a:cubicBezTo>
                      <a:pt x="0" y="6"/>
                      <a:pt x="1" y="9"/>
                      <a:pt x="2" y="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59" name="Freeform 495"/>
              <p:cNvSpPr/>
              <p:nvPr/>
            </p:nvSpPr>
            <p:spPr bwMode="auto">
              <a:xfrm>
                <a:off x="3757" y="1066"/>
                <a:ext cx="33" cy="45"/>
              </a:xfrm>
              <a:custGeom>
                <a:gdLst>
                  <a:gd fmla="*/ 18 w 19" name="T0"/>
                  <a:gd fmla="*/ 23 h 26" name="T1"/>
                  <a:gd fmla="*/ 3 w 19" name="T2"/>
                  <a:gd fmla="*/ 1 h 26" name="T3"/>
                  <a:gd fmla="*/ 1 w 19" name="T4"/>
                  <a:gd fmla="*/ 3 h 26" name="T5"/>
                  <a:gd fmla="*/ 16 w 19" name="T6"/>
                  <a:gd fmla="*/ 25 h 26" name="T7"/>
                  <a:gd fmla="*/ 18 w 19" name="T8"/>
                  <a:gd fmla="*/ 23 h 26" name="T9"/>
                </a:gdLst>
                <a:cxnLst>
                  <a:cxn ang="0">
                    <a:pos x="T0" y="T1"/>
                  </a:cxn>
                  <a:cxn ang="0">
                    <a:pos x="T2" y="T3"/>
                  </a:cxn>
                  <a:cxn ang="0">
                    <a:pos x="T4" y="T5"/>
                  </a:cxn>
                  <a:cxn ang="0">
                    <a:pos x="T6" y="T7"/>
                  </a:cxn>
                  <a:cxn ang="0">
                    <a:pos x="T8" y="T9"/>
                  </a:cxn>
                </a:cxnLst>
                <a:rect b="b" l="0" r="r" t="0"/>
                <a:pathLst>
                  <a:path h="26" w="19">
                    <a:moveTo>
                      <a:pt x="18" y="23"/>
                    </a:moveTo>
                    <a:cubicBezTo>
                      <a:pt x="14" y="15"/>
                      <a:pt x="9" y="8"/>
                      <a:pt x="3" y="1"/>
                    </a:cubicBezTo>
                    <a:cubicBezTo>
                      <a:pt x="2" y="0"/>
                      <a:pt x="0" y="1"/>
                      <a:pt x="1" y="3"/>
                    </a:cubicBezTo>
                    <a:cubicBezTo>
                      <a:pt x="5" y="11"/>
                      <a:pt x="10" y="18"/>
                      <a:pt x="16" y="25"/>
                    </a:cubicBezTo>
                    <a:cubicBezTo>
                      <a:pt x="17" y="26"/>
                      <a:pt x="19" y="24"/>
                      <a:pt x="18" y="2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60" name="Freeform 496"/>
              <p:cNvSpPr/>
              <p:nvPr/>
            </p:nvSpPr>
            <p:spPr bwMode="auto">
              <a:xfrm>
                <a:off x="3779" y="1046"/>
                <a:ext cx="32" cy="46"/>
              </a:xfrm>
              <a:custGeom>
                <a:gdLst>
                  <a:gd fmla="*/ 16 w 18" name="T0"/>
                  <a:gd fmla="*/ 23 h 26" name="T1"/>
                  <a:gd fmla="*/ 3 w 18" name="T2"/>
                  <a:gd fmla="*/ 1 h 26" name="T3"/>
                  <a:gd fmla="*/ 1 w 18" name="T4"/>
                  <a:gd fmla="*/ 2 h 26" name="T5"/>
                  <a:gd fmla="*/ 13 w 18" name="T6"/>
                  <a:gd fmla="*/ 24 h 26" name="T7"/>
                  <a:gd fmla="*/ 16 w 18" name="T8"/>
                  <a:gd fmla="*/ 23 h 26" name="T9"/>
                </a:gdLst>
                <a:cxnLst>
                  <a:cxn ang="0">
                    <a:pos x="T0" y="T1"/>
                  </a:cxn>
                  <a:cxn ang="0">
                    <a:pos x="T2" y="T3"/>
                  </a:cxn>
                  <a:cxn ang="0">
                    <a:pos x="T4" y="T5"/>
                  </a:cxn>
                  <a:cxn ang="0">
                    <a:pos x="T6" y="T7"/>
                  </a:cxn>
                  <a:cxn ang="0">
                    <a:pos x="T8" y="T9"/>
                  </a:cxn>
                </a:cxnLst>
                <a:rect b="b" l="0" r="r" t="0"/>
                <a:pathLst>
                  <a:path h="26" w="18">
                    <a:moveTo>
                      <a:pt x="16" y="23"/>
                    </a:moveTo>
                    <a:cubicBezTo>
                      <a:pt x="12" y="15"/>
                      <a:pt x="9" y="8"/>
                      <a:pt x="3" y="1"/>
                    </a:cubicBezTo>
                    <a:cubicBezTo>
                      <a:pt x="3" y="0"/>
                      <a:pt x="0" y="1"/>
                      <a:pt x="1" y="2"/>
                    </a:cubicBezTo>
                    <a:cubicBezTo>
                      <a:pt x="4" y="10"/>
                      <a:pt x="9" y="17"/>
                      <a:pt x="13" y="24"/>
                    </a:cubicBezTo>
                    <a:cubicBezTo>
                      <a:pt x="15" y="26"/>
                      <a:pt x="18" y="25"/>
                      <a:pt x="16" y="2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61" name="Freeform 497"/>
              <p:cNvSpPr/>
              <p:nvPr/>
            </p:nvSpPr>
            <p:spPr bwMode="auto">
              <a:xfrm>
                <a:off x="3825" y="1050"/>
                <a:ext cx="23" cy="39"/>
              </a:xfrm>
              <a:custGeom>
                <a:gdLst>
                  <a:gd fmla="*/ 11 w 13" name="T0"/>
                  <a:gd fmla="*/ 18 h 22" name="T1"/>
                  <a:gd fmla="*/ 6 w 13" name="T2"/>
                  <a:gd fmla="*/ 10 h 22" name="T3"/>
                  <a:gd fmla="*/ 3 w 13" name="T4"/>
                  <a:gd fmla="*/ 2 h 22" name="T5"/>
                  <a:gd fmla="*/ 0 w 13" name="T6"/>
                  <a:gd fmla="*/ 2 h 22" name="T7"/>
                  <a:gd fmla="*/ 9 w 13" name="T8"/>
                  <a:gd fmla="*/ 21 h 22" name="T9"/>
                  <a:gd fmla="*/ 11 w 13" name="T10"/>
                  <a:gd fmla="*/ 18 h 22" name="T11"/>
                </a:gdLst>
                <a:cxnLst>
                  <a:cxn ang="0">
                    <a:pos x="T0" y="T1"/>
                  </a:cxn>
                  <a:cxn ang="0">
                    <a:pos x="T2" y="T3"/>
                  </a:cxn>
                  <a:cxn ang="0">
                    <a:pos x="T4" y="T5"/>
                  </a:cxn>
                  <a:cxn ang="0">
                    <a:pos x="T6" y="T7"/>
                  </a:cxn>
                  <a:cxn ang="0">
                    <a:pos x="T8" y="T9"/>
                  </a:cxn>
                  <a:cxn ang="0">
                    <a:pos x="T10" y="T11"/>
                  </a:cxn>
                </a:cxnLst>
                <a:rect b="b" l="0" r="r" t="0"/>
                <a:pathLst>
                  <a:path h="22" w="13">
                    <a:moveTo>
                      <a:pt x="11" y="18"/>
                    </a:moveTo>
                    <a:cubicBezTo>
                      <a:pt x="9" y="16"/>
                      <a:pt x="8" y="13"/>
                      <a:pt x="6" y="10"/>
                    </a:cubicBezTo>
                    <a:cubicBezTo>
                      <a:pt x="5" y="8"/>
                      <a:pt x="4" y="5"/>
                      <a:pt x="3" y="2"/>
                    </a:cubicBezTo>
                    <a:cubicBezTo>
                      <a:pt x="3" y="0"/>
                      <a:pt x="0" y="0"/>
                      <a:pt x="0" y="2"/>
                    </a:cubicBezTo>
                    <a:cubicBezTo>
                      <a:pt x="1" y="9"/>
                      <a:pt x="5" y="16"/>
                      <a:pt x="9" y="21"/>
                    </a:cubicBezTo>
                    <a:cubicBezTo>
                      <a:pt x="10" y="22"/>
                      <a:pt x="13" y="20"/>
                      <a:pt x="11" y="1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62" name="Freeform 498"/>
              <p:cNvSpPr/>
              <p:nvPr/>
            </p:nvSpPr>
            <p:spPr bwMode="auto">
              <a:xfrm>
                <a:off x="3860" y="1036"/>
                <a:ext cx="18" cy="51"/>
              </a:xfrm>
              <a:custGeom>
                <a:gdLst>
                  <a:gd fmla="*/ 9 w 10" name="T0"/>
                  <a:gd fmla="*/ 24 h 29" name="T1"/>
                  <a:gd fmla="*/ 3 w 10" name="T2"/>
                  <a:gd fmla="*/ 1 h 29" name="T3"/>
                  <a:gd fmla="*/ 0 w 10" name="T4"/>
                  <a:gd fmla="*/ 2 h 29" name="T5"/>
                  <a:gd fmla="*/ 6 w 10" name="T6"/>
                  <a:gd fmla="*/ 26 h 29" name="T7"/>
                  <a:gd fmla="*/ 9 w 10" name="T8"/>
                  <a:gd fmla="*/ 24 h 29" name="T9"/>
                </a:gdLst>
                <a:cxnLst>
                  <a:cxn ang="0">
                    <a:pos x="T0" y="T1"/>
                  </a:cxn>
                  <a:cxn ang="0">
                    <a:pos x="T2" y="T3"/>
                  </a:cxn>
                  <a:cxn ang="0">
                    <a:pos x="T4" y="T5"/>
                  </a:cxn>
                  <a:cxn ang="0">
                    <a:pos x="T6" y="T7"/>
                  </a:cxn>
                  <a:cxn ang="0">
                    <a:pos x="T8" y="T9"/>
                  </a:cxn>
                </a:cxnLst>
                <a:rect b="b" l="0" r="r" t="0"/>
                <a:pathLst>
                  <a:path h="28" w="10">
                    <a:moveTo>
                      <a:pt x="9" y="24"/>
                    </a:moveTo>
                    <a:cubicBezTo>
                      <a:pt x="6" y="17"/>
                      <a:pt x="4" y="9"/>
                      <a:pt x="3" y="1"/>
                    </a:cubicBezTo>
                    <a:cubicBezTo>
                      <a:pt x="2" y="0"/>
                      <a:pt x="0" y="0"/>
                      <a:pt x="0" y="2"/>
                    </a:cubicBezTo>
                    <a:cubicBezTo>
                      <a:pt x="0" y="10"/>
                      <a:pt x="2" y="18"/>
                      <a:pt x="6" y="26"/>
                    </a:cubicBezTo>
                    <a:cubicBezTo>
                      <a:pt x="7" y="29"/>
                      <a:pt x="10" y="27"/>
                      <a:pt x="9" y="2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63" name="Freeform 499"/>
              <p:cNvSpPr/>
              <p:nvPr/>
            </p:nvSpPr>
            <p:spPr bwMode="auto">
              <a:xfrm>
                <a:off x="4001" y="941"/>
                <a:ext cx="42" cy="68"/>
              </a:xfrm>
              <a:custGeom>
                <a:gdLst>
                  <a:gd fmla="*/ 3 w 24" name="T0"/>
                  <a:gd fmla="*/ 37 h 39" name="T1"/>
                  <a:gd fmla="*/ 22 w 24" name="T2"/>
                  <a:gd fmla="*/ 4 h 39" name="T3"/>
                  <a:gd fmla="*/ 20 w 24" name="T4"/>
                  <a:gd fmla="*/ 1 h 39" name="T5"/>
                  <a:gd fmla="*/ 0 w 24" name="T6"/>
                  <a:gd fmla="*/ 37 h 39" name="T7"/>
                  <a:gd fmla="*/ 3 w 24" name="T8"/>
                  <a:gd fmla="*/ 37 h 39" name="T9"/>
                </a:gdLst>
                <a:cxnLst>
                  <a:cxn ang="0">
                    <a:pos x="T0" y="T1"/>
                  </a:cxn>
                  <a:cxn ang="0">
                    <a:pos x="T2" y="T3"/>
                  </a:cxn>
                  <a:cxn ang="0">
                    <a:pos x="T4" y="T5"/>
                  </a:cxn>
                  <a:cxn ang="0">
                    <a:pos x="T6" y="T7"/>
                  </a:cxn>
                  <a:cxn ang="0">
                    <a:pos x="T8" y="T9"/>
                  </a:cxn>
                </a:cxnLst>
                <a:rect b="b" l="0" r="r" t="0"/>
                <a:pathLst>
                  <a:path h="39" w="24">
                    <a:moveTo>
                      <a:pt x="3" y="37"/>
                    </a:moveTo>
                    <a:cubicBezTo>
                      <a:pt x="5" y="23"/>
                      <a:pt x="12" y="13"/>
                      <a:pt x="22" y="4"/>
                    </a:cubicBezTo>
                    <a:cubicBezTo>
                      <a:pt x="24" y="2"/>
                      <a:pt x="22" y="0"/>
                      <a:pt x="20" y="1"/>
                    </a:cubicBezTo>
                    <a:cubicBezTo>
                      <a:pt x="8" y="9"/>
                      <a:pt x="1" y="22"/>
                      <a:pt x="0" y="37"/>
                    </a:cubicBezTo>
                    <a:cubicBezTo>
                      <a:pt x="0" y="38"/>
                      <a:pt x="3" y="39"/>
                      <a:pt x="3" y="3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64" name="Freeform 500"/>
              <p:cNvSpPr/>
              <p:nvPr/>
            </p:nvSpPr>
            <p:spPr bwMode="auto">
              <a:xfrm>
                <a:off x="3978" y="913"/>
                <a:ext cx="35" cy="81"/>
              </a:xfrm>
              <a:custGeom>
                <a:gdLst>
                  <a:gd fmla="*/ 3 w 20" name="T0"/>
                  <a:gd fmla="*/ 44 h 46" name="T1"/>
                  <a:gd fmla="*/ 19 w 20" name="T2"/>
                  <a:gd fmla="*/ 3 h 46" name="T3"/>
                  <a:gd fmla="*/ 17 w 20" name="T4"/>
                  <a:gd fmla="*/ 1 h 46" name="T5"/>
                  <a:gd fmla="*/ 0 w 20" name="T6"/>
                  <a:gd fmla="*/ 44 h 46" name="T7"/>
                  <a:gd fmla="*/ 3 w 20" name="T8"/>
                  <a:gd fmla="*/ 44 h 46" name="T9"/>
                </a:gdLst>
                <a:cxnLst>
                  <a:cxn ang="0">
                    <a:pos x="T0" y="T1"/>
                  </a:cxn>
                  <a:cxn ang="0">
                    <a:pos x="T2" y="T3"/>
                  </a:cxn>
                  <a:cxn ang="0">
                    <a:pos x="T4" y="T5"/>
                  </a:cxn>
                  <a:cxn ang="0">
                    <a:pos x="T6" y="T7"/>
                  </a:cxn>
                  <a:cxn ang="0">
                    <a:pos x="T8" y="T9"/>
                  </a:cxn>
                </a:cxnLst>
                <a:rect b="b" l="0" r="r" t="0"/>
                <a:pathLst>
                  <a:path h="46" w="20">
                    <a:moveTo>
                      <a:pt x="3" y="44"/>
                    </a:moveTo>
                    <a:cubicBezTo>
                      <a:pt x="5" y="29"/>
                      <a:pt x="11" y="16"/>
                      <a:pt x="19" y="3"/>
                    </a:cubicBezTo>
                    <a:cubicBezTo>
                      <a:pt x="20" y="1"/>
                      <a:pt x="18" y="0"/>
                      <a:pt x="17" y="1"/>
                    </a:cubicBezTo>
                    <a:cubicBezTo>
                      <a:pt x="7" y="13"/>
                      <a:pt x="1" y="28"/>
                      <a:pt x="0" y="44"/>
                    </a:cubicBezTo>
                    <a:cubicBezTo>
                      <a:pt x="0" y="46"/>
                      <a:pt x="3" y="46"/>
                      <a:pt x="3" y="4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65" name="Freeform 501"/>
              <p:cNvSpPr/>
              <p:nvPr/>
            </p:nvSpPr>
            <p:spPr bwMode="auto">
              <a:xfrm>
                <a:off x="3969" y="874"/>
                <a:ext cx="51" cy="63"/>
              </a:xfrm>
              <a:custGeom>
                <a:gdLst>
                  <a:gd fmla="*/ 3 w 29" name="T0"/>
                  <a:gd fmla="*/ 35 h 36" name="T1"/>
                  <a:gd fmla="*/ 28 w 29" name="T2"/>
                  <a:gd fmla="*/ 3 h 36" name="T3"/>
                  <a:gd fmla="*/ 26 w 29" name="T4"/>
                  <a:gd fmla="*/ 1 h 36" name="T5"/>
                  <a:gd fmla="*/ 1 w 29" name="T6"/>
                  <a:gd fmla="*/ 33 h 36" name="T7"/>
                  <a:gd fmla="*/ 3 w 29" name="T8"/>
                  <a:gd fmla="*/ 35 h 36" name="T9"/>
                </a:gdLst>
                <a:cxnLst>
                  <a:cxn ang="0">
                    <a:pos x="T0" y="T1"/>
                  </a:cxn>
                  <a:cxn ang="0">
                    <a:pos x="T2" y="T3"/>
                  </a:cxn>
                  <a:cxn ang="0">
                    <a:pos x="T4" y="T5"/>
                  </a:cxn>
                  <a:cxn ang="0">
                    <a:pos x="T6" y="T7"/>
                  </a:cxn>
                  <a:cxn ang="0">
                    <a:pos x="T8" y="T9"/>
                  </a:cxn>
                </a:cxnLst>
                <a:rect b="b" l="0" r="r" t="0"/>
                <a:pathLst>
                  <a:path h="36" w="28">
                    <a:moveTo>
                      <a:pt x="3" y="35"/>
                    </a:moveTo>
                    <a:cubicBezTo>
                      <a:pt x="9" y="22"/>
                      <a:pt x="17" y="12"/>
                      <a:pt x="28" y="3"/>
                    </a:cubicBezTo>
                    <a:cubicBezTo>
                      <a:pt x="29" y="2"/>
                      <a:pt x="27" y="0"/>
                      <a:pt x="26" y="1"/>
                    </a:cubicBezTo>
                    <a:cubicBezTo>
                      <a:pt x="14" y="8"/>
                      <a:pt x="5" y="20"/>
                      <a:pt x="1" y="33"/>
                    </a:cubicBezTo>
                    <a:cubicBezTo>
                      <a:pt x="0" y="35"/>
                      <a:pt x="3" y="36"/>
                      <a:pt x="3" y="3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66" name="Freeform 502"/>
              <p:cNvSpPr/>
              <p:nvPr/>
            </p:nvSpPr>
            <p:spPr bwMode="auto">
              <a:xfrm>
                <a:off x="4029" y="957"/>
                <a:ext cx="39" cy="52"/>
              </a:xfrm>
              <a:custGeom>
                <a:gdLst>
                  <a:gd fmla="*/ 4 w 22" name="T0"/>
                  <a:gd fmla="*/ 28 h 30" name="T1"/>
                  <a:gd fmla="*/ 21 w 22" name="T2"/>
                  <a:gd fmla="*/ 3 h 30" name="T3"/>
                  <a:gd fmla="*/ 19 w 22" name="T4"/>
                  <a:gd fmla="*/ 1 h 30" name="T5"/>
                  <a:gd fmla="*/ 1 w 22" name="T6"/>
                  <a:gd fmla="*/ 27 h 30" name="T7"/>
                  <a:gd fmla="*/ 4 w 22" name="T8"/>
                  <a:gd fmla="*/ 28 h 30" name="T9"/>
                </a:gdLst>
                <a:cxnLst>
                  <a:cxn ang="0">
                    <a:pos x="T0" y="T1"/>
                  </a:cxn>
                  <a:cxn ang="0">
                    <a:pos x="T2" y="T3"/>
                  </a:cxn>
                  <a:cxn ang="0">
                    <a:pos x="T4" y="T5"/>
                  </a:cxn>
                  <a:cxn ang="0">
                    <a:pos x="T6" y="T7"/>
                  </a:cxn>
                  <a:cxn ang="0">
                    <a:pos x="T8" y="T9"/>
                  </a:cxn>
                </a:cxnLst>
                <a:rect b="b" l="0" r="r" t="0"/>
                <a:pathLst>
                  <a:path h="30" w="22">
                    <a:moveTo>
                      <a:pt x="4" y="28"/>
                    </a:moveTo>
                    <a:cubicBezTo>
                      <a:pt x="8" y="18"/>
                      <a:pt x="14" y="11"/>
                      <a:pt x="21" y="3"/>
                    </a:cubicBezTo>
                    <a:cubicBezTo>
                      <a:pt x="22" y="2"/>
                      <a:pt x="21" y="0"/>
                      <a:pt x="19" y="1"/>
                    </a:cubicBezTo>
                    <a:cubicBezTo>
                      <a:pt x="10" y="7"/>
                      <a:pt x="4" y="17"/>
                      <a:pt x="1" y="27"/>
                    </a:cubicBezTo>
                    <a:cubicBezTo>
                      <a:pt x="0" y="29"/>
                      <a:pt x="3" y="30"/>
                      <a:pt x="4" y="2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67" name="Freeform 503"/>
              <p:cNvSpPr/>
              <p:nvPr/>
            </p:nvSpPr>
            <p:spPr bwMode="auto">
              <a:xfrm>
                <a:off x="4052" y="980"/>
                <a:ext cx="35" cy="45"/>
              </a:xfrm>
              <a:custGeom>
                <a:gdLst>
                  <a:gd fmla="*/ 4 w 20" name="T0"/>
                  <a:gd fmla="*/ 24 h 26" name="T1"/>
                  <a:gd fmla="*/ 19 w 20" name="T2"/>
                  <a:gd fmla="*/ 3 h 26" name="T3"/>
                  <a:gd fmla="*/ 17 w 20" name="T4"/>
                  <a:gd fmla="*/ 1 h 26" name="T5"/>
                  <a:gd fmla="*/ 1 w 20" name="T6"/>
                  <a:gd fmla="*/ 22 h 26" name="T7"/>
                  <a:gd fmla="*/ 4 w 20" name="T8"/>
                  <a:gd fmla="*/ 24 h 26" name="T9"/>
                </a:gdLst>
                <a:cxnLst>
                  <a:cxn ang="0">
                    <a:pos x="T0" y="T1"/>
                  </a:cxn>
                  <a:cxn ang="0">
                    <a:pos x="T2" y="T3"/>
                  </a:cxn>
                  <a:cxn ang="0">
                    <a:pos x="T4" y="T5"/>
                  </a:cxn>
                  <a:cxn ang="0">
                    <a:pos x="T6" y="T7"/>
                  </a:cxn>
                  <a:cxn ang="0">
                    <a:pos x="T8" y="T9"/>
                  </a:cxn>
                </a:cxnLst>
                <a:rect b="b" l="0" r="r" t="0"/>
                <a:pathLst>
                  <a:path h="26" w="20">
                    <a:moveTo>
                      <a:pt x="4" y="24"/>
                    </a:moveTo>
                    <a:cubicBezTo>
                      <a:pt x="9" y="17"/>
                      <a:pt x="15" y="10"/>
                      <a:pt x="19" y="3"/>
                    </a:cubicBezTo>
                    <a:cubicBezTo>
                      <a:pt x="20" y="1"/>
                      <a:pt x="18" y="0"/>
                      <a:pt x="17" y="1"/>
                    </a:cubicBezTo>
                    <a:cubicBezTo>
                      <a:pt x="11" y="7"/>
                      <a:pt x="6" y="15"/>
                      <a:pt x="1" y="22"/>
                    </a:cubicBezTo>
                    <a:cubicBezTo>
                      <a:pt x="0" y="24"/>
                      <a:pt x="3" y="26"/>
                      <a:pt x="4" y="2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68" name="Freeform 504"/>
              <p:cNvSpPr/>
              <p:nvPr/>
            </p:nvSpPr>
            <p:spPr bwMode="auto">
              <a:xfrm>
                <a:off x="4075" y="1023"/>
                <a:ext cx="23" cy="36"/>
              </a:xfrm>
              <a:custGeom>
                <a:gdLst>
                  <a:gd fmla="*/ 4 w 13" name="T0"/>
                  <a:gd fmla="*/ 18 h 20" name="T1"/>
                  <a:gd fmla="*/ 9 w 13" name="T2"/>
                  <a:gd fmla="*/ 10 h 20" name="T3"/>
                  <a:gd fmla="*/ 12 w 13" name="T4"/>
                  <a:gd fmla="*/ 3 h 20" name="T5"/>
                  <a:gd fmla="*/ 10 w 13" name="T6"/>
                  <a:gd fmla="*/ 1 h 20" name="T7"/>
                  <a:gd fmla="*/ 5 w 13" name="T8"/>
                  <a:gd fmla="*/ 8 h 20" name="T9"/>
                  <a:gd fmla="*/ 1 w 13" name="T10"/>
                  <a:gd fmla="*/ 16 h 20" name="T11"/>
                  <a:gd fmla="*/ 4 w 13" name="T12"/>
                  <a:gd fmla="*/ 18 h 20" name="T13"/>
                </a:gdLst>
                <a:cxnLst>
                  <a:cxn ang="0">
                    <a:pos x="T0" y="T1"/>
                  </a:cxn>
                  <a:cxn ang="0">
                    <a:pos x="T2" y="T3"/>
                  </a:cxn>
                  <a:cxn ang="0">
                    <a:pos x="T4" y="T5"/>
                  </a:cxn>
                  <a:cxn ang="0">
                    <a:pos x="T6" y="T7"/>
                  </a:cxn>
                  <a:cxn ang="0">
                    <a:pos x="T8" y="T9"/>
                  </a:cxn>
                  <a:cxn ang="0">
                    <a:pos x="T10" y="T11"/>
                  </a:cxn>
                  <a:cxn ang="0">
                    <a:pos x="T12" y="T13"/>
                  </a:cxn>
                </a:cxnLst>
                <a:rect b="b" l="0" r="r" t="0"/>
                <a:pathLst>
                  <a:path h="20" w="13">
                    <a:moveTo>
                      <a:pt x="4" y="18"/>
                    </a:moveTo>
                    <a:cubicBezTo>
                      <a:pt x="6" y="16"/>
                      <a:pt x="7" y="13"/>
                      <a:pt x="9" y="10"/>
                    </a:cubicBezTo>
                    <a:cubicBezTo>
                      <a:pt x="10" y="8"/>
                      <a:pt x="12" y="5"/>
                      <a:pt x="12" y="3"/>
                    </a:cubicBezTo>
                    <a:cubicBezTo>
                      <a:pt x="13" y="1"/>
                      <a:pt x="11" y="0"/>
                      <a:pt x="10" y="1"/>
                    </a:cubicBezTo>
                    <a:cubicBezTo>
                      <a:pt x="8" y="3"/>
                      <a:pt x="7" y="6"/>
                      <a:pt x="5" y="8"/>
                    </a:cubicBezTo>
                    <a:cubicBezTo>
                      <a:pt x="4" y="11"/>
                      <a:pt x="2" y="14"/>
                      <a:pt x="1" y="16"/>
                    </a:cubicBezTo>
                    <a:cubicBezTo>
                      <a:pt x="0" y="18"/>
                      <a:pt x="3" y="20"/>
                      <a:pt x="4" y="1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69" name="Freeform 505"/>
              <p:cNvSpPr/>
              <p:nvPr/>
            </p:nvSpPr>
            <p:spPr bwMode="auto">
              <a:xfrm>
                <a:off x="4094" y="1039"/>
                <a:ext cx="26" cy="34"/>
              </a:xfrm>
              <a:custGeom>
                <a:gdLst>
                  <a:gd fmla="*/ 4 w 15" name="T0"/>
                  <a:gd fmla="*/ 17 h 19" name="T1"/>
                  <a:gd fmla="*/ 14 w 15" name="T2"/>
                  <a:gd fmla="*/ 3 h 19" name="T3"/>
                  <a:gd fmla="*/ 13 w 15" name="T4"/>
                  <a:gd fmla="*/ 1 h 19" name="T5"/>
                  <a:gd fmla="*/ 1 w 15" name="T6"/>
                  <a:gd fmla="*/ 17 h 19" name="T7"/>
                  <a:gd fmla="*/ 4 w 15" name="T8"/>
                  <a:gd fmla="*/ 17 h 19" name="T9"/>
                </a:gdLst>
                <a:cxnLst>
                  <a:cxn ang="0">
                    <a:pos x="T0" y="T1"/>
                  </a:cxn>
                  <a:cxn ang="0">
                    <a:pos x="T2" y="T3"/>
                  </a:cxn>
                  <a:cxn ang="0">
                    <a:pos x="T4" y="T5"/>
                  </a:cxn>
                  <a:cxn ang="0">
                    <a:pos x="T6" y="T7"/>
                  </a:cxn>
                  <a:cxn ang="0">
                    <a:pos x="T8" y="T9"/>
                  </a:cxn>
                </a:cxnLst>
                <a:rect b="b" l="0" r="r" t="0"/>
                <a:pathLst>
                  <a:path h="19" w="15">
                    <a:moveTo>
                      <a:pt x="4" y="17"/>
                    </a:moveTo>
                    <a:cubicBezTo>
                      <a:pt x="5" y="11"/>
                      <a:pt x="9" y="7"/>
                      <a:pt x="14" y="3"/>
                    </a:cubicBezTo>
                    <a:cubicBezTo>
                      <a:pt x="15" y="2"/>
                      <a:pt x="14" y="0"/>
                      <a:pt x="13" y="1"/>
                    </a:cubicBezTo>
                    <a:cubicBezTo>
                      <a:pt x="6" y="3"/>
                      <a:pt x="1" y="10"/>
                      <a:pt x="1" y="17"/>
                    </a:cubicBezTo>
                    <a:cubicBezTo>
                      <a:pt x="0" y="19"/>
                      <a:pt x="4" y="19"/>
                      <a:pt x="4" y="1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70" name="Freeform 506"/>
              <p:cNvSpPr/>
              <p:nvPr/>
            </p:nvSpPr>
            <p:spPr bwMode="auto">
              <a:xfrm>
                <a:off x="4259" y="1106"/>
                <a:ext cx="57" cy="76"/>
              </a:xfrm>
              <a:custGeom>
                <a:gdLst>
                  <a:gd fmla="*/ 3 w 32" name="T0"/>
                  <a:gd fmla="*/ 41 h 43" name="T1"/>
                  <a:gd fmla="*/ 30 w 32" name="T2"/>
                  <a:gd fmla="*/ 3 h 43" name="T3"/>
                  <a:gd fmla="*/ 29 w 32" name="T4"/>
                  <a:gd fmla="*/ 0 h 43" name="T5"/>
                  <a:gd fmla="*/ 0 w 32" name="T6"/>
                  <a:gd fmla="*/ 40 h 43" name="T7"/>
                  <a:gd fmla="*/ 3 w 32" name="T8"/>
                  <a:gd fmla="*/ 41 h 43" name="T9"/>
                </a:gdLst>
                <a:cxnLst>
                  <a:cxn ang="0">
                    <a:pos x="T0" y="T1"/>
                  </a:cxn>
                  <a:cxn ang="0">
                    <a:pos x="T2" y="T3"/>
                  </a:cxn>
                  <a:cxn ang="0">
                    <a:pos x="T4" y="T5"/>
                  </a:cxn>
                  <a:cxn ang="0">
                    <a:pos x="T6" y="T7"/>
                  </a:cxn>
                  <a:cxn ang="0">
                    <a:pos x="T8" y="T9"/>
                  </a:cxn>
                </a:cxnLst>
                <a:rect b="b" l="0" r="r" t="0"/>
                <a:pathLst>
                  <a:path h="43" w="32">
                    <a:moveTo>
                      <a:pt x="3" y="41"/>
                    </a:moveTo>
                    <a:cubicBezTo>
                      <a:pt x="7" y="25"/>
                      <a:pt x="17" y="13"/>
                      <a:pt x="30" y="3"/>
                    </a:cubicBezTo>
                    <a:cubicBezTo>
                      <a:pt x="32" y="2"/>
                      <a:pt x="30" y="0"/>
                      <a:pt x="29" y="0"/>
                    </a:cubicBezTo>
                    <a:cubicBezTo>
                      <a:pt x="13" y="8"/>
                      <a:pt x="3" y="23"/>
                      <a:pt x="0" y="40"/>
                    </a:cubicBezTo>
                    <a:cubicBezTo>
                      <a:pt x="0" y="42"/>
                      <a:pt x="2" y="43"/>
                      <a:pt x="3" y="4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71" name="Freeform 507"/>
              <p:cNvSpPr/>
              <p:nvPr/>
            </p:nvSpPr>
            <p:spPr bwMode="auto">
              <a:xfrm>
                <a:off x="4242" y="1085"/>
                <a:ext cx="56" cy="60"/>
              </a:xfrm>
              <a:custGeom>
                <a:gdLst>
                  <a:gd fmla="*/ 4 w 32" name="T0"/>
                  <a:gd fmla="*/ 32 h 34" name="T1"/>
                  <a:gd fmla="*/ 30 w 32" name="T2"/>
                  <a:gd fmla="*/ 3 h 34" name="T3"/>
                  <a:gd fmla="*/ 29 w 32" name="T4"/>
                  <a:gd fmla="*/ 0 h 34" name="T5"/>
                  <a:gd fmla="*/ 1 w 32" name="T6"/>
                  <a:gd fmla="*/ 31 h 34" name="T7"/>
                  <a:gd fmla="*/ 4 w 32" name="T8"/>
                  <a:gd fmla="*/ 32 h 34" name="T9"/>
                </a:gdLst>
                <a:cxnLst>
                  <a:cxn ang="0">
                    <a:pos x="T0" y="T1"/>
                  </a:cxn>
                  <a:cxn ang="0">
                    <a:pos x="T2" y="T3"/>
                  </a:cxn>
                  <a:cxn ang="0">
                    <a:pos x="T4" y="T5"/>
                  </a:cxn>
                  <a:cxn ang="0">
                    <a:pos x="T6" y="T7"/>
                  </a:cxn>
                  <a:cxn ang="0">
                    <a:pos x="T8" y="T9"/>
                  </a:cxn>
                </a:cxnLst>
                <a:rect b="b" l="0" r="r" t="0"/>
                <a:pathLst>
                  <a:path h="34" w="32">
                    <a:moveTo>
                      <a:pt x="4" y="32"/>
                    </a:moveTo>
                    <a:cubicBezTo>
                      <a:pt x="9" y="19"/>
                      <a:pt x="18" y="10"/>
                      <a:pt x="30" y="3"/>
                    </a:cubicBezTo>
                    <a:cubicBezTo>
                      <a:pt x="32" y="2"/>
                      <a:pt x="31" y="0"/>
                      <a:pt x="29" y="0"/>
                    </a:cubicBezTo>
                    <a:cubicBezTo>
                      <a:pt x="15" y="5"/>
                      <a:pt x="5" y="17"/>
                      <a:pt x="1" y="31"/>
                    </a:cubicBezTo>
                    <a:cubicBezTo>
                      <a:pt x="0" y="33"/>
                      <a:pt x="4" y="34"/>
                      <a:pt x="4" y="3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72" name="Freeform 508"/>
              <p:cNvSpPr/>
              <p:nvPr/>
            </p:nvSpPr>
            <p:spPr bwMode="auto">
              <a:xfrm>
                <a:off x="4240" y="1050"/>
                <a:ext cx="60" cy="56"/>
              </a:xfrm>
              <a:custGeom>
                <a:gdLst>
                  <a:gd fmla="*/ 3 w 34" name="T0"/>
                  <a:gd fmla="*/ 31 h 32" name="T1"/>
                  <a:gd fmla="*/ 33 w 34" name="T2"/>
                  <a:gd fmla="*/ 3 h 32" name="T3"/>
                  <a:gd fmla="*/ 32 w 34" name="T4"/>
                  <a:gd fmla="*/ 1 h 32" name="T5"/>
                  <a:gd fmla="*/ 1 w 34" name="T6"/>
                  <a:gd fmla="*/ 29 h 32" name="T7"/>
                  <a:gd fmla="*/ 3 w 34" name="T8"/>
                  <a:gd fmla="*/ 31 h 32" name="T9"/>
                </a:gdLst>
                <a:cxnLst>
                  <a:cxn ang="0">
                    <a:pos x="T0" y="T1"/>
                  </a:cxn>
                  <a:cxn ang="0">
                    <a:pos x="T2" y="T3"/>
                  </a:cxn>
                  <a:cxn ang="0">
                    <a:pos x="T4" y="T5"/>
                  </a:cxn>
                  <a:cxn ang="0">
                    <a:pos x="T6" y="T7"/>
                  </a:cxn>
                  <a:cxn ang="0">
                    <a:pos x="T8" y="T9"/>
                  </a:cxn>
                </a:cxnLst>
                <a:rect b="b" l="0" r="r" t="0"/>
                <a:pathLst>
                  <a:path h="32" w="34">
                    <a:moveTo>
                      <a:pt x="3" y="31"/>
                    </a:moveTo>
                    <a:cubicBezTo>
                      <a:pt x="9" y="18"/>
                      <a:pt x="20" y="9"/>
                      <a:pt x="33" y="3"/>
                    </a:cubicBezTo>
                    <a:cubicBezTo>
                      <a:pt x="34" y="3"/>
                      <a:pt x="34" y="0"/>
                      <a:pt x="32" y="1"/>
                    </a:cubicBezTo>
                    <a:cubicBezTo>
                      <a:pt x="18" y="5"/>
                      <a:pt x="7" y="15"/>
                      <a:pt x="1" y="29"/>
                    </a:cubicBezTo>
                    <a:cubicBezTo>
                      <a:pt x="0" y="31"/>
                      <a:pt x="2" y="32"/>
                      <a:pt x="3" y="3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73" name="Freeform 509"/>
              <p:cNvSpPr/>
              <p:nvPr/>
            </p:nvSpPr>
            <p:spPr bwMode="auto">
              <a:xfrm>
                <a:off x="4266" y="1154"/>
                <a:ext cx="57" cy="65"/>
              </a:xfrm>
              <a:custGeom>
                <a:gdLst>
                  <a:gd fmla="*/ 3 w 32" name="T0"/>
                  <a:gd fmla="*/ 35 h 37" name="T1"/>
                  <a:gd fmla="*/ 31 w 32" name="T2"/>
                  <a:gd fmla="*/ 4 h 37" name="T3"/>
                  <a:gd fmla="*/ 29 w 32" name="T4"/>
                  <a:gd fmla="*/ 1 h 37" name="T5"/>
                  <a:gd fmla="*/ 0 w 32" name="T6"/>
                  <a:gd fmla="*/ 35 h 37" name="T7"/>
                  <a:gd fmla="*/ 3 w 32" name="T8"/>
                  <a:gd fmla="*/ 35 h 37" name="T9"/>
                </a:gdLst>
                <a:cxnLst>
                  <a:cxn ang="0">
                    <a:pos x="T0" y="T1"/>
                  </a:cxn>
                  <a:cxn ang="0">
                    <a:pos x="T2" y="T3"/>
                  </a:cxn>
                  <a:cxn ang="0">
                    <a:pos x="T4" y="T5"/>
                  </a:cxn>
                  <a:cxn ang="0">
                    <a:pos x="T6" y="T7"/>
                  </a:cxn>
                  <a:cxn ang="0">
                    <a:pos x="T8" y="T9"/>
                  </a:cxn>
                </a:cxnLst>
                <a:rect b="b" l="0" r="r" t="0"/>
                <a:pathLst>
                  <a:path h="37" w="32">
                    <a:moveTo>
                      <a:pt x="3" y="35"/>
                    </a:moveTo>
                    <a:cubicBezTo>
                      <a:pt x="8" y="21"/>
                      <a:pt x="17" y="11"/>
                      <a:pt x="31" y="4"/>
                    </a:cubicBezTo>
                    <a:cubicBezTo>
                      <a:pt x="32" y="3"/>
                      <a:pt x="31" y="0"/>
                      <a:pt x="29" y="1"/>
                    </a:cubicBezTo>
                    <a:cubicBezTo>
                      <a:pt x="14" y="5"/>
                      <a:pt x="2" y="20"/>
                      <a:pt x="0" y="35"/>
                    </a:cubicBezTo>
                    <a:cubicBezTo>
                      <a:pt x="0" y="37"/>
                      <a:pt x="3" y="37"/>
                      <a:pt x="3" y="3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74" name="Freeform 510"/>
              <p:cNvSpPr/>
              <p:nvPr/>
            </p:nvSpPr>
            <p:spPr bwMode="auto">
              <a:xfrm>
                <a:off x="4275" y="1203"/>
                <a:ext cx="44" cy="54"/>
              </a:xfrm>
              <a:custGeom>
                <a:gdLst>
                  <a:gd fmla="*/ 4 w 25" name="T0"/>
                  <a:gd fmla="*/ 29 h 31" name="T1"/>
                  <a:gd fmla="*/ 12 w 25" name="T2"/>
                  <a:gd fmla="*/ 15 h 31" name="T3"/>
                  <a:gd fmla="*/ 24 w 25" name="T4"/>
                  <a:gd fmla="*/ 3 h 31" name="T5"/>
                  <a:gd fmla="*/ 22 w 25" name="T6"/>
                  <a:gd fmla="*/ 1 h 31" name="T7"/>
                  <a:gd fmla="*/ 0 w 25" name="T8"/>
                  <a:gd fmla="*/ 28 h 31" name="T9"/>
                  <a:gd fmla="*/ 4 w 25" name="T10"/>
                  <a:gd fmla="*/ 29 h 31" name="T11"/>
                </a:gdLst>
                <a:cxnLst>
                  <a:cxn ang="0">
                    <a:pos x="T0" y="T1"/>
                  </a:cxn>
                  <a:cxn ang="0">
                    <a:pos x="T2" y="T3"/>
                  </a:cxn>
                  <a:cxn ang="0">
                    <a:pos x="T4" y="T5"/>
                  </a:cxn>
                  <a:cxn ang="0">
                    <a:pos x="T6" y="T7"/>
                  </a:cxn>
                  <a:cxn ang="0">
                    <a:pos x="T8" y="T9"/>
                  </a:cxn>
                  <a:cxn ang="0">
                    <a:pos x="T10" y="T11"/>
                  </a:cxn>
                </a:cxnLst>
                <a:rect b="b" l="0" r="r" t="0"/>
                <a:pathLst>
                  <a:path h="31" w="25">
                    <a:moveTo>
                      <a:pt x="4" y="29"/>
                    </a:moveTo>
                    <a:cubicBezTo>
                      <a:pt x="6" y="24"/>
                      <a:pt x="9" y="19"/>
                      <a:pt x="12" y="15"/>
                    </a:cubicBezTo>
                    <a:cubicBezTo>
                      <a:pt x="16" y="11"/>
                      <a:pt x="20" y="7"/>
                      <a:pt x="24" y="3"/>
                    </a:cubicBezTo>
                    <a:cubicBezTo>
                      <a:pt x="25" y="2"/>
                      <a:pt x="23" y="0"/>
                      <a:pt x="22" y="1"/>
                    </a:cubicBezTo>
                    <a:cubicBezTo>
                      <a:pt x="12" y="6"/>
                      <a:pt x="4" y="18"/>
                      <a:pt x="0" y="28"/>
                    </a:cubicBezTo>
                    <a:cubicBezTo>
                      <a:pt x="0" y="30"/>
                      <a:pt x="3" y="31"/>
                      <a:pt x="4" y="2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75" name="Freeform 511"/>
              <p:cNvSpPr/>
              <p:nvPr/>
            </p:nvSpPr>
            <p:spPr bwMode="auto">
              <a:xfrm>
                <a:off x="4284" y="1257"/>
                <a:ext cx="42" cy="50"/>
              </a:xfrm>
              <a:custGeom>
                <a:gdLst>
                  <a:gd fmla="*/ 4 w 24" name="T0"/>
                  <a:gd fmla="*/ 25 h 28" name="T1"/>
                  <a:gd fmla="*/ 11 w 24" name="T2"/>
                  <a:gd fmla="*/ 12 h 28" name="T3"/>
                  <a:gd fmla="*/ 23 w 24" name="T4"/>
                  <a:gd fmla="*/ 3 h 28" name="T5"/>
                  <a:gd fmla="*/ 22 w 24" name="T6"/>
                  <a:gd fmla="*/ 0 h 28" name="T7"/>
                  <a:gd fmla="*/ 1 w 24" name="T8"/>
                  <a:gd fmla="*/ 24 h 28" name="T9"/>
                  <a:gd fmla="*/ 4 w 24" name="T10"/>
                  <a:gd fmla="*/ 25 h 28" name="T11"/>
                </a:gdLst>
                <a:cxnLst>
                  <a:cxn ang="0">
                    <a:pos x="T0" y="T1"/>
                  </a:cxn>
                  <a:cxn ang="0">
                    <a:pos x="T2" y="T3"/>
                  </a:cxn>
                  <a:cxn ang="0">
                    <a:pos x="T4" y="T5"/>
                  </a:cxn>
                  <a:cxn ang="0">
                    <a:pos x="T6" y="T7"/>
                  </a:cxn>
                  <a:cxn ang="0">
                    <a:pos x="T8" y="T9"/>
                  </a:cxn>
                  <a:cxn ang="0">
                    <a:pos x="T10" y="T11"/>
                  </a:cxn>
                </a:cxnLst>
                <a:rect b="b" l="0" r="r" t="0"/>
                <a:pathLst>
                  <a:path h="28" w="24">
                    <a:moveTo>
                      <a:pt x="4" y="25"/>
                    </a:moveTo>
                    <a:cubicBezTo>
                      <a:pt x="6" y="20"/>
                      <a:pt x="8" y="16"/>
                      <a:pt x="11" y="12"/>
                    </a:cubicBezTo>
                    <a:cubicBezTo>
                      <a:pt x="15" y="8"/>
                      <a:pt x="19" y="6"/>
                      <a:pt x="23" y="3"/>
                    </a:cubicBezTo>
                    <a:cubicBezTo>
                      <a:pt x="24" y="2"/>
                      <a:pt x="24" y="0"/>
                      <a:pt x="22" y="0"/>
                    </a:cubicBezTo>
                    <a:cubicBezTo>
                      <a:pt x="11" y="2"/>
                      <a:pt x="3" y="14"/>
                      <a:pt x="1" y="24"/>
                    </a:cubicBezTo>
                    <a:cubicBezTo>
                      <a:pt x="0" y="27"/>
                      <a:pt x="4" y="28"/>
                      <a:pt x="4" y="2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76" name="Freeform 512"/>
              <p:cNvSpPr/>
              <p:nvPr/>
            </p:nvSpPr>
            <p:spPr bwMode="auto">
              <a:xfrm>
                <a:off x="4284" y="1312"/>
                <a:ext cx="51" cy="54"/>
              </a:xfrm>
              <a:custGeom>
                <a:gdLst>
                  <a:gd fmla="*/ 4 w 29" name="T0"/>
                  <a:gd fmla="*/ 28 h 31" name="T1"/>
                  <a:gd fmla="*/ 27 w 29" name="T2"/>
                  <a:gd fmla="*/ 3 h 31" name="T3"/>
                  <a:gd fmla="*/ 26 w 29" name="T4"/>
                  <a:gd fmla="*/ 0 h 31" name="T5"/>
                  <a:gd fmla="*/ 1 w 29" name="T6"/>
                  <a:gd fmla="*/ 28 h 31" name="T7"/>
                  <a:gd fmla="*/ 4 w 29" name="T8"/>
                  <a:gd fmla="*/ 28 h 31" name="T9"/>
                </a:gdLst>
                <a:cxnLst>
                  <a:cxn ang="0">
                    <a:pos x="T0" y="T1"/>
                  </a:cxn>
                  <a:cxn ang="0">
                    <a:pos x="T2" y="T3"/>
                  </a:cxn>
                  <a:cxn ang="0">
                    <a:pos x="T4" y="T5"/>
                  </a:cxn>
                  <a:cxn ang="0">
                    <a:pos x="T6" y="T7"/>
                  </a:cxn>
                  <a:cxn ang="0">
                    <a:pos x="T8" y="T9"/>
                  </a:cxn>
                </a:cxnLst>
                <a:rect b="b" l="0" r="r" t="0"/>
                <a:pathLst>
                  <a:path h="31" w="28">
                    <a:moveTo>
                      <a:pt x="4" y="28"/>
                    </a:moveTo>
                    <a:cubicBezTo>
                      <a:pt x="8" y="16"/>
                      <a:pt x="16" y="9"/>
                      <a:pt x="27" y="3"/>
                    </a:cubicBezTo>
                    <a:cubicBezTo>
                      <a:pt x="29" y="2"/>
                      <a:pt x="27" y="0"/>
                      <a:pt x="26" y="0"/>
                    </a:cubicBezTo>
                    <a:cubicBezTo>
                      <a:pt x="13" y="3"/>
                      <a:pt x="4" y="15"/>
                      <a:pt x="1" y="28"/>
                    </a:cubicBezTo>
                    <a:cubicBezTo>
                      <a:pt x="0" y="30"/>
                      <a:pt x="4" y="31"/>
                      <a:pt x="4" y="2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77" name="Freeform 513"/>
              <p:cNvSpPr/>
              <p:nvPr/>
            </p:nvSpPr>
            <p:spPr bwMode="auto">
              <a:xfrm>
                <a:off x="4284" y="1354"/>
                <a:ext cx="58" cy="60"/>
              </a:xfrm>
              <a:custGeom>
                <a:gdLst>
                  <a:gd fmla="*/ 3 w 33" name="T0"/>
                  <a:gd fmla="*/ 32 h 34" name="T1"/>
                  <a:gd fmla="*/ 17 w 33" name="T2"/>
                  <a:gd fmla="*/ 17 h 34" name="T3"/>
                  <a:gd fmla="*/ 32 w 33" name="T4"/>
                  <a:gd fmla="*/ 3 h 34" name="T5"/>
                  <a:gd fmla="*/ 30 w 33" name="T6"/>
                  <a:gd fmla="*/ 1 h 34" name="T7"/>
                  <a:gd fmla="*/ 1 w 33" name="T8"/>
                  <a:gd fmla="*/ 30 h 34" name="T9"/>
                  <a:gd fmla="*/ 3 w 33" name="T10"/>
                  <a:gd fmla="*/ 32 h 34" name="T11"/>
                </a:gdLst>
                <a:cxnLst>
                  <a:cxn ang="0">
                    <a:pos x="T0" y="T1"/>
                  </a:cxn>
                  <a:cxn ang="0">
                    <a:pos x="T2" y="T3"/>
                  </a:cxn>
                  <a:cxn ang="0">
                    <a:pos x="T4" y="T5"/>
                  </a:cxn>
                  <a:cxn ang="0">
                    <a:pos x="T6" y="T7"/>
                  </a:cxn>
                  <a:cxn ang="0">
                    <a:pos x="T8" y="T9"/>
                  </a:cxn>
                  <a:cxn ang="0">
                    <a:pos x="T10" y="T11"/>
                  </a:cxn>
                </a:cxnLst>
                <a:rect b="b" l="0" r="r" t="0"/>
                <a:pathLst>
                  <a:path h="34" w="33">
                    <a:moveTo>
                      <a:pt x="3" y="32"/>
                    </a:moveTo>
                    <a:cubicBezTo>
                      <a:pt x="8" y="27"/>
                      <a:pt x="12" y="22"/>
                      <a:pt x="17" y="17"/>
                    </a:cubicBezTo>
                    <a:cubicBezTo>
                      <a:pt x="22" y="12"/>
                      <a:pt x="27" y="8"/>
                      <a:pt x="32" y="3"/>
                    </a:cubicBezTo>
                    <a:cubicBezTo>
                      <a:pt x="33" y="2"/>
                      <a:pt x="32" y="0"/>
                      <a:pt x="30" y="1"/>
                    </a:cubicBezTo>
                    <a:cubicBezTo>
                      <a:pt x="18" y="7"/>
                      <a:pt x="8" y="19"/>
                      <a:pt x="1" y="30"/>
                    </a:cubicBezTo>
                    <a:cubicBezTo>
                      <a:pt x="0" y="32"/>
                      <a:pt x="2" y="34"/>
                      <a:pt x="3" y="3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78" name="Freeform 514"/>
              <p:cNvSpPr/>
              <p:nvPr/>
            </p:nvSpPr>
            <p:spPr bwMode="auto">
              <a:xfrm>
                <a:off x="4287" y="1396"/>
                <a:ext cx="55" cy="55"/>
              </a:xfrm>
              <a:custGeom>
                <a:gdLst>
                  <a:gd fmla="*/ 4 w 31" name="T0"/>
                  <a:gd fmla="*/ 30 h 31" name="T1"/>
                  <a:gd fmla="*/ 30 w 31" name="T2"/>
                  <a:gd fmla="*/ 3 h 31" name="T3"/>
                  <a:gd fmla="*/ 28 w 31" name="T4"/>
                  <a:gd fmla="*/ 1 h 31" name="T5"/>
                  <a:gd fmla="*/ 1 w 31" name="T6"/>
                  <a:gd fmla="*/ 28 h 31" name="T7"/>
                  <a:gd fmla="*/ 4 w 31" name="T8"/>
                  <a:gd fmla="*/ 30 h 31" name="T9"/>
                </a:gdLst>
                <a:cxnLst>
                  <a:cxn ang="0">
                    <a:pos x="T0" y="T1"/>
                  </a:cxn>
                  <a:cxn ang="0">
                    <a:pos x="T2" y="T3"/>
                  </a:cxn>
                  <a:cxn ang="0">
                    <a:pos x="T4" y="T5"/>
                  </a:cxn>
                  <a:cxn ang="0">
                    <a:pos x="T6" y="T7"/>
                  </a:cxn>
                  <a:cxn ang="0">
                    <a:pos x="T8" y="T9"/>
                  </a:cxn>
                </a:cxnLst>
                <a:rect b="b" l="0" r="r" t="0"/>
                <a:pathLst>
                  <a:path h="31" w="31">
                    <a:moveTo>
                      <a:pt x="4" y="30"/>
                    </a:moveTo>
                    <a:cubicBezTo>
                      <a:pt x="11" y="19"/>
                      <a:pt x="20" y="11"/>
                      <a:pt x="30" y="3"/>
                    </a:cubicBezTo>
                    <a:cubicBezTo>
                      <a:pt x="31" y="2"/>
                      <a:pt x="30" y="0"/>
                      <a:pt x="28" y="1"/>
                    </a:cubicBezTo>
                    <a:cubicBezTo>
                      <a:pt x="17" y="7"/>
                      <a:pt x="7" y="17"/>
                      <a:pt x="1" y="28"/>
                    </a:cubicBezTo>
                    <a:cubicBezTo>
                      <a:pt x="0" y="30"/>
                      <a:pt x="3" y="31"/>
                      <a:pt x="4" y="3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79" name="Freeform 515"/>
              <p:cNvSpPr/>
              <p:nvPr/>
            </p:nvSpPr>
            <p:spPr bwMode="auto">
              <a:xfrm>
                <a:off x="4319" y="1428"/>
                <a:ext cx="42" cy="65"/>
              </a:xfrm>
              <a:custGeom>
                <a:gdLst>
                  <a:gd fmla="*/ 4 w 24" name="T0"/>
                  <a:gd fmla="*/ 35 h 37" name="T1"/>
                  <a:gd fmla="*/ 23 w 24" name="T2"/>
                  <a:gd fmla="*/ 3 h 37" name="T3"/>
                  <a:gd fmla="*/ 20 w 24" name="T4"/>
                  <a:gd fmla="*/ 2 h 37" name="T5"/>
                  <a:gd fmla="*/ 0 w 24" name="T6"/>
                  <a:gd fmla="*/ 34 h 37" name="T7"/>
                  <a:gd fmla="*/ 4 w 24" name="T8"/>
                  <a:gd fmla="*/ 35 h 37" name="T9"/>
                </a:gdLst>
                <a:cxnLst>
                  <a:cxn ang="0">
                    <a:pos x="T0" y="T1"/>
                  </a:cxn>
                  <a:cxn ang="0">
                    <a:pos x="T2" y="T3"/>
                  </a:cxn>
                  <a:cxn ang="0">
                    <a:pos x="T4" y="T5"/>
                  </a:cxn>
                  <a:cxn ang="0">
                    <a:pos x="T6" y="T7"/>
                  </a:cxn>
                  <a:cxn ang="0">
                    <a:pos x="T8" y="T9"/>
                  </a:cxn>
                </a:cxnLst>
                <a:rect b="b" l="0" r="r" t="0"/>
                <a:pathLst>
                  <a:path h="37" w="24">
                    <a:moveTo>
                      <a:pt x="4" y="35"/>
                    </a:moveTo>
                    <a:cubicBezTo>
                      <a:pt x="9" y="24"/>
                      <a:pt x="16" y="14"/>
                      <a:pt x="23" y="3"/>
                    </a:cubicBezTo>
                    <a:cubicBezTo>
                      <a:pt x="24" y="2"/>
                      <a:pt x="22" y="0"/>
                      <a:pt x="20" y="2"/>
                    </a:cubicBezTo>
                    <a:cubicBezTo>
                      <a:pt x="11" y="10"/>
                      <a:pt x="5" y="22"/>
                      <a:pt x="0" y="34"/>
                    </a:cubicBezTo>
                    <a:cubicBezTo>
                      <a:pt x="0" y="36"/>
                      <a:pt x="3" y="37"/>
                      <a:pt x="4" y="3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80" name="Freeform 516"/>
              <p:cNvSpPr/>
              <p:nvPr/>
            </p:nvSpPr>
            <p:spPr bwMode="auto">
              <a:xfrm>
                <a:off x="4340" y="1472"/>
                <a:ext cx="39" cy="51"/>
              </a:xfrm>
              <a:custGeom>
                <a:gdLst>
                  <a:gd fmla="*/ 4 w 22" name="T0"/>
                  <a:gd fmla="*/ 27 h 29" name="T1"/>
                  <a:gd fmla="*/ 21 w 22" name="T2"/>
                  <a:gd fmla="*/ 4 h 29" name="T3"/>
                  <a:gd fmla="*/ 18 w 22" name="T4"/>
                  <a:gd fmla="*/ 2 h 29" name="T5"/>
                  <a:gd fmla="*/ 1 w 22" name="T6"/>
                  <a:gd fmla="*/ 26 h 29" name="T7"/>
                  <a:gd fmla="*/ 4 w 22" name="T8"/>
                  <a:gd fmla="*/ 27 h 29" name="T9"/>
                </a:gdLst>
                <a:cxnLst>
                  <a:cxn ang="0">
                    <a:pos x="T0" y="T1"/>
                  </a:cxn>
                  <a:cxn ang="0">
                    <a:pos x="T2" y="T3"/>
                  </a:cxn>
                  <a:cxn ang="0">
                    <a:pos x="T4" y="T5"/>
                  </a:cxn>
                  <a:cxn ang="0">
                    <a:pos x="T6" y="T7"/>
                  </a:cxn>
                  <a:cxn ang="0">
                    <a:pos x="T8" y="T9"/>
                  </a:cxn>
                </a:cxnLst>
                <a:rect b="b" l="0" r="r" t="0"/>
                <a:pathLst>
                  <a:path h="28" w="22">
                    <a:moveTo>
                      <a:pt x="4" y="27"/>
                    </a:moveTo>
                    <a:cubicBezTo>
                      <a:pt x="10" y="20"/>
                      <a:pt x="17" y="12"/>
                      <a:pt x="21" y="4"/>
                    </a:cubicBezTo>
                    <a:cubicBezTo>
                      <a:pt x="22" y="2"/>
                      <a:pt x="20" y="0"/>
                      <a:pt x="18" y="2"/>
                    </a:cubicBezTo>
                    <a:cubicBezTo>
                      <a:pt x="12" y="9"/>
                      <a:pt x="7" y="18"/>
                      <a:pt x="1" y="26"/>
                    </a:cubicBezTo>
                    <a:cubicBezTo>
                      <a:pt x="0" y="28"/>
                      <a:pt x="3" y="29"/>
                      <a:pt x="4" y="2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81" name="Freeform 517"/>
              <p:cNvSpPr/>
              <p:nvPr/>
            </p:nvSpPr>
            <p:spPr bwMode="auto">
              <a:xfrm>
                <a:off x="4368" y="1497"/>
                <a:ext cx="23" cy="56"/>
              </a:xfrm>
              <a:custGeom>
                <a:gdLst>
                  <a:gd fmla="*/ 3 w 13" name="T0"/>
                  <a:gd fmla="*/ 30 h 32" name="T1"/>
                  <a:gd fmla="*/ 12 w 13" name="T2"/>
                  <a:gd fmla="*/ 3 h 32" name="T3"/>
                  <a:gd fmla="*/ 10 w 13" name="T4"/>
                  <a:gd fmla="*/ 1 h 32" name="T5"/>
                  <a:gd fmla="*/ 0 w 13" name="T6"/>
                  <a:gd fmla="*/ 30 h 32" name="T7"/>
                  <a:gd fmla="*/ 3 w 13" name="T8"/>
                  <a:gd fmla="*/ 30 h 32" name="T9"/>
                </a:gdLst>
                <a:cxnLst>
                  <a:cxn ang="0">
                    <a:pos x="T0" y="T1"/>
                  </a:cxn>
                  <a:cxn ang="0">
                    <a:pos x="T2" y="T3"/>
                  </a:cxn>
                  <a:cxn ang="0">
                    <a:pos x="T4" y="T5"/>
                  </a:cxn>
                  <a:cxn ang="0">
                    <a:pos x="T6" y="T7"/>
                  </a:cxn>
                  <a:cxn ang="0">
                    <a:pos x="T8" y="T9"/>
                  </a:cxn>
                </a:cxnLst>
                <a:rect b="b" l="0" r="r" t="0"/>
                <a:pathLst>
                  <a:path h="32" w="13">
                    <a:moveTo>
                      <a:pt x="3" y="30"/>
                    </a:moveTo>
                    <a:cubicBezTo>
                      <a:pt x="4" y="20"/>
                      <a:pt x="7" y="12"/>
                      <a:pt x="12" y="3"/>
                    </a:cubicBezTo>
                    <a:cubicBezTo>
                      <a:pt x="13" y="1"/>
                      <a:pt x="11" y="0"/>
                      <a:pt x="10" y="1"/>
                    </a:cubicBezTo>
                    <a:cubicBezTo>
                      <a:pt x="3" y="9"/>
                      <a:pt x="0" y="19"/>
                      <a:pt x="0" y="30"/>
                    </a:cubicBezTo>
                    <a:cubicBezTo>
                      <a:pt x="0" y="32"/>
                      <a:pt x="3" y="32"/>
                      <a:pt x="3" y="3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82" name="Freeform 518"/>
              <p:cNvSpPr/>
              <p:nvPr/>
            </p:nvSpPr>
            <p:spPr bwMode="auto">
              <a:xfrm>
                <a:off x="4402" y="1505"/>
                <a:ext cx="35" cy="51"/>
              </a:xfrm>
              <a:custGeom>
                <a:gdLst>
                  <a:gd fmla="*/ 3 w 20" name="T0"/>
                  <a:gd fmla="*/ 27 h 29" name="T1"/>
                  <a:gd fmla="*/ 18 w 20" name="T2"/>
                  <a:gd fmla="*/ 3 h 29" name="T3"/>
                  <a:gd fmla="*/ 17 w 20" name="T4"/>
                  <a:gd fmla="*/ 0 h 29" name="T5"/>
                  <a:gd fmla="*/ 0 w 20" name="T6"/>
                  <a:gd fmla="*/ 26 h 29" name="T7"/>
                  <a:gd fmla="*/ 3 w 20" name="T8"/>
                  <a:gd fmla="*/ 27 h 29" name="T9"/>
                </a:gdLst>
                <a:cxnLst>
                  <a:cxn ang="0">
                    <a:pos x="T0" y="T1"/>
                  </a:cxn>
                  <a:cxn ang="0">
                    <a:pos x="T2" y="T3"/>
                  </a:cxn>
                  <a:cxn ang="0">
                    <a:pos x="T4" y="T5"/>
                  </a:cxn>
                  <a:cxn ang="0">
                    <a:pos x="T6" y="T7"/>
                  </a:cxn>
                  <a:cxn ang="0">
                    <a:pos x="T8" y="T9"/>
                  </a:cxn>
                </a:cxnLst>
                <a:rect b="b" l="0" r="r" t="0"/>
                <a:pathLst>
                  <a:path h="28" w="20">
                    <a:moveTo>
                      <a:pt x="3" y="27"/>
                    </a:moveTo>
                    <a:cubicBezTo>
                      <a:pt x="6" y="17"/>
                      <a:pt x="11" y="10"/>
                      <a:pt x="18" y="3"/>
                    </a:cubicBezTo>
                    <a:cubicBezTo>
                      <a:pt x="20" y="2"/>
                      <a:pt x="18" y="0"/>
                      <a:pt x="17" y="0"/>
                    </a:cubicBezTo>
                    <a:cubicBezTo>
                      <a:pt x="7" y="6"/>
                      <a:pt x="1" y="16"/>
                      <a:pt x="0" y="26"/>
                    </a:cubicBezTo>
                    <a:cubicBezTo>
                      <a:pt x="0" y="28"/>
                      <a:pt x="3" y="29"/>
                      <a:pt x="3" y="2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83" name="Freeform 519"/>
              <p:cNvSpPr/>
              <p:nvPr/>
            </p:nvSpPr>
            <p:spPr bwMode="auto">
              <a:xfrm>
                <a:off x="4437" y="1500"/>
                <a:ext cx="40" cy="42"/>
              </a:xfrm>
              <a:custGeom>
                <a:gdLst>
                  <a:gd fmla="*/ 4 w 23" name="T0"/>
                  <a:gd fmla="*/ 22 h 24" name="T1"/>
                  <a:gd fmla="*/ 22 w 23" name="T2"/>
                  <a:gd fmla="*/ 3 h 24" name="T3"/>
                  <a:gd fmla="*/ 20 w 23" name="T4"/>
                  <a:gd fmla="*/ 1 h 24" name="T5"/>
                  <a:gd fmla="*/ 2 w 23" name="T6"/>
                  <a:gd fmla="*/ 20 h 24" name="T7"/>
                  <a:gd fmla="*/ 4 w 23" name="T8"/>
                  <a:gd fmla="*/ 22 h 24" name="T9"/>
                </a:gdLst>
                <a:cxnLst>
                  <a:cxn ang="0">
                    <a:pos x="T0" y="T1"/>
                  </a:cxn>
                  <a:cxn ang="0">
                    <a:pos x="T2" y="T3"/>
                  </a:cxn>
                  <a:cxn ang="0">
                    <a:pos x="T4" y="T5"/>
                  </a:cxn>
                  <a:cxn ang="0">
                    <a:pos x="T6" y="T7"/>
                  </a:cxn>
                  <a:cxn ang="0">
                    <a:pos x="T8" y="T9"/>
                  </a:cxn>
                </a:cxnLst>
                <a:rect b="b" l="0" r="r" t="0"/>
                <a:pathLst>
                  <a:path h="24" w="23">
                    <a:moveTo>
                      <a:pt x="4" y="22"/>
                    </a:moveTo>
                    <a:cubicBezTo>
                      <a:pt x="11" y="16"/>
                      <a:pt x="17" y="10"/>
                      <a:pt x="22" y="3"/>
                    </a:cubicBezTo>
                    <a:cubicBezTo>
                      <a:pt x="23" y="2"/>
                      <a:pt x="22" y="0"/>
                      <a:pt x="20" y="1"/>
                    </a:cubicBezTo>
                    <a:cubicBezTo>
                      <a:pt x="13" y="6"/>
                      <a:pt x="8" y="13"/>
                      <a:pt x="2" y="20"/>
                    </a:cubicBezTo>
                    <a:cubicBezTo>
                      <a:pt x="0" y="22"/>
                      <a:pt x="3" y="24"/>
                      <a:pt x="4" y="2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84" name="Freeform 520"/>
              <p:cNvSpPr/>
              <p:nvPr/>
            </p:nvSpPr>
            <p:spPr bwMode="auto">
              <a:xfrm>
                <a:off x="4251" y="960"/>
                <a:ext cx="28" cy="83"/>
              </a:xfrm>
              <a:custGeom>
                <a:gdLst>
                  <a:gd fmla="*/ 4 w 16" name="T0"/>
                  <a:gd fmla="*/ 45 h 47" name="T1"/>
                  <a:gd fmla="*/ 15 w 16" name="T2"/>
                  <a:gd fmla="*/ 3 h 47" name="T3"/>
                  <a:gd fmla="*/ 12 w 16" name="T4"/>
                  <a:gd fmla="*/ 1 h 47" name="T5"/>
                  <a:gd fmla="*/ 0 w 16" name="T6"/>
                  <a:gd fmla="*/ 45 h 47" name="T7"/>
                  <a:gd fmla="*/ 4 w 16" name="T8"/>
                  <a:gd fmla="*/ 45 h 47" name="T9"/>
                </a:gdLst>
                <a:cxnLst>
                  <a:cxn ang="0">
                    <a:pos x="T0" y="T1"/>
                  </a:cxn>
                  <a:cxn ang="0">
                    <a:pos x="T2" y="T3"/>
                  </a:cxn>
                  <a:cxn ang="0">
                    <a:pos x="T4" y="T5"/>
                  </a:cxn>
                  <a:cxn ang="0">
                    <a:pos x="T6" y="T7"/>
                  </a:cxn>
                  <a:cxn ang="0">
                    <a:pos x="T8" y="T9"/>
                  </a:cxn>
                </a:cxnLst>
                <a:rect b="b" l="0" r="r" t="0"/>
                <a:pathLst>
                  <a:path h="47" w="16">
                    <a:moveTo>
                      <a:pt x="4" y="45"/>
                    </a:moveTo>
                    <a:cubicBezTo>
                      <a:pt x="6" y="30"/>
                      <a:pt x="10" y="17"/>
                      <a:pt x="15" y="3"/>
                    </a:cubicBezTo>
                    <a:cubicBezTo>
                      <a:pt x="16" y="1"/>
                      <a:pt x="13" y="0"/>
                      <a:pt x="12" y="1"/>
                    </a:cubicBezTo>
                    <a:cubicBezTo>
                      <a:pt x="5" y="14"/>
                      <a:pt x="1" y="30"/>
                      <a:pt x="0" y="45"/>
                    </a:cubicBezTo>
                    <a:cubicBezTo>
                      <a:pt x="0" y="47"/>
                      <a:pt x="4" y="47"/>
                      <a:pt x="4" y="4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85" name="Freeform 521"/>
              <p:cNvSpPr/>
              <p:nvPr/>
            </p:nvSpPr>
            <p:spPr bwMode="auto">
              <a:xfrm>
                <a:off x="4222" y="967"/>
                <a:ext cx="20" cy="62"/>
              </a:xfrm>
              <a:custGeom>
                <a:gdLst>
                  <a:gd fmla="*/ 8 w 11" name="T0"/>
                  <a:gd fmla="*/ 32 h 35" name="T1"/>
                  <a:gd fmla="*/ 10 w 11" name="T2"/>
                  <a:gd fmla="*/ 3 h 35" name="T3"/>
                  <a:gd fmla="*/ 7 w 11" name="T4"/>
                  <a:gd fmla="*/ 2 h 35" name="T5"/>
                  <a:gd fmla="*/ 5 w 11" name="T6"/>
                  <a:gd fmla="*/ 33 h 35" name="T7"/>
                  <a:gd fmla="*/ 8 w 11" name="T8"/>
                  <a:gd fmla="*/ 32 h 35" name="T9"/>
                </a:gdLst>
                <a:cxnLst>
                  <a:cxn ang="0">
                    <a:pos x="T0" y="T1"/>
                  </a:cxn>
                  <a:cxn ang="0">
                    <a:pos x="T2" y="T3"/>
                  </a:cxn>
                  <a:cxn ang="0">
                    <a:pos x="T4" y="T5"/>
                  </a:cxn>
                  <a:cxn ang="0">
                    <a:pos x="T6" y="T7"/>
                  </a:cxn>
                  <a:cxn ang="0">
                    <a:pos x="T8" y="T9"/>
                  </a:cxn>
                </a:cxnLst>
                <a:rect b="b" l="0" r="r" t="0"/>
                <a:pathLst>
                  <a:path h="35" w="11">
                    <a:moveTo>
                      <a:pt x="8" y="32"/>
                    </a:moveTo>
                    <a:cubicBezTo>
                      <a:pt x="5" y="22"/>
                      <a:pt x="5" y="13"/>
                      <a:pt x="10" y="3"/>
                    </a:cubicBezTo>
                    <a:cubicBezTo>
                      <a:pt x="11" y="2"/>
                      <a:pt x="8" y="0"/>
                      <a:pt x="7" y="2"/>
                    </a:cubicBezTo>
                    <a:cubicBezTo>
                      <a:pt x="1" y="11"/>
                      <a:pt x="0" y="23"/>
                      <a:pt x="5" y="33"/>
                    </a:cubicBezTo>
                    <a:cubicBezTo>
                      <a:pt x="6" y="35"/>
                      <a:pt x="8" y="33"/>
                      <a:pt x="8" y="3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86" name="Freeform 522"/>
              <p:cNvSpPr/>
              <p:nvPr/>
            </p:nvSpPr>
            <p:spPr bwMode="auto">
              <a:xfrm>
                <a:off x="4272" y="987"/>
                <a:ext cx="24" cy="52"/>
              </a:xfrm>
              <a:custGeom>
                <a:gdLst>
                  <a:gd fmla="*/ 4 w 14" name="T0"/>
                  <a:gd fmla="*/ 28 h 30" name="T1"/>
                  <a:gd fmla="*/ 13 w 14" name="T2"/>
                  <a:gd fmla="*/ 3 h 30" name="T3"/>
                  <a:gd fmla="*/ 11 w 14" name="T4"/>
                  <a:gd fmla="*/ 1 h 30" name="T5"/>
                  <a:gd fmla="*/ 1 w 14" name="T6"/>
                  <a:gd fmla="*/ 28 h 30" name="T7"/>
                  <a:gd fmla="*/ 4 w 14" name="T8"/>
                  <a:gd fmla="*/ 28 h 30" name="T9"/>
                </a:gdLst>
                <a:cxnLst>
                  <a:cxn ang="0">
                    <a:pos x="T0" y="T1"/>
                  </a:cxn>
                  <a:cxn ang="0">
                    <a:pos x="T2" y="T3"/>
                  </a:cxn>
                  <a:cxn ang="0">
                    <a:pos x="T4" y="T5"/>
                  </a:cxn>
                  <a:cxn ang="0">
                    <a:pos x="T6" y="T7"/>
                  </a:cxn>
                  <a:cxn ang="0">
                    <a:pos x="T8" y="T9"/>
                  </a:cxn>
                </a:cxnLst>
                <a:rect b="b" l="0" r="r" t="0"/>
                <a:pathLst>
                  <a:path h="30" w="14">
                    <a:moveTo>
                      <a:pt x="4" y="28"/>
                    </a:moveTo>
                    <a:cubicBezTo>
                      <a:pt x="5" y="18"/>
                      <a:pt x="9" y="11"/>
                      <a:pt x="13" y="3"/>
                    </a:cubicBezTo>
                    <a:cubicBezTo>
                      <a:pt x="14" y="1"/>
                      <a:pt x="12" y="0"/>
                      <a:pt x="11" y="1"/>
                    </a:cubicBezTo>
                    <a:cubicBezTo>
                      <a:pt x="4" y="8"/>
                      <a:pt x="1" y="18"/>
                      <a:pt x="1" y="28"/>
                    </a:cubicBezTo>
                    <a:cubicBezTo>
                      <a:pt x="0" y="30"/>
                      <a:pt x="4" y="30"/>
                      <a:pt x="4" y="2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87" name="Freeform 523"/>
              <p:cNvSpPr/>
              <p:nvPr/>
            </p:nvSpPr>
            <p:spPr bwMode="auto">
              <a:xfrm>
                <a:off x="4300" y="997"/>
                <a:ext cx="28" cy="49"/>
              </a:xfrm>
              <a:custGeom>
                <a:gdLst>
                  <a:gd fmla="*/ 4 w 16" name="T0"/>
                  <a:gd fmla="*/ 26 h 28" name="T1"/>
                  <a:gd fmla="*/ 14 w 16" name="T2"/>
                  <a:gd fmla="*/ 4 h 28" name="T3"/>
                  <a:gd fmla="*/ 13 w 16" name="T4"/>
                  <a:gd fmla="*/ 1 h 28" name="T5"/>
                  <a:gd fmla="*/ 1 w 16" name="T6"/>
                  <a:gd fmla="*/ 26 h 28" name="T7"/>
                  <a:gd fmla="*/ 4 w 16" name="T8"/>
                  <a:gd fmla="*/ 26 h 28" name="T9"/>
                </a:gdLst>
                <a:cxnLst>
                  <a:cxn ang="0">
                    <a:pos x="T0" y="T1"/>
                  </a:cxn>
                  <a:cxn ang="0">
                    <a:pos x="T2" y="T3"/>
                  </a:cxn>
                  <a:cxn ang="0">
                    <a:pos x="T4" y="T5"/>
                  </a:cxn>
                  <a:cxn ang="0">
                    <a:pos x="T6" y="T7"/>
                  </a:cxn>
                  <a:cxn ang="0">
                    <a:pos x="T8" y="T9"/>
                  </a:cxn>
                </a:cxnLst>
                <a:rect b="b" l="0" r="r" t="0"/>
                <a:pathLst>
                  <a:path h="28" w="16">
                    <a:moveTo>
                      <a:pt x="4" y="26"/>
                    </a:moveTo>
                    <a:cubicBezTo>
                      <a:pt x="5" y="17"/>
                      <a:pt x="9" y="10"/>
                      <a:pt x="14" y="4"/>
                    </a:cubicBezTo>
                    <a:cubicBezTo>
                      <a:pt x="16" y="3"/>
                      <a:pt x="14" y="0"/>
                      <a:pt x="13" y="1"/>
                    </a:cubicBezTo>
                    <a:cubicBezTo>
                      <a:pt x="5" y="7"/>
                      <a:pt x="1" y="16"/>
                      <a:pt x="1" y="26"/>
                    </a:cubicBezTo>
                    <a:cubicBezTo>
                      <a:pt x="0" y="28"/>
                      <a:pt x="4" y="28"/>
                      <a:pt x="4" y="2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88" name="Freeform 524"/>
              <p:cNvSpPr/>
              <p:nvPr/>
            </p:nvSpPr>
            <p:spPr bwMode="auto">
              <a:xfrm>
                <a:off x="4367" y="1567"/>
                <a:ext cx="65" cy="42"/>
              </a:xfrm>
              <a:custGeom>
                <a:gdLst>
                  <a:gd fmla="*/ 4 w 37" name="T0"/>
                  <a:gd fmla="*/ 22 h 24" name="T1"/>
                  <a:gd fmla="*/ 35 w 37" name="T2"/>
                  <a:gd fmla="*/ 6 h 24" name="T3"/>
                  <a:gd fmla="*/ 35 w 37" name="T4"/>
                  <a:gd fmla="*/ 3 h 24" name="T5"/>
                  <a:gd fmla="*/ 1 w 37" name="T6"/>
                  <a:gd fmla="*/ 21 h 24" name="T7"/>
                  <a:gd fmla="*/ 4 w 37" name="T8"/>
                  <a:gd fmla="*/ 22 h 24" name="T9"/>
                </a:gdLst>
                <a:cxnLst>
                  <a:cxn ang="0">
                    <a:pos x="T0" y="T1"/>
                  </a:cxn>
                  <a:cxn ang="0">
                    <a:pos x="T2" y="T3"/>
                  </a:cxn>
                  <a:cxn ang="0">
                    <a:pos x="T4" y="T5"/>
                  </a:cxn>
                  <a:cxn ang="0">
                    <a:pos x="T6" y="T7"/>
                  </a:cxn>
                  <a:cxn ang="0">
                    <a:pos x="T8" y="T9"/>
                  </a:cxn>
                </a:cxnLst>
                <a:rect b="b" l="0" r="r" t="0"/>
                <a:pathLst>
                  <a:path h="24" w="37">
                    <a:moveTo>
                      <a:pt x="4" y="22"/>
                    </a:moveTo>
                    <a:cubicBezTo>
                      <a:pt x="12" y="12"/>
                      <a:pt x="22" y="7"/>
                      <a:pt x="35" y="6"/>
                    </a:cubicBezTo>
                    <a:cubicBezTo>
                      <a:pt x="37" y="6"/>
                      <a:pt x="37" y="3"/>
                      <a:pt x="35" y="3"/>
                    </a:cubicBezTo>
                    <a:cubicBezTo>
                      <a:pt x="22" y="0"/>
                      <a:pt x="7" y="9"/>
                      <a:pt x="1" y="21"/>
                    </a:cubicBezTo>
                    <a:cubicBezTo>
                      <a:pt x="0" y="23"/>
                      <a:pt x="3" y="24"/>
                      <a:pt x="4" y="2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89" name="Freeform 525"/>
              <p:cNvSpPr/>
              <p:nvPr/>
            </p:nvSpPr>
            <p:spPr bwMode="auto">
              <a:xfrm>
                <a:off x="4340" y="1620"/>
                <a:ext cx="48" cy="33"/>
              </a:xfrm>
              <a:custGeom>
                <a:gdLst>
                  <a:gd fmla="*/ 3 w 27" name="T0"/>
                  <a:gd fmla="*/ 18 h 19" name="T1"/>
                  <a:gd fmla="*/ 25 w 27" name="T2"/>
                  <a:gd fmla="*/ 3 h 19" name="T3"/>
                  <a:gd fmla="*/ 24 w 27" name="T4"/>
                  <a:gd fmla="*/ 1 h 19" name="T5"/>
                  <a:gd fmla="*/ 2 w 27" name="T6"/>
                  <a:gd fmla="*/ 15 h 19" name="T7"/>
                  <a:gd fmla="*/ 3 w 27" name="T8"/>
                  <a:gd fmla="*/ 18 h 19" name="T9"/>
                </a:gdLst>
                <a:cxnLst>
                  <a:cxn ang="0">
                    <a:pos x="T0" y="T1"/>
                  </a:cxn>
                  <a:cxn ang="0">
                    <a:pos x="T2" y="T3"/>
                  </a:cxn>
                  <a:cxn ang="0">
                    <a:pos x="T4" y="T5"/>
                  </a:cxn>
                  <a:cxn ang="0">
                    <a:pos x="T6" y="T7"/>
                  </a:cxn>
                  <a:cxn ang="0">
                    <a:pos x="T8" y="T9"/>
                  </a:cxn>
                </a:cxnLst>
                <a:rect b="b" l="0" r="r" t="0"/>
                <a:pathLst>
                  <a:path h="19" w="27">
                    <a:moveTo>
                      <a:pt x="3" y="18"/>
                    </a:moveTo>
                    <a:cubicBezTo>
                      <a:pt x="11" y="14"/>
                      <a:pt x="18" y="9"/>
                      <a:pt x="25" y="3"/>
                    </a:cubicBezTo>
                    <a:cubicBezTo>
                      <a:pt x="27" y="2"/>
                      <a:pt x="25" y="0"/>
                      <a:pt x="24" y="1"/>
                    </a:cubicBezTo>
                    <a:cubicBezTo>
                      <a:pt x="16" y="5"/>
                      <a:pt x="9" y="10"/>
                      <a:pt x="2" y="15"/>
                    </a:cubicBezTo>
                    <a:cubicBezTo>
                      <a:pt x="0" y="17"/>
                      <a:pt x="2" y="19"/>
                      <a:pt x="3" y="1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90" name="Freeform 526"/>
              <p:cNvSpPr/>
              <p:nvPr/>
            </p:nvSpPr>
            <p:spPr bwMode="auto">
              <a:xfrm>
                <a:off x="4323" y="1669"/>
                <a:ext cx="42" cy="26"/>
              </a:xfrm>
              <a:custGeom>
                <a:gdLst>
                  <a:gd fmla="*/ 4 w 24" name="T0"/>
                  <a:gd fmla="*/ 14 h 15" name="T1"/>
                  <a:gd fmla="*/ 22 w 24" name="T2"/>
                  <a:gd fmla="*/ 3 h 15" name="T3"/>
                  <a:gd fmla="*/ 21 w 24" name="T4"/>
                  <a:gd fmla="*/ 0 h 15" name="T5"/>
                  <a:gd fmla="*/ 1 w 24" name="T6"/>
                  <a:gd fmla="*/ 12 h 15" name="T7"/>
                  <a:gd fmla="*/ 4 w 24" name="T8"/>
                  <a:gd fmla="*/ 14 h 15" name="T9"/>
                </a:gdLst>
                <a:cxnLst>
                  <a:cxn ang="0">
                    <a:pos x="T0" y="T1"/>
                  </a:cxn>
                  <a:cxn ang="0">
                    <a:pos x="T2" y="T3"/>
                  </a:cxn>
                  <a:cxn ang="0">
                    <a:pos x="T4" y="T5"/>
                  </a:cxn>
                  <a:cxn ang="0">
                    <a:pos x="T6" y="T7"/>
                  </a:cxn>
                  <a:cxn ang="0">
                    <a:pos x="T8" y="T9"/>
                  </a:cxn>
                </a:cxnLst>
                <a:rect b="b" l="0" r="r" t="0"/>
                <a:pathLst>
                  <a:path h="15" w="24">
                    <a:moveTo>
                      <a:pt x="4" y="14"/>
                    </a:moveTo>
                    <a:cubicBezTo>
                      <a:pt x="8" y="8"/>
                      <a:pt x="15" y="5"/>
                      <a:pt x="22" y="3"/>
                    </a:cubicBezTo>
                    <a:cubicBezTo>
                      <a:pt x="24" y="3"/>
                      <a:pt x="23" y="0"/>
                      <a:pt x="21" y="0"/>
                    </a:cubicBezTo>
                    <a:cubicBezTo>
                      <a:pt x="13" y="0"/>
                      <a:pt x="5" y="5"/>
                      <a:pt x="1" y="12"/>
                    </a:cubicBezTo>
                    <a:cubicBezTo>
                      <a:pt x="0" y="14"/>
                      <a:pt x="3" y="15"/>
                      <a:pt x="4" y="1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91" name="Freeform 527"/>
              <p:cNvSpPr/>
              <p:nvPr/>
            </p:nvSpPr>
            <p:spPr bwMode="auto">
              <a:xfrm>
                <a:off x="4300" y="1713"/>
                <a:ext cx="38" cy="24"/>
              </a:xfrm>
              <a:custGeom>
                <a:gdLst>
                  <a:gd fmla="*/ 4 w 22" name="T0"/>
                  <a:gd fmla="*/ 12 h 14" name="T1"/>
                  <a:gd fmla="*/ 20 w 22" name="T2"/>
                  <a:gd fmla="*/ 4 h 14" name="T3"/>
                  <a:gd fmla="*/ 20 w 22" name="T4"/>
                  <a:gd fmla="*/ 1 h 14" name="T5"/>
                  <a:gd fmla="*/ 1 w 22" name="T6"/>
                  <a:gd fmla="*/ 10 h 14" name="T7"/>
                  <a:gd fmla="*/ 4 w 22" name="T8"/>
                  <a:gd fmla="*/ 12 h 14" name="T9"/>
                </a:gdLst>
                <a:cxnLst>
                  <a:cxn ang="0">
                    <a:pos x="T0" y="T1"/>
                  </a:cxn>
                  <a:cxn ang="0">
                    <a:pos x="T2" y="T3"/>
                  </a:cxn>
                  <a:cxn ang="0">
                    <a:pos x="T4" y="T5"/>
                  </a:cxn>
                  <a:cxn ang="0">
                    <a:pos x="T6" y="T7"/>
                  </a:cxn>
                  <a:cxn ang="0">
                    <a:pos x="T8" y="T9"/>
                  </a:cxn>
                </a:cxnLst>
                <a:rect b="b" l="0" r="r" t="0"/>
                <a:pathLst>
                  <a:path h="14" w="22">
                    <a:moveTo>
                      <a:pt x="4" y="12"/>
                    </a:moveTo>
                    <a:cubicBezTo>
                      <a:pt x="8" y="7"/>
                      <a:pt x="14" y="5"/>
                      <a:pt x="20" y="4"/>
                    </a:cubicBezTo>
                    <a:cubicBezTo>
                      <a:pt x="21" y="4"/>
                      <a:pt x="22" y="1"/>
                      <a:pt x="20" y="1"/>
                    </a:cubicBezTo>
                    <a:cubicBezTo>
                      <a:pt x="13" y="0"/>
                      <a:pt x="5" y="4"/>
                      <a:pt x="1" y="10"/>
                    </a:cubicBezTo>
                    <a:cubicBezTo>
                      <a:pt x="0" y="12"/>
                      <a:pt x="3" y="14"/>
                      <a:pt x="4" y="1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92" name="Freeform 528"/>
              <p:cNvSpPr/>
              <p:nvPr/>
            </p:nvSpPr>
            <p:spPr bwMode="auto">
              <a:xfrm>
                <a:off x="4265" y="1767"/>
                <a:ext cx="51" cy="21"/>
              </a:xfrm>
              <a:custGeom>
                <a:gdLst>
                  <a:gd fmla="*/ 4 w 29" name="T0"/>
                  <a:gd fmla="*/ 11 h 12" name="T1"/>
                  <a:gd fmla="*/ 27 w 29" name="T2"/>
                  <a:gd fmla="*/ 5 h 12" name="T3"/>
                  <a:gd fmla="*/ 27 w 29" name="T4"/>
                  <a:gd fmla="*/ 2 h 12" name="T5"/>
                  <a:gd fmla="*/ 2 w 29" name="T6"/>
                  <a:gd fmla="*/ 8 h 12" name="T7"/>
                  <a:gd fmla="*/ 4 w 29" name="T8"/>
                  <a:gd fmla="*/ 11 h 12" name="T9"/>
                </a:gdLst>
                <a:cxnLst>
                  <a:cxn ang="0">
                    <a:pos x="T0" y="T1"/>
                  </a:cxn>
                  <a:cxn ang="0">
                    <a:pos x="T2" y="T3"/>
                  </a:cxn>
                  <a:cxn ang="0">
                    <a:pos x="T4" y="T5"/>
                  </a:cxn>
                  <a:cxn ang="0">
                    <a:pos x="T6" y="T7"/>
                  </a:cxn>
                  <a:cxn ang="0">
                    <a:pos x="T8" y="T9"/>
                  </a:cxn>
                </a:cxnLst>
                <a:rect b="b" l="0" r="r" t="0"/>
                <a:pathLst>
                  <a:path h="12" w="28">
                    <a:moveTo>
                      <a:pt x="4" y="11"/>
                    </a:moveTo>
                    <a:cubicBezTo>
                      <a:pt x="11" y="7"/>
                      <a:pt x="19" y="6"/>
                      <a:pt x="27" y="5"/>
                    </a:cubicBezTo>
                    <a:cubicBezTo>
                      <a:pt x="28" y="5"/>
                      <a:pt x="29" y="3"/>
                      <a:pt x="27" y="2"/>
                    </a:cubicBezTo>
                    <a:cubicBezTo>
                      <a:pt x="19" y="0"/>
                      <a:pt x="9" y="3"/>
                      <a:pt x="2" y="8"/>
                    </a:cubicBezTo>
                    <a:cubicBezTo>
                      <a:pt x="0" y="9"/>
                      <a:pt x="2" y="12"/>
                      <a:pt x="4" y="1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93" name="Freeform 529"/>
              <p:cNvSpPr/>
              <p:nvPr/>
            </p:nvSpPr>
            <p:spPr bwMode="auto">
              <a:xfrm>
                <a:off x="4235" y="1803"/>
                <a:ext cx="51" cy="22"/>
              </a:xfrm>
              <a:custGeom>
                <a:gdLst>
                  <a:gd fmla="*/ 4 w 29" name="T0"/>
                  <a:gd fmla="*/ 12 h 13" name="T1"/>
                  <a:gd fmla="*/ 27 w 29" name="T2"/>
                  <a:gd fmla="*/ 7 h 13" name="T3"/>
                  <a:gd fmla="*/ 27 w 29" name="T4"/>
                  <a:gd fmla="*/ 4 h 13" name="T5"/>
                  <a:gd fmla="*/ 2 w 29" name="T6"/>
                  <a:gd fmla="*/ 10 h 13" name="T7"/>
                  <a:gd fmla="*/ 4 w 29" name="T8"/>
                  <a:gd fmla="*/ 12 h 13" name="T9"/>
                </a:gdLst>
                <a:cxnLst>
                  <a:cxn ang="0">
                    <a:pos x="T0" y="T1"/>
                  </a:cxn>
                  <a:cxn ang="0">
                    <a:pos x="T2" y="T3"/>
                  </a:cxn>
                  <a:cxn ang="0">
                    <a:pos x="T4" y="T5"/>
                  </a:cxn>
                  <a:cxn ang="0">
                    <a:pos x="T6" y="T7"/>
                  </a:cxn>
                  <a:cxn ang="0">
                    <a:pos x="T8" y="T9"/>
                  </a:cxn>
                </a:cxnLst>
                <a:rect b="b" l="0" r="r" t="0"/>
                <a:pathLst>
                  <a:path h="13" w="28">
                    <a:moveTo>
                      <a:pt x="4" y="12"/>
                    </a:moveTo>
                    <a:cubicBezTo>
                      <a:pt x="11" y="7"/>
                      <a:pt x="18" y="7"/>
                      <a:pt x="27" y="7"/>
                    </a:cubicBezTo>
                    <a:cubicBezTo>
                      <a:pt x="28" y="7"/>
                      <a:pt x="29" y="4"/>
                      <a:pt x="27" y="4"/>
                    </a:cubicBezTo>
                    <a:cubicBezTo>
                      <a:pt x="19" y="0"/>
                      <a:pt x="8" y="4"/>
                      <a:pt x="2" y="10"/>
                    </a:cubicBezTo>
                    <a:cubicBezTo>
                      <a:pt x="0" y="11"/>
                      <a:pt x="2" y="13"/>
                      <a:pt x="4" y="1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94" name="Freeform 530"/>
              <p:cNvSpPr/>
              <p:nvPr/>
            </p:nvSpPr>
            <p:spPr bwMode="auto">
              <a:xfrm>
                <a:off x="4198" y="1843"/>
                <a:ext cx="54" cy="16"/>
              </a:xfrm>
              <a:custGeom>
                <a:gdLst>
                  <a:gd fmla="*/ 3 w 31" name="T0"/>
                  <a:gd fmla="*/ 9 h 9" name="T1"/>
                  <a:gd fmla="*/ 29 w 31" name="T2"/>
                  <a:gd fmla="*/ 5 h 9" name="T3"/>
                  <a:gd fmla="*/ 29 w 31" name="T4"/>
                  <a:gd fmla="*/ 2 h 9" name="T5"/>
                  <a:gd fmla="*/ 2 w 31" name="T6"/>
                  <a:gd fmla="*/ 5 h 9" name="T7"/>
                  <a:gd fmla="*/ 3 w 31" name="T8"/>
                  <a:gd fmla="*/ 9 h 9" name="T9"/>
                </a:gdLst>
                <a:cxnLst>
                  <a:cxn ang="0">
                    <a:pos x="T0" y="T1"/>
                  </a:cxn>
                  <a:cxn ang="0">
                    <a:pos x="T2" y="T3"/>
                  </a:cxn>
                  <a:cxn ang="0">
                    <a:pos x="T4" y="T5"/>
                  </a:cxn>
                  <a:cxn ang="0">
                    <a:pos x="T6" y="T7"/>
                  </a:cxn>
                  <a:cxn ang="0">
                    <a:pos x="T8" y="T9"/>
                  </a:cxn>
                </a:cxnLst>
                <a:rect b="b" l="0" r="r" t="0"/>
                <a:pathLst>
                  <a:path h="9" w="31">
                    <a:moveTo>
                      <a:pt x="3" y="9"/>
                    </a:moveTo>
                    <a:cubicBezTo>
                      <a:pt x="12" y="6"/>
                      <a:pt x="20" y="6"/>
                      <a:pt x="29" y="5"/>
                    </a:cubicBezTo>
                    <a:cubicBezTo>
                      <a:pt x="30" y="5"/>
                      <a:pt x="31" y="2"/>
                      <a:pt x="29" y="2"/>
                    </a:cubicBezTo>
                    <a:cubicBezTo>
                      <a:pt x="20" y="0"/>
                      <a:pt x="10" y="2"/>
                      <a:pt x="2" y="5"/>
                    </a:cubicBezTo>
                    <a:cubicBezTo>
                      <a:pt x="0" y="6"/>
                      <a:pt x="1" y="9"/>
                      <a:pt x="3" y="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95" name="Freeform 531"/>
              <p:cNvSpPr/>
              <p:nvPr/>
            </p:nvSpPr>
            <p:spPr bwMode="auto">
              <a:xfrm>
                <a:off x="4175" y="1876"/>
                <a:ext cx="47" cy="15"/>
              </a:xfrm>
              <a:custGeom>
                <a:gdLst>
                  <a:gd fmla="*/ 4 w 27" name="T0"/>
                  <a:gd fmla="*/ 7 h 8" name="T1"/>
                  <a:gd fmla="*/ 24 w 27" name="T2"/>
                  <a:gd fmla="*/ 5 h 8" name="T3"/>
                  <a:gd fmla="*/ 25 w 27" name="T4"/>
                  <a:gd fmla="*/ 2 h 8" name="T5"/>
                  <a:gd fmla="*/ 2 w 27" name="T6"/>
                  <a:gd fmla="*/ 3 h 8" name="T7"/>
                  <a:gd fmla="*/ 4 w 27" name="T8"/>
                  <a:gd fmla="*/ 7 h 8" name="T9"/>
                </a:gdLst>
                <a:cxnLst>
                  <a:cxn ang="0">
                    <a:pos x="T0" y="T1"/>
                  </a:cxn>
                  <a:cxn ang="0">
                    <a:pos x="T2" y="T3"/>
                  </a:cxn>
                  <a:cxn ang="0">
                    <a:pos x="T4" y="T5"/>
                  </a:cxn>
                  <a:cxn ang="0">
                    <a:pos x="T6" y="T7"/>
                  </a:cxn>
                  <a:cxn ang="0">
                    <a:pos x="T8" y="T9"/>
                  </a:cxn>
                </a:cxnLst>
                <a:rect b="b" l="0" r="r" t="0"/>
                <a:pathLst>
                  <a:path h="8" w="27">
                    <a:moveTo>
                      <a:pt x="4" y="7"/>
                    </a:moveTo>
                    <a:cubicBezTo>
                      <a:pt x="11" y="5"/>
                      <a:pt x="17" y="5"/>
                      <a:pt x="24" y="5"/>
                    </a:cubicBezTo>
                    <a:cubicBezTo>
                      <a:pt x="26" y="5"/>
                      <a:pt x="27" y="3"/>
                      <a:pt x="25" y="2"/>
                    </a:cubicBezTo>
                    <a:cubicBezTo>
                      <a:pt x="18" y="0"/>
                      <a:pt x="10" y="1"/>
                      <a:pt x="2" y="3"/>
                    </a:cubicBezTo>
                    <a:cubicBezTo>
                      <a:pt x="0" y="4"/>
                      <a:pt x="1" y="8"/>
                      <a:pt x="4" y="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96" name="Freeform 532"/>
              <p:cNvSpPr/>
              <p:nvPr/>
            </p:nvSpPr>
            <p:spPr bwMode="auto">
              <a:xfrm>
                <a:off x="4178" y="1898"/>
                <a:ext cx="48" cy="17"/>
              </a:xfrm>
              <a:custGeom>
                <a:gdLst>
                  <a:gd fmla="*/ 4 w 27" name="T0"/>
                  <a:gd fmla="*/ 10 h 10" name="T1"/>
                  <a:gd fmla="*/ 25 w 27" name="T2"/>
                  <a:gd fmla="*/ 3 h 10" name="T3"/>
                  <a:gd fmla="*/ 24 w 27" name="T4"/>
                  <a:gd fmla="*/ 0 h 10" name="T5"/>
                  <a:gd fmla="*/ 3 w 27" name="T6"/>
                  <a:gd fmla="*/ 6 h 10" name="T7"/>
                  <a:gd fmla="*/ 4 w 27" name="T8"/>
                  <a:gd fmla="*/ 10 h 10" name="T9"/>
                </a:gdLst>
                <a:cxnLst>
                  <a:cxn ang="0">
                    <a:pos x="T0" y="T1"/>
                  </a:cxn>
                  <a:cxn ang="0">
                    <a:pos x="T2" y="T3"/>
                  </a:cxn>
                  <a:cxn ang="0">
                    <a:pos x="T4" y="T5"/>
                  </a:cxn>
                  <a:cxn ang="0">
                    <a:pos x="T6" y="T7"/>
                  </a:cxn>
                  <a:cxn ang="0">
                    <a:pos x="T8" y="T9"/>
                  </a:cxn>
                </a:cxnLst>
                <a:rect b="b" l="0" r="r" t="0"/>
                <a:pathLst>
                  <a:path h="10" w="27">
                    <a:moveTo>
                      <a:pt x="4" y="10"/>
                    </a:moveTo>
                    <a:cubicBezTo>
                      <a:pt x="11" y="8"/>
                      <a:pt x="18" y="6"/>
                      <a:pt x="25" y="3"/>
                    </a:cubicBezTo>
                    <a:cubicBezTo>
                      <a:pt x="27" y="2"/>
                      <a:pt x="26" y="0"/>
                      <a:pt x="24" y="0"/>
                    </a:cubicBezTo>
                    <a:cubicBezTo>
                      <a:pt x="17" y="1"/>
                      <a:pt x="10" y="4"/>
                      <a:pt x="3" y="6"/>
                    </a:cubicBezTo>
                    <a:cubicBezTo>
                      <a:pt x="0" y="7"/>
                      <a:pt x="1" y="10"/>
                      <a:pt x="4" y="1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97" name="Freeform 533"/>
              <p:cNvSpPr/>
              <p:nvPr/>
            </p:nvSpPr>
            <p:spPr bwMode="auto">
              <a:xfrm>
                <a:off x="4187" y="1929"/>
                <a:ext cx="35" cy="37"/>
              </a:xfrm>
              <a:custGeom>
                <a:gdLst>
                  <a:gd fmla="*/ 4 w 20" name="T0"/>
                  <a:gd fmla="*/ 19 h 21" name="T1"/>
                  <a:gd fmla="*/ 10 w 20" name="T2"/>
                  <a:gd fmla="*/ 9 h 21" name="T3"/>
                  <a:gd fmla="*/ 19 w 20" name="T4"/>
                  <a:gd fmla="*/ 3 h 21" name="T5"/>
                  <a:gd fmla="*/ 17 w 20" name="T6"/>
                  <a:gd fmla="*/ 0 h 21" name="T7"/>
                  <a:gd fmla="*/ 0 w 20" name="T8"/>
                  <a:gd fmla="*/ 18 h 21" name="T9"/>
                  <a:gd fmla="*/ 4 w 20" name="T10"/>
                  <a:gd fmla="*/ 19 h 21" name="T11"/>
                </a:gdLst>
                <a:cxnLst>
                  <a:cxn ang="0">
                    <a:pos x="T0" y="T1"/>
                  </a:cxn>
                  <a:cxn ang="0">
                    <a:pos x="T2" y="T3"/>
                  </a:cxn>
                  <a:cxn ang="0">
                    <a:pos x="T4" y="T5"/>
                  </a:cxn>
                  <a:cxn ang="0">
                    <a:pos x="T6" y="T7"/>
                  </a:cxn>
                  <a:cxn ang="0">
                    <a:pos x="T8" y="T9"/>
                  </a:cxn>
                  <a:cxn ang="0">
                    <a:pos x="T10" y="T11"/>
                  </a:cxn>
                </a:cxnLst>
                <a:rect b="b" l="0" r="r" t="0"/>
                <a:pathLst>
                  <a:path h="21" w="20">
                    <a:moveTo>
                      <a:pt x="4" y="19"/>
                    </a:moveTo>
                    <a:cubicBezTo>
                      <a:pt x="5" y="16"/>
                      <a:pt x="8" y="12"/>
                      <a:pt x="10" y="9"/>
                    </a:cubicBezTo>
                    <a:cubicBezTo>
                      <a:pt x="13" y="7"/>
                      <a:pt x="16" y="5"/>
                      <a:pt x="19" y="3"/>
                    </a:cubicBezTo>
                    <a:cubicBezTo>
                      <a:pt x="20" y="2"/>
                      <a:pt x="19" y="0"/>
                      <a:pt x="17" y="0"/>
                    </a:cubicBezTo>
                    <a:cubicBezTo>
                      <a:pt x="9" y="2"/>
                      <a:pt x="3" y="10"/>
                      <a:pt x="0" y="18"/>
                    </a:cubicBezTo>
                    <a:cubicBezTo>
                      <a:pt x="0" y="20"/>
                      <a:pt x="3" y="21"/>
                      <a:pt x="4" y="1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98" name="Freeform 534"/>
              <p:cNvSpPr/>
              <p:nvPr/>
            </p:nvSpPr>
            <p:spPr bwMode="auto">
              <a:xfrm>
                <a:off x="4210" y="1950"/>
                <a:ext cx="30" cy="35"/>
              </a:xfrm>
              <a:custGeom>
                <a:gdLst>
                  <a:gd fmla="*/ 4 w 17" name="T0"/>
                  <a:gd fmla="*/ 17 h 20" name="T1"/>
                  <a:gd fmla="*/ 16 w 17" name="T2"/>
                  <a:gd fmla="*/ 3 h 20" name="T3"/>
                  <a:gd fmla="*/ 15 w 17" name="T4"/>
                  <a:gd fmla="*/ 0 h 20" name="T5"/>
                  <a:gd fmla="*/ 0 w 17" name="T6"/>
                  <a:gd fmla="*/ 16 h 20" name="T7"/>
                  <a:gd fmla="*/ 4 w 17" name="T8"/>
                  <a:gd fmla="*/ 17 h 20" name="T9"/>
                </a:gdLst>
                <a:cxnLst>
                  <a:cxn ang="0">
                    <a:pos x="T0" y="T1"/>
                  </a:cxn>
                  <a:cxn ang="0">
                    <a:pos x="T2" y="T3"/>
                  </a:cxn>
                  <a:cxn ang="0">
                    <a:pos x="T4" y="T5"/>
                  </a:cxn>
                  <a:cxn ang="0">
                    <a:pos x="T6" y="T7"/>
                  </a:cxn>
                  <a:cxn ang="0">
                    <a:pos x="T8" y="T9"/>
                  </a:cxn>
                </a:cxnLst>
                <a:rect b="b" l="0" r="r" t="0"/>
                <a:pathLst>
                  <a:path h="20" w="17">
                    <a:moveTo>
                      <a:pt x="4" y="17"/>
                    </a:moveTo>
                    <a:cubicBezTo>
                      <a:pt x="6" y="11"/>
                      <a:pt x="10" y="7"/>
                      <a:pt x="16" y="3"/>
                    </a:cubicBezTo>
                    <a:cubicBezTo>
                      <a:pt x="17" y="2"/>
                      <a:pt x="17" y="0"/>
                      <a:pt x="15" y="0"/>
                    </a:cubicBezTo>
                    <a:cubicBezTo>
                      <a:pt x="7" y="2"/>
                      <a:pt x="2" y="9"/>
                      <a:pt x="0" y="16"/>
                    </a:cubicBezTo>
                    <a:cubicBezTo>
                      <a:pt x="0" y="19"/>
                      <a:pt x="3" y="20"/>
                      <a:pt x="4" y="1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99" name="Freeform 535"/>
              <p:cNvSpPr/>
              <p:nvPr/>
            </p:nvSpPr>
            <p:spPr bwMode="auto">
              <a:xfrm>
                <a:off x="4242" y="1968"/>
                <a:ext cx="24" cy="32"/>
              </a:xfrm>
              <a:custGeom>
                <a:gdLst>
                  <a:gd fmla="*/ 4 w 14" name="T0"/>
                  <a:gd fmla="*/ 16 h 18" name="T1"/>
                  <a:gd fmla="*/ 14 w 14" name="T2"/>
                  <a:gd fmla="*/ 3 h 18" name="T3"/>
                  <a:gd fmla="*/ 11 w 14" name="T4"/>
                  <a:gd fmla="*/ 1 h 18" name="T5"/>
                  <a:gd fmla="*/ 2 w 14" name="T6"/>
                  <a:gd fmla="*/ 14 h 18" name="T7"/>
                  <a:gd fmla="*/ 4 w 14" name="T8"/>
                  <a:gd fmla="*/ 16 h 18" name="T9"/>
                </a:gdLst>
                <a:cxnLst>
                  <a:cxn ang="0">
                    <a:pos x="T0" y="T1"/>
                  </a:cxn>
                  <a:cxn ang="0">
                    <a:pos x="T2" y="T3"/>
                  </a:cxn>
                  <a:cxn ang="0">
                    <a:pos x="T4" y="T5"/>
                  </a:cxn>
                  <a:cxn ang="0">
                    <a:pos x="T6" y="T7"/>
                  </a:cxn>
                  <a:cxn ang="0">
                    <a:pos x="T8" y="T9"/>
                  </a:cxn>
                </a:cxnLst>
                <a:rect b="b" l="0" r="r" t="0"/>
                <a:pathLst>
                  <a:path h="18" w="14">
                    <a:moveTo>
                      <a:pt x="4" y="16"/>
                    </a:moveTo>
                    <a:cubicBezTo>
                      <a:pt x="8" y="12"/>
                      <a:pt x="11" y="8"/>
                      <a:pt x="14" y="3"/>
                    </a:cubicBezTo>
                    <a:cubicBezTo>
                      <a:pt x="14" y="2"/>
                      <a:pt x="12" y="0"/>
                      <a:pt x="11" y="1"/>
                    </a:cubicBezTo>
                    <a:cubicBezTo>
                      <a:pt x="7" y="5"/>
                      <a:pt x="4" y="10"/>
                      <a:pt x="2" y="14"/>
                    </a:cubicBezTo>
                    <a:cubicBezTo>
                      <a:pt x="0" y="16"/>
                      <a:pt x="3" y="18"/>
                      <a:pt x="4" y="1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00" name="Freeform 536"/>
              <p:cNvSpPr/>
              <p:nvPr/>
            </p:nvSpPr>
            <p:spPr bwMode="auto">
              <a:xfrm>
                <a:off x="4094" y="1862"/>
                <a:ext cx="86" cy="18"/>
              </a:xfrm>
              <a:custGeom>
                <a:gdLst>
                  <a:gd fmla="*/ 47 w 49" name="T0"/>
                  <a:gd fmla="*/ 1 h 10" name="T1"/>
                  <a:gd fmla="*/ 25 w 49" name="T2"/>
                  <a:gd fmla="*/ 3 h 10" name="T3"/>
                  <a:gd fmla="*/ 2 w 49" name="T4"/>
                  <a:gd fmla="*/ 1 h 10" name="T5"/>
                  <a:gd fmla="*/ 2 w 49" name="T6"/>
                  <a:gd fmla="*/ 4 h 10" name="T7"/>
                  <a:gd fmla="*/ 48 w 49" name="T8"/>
                  <a:gd fmla="*/ 4 h 10" name="T9"/>
                  <a:gd fmla="*/ 47 w 49" name="T10"/>
                  <a:gd fmla="*/ 1 h 10" name="T11"/>
                </a:gdLst>
                <a:cxnLst>
                  <a:cxn ang="0">
                    <a:pos x="T0" y="T1"/>
                  </a:cxn>
                  <a:cxn ang="0">
                    <a:pos x="T2" y="T3"/>
                  </a:cxn>
                  <a:cxn ang="0">
                    <a:pos x="T4" y="T5"/>
                  </a:cxn>
                  <a:cxn ang="0">
                    <a:pos x="T6" y="T7"/>
                  </a:cxn>
                  <a:cxn ang="0">
                    <a:pos x="T8" y="T9"/>
                  </a:cxn>
                  <a:cxn ang="0">
                    <a:pos x="T10" y="T11"/>
                  </a:cxn>
                </a:cxnLst>
                <a:rect b="b" l="0" r="r" t="0"/>
                <a:pathLst>
                  <a:path h="10" w="49">
                    <a:moveTo>
                      <a:pt x="47" y="1"/>
                    </a:moveTo>
                    <a:cubicBezTo>
                      <a:pt x="39" y="2"/>
                      <a:pt x="32" y="3"/>
                      <a:pt x="25" y="3"/>
                    </a:cubicBezTo>
                    <a:cubicBezTo>
                      <a:pt x="17" y="3"/>
                      <a:pt x="10" y="1"/>
                      <a:pt x="2" y="1"/>
                    </a:cubicBezTo>
                    <a:cubicBezTo>
                      <a:pt x="1" y="0"/>
                      <a:pt x="0" y="3"/>
                      <a:pt x="2" y="4"/>
                    </a:cubicBezTo>
                    <a:cubicBezTo>
                      <a:pt x="15" y="10"/>
                      <a:pt x="34" y="10"/>
                      <a:pt x="48" y="4"/>
                    </a:cubicBezTo>
                    <a:cubicBezTo>
                      <a:pt x="49" y="3"/>
                      <a:pt x="48" y="1"/>
                      <a:pt x="47"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01" name="Freeform 537"/>
              <p:cNvSpPr/>
              <p:nvPr/>
            </p:nvSpPr>
            <p:spPr bwMode="auto">
              <a:xfrm>
                <a:off x="4108" y="1883"/>
                <a:ext cx="58" cy="20"/>
              </a:xfrm>
              <a:custGeom>
                <a:gdLst>
                  <a:gd fmla="*/ 31 w 33" name="T0"/>
                  <a:gd fmla="*/ 7 h 11" name="T1"/>
                  <a:gd fmla="*/ 17 w 33" name="T2"/>
                  <a:gd fmla="*/ 4 h 11" name="T3"/>
                  <a:gd fmla="*/ 3 w 33" name="T4"/>
                  <a:gd fmla="*/ 0 h 11" name="T5"/>
                  <a:gd fmla="*/ 2 w 33" name="T6"/>
                  <a:gd fmla="*/ 3 h 11" name="T7"/>
                  <a:gd fmla="*/ 31 w 33" name="T8"/>
                  <a:gd fmla="*/ 10 h 11" name="T9"/>
                  <a:gd fmla="*/ 31 w 33" name="T10"/>
                  <a:gd fmla="*/ 7 h 11" name="T11"/>
                </a:gdLst>
                <a:cxnLst>
                  <a:cxn ang="0">
                    <a:pos x="T0" y="T1"/>
                  </a:cxn>
                  <a:cxn ang="0">
                    <a:pos x="T2" y="T3"/>
                  </a:cxn>
                  <a:cxn ang="0">
                    <a:pos x="T4" y="T5"/>
                  </a:cxn>
                  <a:cxn ang="0">
                    <a:pos x="T6" y="T7"/>
                  </a:cxn>
                  <a:cxn ang="0">
                    <a:pos x="T8" y="T9"/>
                  </a:cxn>
                  <a:cxn ang="0">
                    <a:pos x="T10" y="T11"/>
                  </a:cxn>
                </a:cxnLst>
                <a:rect b="b" l="0" r="r" t="0"/>
                <a:pathLst>
                  <a:path h="11" w="33">
                    <a:moveTo>
                      <a:pt x="31" y="7"/>
                    </a:moveTo>
                    <a:cubicBezTo>
                      <a:pt x="26" y="6"/>
                      <a:pt x="22" y="5"/>
                      <a:pt x="17" y="4"/>
                    </a:cubicBezTo>
                    <a:cubicBezTo>
                      <a:pt x="12" y="3"/>
                      <a:pt x="8" y="1"/>
                      <a:pt x="3" y="0"/>
                    </a:cubicBezTo>
                    <a:cubicBezTo>
                      <a:pt x="2" y="0"/>
                      <a:pt x="0" y="2"/>
                      <a:pt x="2" y="3"/>
                    </a:cubicBezTo>
                    <a:cubicBezTo>
                      <a:pt x="9" y="9"/>
                      <a:pt x="21" y="11"/>
                      <a:pt x="31" y="10"/>
                    </a:cubicBezTo>
                    <a:cubicBezTo>
                      <a:pt x="32" y="9"/>
                      <a:pt x="33" y="7"/>
                      <a:pt x="31" y="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02" name="Freeform 538"/>
              <p:cNvSpPr/>
              <p:nvPr/>
            </p:nvSpPr>
            <p:spPr bwMode="auto">
              <a:xfrm>
                <a:off x="4127" y="1834"/>
                <a:ext cx="62" cy="13"/>
              </a:xfrm>
              <a:custGeom>
                <a:gdLst>
                  <a:gd fmla="*/ 32 w 35" name="T0"/>
                  <a:gd fmla="*/ 2 h 7" name="T1"/>
                  <a:gd fmla="*/ 2 w 35" name="T2"/>
                  <a:gd fmla="*/ 0 h 7" name="T3"/>
                  <a:gd fmla="*/ 2 w 35" name="T4"/>
                  <a:gd fmla="*/ 4 h 7" name="T5"/>
                  <a:gd fmla="*/ 33 w 35" name="T6"/>
                  <a:gd fmla="*/ 6 h 7" name="T7"/>
                  <a:gd fmla="*/ 32 w 35" name="T8"/>
                  <a:gd fmla="*/ 2 h 7" name="T9"/>
                </a:gdLst>
                <a:cxnLst>
                  <a:cxn ang="0">
                    <a:pos x="T0" y="T1"/>
                  </a:cxn>
                  <a:cxn ang="0">
                    <a:pos x="T2" y="T3"/>
                  </a:cxn>
                  <a:cxn ang="0">
                    <a:pos x="T4" y="T5"/>
                  </a:cxn>
                  <a:cxn ang="0">
                    <a:pos x="T6" y="T7"/>
                  </a:cxn>
                  <a:cxn ang="0">
                    <a:pos x="T8" y="T9"/>
                  </a:cxn>
                </a:cxnLst>
                <a:rect b="b" l="0" r="r" t="0"/>
                <a:pathLst>
                  <a:path h="7" w="35">
                    <a:moveTo>
                      <a:pt x="32" y="2"/>
                    </a:moveTo>
                    <a:cubicBezTo>
                      <a:pt x="22" y="2"/>
                      <a:pt x="12" y="1"/>
                      <a:pt x="2" y="0"/>
                    </a:cubicBezTo>
                    <a:cubicBezTo>
                      <a:pt x="0" y="0"/>
                      <a:pt x="0" y="3"/>
                      <a:pt x="2" y="4"/>
                    </a:cubicBezTo>
                    <a:cubicBezTo>
                      <a:pt x="12" y="7"/>
                      <a:pt x="23" y="7"/>
                      <a:pt x="33" y="6"/>
                    </a:cubicBezTo>
                    <a:cubicBezTo>
                      <a:pt x="35" y="5"/>
                      <a:pt x="34" y="2"/>
                      <a:pt x="32"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03" name="Freeform 539"/>
              <p:cNvSpPr/>
              <p:nvPr/>
            </p:nvSpPr>
            <p:spPr bwMode="auto">
              <a:xfrm>
                <a:off x="3723" y="2035"/>
                <a:ext cx="99" cy="30"/>
              </a:xfrm>
              <a:custGeom>
                <a:gdLst>
                  <a:gd fmla="*/ 53 w 56" name="T0"/>
                  <a:gd fmla="*/ 1 h 17" name="T1"/>
                  <a:gd fmla="*/ 2 w 56" name="T2"/>
                  <a:gd fmla="*/ 12 h 17" name="T3"/>
                  <a:gd fmla="*/ 2 w 56" name="T4"/>
                  <a:gd fmla="*/ 15 h 17" name="T5"/>
                  <a:gd fmla="*/ 54 w 56" name="T6"/>
                  <a:gd fmla="*/ 4 h 17" name="T7"/>
                  <a:gd fmla="*/ 53 w 56" name="T8"/>
                  <a:gd fmla="*/ 1 h 17" name="T9"/>
                </a:gdLst>
                <a:cxnLst>
                  <a:cxn ang="0">
                    <a:pos x="T0" y="T1"/>
                  </a:cxn>
                  <a:cxn ang="0">
                    <a:pos x="T2" y="T3"/>
                  </a:cxn>
                  <a:cxn ang="0">
                    <a:pos x="T4" y="T5"/>
                  </a:cxn>
                  <a:cxn ang="0">
                    <a:pos x="T6" y="T7"/>
                  </a:cxn>
                  <a:cxn ang="0">
                    <a:pos x="T8" y="T9"/>
                  </a:cxn>
                </a:cxnLst>
                <a:rect b="b" l="0" r="r" t="0"/>
                <a:pathLst>
                  <a:path h="17" w="56">
                    <a:moveTo>
                      <a:pt x="53" y="1"/>
                    </a:moveTo>
                    <a:cubicBezTo>
                      <a:pt x="36" y="7"/>
                      <a:pt x="20" y="11"/>
                      <a:pt x="2" y="12"/>
                    </a:cubicBezTo>
                    <a:cubicBezTo>
                      <a:pt x="0" y="12"/>
                      <a:pt x="0" y="15"/>
                      <a:pt x="2" y="15"/>
                    </a:cubicBezTo>
                    <a:cubicBezTo>
                      <a:pt x="20" y="17"/>
                      <a:pt x="38" y="13"/>
                      <a:pt x="54" y="4"/>
                    </a:cubicBezTo>
                    <a:cubicBezTo>
                      <a:pt x="56" y="3"/>
                      <a:pt x="55" y="0"/>
                      <a:pt x="53"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04" name="Freeform 540"/>
              <p:cNvSpPr/>
              <p:nvPr/>
            </p:nvSpPr>
            <p:spPr bwMode="auto">
              <a:xfrm>
                <a:off x="3769" y="2035"/>
                <a:ext cx="68" cy="58"/>
              </a:xfrm>
              <a:custGeom>
                <a:gdLst>
                  <a:gd fmla="*/ 36 w 39" name="T0"/>
                  <a:gd fmla="*/ 1 h 33" name="T1"/>
                  <a:gd fmla="*/ 1 w 39" name="T2"/>
                  <a:gd fmla="*/ 29 h 33" name="T3"/>
                  <a:gd fmla="*/ 2 w 39" name="T4"/>
                  <a:gd fmla="*/ 32 h 33" name="T5"/>
                  <a:gd fmla="*/ 38 w 39" name="T6"/>
                  <a:gd fmla="*/ 3 h 33" name="T7"/>
                  <a:gd fmla="*/ 36 w 39" name="T8"/>
                  <a:gd fmla="*/ 1 h 33" name="T9"/>
                </a:gdLst>
                <a:cxnLst>
                  <a:cxn ang="0">
                    <a:pos x="T0" y="T1"/>
                  </a:cxn>
                  <a:cxn ang="0">
                    <a:pos x="T2" y="T3"/>
                  </a:cxn>
                  <a:cxn ang="0">
                    <a:pos x="T4" y="T5"/>
                  </a:cxn>
                  <a:cxn ang="0">
                    <a:pos x="T6" y="T7"/>
                  </a:cxn>
                  <a:cxn ang="0">
                    <a:pos x="T8" y="T9"/>
                  </a:cxn>
                </a:cxnLst>
                <a:rect b="b" l="0" r="r" t="0"/>
                <a:pathLst>
                  <a:path h="33" w="39">
                    <a:moveTo>
                      <a:pt x="36" y="1"/>
                    </a:moveTo>
                    <a:cubicBezTo>
                      <a:pt x="25" y="13"/>
                      <a:pt x="14" y="21"/>
                      <a:pt x="1" y="29"/>
                    </a:cubicBezTo>
                    <a:cubicBezTo>
                      <a:pt x="0" y="30"/>
                      <a:pt x="1" y="33"/>
                      <a:pt x="2" y="32"/>
                    </a:cubicBezTo>
                    <a:cubicBezTo>
                      <a:pt x="17" y="27"/>
                      <a:pt x="30" y="15"/>
                      <a:pt x="38" y="3"/>
                    </a:cubicBezTo>
                    <a:cubicBezTo>
                      <a:pt x="39" y="1"/>
                      <a:pt x="37" y="0"/>
                      <a:pt x="36"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05" name="Freeform 541"/>
              <p:cNvSpPr/>
              <p:nvPr/>
            </p:nvSpPr>
            <p:spPr bwMode="auto">
              <a:xfrm>
                <a:off x="3767" y="2100"/>
                <a:ext cx="48" cy="31"/>
              </a:xfrm>
              <a:custGeom>
                <a:gdLst>
                  <a:gd fmla="*/ 23 w 27" name="T0"/>
                  <a:gd fmla="*/ 1 h 18" name="T1"/>
                  <a:gd fmla="*/ 2 w 27" name="T2"/>
                  <a:gd fmla="*/ 14 h 18" name="T3"/>
                  <a:gd fmla="*/ 4 w 27" name="T4"/>
                  <a:gd fmla="*/ 17 h 18" name="T5"/>
                  <a:gd fmla="*/ 25 w 27" name="T6"/>
                  <a:gd fmla="*/ 4 h 18" name="T7"/>
                  <a:gd fmla="*/ 23 w 27" name="T8"/>
                  <a:gd fmla="*/ 1 h 18" name="T9"/>
                </a:gdLst>
                <a:cxnLst>
                  <a:cxn ang="0">
                    <a:pos x="T0" y="T1"/>
                  </a:cxn>
                  <a:cxn ang="0">
                    <a:pos x="T2" y="T3"/>
                  </a:cxn>
                  <a:cxn ang="0">
                    <a:pos x="T4" y="T5"/>
                  </a:cxn>
                  <a:cxn ang="0">
                    <a:pos x="T6" y="T7"/>
                  </a:cxn>
                  <a:cxn ang="0">
                    <a:pos x="T8" y="T9"/>
                  </a:cxn>
                </a:cxnLst>
                <a:rect b="b" l="0" r="r" t="0"/>
                <a:pathLst>
                  <a:path h="18" w="27">
                    <a:moveTo>
                      <a:pt x="23" y="1"/>
                    </a:moveTo>
                    <a:cubicBezTo>
                      <a:pt x="16" y="5"/>
                      <a:pt x="8" y="9"/>
                      <a:pt x="2" y="14"/>
                    </a:cubicBezTo>
                    <a:cubicBezTo>
                      <a:pt x="0" y="16"/>
                      <a:pt x="2" y="18"/>
                      <a:pt x="4" y="17"/>
                    </a:cubicBezTo>
                    <a:cubicBezTo>
                      <a:pt x="11" y="14"/>
                      <a:pt x="18" y="8"/>
                      <a:pt x="25" y="4"/>
                    </a:cubicBezTo>
                    <a:cubicBezTo>
                      <a:pt x="27" y="3"/>
                      <a:pt x="25" y="0"/>
                      <a:pt x="23"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06" name="Freeform 542"/>
              <p:cNvSpPr/>
              <p:nvPr/>
            </p:nvSpPr>
            <p:spPr bwMode="auto">
              <a:xfrm>
                <a:off x="3732" y="2017"/>
                <a:ext cx="54" cy="16"/>
              </a:xfrm>
              <a:custGeom>
                <a:gdLst>
                  <a:gd fmla="*/ 29 w 31" name="T0"/>
                  <a:gd fmla="*/ 0 h 9" name="T1"/>
                  <a:gd fmla="*/ 15 w 31" name="T2"/>
                  <a:gd fmla="*/ 2 h 9" name="T3"/>
                  <a:gd fmla="*/ 1 w 31" name="T4"/>
                  <a:gd fmla="*/ 6 h 9" name="T5"/>
                  <a:gd fmla="*/ 2 w 31" name="T6"/>
                  <a:gd fmla="*/ 9 h 9" name="T7"/>
                  <a:gd fmla="*/ 15 w 31" name="T8"/>
                  <a:gd fmla="*/ 7 h 9" name="T9"/>
                  <a:gd fmla="*/ 29 w 31" name="T10"/>
                  <a:gd fmla="*/ 2 h 9" name="T11"/>
                  <a:gd fmla="*/ 29 w 31" name="T12"/>
                  <a:gd fmla="*/ 0 h 9" name="T13"/>
                </a:gdLst>
                <a:cxnLst>
                  <a:cxn ang="0">
                    <a:pos x="T0" y="T1"/>
                  </a:cxn>
                  <a:cxn ang="0">
                    <a:pos x="T2" y="T3"/>
                  </a:cxn>
                  <a:cxn ang="0">
                    <a:pos x="T4" y="T5"/>
                  </a:cxn>
                  <a:cxn ang="0">
                    <a:pos x="T6" y="T7"/>
                  </a:cxn>
                  <a:cxn ang="0">
                    <a:pos x="T8" y="T9"/>
                  </a:cxn>
                  <a:cxn ang="0">
                    <a:pos x="T10" y="T11"/>
                  </a:cxn>
                  <a:cxn ang="0">
                    <a:pos x="T12" y="T13"/>
                  </a:cxn>
                </a:cxnLst>
                <a:rect b="b" l="0" r="r" t="0"/>
                <a:pathLst>
                  <a:path h="9" w="31">
                    <a:moveTo>
                      <a:pt x="29" y="0"/>
                    </a:moveTo>
                    <a:cubicBezTo>
                      <a:pt x="24" y="1"/>
                      <a:pt x="19" y="1"/>
                      <a:pt x="15" y="2"/>
                    </a:cubicBezTo>
                    <a:cubicBezTo>
                      <a:pt x="10" y="3"/>
                      <a:pt x="6" y="4"/>
                      <a:pt x="1" y="6"/>
                    </a:cubicBezTo>
                    <a:cubicBezTo>
                      <a:pt x="0" y="7"/>
                      <a:pt x="0" y="9"/>
                      <a:pt x="2" y="9"/>
                    </a:cubicBezTo>
                    <a:cubicBezTo>
                      <a:pt x="6" y="9"/>
                      <a:pt x="10" y="8"/>
                      <a:pt x="15" y="7"/>
                    </a:cubicBezTo>
                    <a:cubicBezTo>
                      <a:pt x="20" y="5"/>
                      <a:pt x="24" y="3"/>
                      <a:pt x="29" y="2"/>
                    </a:cubicBezTo>
                    <a:cubicBezTo>
                      <a:pt x="31" y="2"/>
                      <a:pt x="30" y="0"/>
                      <a:pt x="29" y="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07" name="Freeform 543"/>
              <p:cNvSpPr/>
              <p:nvPr/>
            </p:nvSpPr>
            <p:spPr bwMode="auto">
              <a:xfrm>
                <a:off x="3704" y="1987"/>
                <a:ext cx="54" cy="16"/>
              </a:xfrm>
              <a:custGeom>
                <a:gdLst>
                  <a:gd fmla="*/ 28 w 31" name="T0"/>
                  <a:gd fmla="*/ 0 h 9" name="T1"/>
                  <a:gd fmla="*/ 2 w 31" name="T2"/>
                  <a:gd fmla="*/ 5 h 9" name="T3"/>
                  <a:gd fmla="*/ 3 w 31" name="T4"/>
                  <a:gd fmla="*/ 8 h 9" name="T5"/>
                  <a:gd fmla="*/ 28 w 31" name="T6"/>
                  <a:gd fmla="*/ 3 h 9" name="T7"/>
                  <a:gd fmla="*/ 28 w 31" name="T8"/>
                  <a:gd fmla="*/ 0 h 9" name="T9"/>
                </a:gdLst>
                <a:cxnLst>
                  <a:cxn ang="0">
                    <a:pos x="T0" y="T1"/>
                  </a:cxn>
                  <a:cxn ang="0">
                    <a:pos x="T2" y="T3"/>
                  </a:cxn>
                  <a:cxn ang="0">
                    <a:pos x="T4" y="T5"/>
                  </a:cxn>
                  <a:cxn ang="0">
                    <a:pos x="T6" y="T7"/>
                  </a:cxn>
                  <a:cxn ang="0">
                    <a:pos x="T8" y="T9"/>
                  </a:cxn>
                </a:cxnLst>
                <a:rect b="b" l="0" r="r" t="0"/>
                <a:pathLst>
                  <a:path h="9" w="31">
                    <a:moveTo>
                      <a:pt x="28" y="0"/>
                    </a:moveTo>
                    <a:cubicBezTo>
                      <a:pt x="19" y="1"/>
                      <a:pt x="10" y="2"/>
                      <a:pt x="2" y="5"/>
                    </a:cubicBezTo>
                    <a:cubicBezTo>
                      <a:pt x="0" y="6"/>
                      <a:pt x="1" y="9"/>
                      <a:pt x="3" y="8"/>
                    </a:cubicBezTo>
                    <a:cubicBezTo>
                      <a:pt x="11" y="8"/>
                      <a:pt x="20" y="5"/>
                      <a:pt x="28" y="3"/>
                    </a:cubicBezTo>
                    <a:cubicBezTo>
                      <a:pt x="31" y="3"/>
                      <a:pt x="30" y="0"/>
                      <a:pt x="28" y="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08" name="Freeform 544"/>
              <p:cNvSpPr/>
              <p:nvPr/>
            </p:nvSpPr>
            <p:spPr bwMode="auto">
              <a:xfrm>
                <a:off x="3820" y="2045"/>
                <a:ext cx="82" cy="28"/>
              </a:xfrm>
              <a:custGeom>
                <a:gdLst>
                  <a:gd fmla="*/ 2 w 47" name="T0"/>
                  <a:gd fmla="*/ 5 h 16" name="T1"/>
                  <a:gd fmla="*/ 46 w 47" name="T2"/>
                  <a:gd fmla="*/ 13 h 16" name="T3"/>
                  <a:gd fmla="*/ 45 w 47" name="T4"/>
                  <a:gd fmla="*/ 10 h 16" name="T5"/>
                  <a:gd fmla="*/ 4 w 47" name="T6"/>
                  <a:gd fmla="*/ 1 h 16" name="T7"/>
                  <a:gd fmla="*/ 2 w 47" name="T8"/>
                  <a:gd fmla="*/ 5 h 16" name="T9"/>
                </a:gdLst>
                <a:cxnLst>
                  <a:cxn ang="0">
                    <a:pos x="T0" y="T1"/>
                  </a:cxn>
                  <a:cxn ang="0">
                    <a:pos x="T2" y="T3"/>
                  </a:cxn>
                  <a:cxn ang="0">
                    <a:pos x="T4" y="T5"/>
                  </a:cxn>
                  <a:cxn ang="0">
                    <a:pos x="T6" y="T7"/>
                  </a:cxn>
                  <a:cxn ang="0">
                    <a:pos x="T8" y="T9"/>
                  </a:cxn>
                </a:cxnLst>
                <a:rect b="b" l="0" r="r" t="0"/>
                <a:pathLst>
                  <a:path h="16" w="47">
                    <a:moveTo>
                      <a:pt x="2" y="5"/>
                    </a:moveTo>
                    <a:cubicBezTo>
                      <a:pt x="15" y="13"/>
                      <a:pt x="31" y="16"/>
                      <a:pt x="46" y="13"/>
                    </a:cubicBezTo>
                    <a:cubicBezTo>
                      <a:pt x="47" y="13"/>
                      <a:pt x="47" y="10"/>
                      <a:pt x="45" y="10"/>
                    </a:cubicBezTo>
                    <a:cubicBezTo>
                      <a:pt x="30" y="10"/>
                      <a:pt x="17" y="8"/>
                      <a:pt x="4" y="1"/>
                    </a:cubicBezTo>
                    <a:cubicBezTo>
                      <a:pt x="2" y="0"/>
                      <a:pt x="0" y="3"/>
                      <a:pt x="2" y="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09" name="Freeform 545"/>
              <p:cNvSpPr/>
              <p:nvPr/>
            </p:nvSpPr>
            <p:spPr bwMode="auto">
              <a:xfrm>
                <a:off x="3816" y="2080"/>
                <a:ext cx="53" cy="30"/>
              </a:xfrm>
              <a:custGeom>
                <a:gdLst>
                  <a:gd fmla="*/ 1 w 30" name="T0"/>
                  <a:gd fmla="*/ 4 h 17" name="T1"/>
                  <a:gd fmla="*/ 28 w 30" name="T2"/>
                  <a:gd fmla="*/ 17 h 17" name="T3"/>
                  <a:gd fmla="*/ 29 w 30" name="T4"/>
                  <a:gd fmla="*/ 14 h 17" name="T5"/>
                  <a:gd fmla="*/ 4 w 30" name="T6"/>
                  <a:gd fmla="*/ 2 h 17" name="T7"/>
                  <a:gd fmla="*/ 1 w 30" name="T8"/>
                  <a:gd fmla="*/ 4 h 17" name="T9"/>
                </a:gdLst>
                <a:cxnLst>
                  <a:cxn ang="0">
                    <a:pos x="T0" y="T1"/>
                  </a:cxn>
                  <a:cxn ang="0">
                    <a:pos x="T2" y="T3"/>
                  </a:cxn>
                  <a:cxn ang="0">
                    <a:pos x="T4" y="T5"/>
                  </a:cxn>
                  <a:cxn ang="0">
                    <a:pos x="T6" y="T7"/>
                  </a:cxn>
                  <a:cxn ang="0">
                    <a:pos x="T8" y="T9"/>
                  </a:cxn>
                </a:cxnLst>
                <a:rect b="b" l="0" r="r" t="0"/>
                <a:pathLst>
                  <a:path h="17" w="30">
                    <a:moveTo>
                      <a:pt x="1" y="4"/>
                    </a:moveTo>
                    <a:cubicBezTo>
                      <a:pt x="8" y="11"/>
                      <a:pt x="18" y="17"/>
                      <a:pt x="28" y="17"/>
                    </a:cubicBezTo>
                    <a:cubicBezTo>
                      <a:pt x="30" y="17"/>
                      <a:pt x="30" y="14"/>
                      <a:pt x="29" y="14"/>
                    </a:cubicBezTo>
                    <a:cubicBezTo>
                      <a:pt x="19" y="11"/>
                      <a:pt x="11" y="8"/>
                      <a:pt x="4" y="2"/>
                    </a:cubicBezTo>
                    <a:cubicBezTo>
                      <a:pt x="2" y="0"/>
                      <a:pt x="0" y="2"/>
                      <a:pt x="1"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10" name="Freeform 546"/>
              <p:cNvSpPr/>
              <p:nvPr/>
            </p:nvSpPr>
            <p:spPr bwMode="auto">
              <a:xfrm>
                <a:off x="3797" y="2114"/>
                <a:ext cx="44" cy="23"/>
              </a:xfrm>
              <a:custGeom>
                <a:gdLst>
                  <a:gd fmla="*/ 2 w 25" name="T0"/>
                  <a:gd fmla="*/ 4 h 13" name="T1"/>
                  <a:gd fmla="*/ 22 w 25" name="T2"/>
                  <a:gd fmla="*/ 13 h 13" name="T3"/>
                  <a:gd fmla="*/ 23 w 25" name="T4"/>
                  <a:gd fmla="*/ 10 h 13" name="T5"/>
                  <a:gd fmla="*/ 4 w 25" name="T6"/>
                  <a:gd fmla="*/ 1 h 13" name="T7"/>
                  <a:gd fmla="*/ 2 w 25" name="T8"/>
                  <a:gd fmla="*/ 4 h 13" name="T9"/>
                </a:gdLst>
                <a:cxnLst>
                  <a:cxn ang="0">
                    <a:pos x="T0" y="T1"/>
                  </a:cxn>
                  <a:cxn ang="0">
                    <a:pos x="T2" y="T3"/>
                  </a:cxn>
                  <a:cxn ang="0">
                    <a:pos x="T4" y="T5"/>
                  </a:cxn>
                  <a:cxn ang="0">
                    <a:pos x="T6" y="T7"/>
                  </a:cxn>
                  <a:cxn ang="0">
                    <a:pos x="T8" y="T9"/>
                  </a:cxn>
                </a:cxnLst>
                <a:rect b="b" l="0" r="r" t="0"/>
                <a:pathLst>
                  <a:path h="13" w="25">
                    <a:moveTo>
                      <a:pt x="2" y="4"/>
                    </a:moveTo>
                    <a:cubicBezTo>
                      <a:pt x="8" y="8"/>
                      <a:pt x="15" y="11"/>
                      <a:pt x="22" y="13"/>
                    </a:cubicBezTo>
                    <a:cubicBezTo>
                      <a:pt x="23" y="13"/>
                      <a:pt x="25" y="11"/>
                      <a:pt x="23" y="10"/>
                    </a:cubicBezTo>
                    <a:cubicBezTo>
                      <a:pt x="17" y="7"/>
                      <a:pt x="10" y="5"/>
                      <a:pt x="4" y="1"/>
                    </a:cubicBezTo>
                    <a:cubicBezTo>
                      <a:pt x="2" y="0"/>
                      <a:pt x="0" y="3"/>
                      <a:pt x="2"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11" name="Freeform 547"/>
              <p:cNvSpPr/>
              <p:nvPr/>
            </p:nvSpPr>
            <p:spPr bwMode="auto">
              <a:xfrm>
                <a:off x="3533" y="2098"/>
                <a:ext cx="48" cy="100"/>
              </a:xfrm>
              <a:custGeom>
                <a:gdLst>
                  <a:gd fmla="*/ 4 w 27" name="T0"/>
                  <a:gd fmla="*/ 55 h 57" name="T1"/>
                  <a:gd fmla="*/ 26 w 27" name="T2"/>
                  <a:gd fmla="*/ 4 h 57" name="T3"/>
                  <a:gd fmla="*/ 23 w 27" name="T4"/>
                  <a:gd fmla="*/ 2 h 57" name="T5"/>
                  <a:gd fmla="*/ 0 w 27" name="T6"/>
                  <a:gd fmla="*/ 54 h 57" name="T7"/>
                  <a:gd fmla="*/ 4 w 27" name="T8"/>
                  <a:gd fmla="*/ 55 h 57" name="T9"/>
                </a:gdLst>
                <a:cxnLst>
                  <a:cxn ang="0">
                    <a:pos x="T0" y="T1"/>
                  </a:cxn>
                  <a:cxn ang="0">
                    <a:pos x="T2" y="T3"/>
                  </a:cxn>
                  <a:cxn ang="0">
                    <a:pos x="T4" y="T5"/>
                  </a:cxn>
                  <a:cxn ang="0">
                    <a:pos x="T6" y="T7"/>
                  </a:cxn>
                  <a:cxn ang="0">
                    <a:pos x="T8" y="T9"/>
                  </a:cxn>
                </a:cxnLst>
                <a:rect b="b" l="0" r="r" t="0"/>
                <a:pathLst>
                  <a:path h="57" w="27">
                    <a:moveTo>
                      <a:pt x="4" y="55"/>
                    </a:moveTo>
                    <a:cubicBezTo>
                      <a:pt x="8" y="36"/>
                      <a:pt x="16" y="20"/>
                      <a:pt x="26" y="4"/>
                    </a:cubicBezTo>
                    <a:cubicBezTo>
                      <a:pt x="27" y="2"/>
                      <a:pt x="24" y="0"/>
                      <a:pt x="23" y="2"/>
                    </a:cubicBezTo>
                    <a:cubicBezTo>
                      <a:pt x="11" y="16"/>
                      <a:pt x="3" y="35"/>
                      <a:pt x="0" y="54"/>
                    </a:cubicBezTo>
                    <a:cubicBezTo>
                      <a:pt x="0" y="56"/>
                      <a:pt x="3" y="57"/>
                      <a:pt x="4" y="5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12" name="Freeform 548"/>
              <p:cNvSpPr/>
              <p:nvPr/>
            </p:nvSpPr>
            <p:spPr bwMode="auto">
              <a:xfrm>
                <a:off x="3570" y="2123"/>
                <a:ext cx="49" cy="77"/>
              </a:xfrm>
              <a:custGeom>
                <a:gdLst>
                  <a:gd fmla="*/ 4 w 28" name="T0"/>
                  <a:gd fmla="*/ 43 h 44" name="T1"/>
                  <a:gd fmla="*/ 27 w 28" name="T2"/>
                  <a:gd fmla="*/ 3 h 44" name="T3"/>
                  <a:gd fmla="*/ 25 w 28" name="T4"/>
                  <a:gd fmla="*/ 1 h 44" name="T5"/>
                  <a:gd fmla="*/ 1 w 28" name="T6"/>
                  <a:gd fmla="*/ 42 h 44" name="T7"/>
                  <a:gd fmla="*/ 4 w 28" name="T8"/>
                  <a:gd fmla="*/ 43 h 44" name="T9"/>
                </a:gdLst>
                <a:cxnLst>
                  <a:cxn ang="0">
                    <a:pos x="T0" y="T1"/>
                  </a:cxn>
                  <a:cxn ang="0">
                    <a:pos x="T2" y="T3"/>
                  </a:cxn>
                  <a:cxn ang="0">
                    <a:pos x="T4" y="T5"/>
                  </a:cxn>
                  <a:cxn ang="0">
                    <a:pos x="T6" y="T7"/>
                  </a:cxn>
                  <a:cxn ang="0">
                    <a:pos x="T8" y="T9"/>
                  </a:cxn>
                </a:cxnLst>
                <a:rect b="b" l="0" r="r" t="0"/>
                <a:pathLst>
                  <a:path h="44" w="28">
                    <a:moveTo>
                      <a:pt x="4" y="43"/>
                    </a:moveTo>
                    <a:cubicBezTo>
                      <a:pt x="11" y="29"/>
                      <a:pt x="18" y="16"/>
                      <a:pt x="27" y="3"/>
                    </a:cubicBezTo>
                    <a:cubicBezTo>
                      <a:pt x="28" y="2"/>
                      <a:pt x="26" y="0"/>
                      <a:pt x="25" y="1"/>
                    </a:cubicBezTo>
                    <a:cubicBezTo>
                      <a:pt x="14" y="12"/>
                      <a:pt x="5" y="27"/>
                      <a:pt x="1" y="42"/>
                    </a:cubicBezTo>
                    <a:cubicBezTo>
                      <a:pt x="0" y="43"/>
                      <a:pt x="3" y="44"/>
                      <a:pt x="4" y="4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13" name="Freeform 549"/>
              <p:cNvSpPr/>
              <p:nvPr/>
            </p:nvSpPr>
            <p:spPr bwMode="auto">
              <a:xfrm>
                <a:off x="3605" y="2149"/>
                <a:ext cx="37" cy="60"/>
              </a:xfrm>
              <a:custGeom>
                <a:gdLst>
                  <a:gd fmla="*/ 4 w 21" name="T0"/>
                  <a:gd fmla="*/ 32 h 34" name="T1"/>
                  <a:gd fmla="*/ 20 w 21" name="T2"/>
                  <a:gd fmla="*/ 3 h 34" name="T3"/>
                  <a:gd fmla="*/ 17 w 21" name="T4"/>
                  <a:gd fmla="*/ 1 h 34" name="T5"/>
                  <a:gd fmla="*/ 1 w 21" name="T6"/>
                  <a:gd fmla="*/ 31 h 34" name="T7"/>
                  <a:gd fmla="*/ 4 w 21" name="T8"/>
                  <a:gd fmla="*/ 32 h 34" name="T9"/>
                </a:gdLst>
                <a:cxnLst>
                  <a:cxn ang="0">
                    <a:pos x="T0" y="T1"/>
                  </a:cxn>
                  <a:cxn ang="0">
                    <a:pos x="T2" y="T3"/>
                  </a:cxn>
                  <a:cxn ang="0">
                    <a:pos x="T4" y="T5"/>
                  </a:cxn>
                  <a:cxn ang="0">
                    <a:pos x="T6" y="T7"/>
                  </a:cxn>
                  <a:cxn ang="0">
                    <a:pos x="T8" y="T9"/>
                  </a:cxn>
                </a:cxnLst>
                <a:rect b="b" l="0" r="r" t="0"/>
                <a:pathLst>
                  <a:path h="34" w="21">
                    <a:moveTo>
                      <a:pt x="4" y="32"/>
                    </a:moveTo>
                    <a:cubicBezTo>
                      <a:pt x="8" y="21"/>
                      <a:pt x="13" y="12"/>
                      <a:pt x="20" y="3"/>
                    </a:cubicBezTo>
                    <a:cubicBezTo>
                      <a:pt x="21" y="2"/>
                      <a:pt x="19" y="0"/>
                      <a:pt x="17" y="1"/>
                    </a:cubicBezTo>
                    <a:cubicBezTo>
                      <a:pt x="9" y="9"/>
                      <a:pt x="3" y="20"/>
                      <a:pt x="1" y="31"/>
                    </a:cubicBezTo>
                    <a:cubicBezTo>
                      <a:pt x="0" y="33"/>
                      <a:pt x="3" y="34"/>
                      <a:pt x="4" y="3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14" name="Freeform 550"/>
              <p:cNvSpPr/>
              <p:nvPr/>
            </p:nvSpPr>
            <p:spPr bwMode="auto">
              <a:xfrm>
                <a:off x="3649" y="2172"/>
                <a:ext cx="27" cy="47"/>
              </a:xfrm>
              <a:custGeom>
                <a:gdLst>
                  <a:gd fmla="*/ 3 w 15" name="T0"/>
                  <a:gd fmla="*/ 26 h 27" name="T1"/>
                  <a:gd fmla="*/ 13 w 15" name="T2"/>
                  <a:gd fmla="*/ 3 h 27" name="T3"/>
                  <a:gd fmla="*/ 11 w 15" name="T4"/>
                  <a:gd fmla="*/ 1 h 27" name="T5"/>
                  <a:gd fmla="*/ 0 w 15" name="T6"/>
                  <a:gd fmla="*/ 25 h 27" name="T7"/>
                  <a:gd fmla="*/ 3 w 15" name="T8"/>
                  <a:gd fmla="*/ 26 h 27" name="T9"/>
                </a:gdLst>
                <a:cxnLst>
                  <a:cxn ang="0">
                    <a:pos x="T0" y="T1"/>
                  </a:cxn>
                  <a:cxn ang="0">
                    <a:pos x="T2" y="T3"/>
                  </a:cxn>
                  <a:cxn ang="0">
                    <a:pos x="T4" y="T5"/>
                  </a:cxn>
                  <a:cxn ang="0">
                    <a:pos x="T6" y="T7"/>
                  </a:cxn>
                  <a:cxn ang="0">
                    <a:pos x="T8" y="T9"/>
                  </a:cxn>
                </a:cxnLst>
                <a:rect b="b" l="0" r="r" t="0"/>
                <a:pathLst>
                  <a:path h="27" w="15">
                    <a:moveTo>
                      <a:pt x="3" y="26"/>
                    </a:moveTo>
                    <a:cubicBezTo>
                      <a:pt x="4" y="17"/>
                      <a:pt x="8" y="10"/>
                      <a:pt x="13" y="3"/>
                    </a:cubicBezTo>
                    <a:cubicBezTo>
                      <a:pt x="15" y="1"/>
                      <a:pt x="13" y="0"/>
                      <a:pt x="11" y="1"/>
                    </a:cubicBezTo>
                    <a:cubicBezTo>
                      <a:pt x="4" y="7"/>
                      <a:pt x="0" y="16"/>
                      <a:pt x="0" y="25"/>
                    </a:cubicBezTo>
                    <a:cubicBezTo>
                      <a:pt x="0" y="27"/>
                      <a:pt x="2" y="27"/>
                      <a:pt x="3" y="2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15" name="Freeform 551"/>
              <p:cNvSpPr/>
              <p:nvPr/>
            </p:nvSpPr>
            <p:spPr bwMode="auto">
              <a:xfrm>
                <a:off x="3670" y="2186"/>
                <a:ext cx="20" cy="39"/>
              </a:xfrm>
              <a:custGeom>
                <a:gdLst>
                  <a:gd fmla="*/ 4 w 11" name="T0"/>
                  <a:gd fmla="*/ 19 h 22" name="T1"/>
                  <a:gd fmla="*/ 11 w 11" name="T2"/>
                  <a:gd fmla="*/ 4 h 22" name="T3"/>
                  <a:gd fmla="*/ 8 w 11" name="T4"/>
                  <a:gd fmla="*/ 1 h 22" name="T5"/>
                  <a:gd fmla="*/ 0 w 11" name="T6"/>
                  <a:gd fmla="*/ 19 h 22" name="T7"/>
                  <a:gd fmla="*/ 4 w 11" name="T8"/>
                  <a:gd fmla="*/ 19 h 22" name="T9"/>
                </a:gdLst>
                <a:cxnLst>
                  <a:cxn ang="0">
                    <a:pos x="T0" y="T1"/>
                  </a:cxn>
                  <a:cxn ang="0">
                    <a:pos x="T2" y="T3"/>
                  </a:cxn>
                  <a:cxn ang="0">
                    <a:pos x="T4" y="T5"/>
                  </a:cxn>
                  <a:cxn ang="0">
                    <a:pos x="T6" y="T7"/>
                  </a:cxn>
                  <a:cxn ang="0">
                    <a:pos x="T8" y="T9"/>
                  </a:cxn>
                </a:cxnLst>
                <a:rect b="b" l="0" r="r" t="0"/>
                <a:pathLst>
                  <a:path h="22" w="11">
                    <a:moveTo>
                      <a:pt x="4" y="19"/>
                    </a:moveTo>
                    <a:cubicBezTo>
                      <a:pt x="5" y="13"/>
                      <a:pt x="7" y="8"/>
                      <a:pt x="11" y="4"/>
                    </a:cubicBezTo>
                    <a:cubicBezTo>
                      <a:pt x="11" y="2"/>
                      <a:pt x="10" y="0"/>
                      <a:pt x="8" y="1"/>
                    </a:cubicBezTo>
                    <a:cubicBezTo>
                      <a:pt x="3" y="6"/>
                      <a:pt x="0" y="12"/>
                      <a:pt x="0" y="19"/>
                    </a:cubicBezTo>
                    <a:cubicBezTo>
                      <a:pt x="0" y="22"/>
                      <a:pt x="4" y="22"/>
                      <a:pt x="4" y="1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16" name="Freeform 552"/>
              <p:cNvSpPr/>
              <p:nvPr/>
            </p:nvSpPr>
            <p:spPr bwMode="auto">
              <a:xfrm>
                <a:off x="3699" y="2186"/>
                <a:ext cx="24" cy="42"/>
              </a:xfrm>
              <a:custGeom>
                <a:gdLst>
                  <a:gd fmla="*/ 5 w 14" name="T0"/>
                  <a:gd fmla="*/ 22 h 24" name="T1"/>
                  <a:gd fmla="*/ 14 w 14" name="T2"/>
                  <a:gd fmla="*/ 3 h 24" name="T3"/>
                  <a:gd fmla="*/ 11 w 14" name="T4"/>
                  <a:gd fmla="*/ 2 h 24" name="T5"/>
                  <a:gd fmla="*/ 1 w 14" name="T6"/>
                  <a:gd fmla="*/ 21 h 24" name="T7"/>
                  <a:gd fmla="*/ 5 w 14" name="T8"/>
                  <a:gd fmla="*/ 22 h 24" name="T9"/>
                </a:gdLst>
                <a:cxnLst>
                  <a:cxn ang="0">
                    <a:pos x="T0" y="T1"/>
                  </a:cxn>
                  <a:cxn ang="0">
                    <a:pos x="T2" y="T3"/>
                  </a:cxn>
                  <a:cxn ang="0">
                    <a:pos x="T4" y="T5"/>
                  </a:cxn>
                  <a:cxn ang="0">
                    <a:pos x="T6" y="T7"/>
                  </a:cxn>
                  <a:cxn ang="0">
                    <a:pos x="T8" y="T9"/>
                  </a:cxn>
                </a:cxnLst>
                <a:rect b="b" l="0" r="r" t="0"/>
                <a:pathLst>
                  <a:path h="24" w="14">
                    <a:moveTo>
                      <a:pt x="5" y="22"/>
                    </a:moveTo>
                    <a:cubicBezTo>
                      <a:pt x="8" y="16"/>
                      <a:pt x="12" y="10"/>
                      <a:pt x="14" y="3"/>
                    </a:cubicBezTo>
                    <a:cubicBezTo>
                      <a:pt x="14" y="1"/>
                      <a:pt x="12" y="0"/>
                      <a:pt x="11" y="2"/>
                    </a:cubicBezTo>
                    <a:cubicBezTo>
                      <a:pt x="7" y="8"/>
                      <a:pt x="4" y="14"/>
                      <a:pt x="1" y="21"/>
                    </a:cubicBezTo>
                    <a:cubicBezTo>
                      <a:pt x="0" y="23"/>
                      <a:pt x="4" y="24"/>
                      <a:pt x="5" y="2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17" name="Freeform 553"/>
              <p:cNvSpPr/>
              <p:nvPr/>
            </p:nvSpPr>
            <p:spPr bwMode="auto">
              <a:xfrm>
                <a:off x="3512" y="2080"/>
                <a:ext cx="46" cy="81"/>
              </a:xfrm>
              <a:custGeom>
                <a:gdLst>
                  <a:gd fmla="*/ 5 w 26" name="T0"/>
                  <a:gd fmla="*/ 44 h 46" name="T1"/>
                  <a:gd fmla="*/ 26 w 26" name="T2"/>
                  <a:gd fmla="*/ 3 h 46" name="T3"/>
                  <a:gd fmla="*/ 23 w 26" name="T4"/>
                  <a:gd fmla="*/ 2 h 46" name="T5"/>
                  <a:gd fmla="*/ 1 w 26" name="T6"/>
                  <a:gd fmla="*/ 43 h 46" name="T7"/>
                  <a:gd fmla="*/ 5 w 26" name="T8"/>
                  <a:gd fmla="*/ 44 h 46" name="T9"/>
                </a:gdLst>
                <a:cxnLst>
                  <a:cxn ang="0">
                    <a:pos x="T0" y="T1"/>
                  </a:cxn>
                  <a:cxn ang="0">
                    <a:pos x="T2" y="T3"/>
                  </a:cxn>
                  <a:cxn ang="0">
                    <a:pos x="T4" y="T5"/>
                  </a:cxn>
                  <a:cxn ang="0">
                    <a:pos x="T6" y="T7"/>
                  </a:cxn>
                  <a:cxn ang="0">
                    <a:pos x="T8" y="T9"/>
                  </a:cxn>
                </a:cxnLst>
                <a:rect b="b" l="0" r="r" t="0"/>
                <a:pathLst>
                  <a:path h="46" w="26">
                    <a:moveTo>
                      <a:pt x="5" y="44"/>
                    </a:moveTo>
                    <a:cubicBezTo>
                      <a:pt x="10" y="29"/>
                      <a:pt x="17" y="16"/>
                      <a:pt x="26" y="3"/>
                    </a:cubicBezTo>
                    <a:cubicBezTo>
                      <a:pt x="26" y="2"/>
                      <a:pt x="24" y="0"/>
                      <a:pt x="23" y="2"/>
                    </a:cubicBezTo>
                    <a:cubicBezTo>
                      <a:pt x="13" y="13"/>
                      <a:pt x="5" y="28"/>
                      <a:pt x="1" y="43"/>
                    </a:cubicBezTo>
                    <a:cubicBezTo>
                      <a:pt x="0" y="45"/>
                      <a:pt x="4" y="46"/>
                      <a:pt x="5" y="4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18" name="Freeform 554"/>
              <p:cNvSpPr/>
              <p:nvPr/>
            </p:nvSpPr>
            <p:spPr bwMode="auto">
              <a:xfrm>
                <a:off x="3498" y="2066"/>
                <a:ext cx="19" cy="46"/>
              </a:xfrm>
              <a:custGeom>
                <a:gdLst>
                  <a:gd fmla="*/ 4 w 11" name="T0"/>
                  <a:gd fmla="*/ 24 h 26" name="T1"/>
                  <a:gd fmla="*/ 10 w 11" name="T2"/>
                  <a:gd fmla="*/ 3 h 26" name="T3"/>
                  <a:gd fmla="*/ 7 w 11" name="T4"/>
                  <a:gd fmla="*/ 1 h 26" name="T5"/>
                  <a:gd fmla="*/ 0 w 11" name="T6"/>
                  <a:gd fmla="*/ 23 h 26" name="T7"/>
                  <a:gd fmla="*/ 4 w 11" name="T8"/>
                  <a:gd fmla="*/ 24 h 26" name="T9"/>
                </a:gdLst>
                <a:cxnLst>
                  <a:cxn ang="0">
                    <a:pos x="T0" y="T1"/>
                  </a:cxn>
                  <a:cxn ang="0">
                    <a:pos x="T2" y="T3"/>
                  </a:cxn>
                  <a:cxn ang="0">
                    <a:pos x="T4" y="T5"/>
                  </a:cxn>
                  <a:cxn ang="0">
                    <a:pos x="T6" y="T7"/>
                  </a:cxn>
                  <a:cxn ang="0">
                    <a:pos x="T8" y="T9"/>
                  </a:cxn>
                </a:cxnLst>
                <a:rect b="b" l="0" r="r" t="0"/>
                <a:pathLst>
                  <a:path h="26" w="11">
                    <a:moveTo>
                      <a:pt x="4" y="24"/>
                    </a:moveTo>
                    <a:cubicBezTo>
                      <a:pt x="5" y="16"/>
                      <a:pt x="8" y="10"/>
                      <a:pt x="10" y="3"/>
                    </a:cubicBezTo>
                    <a:cubicBezTo>
                      <a:pt x="11" y="1"/>
                      <a:pt x="8" y="0"/>
                      <a:pt x="7" y="1"/>
                    </a:cubicBezTo>
                    <a:cubicBezTo>
                      <a:pt x="3" y="8"/>
                      <a:pt x="2" y="16"/>
                      <a:pt x="0" y="23"/>
                    </a:cubicBezTo>
                    <a:cubicBezTo>
                      <a:pt x="0" y="25"/>
                      <a:pt x="3" y="26"/>
                      <a:pt x="4" y="2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19" name="Freeform 555"/>
              <p:cNvSpPr/>
              <p:nvPr/>
            </p:nvSpPr>
            <p:spPr bwMode="auto">
              <a:xfrm>
                <a:off x="3482" y="2029"/>
                <a:ext cx="35" cy="37"/>
              </a:xfrm>
              <a:custGeom>
                <a:gdLst>
                  <a:gd fmla="*/ 4 w 20" name="T0"/>
                  <a:gd fmla="*/ 20 h 21" name="T1"/>
                  <a:gd fmla="*/ 18 w 20" name="T2"/>
                  <a:gd fmla="*/ 3 h 21" name="T3"/>
                  <a:gd fmla="*/ 17 w 20" name="T4"/>
                  <a:gd fmla="*/ 0 h 21" name="T5"/>
                  <a:gd fmla="*/ 1 w 20" name="T6"/>
                  <a:gd fmla="*/ 18 h 21" name="T7"/>
                  <a:gd fmla="*/ 4 w 20" name="T8"/>
                  <a:gd fmla="*/ 20 h 21" name="T9"/>
                </a:gdLst>
                <a:cxnLst>
                  <a:cxn ang="0">
                    <a:pos x="T0" y="T1"/>
                  </a:cxn>
                  <a:cxn ang="0">
                    <a:pos x="T2" y="T3"/>
                  </a:cxn>
                  <a:cxn ang="0">
                    <a:pos x="T4" y="T5"/>
                  </a:cxn>
                  <a:cxn ang="0">
                    <a:pos x="T6" y="T7"/>
                  </a:cxn>
                  <a:cxn ang="0">
                    <a:pos x="T8" y="T9"/>
                  </a:cxn>
                </a:cxnLst>
                <a:rect b="b" l="0" r="r" t="0"/>
                <a:pathLst>
                  <a:path h="21" w="20">
                    <a:moveTo>
                      <a:pt x="4" y="20"/>
                    </a:moveTo>
                    <a:cubicBezTo>
                      <a:pt x="7" y="13"/>
                      <a:pt x="12" y="8"/>
                      <a:pt x="18" y="3"/>
                    </a:cubicBezTo>
                    <a:cubicBezTo>
                      <a:pt x="20" y="2"/>
                      <a:pt x="19" y="0"/>
                      <a:pt x="17" y="0"/>
                    </a:cubicBezTo>
                    <a:cubicBezTo>
                      <a:pt x="9" y="4"/>
                      <a:pt x="4" y="11"/>
                      <a:pt x="1" y="18"/>
                    </a:cubicBezTo>
                    <a:cubicBezTo>
                      <a:pt x="0" y="20"/>
                      <a:pt x="3" y="21"/>
                      <a:pt x="4" y="2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20" name="Freeform 556"/>
              <p:cNvSpPr/>
              <p:nvPr/>
            </p:nvSpPr>
            <p:spPr bwMode="auto">
              <a:xfrm>
                <a:off x="3252" y="2369"/>
                <a:ext cx="104" cy="109"/>
              </a:xfrm>
              <a:custGeom>
                <a:gdLst>
                  <a:gd fmla="*/ 4 w 59" name="T0"/>
                  <a:gd fmla="*/ 60 h 62" name="T1"/>
                  <a:gd fmla="*/ 58 w 59" name="T2"/>
                  <a:gd fmla="*/ 4 h 62" name="T3"/>
                  <a:gd fmla="*/ 56 w 59" name="T4"/>
                  <a:gd fmla="*/ 1 h 62" name="T5"/>
                  <a:gd fmla="*/ 1 w 59" name="T6"/>
                  <a:gd fmla="*/ 59 h 62" name="T7"/>
                  <a:gd fmla="*/ 4 w 59" name="T8"/>
                  <a:gd fmla="*/ 60 h 62" name="T9"/>
                </a:gdLst>
                <a:cxnLst>
                  <a:cxn ang="0">
                    <a:pos x="T0" y="T1"/>
                  </a:cxn>
                  <a:cxn ang="0">
                    <a:pos x="T2" y="T3"/>
                  </a:cxn>
                  <a:cxn ang="0">
                    <a:pos x="T4" y="T5"/>
                  </a:cxn>
                  <a:cxn ang="0">
                    <a:pos x="T6" y="T7"/>
                  </a:cxn>
                  <a:cxn ang="0">
                    <a:pos x="T8" y="T9"/>
                  </a:cxn>
                </a:cxnLst>
                <a:rect b="b" l="0" r="r" t="0"/>
                <a:pathLst>
                  <a:path h="62" w="59">
                    <a:moveTo>
                      <a:pt x="4" y="60"/>
                    </a:moveTo>
                    <a:cubicBezTo>
                      <a:pt x="21" y="40"/>
                      <a:pt x="40" y="23"/>
                      <a:pt x="58" y="4"/>
                    </a:cubicBezTo>
                    <a:cubicBezTo>
                      <a:pt x="59" y="2"/>
                      <a:pt x="58" y="0"/>
                      <a:pt x="56" y="1"/>
                    </a:cubicBezTo>
                    <a:cubicBezTo>
                      <a:pt x="34" y="15"/>
                      <a:pt x="15" y="37"/>
                      <a:pt x="1" y="59"/>
                    </a:cubicBezTo>
                    <a:cubicBezTo>
                      <a:pt x="0" y="60"/>
                      <a:pt x="2" y="62"/>
                      <a:pt x="4" y="6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21" name="Freeform 557"/>
              <p:cNvSpPr/>
              <p:nvPr/>
            </p:nvSpPr>
            <p:spPr bwMode="auto">
              <a:xfrm>
                <a:off x="3289" y="2399"/>
                <a:ext cx="74" cy="81"/>
              </a:xfrm>
              <a:custGeom>
                <a:gdLst>
                  <a:gd fmla="*/ 4 w 42" name="T0"/>
                  <a:gd fmla="*/ 44 h 46" name="T1"/>
                  <a:gd fmla="*/ 41 w 42" name="T2"/>
                  <a:gd fmla="*/ 3 h 46" name="T3"/>
                  <a:gd fmla="*/ 39 w 42" name="T4"/>
                  <a:gd fmla="*/ 1 h 46" name="T5"/>
                  <a:gd fmla="*/ 1 w 42" name="T6"/>
                  <a:gd fmla="*/ 43 h 46" name="T7"/>
                  <a:gd fmla="*/ 4 w 42" name="T8"/>
                  <a:gd fmla="*/ 44 h 46" name="T9"/>
                </a:gdLst>
                <a:cxnLst>
                  <a:cxn ang="0">
                    <a:pos x="T0" y="T1"/>
                  </a:cxn>
                  <a:cxn ang="0">
                    <a:pos x="T2" y="T3"/>
                  </a:cxn>
                  <a:cxn ang="0">
                    <a:pos x="T4" y="T5"/>
                  </a:cxn>
                  <a:cxn ang="0">
                    <a:pos x="T6" y="T7"/>
                  </a:cxn>
                  <a:cxn ang="0">
                    <a:pos x="T8" y="T9"/>
                  </a:cxn>
                </a:cxnLst>
                <a:rect b="b" l="0" r="r" t="0"/>
                <a:pathLst>
                  <a:path h="46" w="42">
                    <a:moveTo>
                      <a:pt x="4" y="44"/>
                    </a:moveTo>
                    <a:cubicBezTo>
                      <a:pt x="13" y="27"/>
                      <a:pt x="26" y="15"/>
                      <a:pt x="41" y="3"/>
                    </a:cubicBezTo>
                    <a:cubicBezTo>
                      <a:pt x="42" y="2"/>
                      <a:pt x="41" y="0"/>
                      <a:pt x="39" y="1"/>
                    </a:cubicBezTo>
                    <a:cubicBezTo>
                      <a:pt x="22" y="9"/>
                      <a:pt x="8" y="25"/>
                      <a:pt x="1" y="43"/>
                    </a:cubicBezTo>
                    <a:cubicBezTo>
                      <a:pt x="0" y="44"/>
                      <a:pt x="3" y="46"/>
                      <a:pt x="4" y="4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22" name="Freeform 558"/>
              <p:cNvSpPr/>
              <p:nvPr/>
            </p:nvSpPr>
            <p:spPr bwMode="auto">
              <a:xfrm>
                <a:off x="3333" y="2430"/>
                <a:ext cx="39" cy="46"/>
              </a:xfrm>
              <a:custGeom>
                <a:gdLst>
                  <a:gd fmla="*/ 4 w 22" name="T0"/>
                  <a:gd fmla="*/ 24 h 26" name="T1"/>
                  <a:gd fmla="*/ 21 w 22" name="T2"/>
                  <a:gd fmla="*/ 3 h 26" name="T3"/>
                  <a:gd fmla="*/ 19 w 22" name="T4"/>
                  <a:gd fmla="*/ 1 h 26" name="T5"/>
                  <a:gd fmla="*/ 1 w 22" name="T6"/>
                  <a:gd fmla="*/ 22 h 26" name="T7"/>
                  <a:gd fmla="*/ 4 w 22" name="T8"/>
                  <a:gd fmla="*/ 24 h 26" name="T9"/>
                </a:gdLst>
                <a:cxnLst>
                  <a:cxn ang="0">
                    <a:pos x="T0" y="T1"/>
                  </a:cxn>
                  <a:cxn ang="0">
                    <a:pos x="T2" y="T3"/>
                  </a:cxn>
                  <a:cxn ang="0">
                    <a:pos x="T4" y="T5"/>
                  </a:cxn>
                  <a:cxn ang="0">
                    <a:pos x="T6" y="T7"/>
                  </a:cxn>
                  <a:cxn ang="0">
                    <a:pos x="T8" y="T9"/>
                  </a:cxn>
                </a:cxnLst>
                <a:rect b="b" l="0" r="r" t="0"/>
                <a:pathLst>
                  <a:path h="26" w="22">
                    <a:moveTo>
                      <a:pt x="4" y="24"/>
                    </a:moveTo>
                    <a:cubicBezTo>
                      <a:pt x="8" y="16"/>
                      <a:pt x="14" y="9"/>
                      <a:pt x="21" y="3"/>
                    </a:cubicBezTo>
                    <a:cubicBezTo>
                      <a:pt x="22" y="2"/>
                      <a:pt x="20" y="0"/>
                      <a:pt x="19" y="1"/>
                    </a:cubicBezTo>
                    <a:cubicBezTo>
                      <a:pt x="11" y="6"/>
                      <a:pt x="5" y="14"/>
                      <a:pt x="1" y="22"/>
                    </a:cubicBezTo>
                    <a:cubicBezTo>
                      <a:pt x="0" y="24"/>
                      <a:pt x="3" y="26"/>
                      <a:pt x="4" y="2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23" name="Freeform 559"/>
              <p:cNvSpPr/>
              <p:nvPr/>
            </p:nvSpPr>
            <p:spPr bwMode="auto">
              <a:xfrm>
                <a:off x="3285" y="2342"/>
                <a:ext cx="69" cy="50"/>
              </a:xfrm>
              <a:custGeom>
                <a:gdLst>
                  <a:gd fmla="*/ 4 w 39" name="T0"/>
                  <a:gd fmla="*/ 27 h 28" name="T1"/>
                  <a:gd fmla="*/ 37 w 39" name="T2"/>
                  <a:gd fmla="*/ 3 h 28" name="T3"/>
                  <a:gd fmla="*/ 36 w 39" name="T4"/>
                  <a:gd fmla="*/ 0 h 28" name="T5"/>
                  <a:gd fmla="*/ 1 w 39" name="T6"/>
                  <a:gd fmla="*/ 24 h 28" name="T7"/>
                  <a:gd fmla="*/ 4 w 39" name="T8"/>
                  <a:gd fmla="*/ 27 h 28" name="T9"/>
                </a:gdLst>
                <a:cxnLst>
                  <a:cxn ang="0">
                    <a:pos x="T0" y="T1"/>
                  </a:cxn>
                  <a:cxn ang="0">
                    <a:pos x="T2" y="T3"/>
                  </a:cxn>
                  <a:cxn ang="0">
                    <a:pos x="T4" y="T5"/>
                  </a:cxn>
                  <a:cxn ang="0">
                    <a:pos x="T6" y="T7"/>
                  </a:cxn>
                  <a:cxn ang="0">
                    <a:pos x="T8" y="T9"/>
                  </a:cxn>
                </a:cxnLst>
                <a:rect b="b" l="0" r="r" t="0"/>
                <a:pathLst>
                  <a:path h="28" w="39">
                    <a:moveTo>
                      <a:pt x="4" y="27"/>
                    </a:moveTo>
                    <a:cubicBezTo>
                      <a:pt x="15" y="18"/>
                      <a:pt x="25" y="10"/>
                      <a:pt x="37" y="3"/>
                    </a:cubicBezTo>
                    <a:cubicBezTo>
                      <a:pt x="39" y="2"/>
                      <a:pt x="37" y="0"/>
                      <a:pt x="36" y="0"/>
                    </a:cubicBezTo>
                    <a:cubicBezTo>
                      <a:pt x="23" y="6"/>
                      <a:pt x="11" y="14"/>
                      <a:pt x="1" y="24"/>
                    </a:cubicBezTo>
                    <a:cubicBezTo>
                      <a:pt x="0" y="26"/>
                      <a:pt x="2" y="28"/>
                      <a:pt x="4" y="2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24" name="Freeform 560"/>
              <p:cNvSpPr/>
              <p:nvPr/>
            </p:nvSpPr>
            <p:spPr bwMode="auto">
              <a:xfrm>
                <a:off x="4026" y="1905"/>
                <a:ext cx="86" cy="54"/>
              </a:xfrm>
              <a:custGeom>
                <a:gdLst>
                  <a:gd fmla="*/ 47 w 49" name="T0"/>
                  <a:gd fmla="*/ 28 h 31" name="T1"/>
                  <a:gd fmla="*/ 18 w 49" name="T2"/>
                  <a:gd fmla="*/ 18 h 31" name="T3"/>
                  <a:gd fmla="*/ 3 w 49" name="T4"/>
                  <a:gd fmla="*/ 1 h 31" name="T5"/>
                  <a:gd fmla="*/ 1 w 49" name="T6"/>
                  <a:gd fmla="*/ 3 h 31" name="T7"/>
                  <a:gd fmla="*/ 19 w 49" name="T8"/>
                  <a:gd fmla="*/ 24 h 31" name="T9"/>
                  <a:gd fmla="*/ 47 w 49" name="T10"/>
                  <a:gd fmla="*/ 31 h 31" name="T11"/>
                  <a:gd fmla="*/ 47 w 49" name="T12"/>
                  <a:gd fmla="*/ 28 h 31" name="T13"/>
                </a:gdLst>
                <a:cxnLst>
                  <a:cxn ang="0">
                    <a:pos x="T0" y="T1"/>
                  </a:cxn>
                  <a:cxn ang="0">
                    <a:pos x="T2" y="T3"/>
                  </a:cxn>
                  <a:cxn ang="0">
                    <a:pos x="T4" y="T5"/>
                  </a:cxn>
                  <a:cxn ang="0">
                    <a:pos x="T6" y="T7"/>
                  </a:cxn>
                  <a:cxn ang="0">
                    <a:pos x="T8" y="T9"/>
                  </a:cxn>
                  <a:cxn ang="0">
                    <a:pos x="T10" y="T11"/>
                  </a:cxn>
                  <a:cxn ang="0">
                    <a:pos x="T12" y="T13"/>
                  </a:cxn>
                </a:cxnLst>
                <a:rect b="b" l="0" r="r" t="0"/>
                <a:pathLst>
                  <a:path h="31" w="49">
                    <a:moveTo>
                      <a:pt x="47" y="28"/>
                    </a:moveTo>
                    <a:cubicBezTo>
                      <a:pt x="36" y="27"/>
                      <a:pt x="27" y="25"/>
                      <a:pt x="18" y="18"/>
                    </a:cubicBezTo>
                    <a:cubicBezTo>
                      <a:pt x="13" y="13"/>
                      <a:pt x="8" y="7"/>
                      <a:pt x="3" y="1"/>
                    </a:cubicBezTo>
                    <a:cubicBezTo>
                      <a:pt x="2" y="0"/>
                      <a:pt x="0" y="1"/>
                      <a:pt x="1" y="3"/>
                    </a:cubicBezTo>
                    <a:cubicBezTo>
                      <a:pt x="6" y="11"/>
                      <a:pt x="11" y="18"/>
                      <a:pt x="19" y="24"/>
                    </a:cubicBezTo>
                    <a:cubicBezTo>
                      <a:pt x="27" y="30"/>
                      <a:pt x="37" y="31"/>
                      <a:pt x="47" y="31"/>
                    </a:cubicBezTo>
                    <a:cubicBezTo>
                      <a:pt x="49" y="31"/>
                      <a:pt x="49" y="29"/>
                      <a:pt x="47" y="2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25" name="Freeform 561"/>
              <p:cNvSpPr/>
              <p:nvPr/>
            </p:nvSpPr>
            <p:spPr bwMode="auto">
              <a:xfrm>
                <a:off x="3982" y="1917"/>
                <a:ext cx="86" cy="65"/>
              </a:xfrm>
              <a:custGeom>
                <a:gdLst>
                  <a:gd fmla="*/ 47 w 49" name="T0"/>
                  <a:gd fmla="*/ 34 h 37" name="T1"/>
                  <a:gd fmla="*/ 4 w 49" name="T2"/>
                  <a:gd fmla="*/ 1 h 37" name="T3"/>
                  <a:gd fmla="*/ 1 w 49" name="T4"/>
                  <a:gd fmla="*/ 3 h 37" name="T5"/>
                  <a:gd fmla="*/ 46 w 49" name="T6"/>
                  <a:gd fmla="*/ 37 h 37" name="T7"/>
                  <a:gd fmla="*/ 47 w 49" name="T8"/>
                  <a:gd fmla="*/ 34 h 37" name="T9"/>
                </a:gdLst>
                <a:cxnLst>
                  <a:cxn ang="0">
                    <a:pos x="T0" y="T1"/>
                  </a:cxn>
                  <a:cxn ang="0">
                    <a:pos x="T2" y="T3"/>
                  </a:cxn>
                  <a:cxn ang="0">
                    <a:pos x="T4" y="T5"/>
                  </a:cxn>
                  <a:cxn ang="0">
                    <a:pos x="T6" y="T7"/>
                  </a:cxn>
                  <a:cxn ang="0">
                    <a:pos x="T8" y="T9"/>
                  </a:cxn>
                </a:cxnLst>
                <a:rect b="b" l="0" r="r" t="0"/>
                <a:pathLst>
                  <a:path h="37" w="49">
                    <a:moveTo>
                      <a:pt x="47" y="34"/>
                    </a:moveTo>
                    <a:cubicBezTo>
                      <a:pt x="30" y="26"/>
                      <a:pt x="16" y="15"/>
                      <a:pt x="4" y="1"/>
                    </a:cubicBezTo>
                    <a:cubicBezTo>
                      <a:pt x="3" y="0"/>
                      <a:pt x="0" y="2"/>
                      <a:pt x="1" y="3"/>
                    </a:cubicBezTo>
                    <a:cubicBezTo>
                      <a:pt x="12" y="19"/>
                      <a:pt x="28" y="30"/>
                      <a:pt x="46" y="37"/>
                    </a:cubicBezTo>
                    <a:cubicBezTo>
                      <a:pt x="48" y="37"/>
                      <a:pt x="49" y="34"/>
                      <a:pt x="47" y="3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26" name="Freeform 562"/>
              <p:cNvSpPr/>
              <p:nvPr/>
            </p:nvSpPr>
            <p:spPr bwMode="auto">
              <a:xfrm>
                <a:off x="4071" y="1906"/>
                <a:ext cx="69" cy="39"/>
              </a:xfrm>
              <a:custGeom>
                <a:gdLst>
                  <a:gd fmla="*/ 37 w 39" name="T0"/>
                  <a:gd fmla="*/ 17 h 22" name="T1"/>
                  <a:gd fmla="*/ 4 w 39" name="T2"/>
                  <a:gd fmla="*/ 1 h 22" name="T3"/>
                  <a:gd fmla="*/ 1 w 39" name="T4"/>
                  <a:gd fmla="*/ 3 h 22" name="T5"/>
                  <a:gd fmla="*/ 37 w 39" name="T6"/>
                  <a:gd fmla="*/ 21 h 22" name="T7"/>
                  <a:gd fmla="*/ 37 w 39" name="T8"/>
                  <a:gd fmla="*/ 17 h 22" name="T9"/>
                </a:gdLst>
                <a:cxnLst>
                  <a:cxn ang="0">
                    <a:pos x="T0" y="T1"/>
                  </a:cxn>
                  <a:cxn ang="0">
                    <a:pos x="T2" y="T3"/>
                  </a:cxn>
                  <a:cxn ang="0">
                    <a:pos x="T4" y="T5"/>
                  </a:cxn>
                  <a:cxn ang="0">
                    <a:pos x="T6" y="T7"/>
                  </a:cxn>
                  <a:cxn ang="0">
                    <a:pos x="T8" y="T9"/>
                  </a:cxn>
                </a:cxnLst>
                <a:rect b="b" l="0" r="r" t="0"/>
                <a:pathLst>
                  <a:path h="22" w="39">
                    <a:moveTo>
                      <a:pt x="37" y="17"/>
                    </a:moveTo>
                    <a:cubicBezTo>
                      <a:pt x="23" y="15"/>
                      <a:pt x="14" y="10"/>
                      <a:pt x="4" y="1"/>
                    </a:cubicBezTo>
                    <a:cubicBezTo>
                      <a:pt x="3" y="0"/>
                      <a:pt x="0" y="2"/>
                      <a:pt x="1" y="3"/>
                    </a:cubicBezTo>
                    <a:cubicBezTo>
                      <a:pt x="9" y="15"/>
                      <a:pt x="23" y="22"/>
                      <a:pt x="37" y="21"/>
                    </a:cubicBezTo>
                    <a:cubicBezTo>
                      <a:pt x="39" y="20"/>
                      <a:pt x="39" y="17"/>
                      <a:pt x="37" y="1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27" name="Freeform 563"/>
              <p:cNvSpPr/>
              <p:nvPr/>
            </p:nvSpPr>
            <p:spPr bwMode="auto">
              <a:xfrm>
                <a:off x="3774" y="1956"/>
                <a:ext cx="30" cy="63"/>
              </a:xfrm>
              <a:custGeom>
                <a:gdLst>
                  <a:gd fmla="*/ 16 w 17" name="T0"/>
                  <a:gd fmla="*/ 33 h 36" name="T1"/>
                  <a:gd fmla="*/ 4 w 17" name="T2"/>
                  <a:gd fmla="*/ 1 h 36" name="T3"/>
                  <a:gd fmla="*/ 1 w 17" name="T4"/>
                  <a:gd fmla="*/ 2 h 36" name="T5"/>
                  <a:gd fmla="*/ 13 w 17" name="T6"/>
                  <a:gd fmla="*/ 35 h 36" name="T7"/>
                  <a:gd fmla="*/ 16 w 17" name="T8"/>
                  <a:gd fmla="*/ 33 h 36" name="T9"/>
                </a:gdLst>
                <a:cxnLst>
                  <a:cxn ang="0">
                    <a:pos x="T0" y="T1"/>
                  </a:cxn>
                  <a:cxn ang="0">
                    <a:pos x="T2" y="T3"/>
                  </a:cxn>
                  <a:cxn ang="0">
                    <a:pos x="T4" y="T5"/>
                  </a:cxn>
                  <a:cxn ang="0">
                    <a:pos x="T6" y="T7"/>
                  </a:cxn>
                  <a:cxn ang="0">
                    <a:pos x="T8" y="T9"/>
                  </a:cxn>
                </a:cxnLst>
                <a:rect b="b" l="0" r="r" t="0"/>
                <a:pathLst>
                  <a:path h="36" w="17">
                    <a:moveTo>
                      <a:pt x="16" y="33"/>
                    </a:moveTo>
                    <a:cubicBezTo>
                      <a:pt x="9" y="23"/>
                      <a:pt x="6" y="13"/>
                      <a:pt x="4" y="1"/>
                    </a:cubicBezTo>
                    <a:cubicBezTo>
                      <a:pt x="4" y="0"/>
                      <a:pt x="1" y="0"/>
                      <a:pt x="1" y="2"/>
                    </a:cubicBezTo>
                    <a:cubicBezTo>
                      <a:pt x="0" y="14"/>
                      <a:pt x="6" y="26"/>
                      <a:pt x="13" y="35"/>
                    </a:cubicBezTo>
                    <a:cubicBezTo>
                      <a:pt x="15" y="36"/>
                      <a:pt x="17" y="34"/>
                      <a:pt x="16" y="3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28" name="Freeform 564"/>
              <p:cNvSpPr/>
              <p:nvPr/>
            </p:nvSpPr>
            <p:spPr bwMode="auto">
              <a:xfrm>
                <a:off x="3813" y="1973"/>
                <a:ext cx="44" cy="55"/>
              </a:xfrm>
              <a:custGeom>
                <a:gdLst>
                  <a:gd fmla="*/ 23 w 25" name="T0"/>
                  <a:gd fmla="*/ 27 h 31" name="T1"/>
                  <a:gd fmla="*/ 6 w 25" name="T2"/>
                  <a:gd fmla="*/ 2 h 31" name="T3"/>
                  <a:gd fmla="*/ 3 w 25" name="T4"/>
                  <a:gd fmla="*/ 1 h 31" name="T5"/>
                  <a:gd fmla="*/ 23 w 25" name="T6"/>
                  <a:gd fmla="*/ 30 h 31" name="T7"/>
                  <a:gd fmla="*/ 23 w 25" name="T8"/>
                  <a:gd fmla="*/ 27 h 31" name="T9"/>
                </a:gdLst>
                <a:cxnLst>
                  <a:cxn ang="0">
                    <a:pos x="T0" y="T1"/>
                  </a:cxn>
                  <a:cxn ang="0">
                    <a:pos x="T2" y="T3"/>
                  </a:cxn>
                  <a:cxn ang="0">
                    <a:pos x="T4" y="T5"/>
                  </a:cxn>
                  <a:cxn ang="0">
                    <a:pos x="T6" y="T7"/>
                  </a:cxn>
                  <a:cxn ang="0">
                    <a:pos x="T8" y="T9"/>
                  </a:cxn>
                </a:cxnLst>
                <a:rect b="b" l="0" r="r" t="0"/>
                <a:pathLst>
                  <a:path h="31" w="25">
                    <a:moveTo>
                      <a:pt x="23" y="27"/>
                    </a:moveTo>
                    <a:cubicBezTo>
                      <a:pt x="12" y="23"/>
                      <a:pt x="7" y="13"/>
                      <a:pt x="6" y="2"/>
                    </a:cubicBezTo>
                    <a:cubicBezTo>
                      <a:pt x="6" y="0"/>
                      <a:pt x="3" y="0"/>
                      <a:pt x="3" y="1"/>
                    </a:cubicBezTo>
                    <a:cubicBezTo>
                      <a:pt x="0" y="14"/>
                      <a:pt x="10" y="27"/>
                      <a:pt x="23" y="30"/>
                    </a:cubicBezTo>
                    <a:cubicBezTo>
                      <a:pt x="24" y="31"/>
                      <a:pt x="25" y="28"/>
                      <a:pt x="23" y="2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29" name="Freeform 565"/>
              <p:cNvSpPr/>
              <p:nvPr/>
            </p:nvSpPr>
            <p:spPr bwMode="auto">
              <a:xfrm>
                <a:off x="3853" y="1963"/>
                <a:ext cx="41" cy="58"/>
              </a:xfrm>
              <a:custGeom>
                <a:gdLst>
                  <a:gd fmla="*/ 22 w 23" name="T0"/>
                  <a:gd fmla="*/ 29 h 33" name="T1"/>
                  <a:gd fmla="*/ 11 w 23" name="T2"/>
                  <a:gd fmla="*/ 15 h 33" name="T3"/>
                  <a:gd fmla="*/ 4 w 23" name="T4"/>
                  <a:gd fmla="*/ 1 h 33" name="T5"/>
                  <a:gd fmla="*/ 1 w 23" name="T6"/>
                  <a:gd fmla="*/ 3 h 33" name="T7"/>
                  <a:gd fmla="*/ 19 w 23" name="T8"/>
                  <a:gd fmla="*/ 31 h 33" name="T9"/>
                  <a:gd fmla="*/ 22 w 23" name="T10"/>
                  <a:gd fmla="*/ 29 h 33" name="T11"/>
                </a:gdLst>
                <a:cxnLst>
                  <a:cxn ang="0">
                    <a:pos x="T0" y="T1"/>
                  </a:cxn>
                  <a:cxn ang="0">
                    <a:pos x="T2" y="T3"/>
                  </a:cxn>
                  <a:cxn ang="0">
                    <a:pos x="T4" y="T5"/>
                  </a:cxn>
                  <a:cxn ang="0">
                    <a:pos x="T6" y="T7"/>
                  </a:cxn>
                  <a:cxn ang="0">
                    <a:pos x="T8" y="T9"/>
                  </a:cxn>
                  <a:cxn ang="0">
                    <a:pos x="T10" y="T11"/>
                  </a:cxn>
                </a:cxnLst>
                <a:rect b="b" l="0" r="r" t="0"/>
                <a:pathLst>
                  <a:path h="33" w="23">
                    <a:moveTo>
                      <a:pt x="22" y="29"/>
                    </a:moveTo>
                    <a:cubicBezTo>
                      <a:pt x="18" y="25"/>
                      <a:pt x="14" y="20"/>
                      <a:pt x="11" y="15"/>
                    </a:cubicBezTo>
                    <a:cubicBezTo>
                      <a:pt x="8" y="11"/>
                      <a:pt x="6" y="6"/>
                      <a:pt x="4" y="1"/>
                    </a:cubicBezTo>
                    <a:cubicBezTo>
                      <a:pt x="3" y="0"/>
                      <a:pt x="0" y="1"/>
                      <a:pt x="1" y="3"/>
                    </a:cubicBezTo>
                    <a:cubicBezTo>
                      <a:pt x="2" y="14"/>
                      <a:pt x="11" y="24"/>
                      <a:pt x="19" y="31"/>
                    </a:cubicBezTo>
                    <a:cubicBezTo>
                      <a:pt x="21" y="33"/>
                      <a:pt x="23" y="30"/>
                      <a:pt x="22" y="2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30" name="Freeform 566"/>
              <p:cNvSpPr/>
              <p:nvPr/>
            </p:nvSpPr>
            <p:spPr bwMode="auto">
              <a:xfrm>
                <a:off x="3883" y="1966"/>
                <a:ext cx="49" cy="39"/>
              </a:xfrm>
              <a:custGeom>
                <a:gdLst>
                  <a:gd fmla="*/ 26 w 28" name="T0"/>
                  <a:gd fmla="*/ 18 h 22" name="T1"/>
                  <a:gd fmla="*/ 14 w 28" name="T2"/>
                  <a:gd fmla="*/ 10 h 22" name="T3"/>
                  <a:gd fmla="*/ 4 w 28" name="T4"/>
                  <a:gd fmla="*/ 1 h 22" name="T5"/>
                  <a:gd fmla="*/ 1 w 28" name="T6"/>
                  <a:gd fmla="*/ 2 h 22" name="T7"/>
                  <a:gd fmla="*/ 25 w 28" name="T8"/>
                  <a:gd fmla="*/ 21 h 22" name="T9"/>
                  <a:gd fmla="*/ 26 w 28" name="T10"/>
                  <a:gd fmla="*/ 18 h 22" name="T11"/>
                </a:gdLst>
                <a:cxnLst>
                  <a:cxn ang="0">
                    <a:pos x="T0" y="T1"/>
                  </a:cxn>
                  <a:cxn ang="0">
                    <a:pos x="T2" y="T3"/>
                  </a:cxn>
                  <a:cxn ang="0">
                    <a:pos x="T4" y="T5"/>
                  </a:cxn>
                  <a:cxn ang="0">
                    <a:pos x="T6" y="T7"/>
                  </a:cxn>
                  <a:cxn ang="0">
                    <a:pos x="T8" y="T9"/>
                  </a:cxn>
                  <a:cxn ang="0">
                    <a:pos x="T10" y="T11"/>
                  </a:cxn>
                </a:cxnLst>
                <a:rect b="b" l="0" r="r" t="0"/>
                <a:pathLst>
                  <a:path h="22" w="28">
                    <a:moveTo>
                      <a:pt x="26" y="18"/>
                    </a:moveTo>
                    <a:cubicBezTo>
                      <a:pt x="22" y="16"/>
                      <a:pt x="17" y="13"/>
                      <a:pt x="14" y="10"/>
                    </a:cubicBezTo>
                    <a:cubicBezTo>
                      <a:pt x="10" y="7"/>
                      <a:pt x="7" y="4"/>
                      <a:pt x="4" y="1"/>
                    </a:cubicBezTo>
                    <a:cubicBezTo>
                      <a:pt x="3" y="0"/>
                      <a:pt x="0" y="1"/>
                      <a:pt x="1" y="2"/>
                    </a:cubicBezTo>
                    <a:cubicBezTo>
                      <a:pt x="5" y="12"/>
                      <a:pt x="16" y="18"/>
                      <a:pt x="25" y="21"/>
                    </a:cubicBezTo>
                    <a:cubicBezTo>
                      <a:pt x="28" y="22"/>
                      <a:pt x="28" y="18"/>
                      <a:pt x="26" y="1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31" name="Freeform 567"/>
              <p:cNvSpPr/>
              <p:nvPr/>
            </p:nvSpPr>
            <p:spPr bwMode="auto">
              <a:xfrm>
                <a:off x="2948" y="2561"/>
                <a:ext cx="54" cy="65"/>
              </a:xfrm>
              <a:custGeom>
                <a:gdLst>
                  <a:gd fmla="*/ 0 w 31" name="T0"/>
                  <a:gd fmla="*/ 3 h 37" name="T1"/>
                  <a:gd fmla="*/ 28 w 31" name="T2"/>
                  <a:gd fmla="*/ 36 h 37" name="T3"/>
                  <a:gd fmla="*/ 30 w 31" name="T4"/>
                  <a:gd fmla="*/ 33 h 37" name="T5"/>
                  <a:gd fmla="*/ 4 w 31" name="T6"/>
                  <a:gd fmla="*/ 2 h 37" name="T7"/>
                  <a:gd fmla="*/ 0 w 31" name="T8"/>
                  <a:gd fmla="*/ 3 h 37" name="T9"/>
                </a:gdLst>
                <a:cxnLst>
                  <a:cxn ang="0">
                    <a:pos x="T0" y="T1"/>
                  </a:cxn>
                  <a:cxn ang="0">
                    <a:pos x="T2" y="T3"/>
                  </a:cxn>
                  <a:cxn ang="0">
                    <a:pos x="T4" y="T5"/>
                  </a:cxn>
                  <a:cxn ang="0">
                    <a:pos x="T6" y="T7"/>
                  </a:cxn>
                  <a:cxn ang="0">
                    <a:pos x="T8" y="T9"/>
                  </a:cxn>
                </a:cxnLst>
                <a:rect b="b" l="0" r="r" t="0"/>
                <a:pathLst>
                  <a:path h="37" w="31">
                    <a:moveTo>
                      <a:pt x="0" y="3"/>
                    </a:moveTo>
                    <a:cubicBezTo>
                      <a:pt x="4" y="17"/>
                      <a:pt x="14" y="31"/>
                      <a:pt x="28" y="36"/>
                    </a:cubicBezTo>
                    <a:cubicBezTo>
                      <a:pt x="30" y="37"/>
                      <a:pt x="31" y="34"/>
                      <a:pt x="30" y="33"/>
                    </a:cubicBezTo>
                    <a:cubicBezTo>
                      <a:pt x="18" y="25"/>
                      <a:pt x="9" y="16"/>
                      <a:pt x="4" y="2"/>
                    </a:cubicBezTo>
                    <a:cubicBezTo>
                      <a:pt x="3" y="0"/>
                      <a:pt x="0" y="1"/>
                      <a:pt x="0" y="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32" name="Freeform 568"/>
              <p:cNvSpPr/>
              <p:nvPr/>
            </p:nvSpPr>
            <p:spPr bwMode="auto">
              <a:xfrm>
                <a:off x="2929" y="2585"/>
                <a:ext cx="44" cy="58"/>
              </a:xfrm>
              <a:custGeom>
                <a:gdLst>
                  <a:gd fmla="*/ 1 w 25" name="T0"/>
                  <a:gd fmla="*/ 3 h 33" name="T1"/>
                  <a:gd fmla="*/ 22 w 25" name="T2"/>
                  <a:gd fmla="*/ 32 h 33" name="T3"/>
                  <a:gd fmla="*/ 24 w 25" name="T4"/>
                  <a:gd fmla="*/ 30 h 33" name="T5"/>
                  <a:gd fmla="*/ 13 w 25" name="T6"/>
                  <a:gd fmla="*/ 16 h 33" name="T7"/>
                  <a:gd fmla="*/ 4 w 25" name="T8"/>
                  <a:gd fmla="*/ 2 h 33" name="T9"/>
                  <a:gd fmla="*/ 1 w 25" name="T10"/>
                  <a:gd fmla="*/ 3 h 33" name="T11"/>
                </a:gdLst>
                <a:cxnLst>
                  <a:cxn ang="0">
                    <a:pos x="T0" y="T1"/>
                  </a:cxn>
                  <a:cxn ang="0">
                    <a:pos x="T2" y="T3"/>
                  </a:cxn>
                  <a:cxn ang="0">
                    <a:pos x="T4" y="T5"/>
                  </a:cxn>
                  <a:cxn ang="0">
                    <a:pos x="T6" y="T7"/>
                  </a:cxn>
                  <a:cxn ang="0">
                    <a:pos x="T8" y="T9"/>
                  </a:cxn>
                  <a:cxn ang="0">
                    <a:pos x="T10" y="T11"/>
                  </a:cxn>
                </a:cxnLst>
                <a:rect b="b" l="0" r="r" t="0"/>
                <a:pathLst>
                  <a:path h="33" w="25">
                    <a:moveTo>
                      <a:pt x="1" y="3"/>
                    </a:moveTo>
                    <a:cubicBezTo>
                      <a:pt x="5" y="14"/>
                      <a:pt x="12" y="25"/>
                      <a:pt x="22" y="32"/>
                    </a:cubicBezTo>
                    <a:cubicBezTo>
                      <a:pt x="23" y="33"/>
                      <a:pt x="25" y="31"/>
                      <a:pt x="24" y="30"/>
                    </a:cubicBezTo>
                    <a:cubicBezTo>
                      <a:pt x="20" y="25"/>
                      <a:pt x="17" y="21"/>
                      <a:pt x="13" y="16"/>
                    </a:cubicBezTo>
                    <a:cubicBezTo>
                      <a:pt x="10" y="11"/>
                      <a:pt x="7" y="6"/>
                      <a:pt x="4" y="2"/>
                    </a:cubicBezTo>
                    <a:cubicBezTo>
                      <a:pt x="3" y="0"/>
                      <a:pt x="0" y="1"/>
                      <a:pt x="1" y="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33" name="Freeform 569"/>
              <p:cNvSpPr/>
              <p:nvPr/>
            </p:nvSpPr>
            <p:spPr bwMode="auto">
              <a:xfrm>
                <a:off x="2927" y="2627"/>
                <a:ext cx="38" cy="51"/>
              </a:xfrm>
              <a:custGeom>
                <a:gdLst>
                  <a:gd fmla="*/ 1 w 22" name="T0"/>
                  <a:gd fmla="*/ 3 h 29" name="T1"/>
                  <a:gd fmla="*/ 19 w 22" name="T2"/>
                  <a:gd fmla="*/ 29 h 29" name="T3"/>
                  <a:gd fmla="*/ 21 w 22" name="T4"/>
                  <a:gd fmla="*/ 26 h 29" name="T5"/>
                  <a:gd fmla="*/ 11 w 22" name="T6"/>
                  <a:gd fmla="*/ 16 h 29" name="T7"/>
                  <a:gd fmla="*/ 4 w 22" name="T8"/>
                  <a:gd fmla="*/ 2 h 29" name="T9"/>
                  <a:gd fmla="*/ 1 w 22" name="T10"/>
                  <a:gd fmla="*/ 3 h 29" name="T11"/>
                </a:gdLst>
                <a:cxnLst>
                  <a:cxn ang="0">
                    <a:pos x="T0" y="T1"/>
                  </a:cxn>
                  <a:cxn ang="0">
                    <a:pos x="T2" y="T3"/>
                  </a:cxn>
                  <a:cxn ang="0">
                    <a:pos x="T4" y="T5"/>
                  </a:cxn>
                  <a:cxn ang="0">
                    <a:pos x="T6" y="T7"/>
                  </a:cxn>
                  <a:cxn ang="0">
                    <a:pos x="T8" y="T9"/>
                  </a:cxn>
                  <a:cxn ang="0">
                    <a:pos x="T10" y="T11"/>
                  </a:cxn>
                </a:cxnLst>
                <a:rect b="b" l="0" r="r" t="0"/>
                <a:pathLst>
                  <a:path h="28" w="22">
                    <a:moveTo>
                      <a:pt x="1" y="3"/>
                    </a:moveTo>
                    <a:cubicBezTo>
                      <a:pt x="2" y="13"/>
                      <a:pt x="9" y="25"/>
                      <a:pt x="19" y="29"/>
                    </a:cubicBezTo>
                    <a:cubicBezTo>
                      <a:pt x="21" y="29"/>
                      <a:pt x="22" y="27"/>
                      <a:pt x="21" y="26"/>
                    </a:cubicBezTo>
                    <a:cubicBezTo>
                      <a:pt x="18" y="23"/>
                      <a:pt x="14" y="20"/>
                      <a:pt x="11" y="16"/>
                    </a:cubicBezTo>
                    <a:cubicBezTo>
                      <a:pt x="7" y="12"/>
                      <a:pt x="5" y="7"/>
                      <a:pt x="4" y="2"/>
                    </a:cubicBezTo>
                    <a:cubicBezTo>
                      <a:pt x="3" y="0"/>
                      <a:pt x="0" y="1"/>
                      <a:pt x="1" y="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34" name="Freeform 570"/>
              <p:cNvSpPr/>
              <p:nvPr/>
            </p:nvSpPr>
            <p:spPr bwMode="auto">
              <a:xfrm>
                <a:off x="2927" y="2680"/>
                <a:ext cx="38" cy="48"/>
              </a:xfrm>
              <a:custGeom>
                <a:gdLst>
                  <a:gd fmla="*/ 1 w 22" name="T0"/>
                  <a:gd fmla="*/ 3 h 27" name="T1"/>
                  <a:gd fmla="*/ 19 w 22" name="T2"/>
                  <a:gd fmla="*/ 26 h 27" name="T3"/>
                  <a:gd fmla="*/ 21 w 22" name="T4"/>
                  <a:gd fmla="*/ 24 h 27" name="T5"/>
                  <a:gd fmla="*/ 11 w 22" name="T6"/>
                  <a:gd fmla="*/ 13 h 27" name="T7"/>
                  <a:gd fmla="*/ 4 w 22" name="T8"/>
                  <a:gd fmla="*/ 1 h 27" name="T9"/>
                  <a:gd fmla="*/ 1 w 22" name="T10"/>
                  <a:gd fmla="*/ 3 h 27" name="T11"/>
                </a:gdLst>
                <a:cxnLst>
                  <a:cxn ang="0">
                    <a:pos x="T0" y="T1"/>
                  </a:cxn>
                  <a:cxn ang="0">
                    <a:pos x="T2" y="T3"/>
                  </a:cxn>
                  <a:cxn ang="0">
                    <a:pos x="T4" y="T5"/>
                  </a:cxn>
                  <a:cxn ang="0">
                    <a:pos x="T6" y="T7"/>
                  </a:cxn>
                  <a:cxn ang="0">
                    <a:pos x="T8" y="T9"/>
                  </a:cxn>
                  <a:cxn ang="0">
                    <a:pos x="T10" y="T11"/>
                  </a:cxn>
                </a:cxnLst>
                <a:rect b="b" l="0" r="r" t="0"/>
                <a:pathLst>
                  <a:path h="27" w="22">
                    <a:moveTo>
                      <a:pt x="1" y="3"/>
                    </a:moveTo>
                    <a:cubicBezTo>
                      <a:pt x="4" y="11"/>
                      <a:pt x="10" y="22"/>
                      <a:pt x="19" y="26"/>
                    </a:cubicBezTo>
                    <a:cubicBezTo>
                      <a:pt x="21" y="27"/>
                      <a:pt x="22" y="25"/>
                      <a:pt x="21" y="24"/>
                    </a:cubicBezTo>
                    <a:cubicBezTo>
                      <a:pt x="18" y="20"/>
                      <a:pt x="14" y="17"/>
                      <a:pt x="11" y="13"/>
                    </a:cubicBezTo>
                    <a:cubicBezTo>
                      <a:pt x="8" y="9"/>
                      <a:pt x="6" y="5"/>
                      <a:pt x="4" y="1"/>
                    </a:cubicBezTo>
                    <a:cubicBezTo>
                      <a:pt x="3" y="0"/>
                      <a:pt x="0" y="1"/>
                      <a:pt x="1" y="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35" name="Freeform 571"/>
              <p:cNvSpPr/>
              <p:nvPr/>
            </p:nvSpPr>
            <p:spPr bwMode="auto">
              <a:xfrm>
                <a:off x="2939" y="2731"/>
                <a:ext cx="41" cy="32"/>
              </a:xfrm>
              <a:custGeom>
                <a:gdLst>
                  <a:gd fmla="*/ 2 w 23" name="T0"/>
                  <a:gd fmla="*/ 4 h 18" name="T1"/>
                  <a:gd fmla="*/ 21 w 23" name="T2"/>
                  <a:gd fmla="*/ 17 h 18" name="T3"/>
                  <a:gd fmla="*/ 22 w 23" name="T4"/>
                  <a:gd fmla="*/ 15 h 18" name="T5"/>
                  <a:gd fmla="*/ 4 w 23" name="T6"/>
                  <a:gd fmla="*/ 2 h 18" name="T7"/>
                  <a:gd fmla="*/ 2 w 23" name="T8"/>
                  <a:gd fmla="*/ 4 h 18" name="T9"/>
                </a:gdLst>
                <a:cxnLst>
                  <a:cxn ang="0">
                    <a:pos x="T0" y="T1"/>
                  </a:cxn>
                  <a:cxn ang="0">
                    <a:pos x="T2" y="T3"/>
                  </a:cxn>
                  <a:cxn ang="0">
                    <a:pos x="T4" y="T5"/>
                  </a:cxn>
                  <a:cxn ang="0">
                    <a:pos x="T6" y="T7"/>
                  </a:cxn>
                  <a:cxn ang="0">
                    <a:pos x="T8" y="T9"/>
                  </a:cxn>
                </a:cxnLst>
                <a:rect b="b" l="0" r="r" t="0"/>
                <a:pathLst>
                  <a:path h="18" w="23">
                    <a:moveTo>
                      <a:pt x="2" y="4"/>
                    </a:moveTo>
                    <a:cubicBezTo>
                      <a:pt x="6" y="10"/>
                      <a:pt x="13" y="15"/>
                      <a:pt x="21" y="17"/>
                    </a:cubicBezTo>
                    <a:cubicBezTo>
                      <a:pt x="22" y="18"/>
                      <a:pt x="23" y="15"/>
                      <a:pt x="22" y="15"/>
                    </a:cubicBezTo>
                    <a:cubicBezTo>
                      <a:pt x="15" y="11"/>
                      <a:pt x="9" y="7"/>
                      <a:pt x="4" y="2"/>
                    </a:cubicBezTo>
                    <a:cubicBezTo>
                      <a:pt x="2" y="0"/>
                      <a:pt x="0" y="3"/>
                      <a:pt x="2"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36" name="Freeform 572"/>
              <p:cNvSpPr/>
              <p:nvPr/>
            </p:nvSpPr>
            <p:spPr bwMode="auto">
              <a:xfrm>
                <a:off x="2976" y="2545"/>
                <a:ext cx="46" cy="47"/>
              </a:xfrm>
              <a:custGeom>
                <a:gdLst>
                  <a:gd fmla="*/ 1 w 26" name="T0"/>
                  <a:gd fmla="*/ 3 h 27" name="T1"/>
                  <a:gd fmla="*/ 24 w 26" name="T2"/>
                  <a:gd fmla="*/ 27 h 27" name="T3"/>
                  <a:gd fmla="*/ 25 w 26" name="T4"/>
                  <a:gd fmla="*/ 24 h 27" name="T5"/>
                  <a:gd fmla="*/ 4 w 26" name="T6"/>
                  <a:gd fmla="*/ 1 h 27" name="T7"/>
                  <a:gd fmla="*/ 1 w 26" name="T8"/>
                  <a:gd fmla="*/ 3 h 27" name="T9"/>
                </a:gdLst>
                <a:cxnLst>
                  <a:cxn ang="0">
                    <a:pos x="T0" y="T1"/>
                  </a:cxn>
                  <a:cxn ang="0">
                    <a:pos x="T2" y="T3"/>
                  </a:cxn>
                  <a:cxn ang="0">
                    <a:pos x="T4" y="T5"/>
                  </a:cxn>
                  <a:cxn ang="0">
                    <a:pos x="T6" y="T7"/>
                  </a:cxn>
                  <a:cxn ang="0">
                    <a:pos x="T8" y="T9"/>
                  </a:cxn>
                </a:cxnLst>
                <a:rect b="b" l="0" r="r" t="0"/>
                <a:pathLst>
                  <a:path h="27" w="26">
                    <a:moveTo>
                      <a:pt x="1" y="3"/>
                    </a:moveTo>
                    <a:cubicBezTo>
                      <a:pt x="5" y="13"/>
                      <a:pt x="13" y="23"/>
                      <a:pt x="24" y="27"/>
                    </a:cubicBezTo>
                    <a:cubicBezTo>
                      <a:pt x="26" y="27"/>
                      <a:pt x="26" y="25"/>
                      <a:pt x="25" y="24"/>
                    </a:cubicBezTo>
                    <a:cubicBezTo>
                      <a:pt x="16" y="18"/>
                      <a:pt x="9" y="11"/>
                      <a:pt x="4" y="1"/>
                    </a:cubicBezTo>
                    <a:cubicBezTo>
                      <a:pt x="3" y="0"/>
                      <a:pt x="0" y="1"/>
                      <a:pt x="1" y="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37" name="Freeform 573"/>
              <p:cNvSpPr/>
              <p:nvPr/>
            </p:nvSpPr>
            <p:spPr bwMode="auto">
              <a:xfrm>
                <a:off x="3011" y="2531"/>
                <a:ext cx="34" cy="38"/>
              </a:xfrm>
              <a:custGeom>
                <a:gdLst>
                  <a:gd fmla="*/ 1 w 19" name="T0"/>
                  <a:gd fmla="*/ 4 h 22" name="T1"/>
                  <a:gd fmla="*/ 16 w 19" name="T2"/>
                  <a:gd fmla="*/ 22 h 22" name="T3"/>
                  <a:gd fmla="*/ 18 w 19" name="T4"/>
                  <a:gd fmla="*/ 19 h 22" name="T5"/>
                  <a:gd fmla="*/ 4 w 19" name="T6"/>
                  <a:gd fmla="*/ 2 h 22" name="T7"/>
                  <a:gd fmla="*/ 1 w 19" name="T8"/>
                  <a:gd fmla="*/ 4 h 22" name="T9"/>
                </a:gdLst>
                <a:cxnLst>
                  <a:cxn ang="0">
                    <a:pos x="T0" y="T1"/>
                  </a:cxn>
                  <a:cxn ang="0">
                    <a:pos x="T2" y="T3"/>
                  </a:cxn>
                  <a:cxn ang="0">
                    <a:pos x="T4" y="T5"/>
                  </a:cxn>
                  <a:cxn ang="0">
                    <a:pos x="T6" y="T7"/>
                  </a:cxn>
                  <a:cxn ang="0">
                    <a:pos x="T8" y="T9"/>
                  </a:cxn>
                </a:cxnLst>
                <a:rect b="b" l="0" r="r" t="0"/>
                <a:pathLst>
                  <a:path h="22" w="19">
                    <a:moveTo>
                      <a:pt x="1" y="4"/>
                    </a:moveTo>
                    <a:cubicBezTo>
                      <a:pt x="3" y="11"/>
                      <a:pt x="9" y="18"/>
                      <a:pt x="16" y="22"/>
                    </a:cubicBezTo>
                    <a:cubicBezTo>
                      <a:pt x="18" y="22"/>
                      <a:pt x="19" y="21"/>
                      <a:pt x="18" y="19"/>
                    </a:cubicBezTo>
                    <a:cubicBezTo>
                      <a:pt x="12" y="14"/>
                      <a:pt x="8" y="9"/>
                      <a:pt x="4" y="2"/>
                    </a:cubicBezTo>
                    <a:cubicBezTo>
                      <a:pt x="4" y="0"/>
                      <a:pt x="0" y="2"/>
                      <a:pt x="1"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38" name="Freeform 574"/>
              <p:cNvSpPr/>
              <p:nvPr/>
            </p:nvSpPr>
            <p:spPr bwMode="auto">
              <a:xfrm>
                <a:off x="3046" y="2531"/>
                <a:ext cx="28" cy="23"/>
              </a:xfrm>
              <a:custGeom>
                <a:gdLst>
                  <a:gd fmla="*/ 2 w 16" name="T0"/>
                  <a:gd fmla="*/ 5 h 13" name="T1"/>
                  <a:gd fmla="*/ 13 w 16" name="T2"/>
                  <a:gd fmla="*/ 12 h 13" name="T3"/>
                  <a:gd fmla="*/ 15 w 16" name="T4"/>
                  <a:gd fmla="*/ 10 h 13" name="T5"/>
                  <a:gd fmla="*/ 4 w 16" name="T6"/>
                  <a:gd fmla="*/ 1 h 13" name="T7"/>
                  <a:gd fmla="*/ 2 w 16" name="T8"/>
                  <a:gd fmla="*/ 5 h 13" name="T9"/>
                </a:gdLst>
                <a:cxnLst>
                  <a:cxn ang="0">
                    <a:pos x="T0" y="T1"/>
                  </a:cxn>
                  <a:cxn ang="0">
                    <a:pos x="T2" y="T3"/>
                  </a:cxn>
                  <a:cxn ang="0">
                    <a:pos x="T4" y="T5"/>
                  </a:cxn>
                  <a:cxn ang="0">
                    <a:pos x="T6" y="T7"/>
                  </a:cxn>
                  <a:cxn ang="0">
                    <a:pos x="T8" y="T9"/>
                  </a:cxn>
                </a:cxnLst>
                <a:rect b="b" l="0" r="r" t="0"/>
                <a:pathLst>
                  <a:path h="13" w="16">
                    <a:moveTo>
                      <a:pt x="2" y="5"/>
                    </a:moveTo>
                    <a:cubicBezTo>
                      <a:pt x="5" y="7"/>
                      <a:pt x="9" y="10"/>
                      <a:pt x="13" y="12"/>
                    </a:cubicBezTo>
                    <a:cubicBezTo>
                      <a:pt x="15" y="13"/>
                      <a:pt x="16" y="11"/>
                      <a:pt x="15" y="10"/>
                    </a:cubicBezTo>
                    <a:cubicBezTo>
                      <a:pt x="12" y="6"/>
                      <a:pt x="8" y="4"/>
                      <a:pt x="4" y="1"/>
                    </a:cubicBezTo>
                    <a:cubicBezTo>
                      <a:pt x="2" y="0"/>
                      <a:pt x="0" y="3"/>
                      <a:pt x="2" y="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39" name="Freeform 575"/>
              <p:cNvSpPr/>
              <p:nvPr/>
            </p:nvSpPr>
            <p:spPr bwMode="auto">
              <a:xfrm>
                <a:off x="3085" y="2522"/>
                <a:ext cx="25" cy="24"/>
              </a:xfrm>
              <a:custGeom>
                <a:gdLst>
                  <a:gd fmla="*/ 1 w 14" name="T0"/>
                  <a:gd fmla="*/ 3 h 14" name="T1"/>
                  <a:gd fmla="*/ 12 w 14" name="T2"/>
                  <a:gd fmla="*/ 14 h 14" name="T3"/>
                  <a:gd fmla="*/ 13 w 14" name="T4"/>
                  <a:gd fmla="*/ 12 h 14" name="T5"/>
                  <a:gd fmla="*/ 4 w 14" name="T6"/>
                  <a:gd fmla="*/ 2 h 14" name="T7"/>
                  <a:gd fmla="*/ 1 w 14" name="T8"/>
                  <a:gd fmla="*/ 3 h 14" name="T9"/>
                </a:gdLst>
                <a:cxnLst>
                  <a:cxn ang="0">
                    <a:pos x="T0" y="T1"/>
                  </a:cxn>
                  <a:cxn ang="0">
                    <a:pos x="T2" y="T3"/>
                  </a:cxn>
                  <a:cxn ang="0">
                    <a:pos x="T4" y="T5"/>
                  </a:cxn>
                  <a:cxn ang="0">
                    <a:pos x="T6" y="T7"/>
                  </a:cxn>
                  <a:cxn ang="0">
                    <a:pos x="T8" y="T9"/>
                  </a:cxn>
                </a:cxnLst>
                <a:rect b="b" l="0" r="r" t="0"/>
                <a:pathLst>
                  <a:path h="14" w="14">
                    <a:moveTo>
                      <a:pt x="1" y="3"/>
                    </a:moveTo>
                    <a:cubicBezTo>
                      <a:pt x="3" y="8"/>
                      <a:pt x="7" y="12"/>
                      <a:pt x="12" y="14"/>
                    </a:cubicBezTo>
                    <a:cubicBezTo>
                      <a:pt x="13" y="14"/>
                      <a:pt x="14" y="12"/>
                      <a:pt x="13" y="12"/>
                    </a:cubicBezTo>
                    <a:cubicBezTo>
                      <a:pt x="9" y="9"/>
                      <a:pt x="6" y="6"/>
                      <a:pt x="4" y="2"/>
                    </a:cubicBezTo>
                    <a:cubicBezTo>
                      <a:pt x="2" y="0"/>
                      <a:pt x="0" y="1"/>
                      <a:pt x="1" y="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40" name="Freeform 576"/>
              <p:cNvSpPr/>
              <p:nvPr/>
            </p:nvSpPr>
            <p:spPr bwMode="auto">
              <a:xfrm>
                <a:off x="2763" y="2437"/>
                <a:ext cx="46" cy="51"/>
              </a:xfrm>
              <a:custGeom>
                <a:gdLst>
                  <a:gd fmla="*/ 23 w 26" name="T0"/>
                  <a:gd fmla="*/ 25 h 29" name="T1"/>
                  <a:gd fmla="*/ 3 w 26" name="T2"/>
                  <a:gd fmla="*/ 2 h 29" name="T3"/>
                  <a:gd fmla="*/ 0 w 26" name="T4"/>
                  <a:gd fmla="*/ 2 h 29" name="T5"/>
                  <a:gd fmla="*/ 23 w 26" name="T6"/>
                  <a:gd fmla="*/ 28 h 29" name="T7"/>
                  <a:gd fmla="*/ 23 w 26" name="T8"/>
                  <a:gd fmla="*/ 25 h 29" name="T9"/>
                </a:gdLst>
                <a:cxnLst>
                  <a:cxn ang="0">
                    <a:pos x="T0" y="T1"/>
                  </a:cxn>
                  <a:cxn ang="0">
                    <a:pos x="T2" y="T3"/>
                  </a:cxn>
                  <a:cxn ang="0">
                    <a:pos x="T4" y="T5"/>
                  </a:cxn>
                  <a:cxn ang="0">
                    <a:pos x="T6" y="T7"/>
                  </a:cxn>
                  <a:cxn ang="0">
                    <a:pos x="T8" y="T9"/>
                  </a:cxn>
                </a:cxnLst>
                <a:rect b="b" l="0" r="r" t="0"/>
                <a:pathLst>
                  <a:path h="28" w="26">
                    <a:moveTo>
                      <a:pt x="23" y="25"/>
                    </a:moveTo>
                    <a:cubicBezTo>
                      <a:pt x="13" y="21"/>
                      <a:pt x="6" y="12"/>
                      <a:pt x="3" y="2"/>
                    </a:cubicBezTo>
                    <a:cubicBezTo>
                      <a:pt x="2" y="0"/>
                      <a:pt x="0" y="0"/>
                      <a:pt x="0" y="2"/>
                    </a:cubicBezTo>
                    <a:cubicBezTo>
                      <a:pt x="1" y="15"/>
                      <a:pt x="10" y="25"/>
                      <a:pt x="23" y="28"/>
                    </a:cubicBezTo>
                    <a:cubicBezTo>
                      <a:pt x="25" y="29"/>
                      <a:pt x="26" y="25"/>
                      <a:pt x="23" y="2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41" name="Freeform 577"/>
              <p:cNvSpPr/>
              <p:nvPr/>
            </p:nvSpPr>
            <p:spPr bwMode="auto">
              <a:xfrm>
                <a:off x="2728" y="2444"/>
                <a:ext cx="39" cy="48"/>
              </a:xfrm>
              <a:custGeom>
                <a:gdLst>
                  <a:gd fmla="*/ 20 w 22" name="T0"/>
                  <a:gd fmla="*/ 23 h 27" name="T1"/>
                  <a:gd fmla="*/ 3 w 22" name="T2"/>
                  <a:gd fmla="*/ 2 h 27" name="T3"/>
                  <a:gd fmla="*/ 0 w 22" name="T4"/>
                  <a:gd fmla="*/ 2 h 27" name="T5"/>
                  <a:gd fmla="*/ 19 w 22" name="T6"/>
                  <a:gd fmla="*/ 27 h 27" name="T7"/>
                  <a:gd fmla="*/ 20 w 22" name="T8"/>
                  <a:gd fmla="*/ 23 h 27" name="T9"/>
                </a:gdLst>
                <a:cxnLst>
                  <a:cxn ang="0">
                    <a:pos x="T0" y="T1"/>
                  </a:cxn>
                  <a:cxn ang="0">
                    <a:pos x="T2" y="T3"/>
                  </a:cxn>
                  <a:cxn ang="0">
                    <a:pos x="T4" y="T5"/>
                  </a:cxn>
                  <a:cxn ang="0">
                    <a:pos x="T6" y="T7"/>
                  </a:cxn>
                  <a:cxn ang="0">
                    <a:pos x="T8" y="T9"/>
                  </a:cxn>
                </a:cxnLst>
                <a:rect b="b" l="0" r="r" t="0"/>
                <a:pathLst>
                  <a:path h="27" w="22">
                    <a:moveTo>
                      <a:pt x="20" y="23"/>
                    </a:moveTo>
                    <a:cubicBezTo>
                      <a:pt x="10" y="20"/>
                      <a:pt x="5" y="11"/>
                      <a:pt x="3" y="2"/>
                    </a:cubicBezTo>
                    <a:cubicBezTo>
                      <a:pt x="3" y="0"/>
                      <a:pt x="0" y="1"/>
                      <a:pt x="0" y="2"/>
                    </a:cubicBezTo>
                    <a:cubicBezTo>
                      <a:pt x="0" y="14"/>
                      <a:pt x="8" y="23"/>
                      <a:pt x="19" y="27"/>
                    </a:cubicBezTo>
                    <a:cubicBezTo>
                      <a:pt x="21" y="27"/>
                      <a:pt x="22" y="24"/>
                      <a:pt x="20" y="2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42" name="Freeform 578"/>
              <p:cNvSpPr/>
              <p:nvPr/>
            </p:nvSpPr>
            <p:spPr bwMode="auto">
              <a:xfrm>
                <a:off x="2797" y="2425"/>
                <a:ext cx="35" cy="62"/>
              </a:xfrm>
              <a:custGeom>
                <a:gdLst>
                  <a:gd fmla="*/ 18 w 20" name="T0"/>
                  <a:gd fmla="*/ 30 h 35" name="T1"/>
                  <a:gd fmla="*/ 4 w 20" name="T2"/>
                  <a:gd fmla="*/ 2 h 35" name="T3"/>
                  <a:gd fmla="*/ 0 w 20" name="T4"/>
                  <a:gd fmla="*/ 2 h 35" name="T5"/>
                  <a:gd fmla="*/ 16 w 20" name="T6"/>
                  <a:gd fmla="*/ 33 h 35" name="T7"/>
                  <a:gd fmla="*/ 18 w 20" name="T8"/>
                  <a:gd fmla="*/ 30 h 35" name="T9"/>
                </a:gdLst>
                <a:cxnLst>
                  <a:cxn ang="0">
                    <a:pos x="T0" y="T1"/>
                  </a:cxn>
                  <a:cxn ang="0">
                    <a:pos x="T2" y="T3"/>
                  </a:cxn>
                  <a:cxn ang="0">
                    <a:pos x="T4" y="T5"/>
                  </a:cxn>
                  <a:cxn ang="0">
                    <a:pos x="T6" y="T7"/>
                  </a:cxn>
                  <a:cxn ang="0">
                    <a:pos x="T8" y="T9"/>
                  </a:cxn>
                </a:cxnLst>
                <a:rect b="b" l="0" r="r" t="0"/>
                <a:pathLst>
                  <a:path h="35" w="20">
                    <a:moveTo>
                      <a:pt x="18" y="30"/>
                    </a:moveTo>
                    <a:cubicBezTo>
                      <a:pt x="10" y="22"/>
                      <a:pt x="6" y="13"/>
                      <a:pt x="4" y="2"/>
                    </a:cubicBezTo>
                    <a:cubicBezTo>
                      <a:pt x="3" y="0"/>
                      <a:pt x="1" y="0"/>
                      <a:pt x="0" y="2"/>
                    </a:cubicBezTo>
                    <a:cubicBezTo>
                      <a:pt x="0" y="14"/>
                      <a:pt x="7" y="25"/>
                      <a:pt x="16" y="33"/>
                    </a:cubicBezTo>
                    <a:cubicBezTo>
                      <a:pt x="18" y="35"/>
                      <a:pt x="20" y="32"/>
                      <a:pt x="18" y="3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43" name="Freeform 579"/>
              <p:cNvSpPr/>
              <p:nvPr/>
            </p:nvSpPr>
            <p:spPr bwMode="auto">
              <a:xfrm>
                <a:off x="2837" y="2450"/>
                <a:ext cx="28" cy="51"/>
              </a:xfrm>
              <a:custGeom>
                <a:gdLst>
                  <a:gd fmla="*/ 15 w 16" name="T0"/>
                  <a:gd fmla="*/ 25 h 29" name="T1"/>
                  <a:gd fmla="*/ 4 w 16" name="T2"/>
                  <a:gd fmla="*/ 2 h 29" name="T3"/>
                  <a:gd fmla="*/ 1 w 16" name="T4"/>
                  <a:gd fmla="*/ 2 h 29" name="T5"/>
                  <a:gd fmla="*/ 12 w 16" name="T6"/>
                  <a:gd fmla="*/ 28 h 29" name="T7"/>
                  <a:gd fmla="*/ 15 w 16" name="T8"/>
                  <a:gd fmla="*/ 25 h 29" name="T9"/>
                </a:gdLst>
                <a:cxnLst>
                  <a:cxn ang="0">
                    <a:pos x="T0" y="T1"/>
                  </a:cxn>
                  <a:cxn ang="0">
                    <a:pos x="T2" y="T3"/>
                  </a:cxn>
                  <a:cxn ang="0">
                    <a:pos x="T4" y="T5"/>
                  </a:cxn>
                  <a:cxn ang="0">
                    <a:pos x="T6" y="T7"/>
                  </a:cxn>
                  <a:cxn ang="0">
                    <a:pos x="T8" y="T9"/>
                  </a:cxn>
                </a:cxnLst>
                <a:rect b="b" l="0" r="r" t="0"/>
                <a:pathLst>
                  <a:path h="28" w="16">
                    <a:moveTo>
                      <a:pt x="15" y="25"/>
                    </a:moveTo>
                    <a:cubicBezTo>
                      <a:pt x="9" y="18"/>
                      <a:pt x="6" y="10"/>
                      <a:pt x="4" y="2"/>
                    </a:cubicBezTo>
                    <a:cubicBezTo>
                      <a:pt x="3" y="0"/>
                      <a:pt x="1" y="1"/>
                      <a:pt x="1" y="2"/>
                    </a:cubicBezTo>
                    <a:cubicBezTo>
                      <a:pt x="0" y="12"/>
                      <a:pt x="6" y="21"/>
                      <a:pt x="12" y="28"/>
                    </a:cubicBezTo>
                    <a:cubicBezTo>
                      <a:pt x="14" y="29"/>
                      <a:pt x="16" y="27"/>
                      <a:pt x="15" y="2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44" name="Freeform 580"/>
              <p:cNvSpPr/>
              <p:nvPr/>
            </p:nvSpPr>
            <p:spPr bwMode="auto">
              <a:xfrm>
                <a:off x="2858" y="2457"/>
                <a:ext cx="28" cy="63"/>
              </a:xfrm>
              <a:custGeom>
                <a:gdLst>
                  <a:gd fmla="*/ 15 w 16" name="T0"/>
                  <a:gd fmla="*/ 32 h 36" name="T1"/>
                  <a:gd fmla="*/ 6 w 16" name="T2"/>
                  <a:gd fmla="*/ 3 h 36" name="T3"/>
                  <a:gd fmla="*/ 3 w 16" name="T4"/>
                  <a:gd fmla="*/ 2 h 36" name="T5"/>
                  <a:gd fmla="*/ 12 w 16" name="T6"/>
                  <a:gd fmla="*/ 35 h 36" name="T7"/>
                  <a:gd fmla="*/ 15 w 16" name="T8"/>
                  <a:gd fmla="*/ 32 h 36" name="T9"/>
                </a:gdLst>
                <a:cxnLst>
                  <a:cxn ang="0">
                    <a:pos x="T0" y="T1"/>
                  </a:cxn>
                  <a:cxn ang="0">
                    <a:pos x="T2" y="T3"/>
                  </a:cxn>
                  <a:cxn ang="0">
                    <a:pos x="T4" y="T5"/>
                  </a:cxn>
                  <a:cxn ang="0">
                    <a:pos x="T6" y="T7"/>
                  </a:cxn>
                  <a:cxn ang="0">
                    <a:pos x="T8" y="T9"/>
                  </a:cxn>
                </a:cxnLst>
                <a:rect b="b" l="0" r="r" t="0"/>
                <a:pathLst>
                  <a:path h="36" w="16">
                    <a:moveTo>
                      <a:pt x="15" y="32"/>
                    </a:moveTo>
                    <a:cubicBezTo>
                      <a:pt x="9" y="23"/>
                      <a:pt x="7" y="13"/>
                      <a:pt x="6" y="3"/>
                    </a:cubicBezTo>
                    <a:cubicBezTo>
                      <a:pt x="6" y="1"/>
                      <a:pt x="3" y="0"/>
                      <a:pt x="3" y="2"/>
                    </a:cubicBezTo>
                    <a:cubicBezTo>
                      <a:pt x="0" y="14"/>
                      <a:pt x="5" y="26"/>
                      <a:pt x="12" y="35"/>
                    </a:cubicBezTo>
                    <a:cubicBezTo>
                      <a:pt x="14" y="36"/>
                      <a:pt x="16" y="34"/>
                      <a:pt x="15" y="3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45" name="Freeform 581"/>
              <p:cNvSpPr/>
              <p:nvPr/>
            </p:nvSpPr>
            <p:spPr bwMode="auto">
              <a:xfrm>
                <a:off x="2893" y="2490"/>
                <a:ext cx="29" cy="62"/>
              </a:xfrm>
              <a:custGeom>
                <a:gdLst>
                  <a:gd fmla="*/ 15 w 16" name="T0"/>
                  <a:gd fmla="*/ 31 h 35" name="T1"/>
                  <a:gd fmla="*/ 6 w 16" name="T2"/>
                  <a:gd fmla="*/ 2 h 35" name="T3"/>
                  <a:gd fmla="*/ 3 w 16" name="T4"/>
                  <a:gd fmla="*/ 2 h 35" name="T5"/>
                  <a:gd fmla="*/ 11 w 16" name="T6"/>
                  <a:gd fmla="*/ 33 h 35" name="T7"/>
                  <a:gd fmla="*/ 15 w 16" name="T8"/>
                  <a:gd fmla="*/ 31 h 35" name="T9"/>
                </a:gdLst>
                <a:cxnLst>
                  <a:cxn ang="0">
                    <a:pos x="T0" y="T1"/>
                  </a:cxn>
                  <a:cxn ang="0">
                    <a:pos x="T2" y="T3"/>
                  </a:cxn>
                  <a:cxn ang="0">
                    <a:pos x="T4" y="T5"/>
                  </a:cxn>
                  <a:cxn ang="0">
                    <a:pos x="T6" y="T7"/>
                  </a:cxn>
                  <a:cxn ang="0">
                    <a:pos x="T8" y="T9"/>
                  </a:cxn>
                </a:cxnLst>
                <a:rect b="b" l="0" r="r" t="0"/>
                <a:pathLst>
                  <a:path h="35" w="16">
                    <a:moveTo>
                      <a:pt x="15" y="31"/>
                    </a:moveTo>
                    <a:cubicBezTo>
                      <a:pt x="8" y="22"/>
                      <a:pt x="6" y="13"/>
                      <a:pt x="6" y="2"/>
                    </a:cubicBezTo>
                    <a:cubicBezTo>
                      <a:pt x="6" y="0"/>
                      <a:pt x="3" y="0"/>
                      <a:pt x="3" y="2"/>
                    </a:cubicBezTo>
                    <a:cubicBezTo>
                      <a:pt x="0" y="13"/>
                      <a:pt x="4" y="25"/>
                      <a:pt x="11" y="33"/>
                    </a:cubicBezTo>
                    <a:cubicBezTo>
                      <a:pt x="13" y="35"/>
                      <a:pt x="16" y="33"/>
                      <a:pt x="15" y="3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46" name="Freeform 582"/>
              <p:cNvSpPr/>
              <p:nvPr/>
            </p:nvSpPr>
            <p:spPr bwMode="auto">
              <a:xfrm>
                <a:off x="2920" y="2499"/>
                <a:ext cx="30" cy="58"/>
              </a:xfrm>
              <a:custGeom>
                <a:gdLst>
                  <a:gd fmla="*/ 15 w 17" name="T0"/>
                  <a:gd fmla="*/ 29 h 33" name="T1"/>
                  <a:gd fmla="*/ 4 w 17" name="T2"/>
                  <a:gd fmla="*/ 2 h 33" name="T3"/>
                  <a:gd fmla="*/ 0 w 17" name="T4"/>
                  <a:gd fmla="*/ 3 h 33" name="T5"/>
                  <a:gd fmla="*/ 12 w 17" name="T6"/>
                  <a:gd fmla="*/ 31 h 33" name="T7"/>
                  <a:gd fmla="*/ 15 w 17" name="T8"/>
                  <a:gd fmla="*/ 29 h 33" name="T9"/>
                </a:gdLst>
                <a:cxnLst>
                  <a:cxn ang="0">
                    <a:pos x="T0" y="T1"/>
                  </a:cxn>
                  <a:cxn ang="0">
                    <a:pos x="T2" y="T3"/>
                  </a:cxn>
                  <a:cxn ang="0">
                    <a:pos x="T4" y="T5"/>
                  </a:cxn>
                  <a:cxn ang="0">
                    <a:pos x="T6" y="T7"/>
                  </a:cxn>
                  <a:cxn ang="0">
                    <a:pos x="T8" y="T9"/>
                  </a:cxn>
                </a:cxnLst>
                <a:rect b="b" l="0" r="r" t="0"/>
                <a:pathLst>
                  <a:path h="33" w="17">
                    <a:moveTo>
                      <a:pt x="15" y="29"/>
                    </a:moveTo>
                    <a:cubicBezTo>
                      <a:pt x="9" y="21"/>
                      <a:pt x="6" y="12"/>
                      <a:pt x="4" y="2"/>
                    </a:cubicBezTo>
                    <a:cubicBezTo>
                      <a:pt x="3" y="0"/>
                      <a:pt x="0" y="1"/>
                      <a:pt x="0" y="3"/>
                    </a:cubicBezTo>
                    <a:cubicBezTo>
                      <a:pt x="0" y="13"/>
                      <a:pt x="5" y="23"/>
                      <a:pt x="12" y="31"/>
                    </a:cubicBezTo>
                    <a:cubicBezTo>
                      <a:pt x="14" y="33"/>
                      <a:pt x="17" y="30"/>
                      <a:pt x="15" y="2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47" name="Freeform 583"/>
              <p:cNvSpPr/>
              <p:nvPr/>
            </p:nvSpPr>
            <p:spPr bwMode="auto">
              <a:xfrm>
                <a:off x="2960" y="2490"/>
                <a:ext cx="27" cy="55"/>
              </a:xfrm>
              <a:custGeom>
                <a:gdLst>
                  <a:gd fmla="*/ 14 w 15" name="T0"/>
                  <a:gd fmla="*/ 26 h 31" name="T1"/>
                  <a:gd fmla="*/ 3 w 15" name="T2"/>
                  <a:gd fmla="*/ 2 h 31" name="T3"/>
                  <a:gd fmla="*/ 0 w 15" name="T4"/>
                  <a:gd fmla="*/ 2 h 31" name="T5"/>
                  <a:gd fmla="*/ 11 w 15" name="T6"/>
                  <a:gd fmla="*/ 29 h 31" name="T7"/>
                  <a:gd fmla="*/ 14 w 15" name="T8"/>
                  <a:gd fmla="*/ 26 h 31" name="T9"/>
                </a:gdLst>
                <a:cxnLst>
                  <a:cxn ang="0">
                    <a:pos x="T0" y="T1"/>
                  </a:cxn>
                  <a:cxn ang="0">
                    <a:pos x="T2" y="T3"/>
                  </a:cxn>
                  <a:cxn ang="0">
                    <a:pos x="T4" y="T5"/>
                  </a:cxn>
                  <a:cxn ang="0">
                    <a:pos x="T6" y="T7"/>
                  </a:cxn>
                  <a:cxn ang="0">
                    <a:pos x="T8" y="T9"/>
                  </a:cxn>
                </a:cxnLst>
                <a:rect b="b" l="0" r="r" t="0"/>
                <a:pathLst>
                  <a:path h="31" w="15">
                    <a:moveTo>
                      <a:pt x="14" y="26"/>
                    </a:moveTo>
                    <a:cubicBezTo>
                      <a:pt x="8" y="19"/>
                      <a:pt x="5" y="11"/>
                      <a:pt x="3" y="2"/>
                    </a:cubicBezTo>
                    <a:cubicBezTo>
                      <a:pt x="3" y="0"/>
                      <a:pt x="0" y="0"/>
                      <a:pt x="0" y="2"/>
                    </a:cubicBezTo>
                    <a:cubicBezTo>
                      <a:pt x="0" y="12"/>
                      <a:pt x="4" y="22"/>
                      <a:pt x="11" y="29"/>
                    </a:cubicBezTo>
                    <a:cubicBezTo>
                      <a:pt x="13" y="31"/>
                      <a:pt x="15" y="28"/>
                      <a:pt x="14" y="2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48" name="Freeform 584"/>
              <p:cNvSpPr/>
              <p:nvPr/>
            </p:nvSpPr>
            <p:spPr bwMode="auto">
              <a:xfrm>
                <a:off x="2999" y="2487"/>
                <a:ext cx="24" cy="47"/>
              </a:xfrm>
              <a:custGeom>
                <a:gdLst>
                  <a:gd fmla="*/ 13 w 14" name="T0"/>
                  <a:gd fmla="*/ 23 h 27" name="T1"/>
                  <a:gd fmla="*/ 4 w 14" name="T2"/>
                  <a:gd fmla="*/ 2 h 27" name="T3"/>
                  <a:gd fmla="*/ 1 w 14" name="T4"/>
                  <a:gd fmla="*/ 3 h 27" name="T5"/>
                  <a:gd fmla="*/ 10 w 14" name="T6"/>
                  <a:gd fmla="*/ 25 h 27" name="T7"/>
                  <a:gd fmla="*/ 13 w 14" name="T8"/>
                  <a:gd fmla="*/ 23 h 27" name="T9"/>
                </a:gdLst>
                <a:cxnLst>
                  <a:cxn ang="0">
                    <a:pos x="T0" y="T1"/>
                  </a:cxn>
                  <a:cxn ang="0">
                    <a:pos x="T2" y="T3"/>
                  </a:cxn>
                  <a:cxn ang="0">
                    <a:pos x="T4" y="T5"/>
                  </a:cxn>
                  <a:cxn ang="0">
                    <a:pos x="T6" y="T7"/>
                  </a:cxn>
                  <a:cxn ang="0">
                    <a:pos x="T8" y="T9"/>
                  </a:cxn>
                </a:cxnLst>
                <a:rect b="b" l="0" r="r" t="0"/>
                <a:pathLst>
                  <a:path h="27" w="14">
                    <a:moveTo>
                      <a:pt x="13" y="23"/>
                    </a:moveTo>
                    <a:cubicBezTo>
                      <a:pt x="8" y="16"/>
                      <a:pt x="6" y="10"/>
                      <a:pt x="4" y="2"/>
                    </a:cubicBezTo>
                    <a:cubicBezTo>
                      <a:pt x="4" y="0"/>
                      <a:pt x="1" y="1"/>
                      <a:pt x="1" y="3"/>
                    </a:cubicBezTo>
                    <a:cubicBezTo>
                      <a:pt x="0" y="11"/>
                      <a:pt x="5" y="19"/>
                      <a:pt x="10" y="25"/>
                    </a:cubicBezTo>
                    <a:cubicBezTo>
                      <a:pt x="12" y="27"/>
                      <a:pt x="14" y="25"/>
                      <a:pt x="13" y="2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49" name="Freeform 585"/>
              <p:cNvSpPr/>
              <p:nvPr/>
            </p:nvSpPr>
            <p:spPr bwMode="auto">
              <a:xfrm>
                <a:off x="3041" y="2487"/>
                <a:ext cx="21" cy="44"/>
              </a:xfrm>
              <a:custGeom>
                <a:gdLst>
                  <a:gd fmla="*/ 11 w 12" name="T0"/>
                  <a:gd fmla="*/ 21 h 25" name="T1"/>
                  <a:gd fmla="*/ 4 w 12" name="T2"/>
                  <a:gd fmla="*/ 2 h 25" name="T3"/>
                  <a:gd fmla="*/ 1 w 12" name="T4"/>
                  <a:gd fmla="*/ 2 h 25" name="T5"/>
                  <a:gd fmla="*/ 7 w 12" name="T6"/>
                  <a:gd fmla="*/ 23 h 25" name="T7"/>
                  <a:gd fmla="*/ 11 w 12" name="T8"/>
                  <a:gd fmla="*/ 21 h 25" name="T9"/>
                </a:gdLst>
                <a:cxnLst>
                  <a:cxn ang="0">
                    <a:pos x="T0" y="T1"/>
                  </a:cxn>
                  <a:cxn ang="0">
                    <a:pos x="T2" y="T3"/>
                  </a:cxn>
                  <a:cxn ang="0">
                    <a:pos x="T4" y="T5"/>
                  </a:cxn>
                  <a:cxn ang="0">
                    <a:pos x="T6" y="T7"/>
                  </a:cxn>
                  <a:cxn ang="0">
                    <a:pos x="T8" y="T9"/>
                  </a:cxn>
                </a:cxnLst>
                <a:rect b="b" l="0" r="r" t="0"/>
                <a:pathLst>
                  <a:path h="25" w="12">
                    <a:moveTo>
                      <a:pt x="11" y="21"/>
                    </a:moveTo>
                    <a:cubicBezTo>
                      <a:pt x="8" y="15"/>
                      <a:pt x="6" y="9"/>
                      <a:pt x="4" y="2"/>
                    </a:cubicBezTo>
                    <a:cubicBezTo>
                      <a:pt x="4" y="1"/>
                      <a:pt x="1" y="0"/>
                      <a:pt x="1" y="2"/>
                    </a:cubicBezTo>
                    <a:cubicBezTo>
                      <a:pt x="0" y="9"/>
                      <a:pt x="3" y="17"/>
                      <a:pt x="7" y="23"/>
                    </a:cubicBezTo>
                    <a:cubicBezTo>
                      <a:pt x="9" y="25"/>
                      <a:pt x="12" y="23"/>
                      <a:pt x="11" y="2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50" name="Freeform 586"/>
              <p:cNvSpPr/>
              <p:nvPr/>
            </p:nvSpPr>
            <p:spPr bwMode="auto">
              <a:xfrm>
                <a:off x="3076" y="2487"/>
                <a:ext cx="18" cy="35"/>
              </a:xfrm>
              <a:custGeom>
                <a:gdLst>
                  <a:gd fmla="*/ 9 w 10" name="T0"/>
                  <a:gd fmla="*/ 16 h 20" name="T1"/>
                  <a:gd fmla="*/ 5 w 10" name="T2"/>
                  <a:gd fmla="*/ 3 h 20" name="T3"/>
                  <a:gd fmla="*/ 1 w 10" name="T4"/>
                  <a:gd fmla="*/ 2 h 20" name="T5"/>
                  <a:gd fmla="*/ 6 w 10" name="T6"/>
                  <a:gd fmla="*/ 18 h 20" name="T7"/>
                  <a:gd fmla="*/ 9 w 10" name="T8"/>
                  <a:gd fmla="*/ 16 h 20" name="T9"/>
                </a:gdLst>
                <a:cxnLst>
                  <a:cxn ang="0">
                    <a:pos x="T0" y="T1"/>
                  </a:cxn>
                  <a:cxn ang="0">
                    <a:pos x="T2" y="T3"/>
                  </a:cxn>
                  <a:cxn ang="0">
                    <a:pos x="T4" y="T5"/>
                  </a:cxn>
                  <a:cxn ang="0">
                    <a:pos x="T6" y="T7"/>
                  </a:cxn>
                  <a:cxn ang="0">
                    <a:pos x="T8" y="T9"/>
                  </a:cxn>
                </a:cxnLst>
                <a:rect b="b" l="0" r="r" t="0"/>
                <a:pathLst>
                  <a:path h="20" w="10">
                    <a:moveTo>
                      <a:pt x="9" y="16"/>
                    </a:moveTo>
                    <a:cubicBezTo>
                      <a:pt x="6" y="12"/>
                      <a:pt x="5" y="7"/>
                      <a:pt x="5" y="3"/>
                    </a:cubicBezTo>
                    <a:cubicBezTo>
                      <a:pt x="4" y="1"/>
                      <a:pt x="2" y="0"/>
                      <a:pt x="1" y="2"/>
                    </a:cubicBezTo>
                    <a:cubicBezTo>
                      <a:pt x="0" y="8"/>
                      <a:pt x="2" y="14"/>
                      <a:pt x="6" y="18"/>
                    </a:cubicBezTo>
                    <a:cubicBezTo>
                      <a:pt x="7" y="20"/>
                      <a:pt x="10" y="18"/>
                      <a:pt x="9" y="1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51" name="Freeform 587"/>
              <p:cNvSpPr/>
              <p:nvPr/>
            </p:nvSpPr>
            <p:spPr bwMode="auto">
              <a:xfrm>
                <a:off x="2702" y="2935"/>
                <a:ext cx="56" cy="49"/>
              </a:xfrm>
              <a:custGeom>
                <a:gdLst>
                  <a:gd fmla="*/ 1 w 32" name="T0"/>
                  <a:gd fmla="*/ 2 h 28" name="T1"/>
                  <a:gd fmla="*/ 30 w 32" name="T2"/>
                  <a:gd fmla="*/ 28 h 28" name="T3"/>
                  <a:gd fmla="*/ 30 w 32" name="T4"/>
                  <a:gd fmla="*/ 25 h 28" name="T5"/>
                  <a:gd fmla="*/ 4 w 32" name="T6"/>
                  <a:gd fmla="*/ 2 h 28" name="T7"/>
                  <a:gd fmla="*/ 1 w 32" name="T8"/>
                  <a:gd fmla="*/ 2 h 28" name="T9"/>
                </a:gdLst>
                <a:cxnLst>
                  <a:cxn ang="0">
                    <a:pos x="T0" y="T1"/>
                  </a:cxn>
                  <a:cxn ang="0">
                    <a:pos x="T2" y="T3"/>
                  </a:cxn>
                  <a:cxn ang="0">
                    <a:pos x="T4" y="T5"/>
                  </a:cxn>
                  <a:cxn ang="0">
                    <a:pos x="T6" y="T7"/>
                  </a:cxn>
                  <a:cxn ang="0">
                    <a:pos x="T8" y="T9"/>
                  </a:cxn>
                </a:cxnLst>
                <a:rect b="b" l="0" r="r" t="0"/>
                <a:pathLst>
                  <a:path h="28" w="32">
                    <a:moveTo>
                      <a:pt x="1" y="2"/>
                    </a:moveTo>
                    <a:cubicBezTo>
                      <a:pt x="3" y="16"/>
                      <a:pt x="16" y="28"/>
                      <a:pt x="30" y="28"/>
                    </a:cubicBezTo>
                    <a:cubicBezTo>
                      <a:pt x="31" y="28"/>
                      <a:pt x="32" y="25"/>
                      <a:pt x="30" y="25"/>
                    </a:cubicBezTo>
                    <a:cubicBezTo>
                      <a:pt x="17" y="22"/>
                      <a:pt x="8" y="14"/>
                      <a:pt x="4" y="2"/>
                    </a:cubicBezTo>
                    <a:cubicBezTo>
                      <a:pt x="3" y="0"/>
                      <a:pt x="0" y="0"/>
                      <a:pt x="1"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52" name="Freeform 588"/>
              <p:cNvSpPr/>
              <p:nvPr/>
            </p:nvSpPr>
            <p:spPr bwMode="auto">
              <a:xfrm>
                <a:off x="2948" y="2814"/>
                <a:ext cx="77" cy="121"/>
              </a:xfrm>
              <a:custGeom>
                <a:gdLst>
                  <a:gd fmla="*/ 0 w 44" name="T0"/>
                  <a:gd fmla="*/ 3 h 69" name="T1"/>
                  <a:gd fmla="*/ 41 w 44" name="T2"/>
                  <a:gd fmla="*/ 68 h 69" name="T3"/>
                  <a:gd fmla="*/ 43 w 44" name="T4"/>
                  <a:gd fmla="*/ 65 h 69" name="T5"/>
                  <a:gd fmla="*/ 3 w 44" name="T6"/>
                  <a:gd fmla="*/ 2 h 69" name="T7"/>
                  <a:gd fmla="*/ 0 w 44" name="T8"/>
                  <a:gd fmla="*/ 3 h 69" name="T9"/>
                </a:gdLst>
                <a:cxnLst>
                  <a:cxn ang="0">
                    <a:pos x="T0" y="T1"/>
                  </a:cxn>
                  <a:cxn ang="0">
                    <a:pos x="T2" y="T3"/>
                  </a:cxn>
                  <a:cxn ang="0">
                    <a:pos x="T4" y="T5"/>
                  </a:cxn>
                  <a:cxn ang="0">
                    <a:pos x="T6" y="T7"/>
                  </a:cxn>
                  <a:cxn ang="0">
                    <a:pos x="T8" y="T9"/>
                  </a:cxn>
                </a:cxnLst>
                <a:rect b="b" l="0" r="r" t="0"/>
                <a:pathLst>
                  <a:path h="69" w="44">
                    <a:moveTo>
                      <a:pt x="0" y="3"/>
                    </a:moveTo>
                    <a:cubicBezTo>
                      <a:pt x="4" y="29"/>
                      <a:pt x="19" y="54"/>
                      <a:pt x="41" y="68"/>
                    </a:cubicBezTo>
                    <a:cubicBezTo>
                      <a:pt x="43" y="69"/>
                      <a:pt x="44" y="67"/>
                      <a:pt x="43" y="65"/>
                    </a:cubicBezTo>
                    <a:cubicBezTo>
                      <a:pt x="23" y="47"/>
                      <a:pt x="11" y="28"/>
                      <a:pt x="3" y="2"/>
                    </a:cubicBezTo>
                    <a:cubicBezTo>
                      <a:pt x="3" y="0"/>
                      <a:pt x="0" y="1"/>
                      <a:pt x="0" y="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53" name="Freeform 589"/>
              <p:cNvSpPr/>
              <p:nvPr/>
            </p:nvSpPr>
            <p:spPr bwMode="auto">
              <a:xfrm>
                <a:off x="3333" y="2896"/>
                <a:ext cx="39" cy="111"/>
              </a:xfrm>
              <a:custGeom>
                <a:gdLst>
                  <a:gd fmla="*/ 1 w 22" name="T0"/>
                  <a:gd fmla="*/ 3 h 63" name="T1"/>
                  <a:gd fmla="*/ 18 w 22" name="T2"/>
                  <a:gd fmla="*/ 61 h 63" name="T3"/>
                  <a:gd fmla="*/ 21 w 22" name="T4"/>
                  <a:gd fmla="*/ 61 h 63" name="T5"/>
                  <a:gd fmla="*/ 4 w 22" name="T6"/>
                  <a:gd fmla="*/ 2 h 63" name="T7"/>
                  <a:gd fmla="*/ 1 w 22" name="T8"/>
                  <a:gd fmla="*/ 3 h 63" name="T9"/>
                </a:gdLst>
                <a:cxnLst>
                  <a:cxn ang="0">
                    <a:pos x="T0" y="T1"/>
                  </a:cxn>
                  <a:cxn ang="0">
                    <a:pos x="T2" y="T3"/>
                  </a:cxn>
                  <a:cxn ang="0">
                    <a:pos x="T4" y="T5"/>
                  </a:cxn>
                  <a:cxn ang="0">
                    <a:pos x="T6" y="T7"/>
                  </a:cxn>
                  <a:cxn ang="0">
                    <a:pos x="T8" y="T9"/>
                  </a:cxn>
                </a:cxnLst>
                <a:rect b="b" l="0" r="r" t="0"/>
                <a:pathLst>
                  <a:path h="62" w="22">
                    <a:moveTo>
                      <a:pt x="1" y="3"/>
                    </a:moveTo>
                    <a:cubicBezTo>
                      <a:pt x="8" y="23"/>
                      <a:pt x="13" y="41"/>
                      <a:pt x="18" y="61"/>
                    </a:cubicBezTo>
                    <a:cubicBezTo>
                      <a:pt x="19" y="63"/>
                      <a:pt x="21" y="63"/>
                      <a:pt x="21" y="61"/>
                    </a:cubicBezTo>
                    <a:cubicBezTo>
                      <a:pt x="22" y="41"/>
                      <a:pt x="14" y="19"/>
                      <a:pt x="4" y="2"/>
                    </a:cubicBezTo>
                    <a:cubicBezTo>
                      <a:pt x="3" y="0"/>
                      <a:pt x="0" y="2"/>
                      <a:pt x="1" y="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54" name="Freeform 590"/>
              <p:cNvSpPr/>
              <p:nvPr/>
            </p:nvSpPr>
            <p:spPr bwMode="auto">
              <a:xfrm>
                <a:off x="3314" y="2939"/>
                <a:ext cx="19" cy="70"/>
              </a:xfrm>
              <a:custGeom>
                <a:gdLst>
                  <a:gd fmla="*/ 0 w 11" name="T0"/>
                  <a:gd fmla="*/ 4 h 40" name="T1"/>
                  <a:gd fmla="*/ 8 w 11" name="T2"/>
                  <a:gd fmla="*/ 39 h 40" name="T3"/>
                  <a:gd fmla="*/ 11 w 11" name="T4"/>
                  <a:gd fmla="*/ 38 h 40" name="T5"/>
                  <a:gd fmla="*/ 4 w 11" name="T6"/>
                  <a:gd fmla="*/ 3 h 40" name="T7"/>
                  <a:gd fmla="*/ 0 w 11" name="T8"/>
                  <a:gd fmla="*/ 4 h 40" name="T9"/>
                </a:gdLst>
                <a:cxnLst>
                  <a:cxn ang="0">
                    <a:pos x="T0" y="T1"/>
                  </a:cxn>
                  <a:cxn ang="0">
                    <a:pos x="T2" y="T3"/>
                  </a:cxn>
                  <a:cxn ang="0">
                    <a:pos x="T4" y="T5"/>
                  </a:cxn>
                  <a:cxn ang="0">
                    <a:pos x="T6" y="T7"/>
                  </a:cxn>
                  <a:cxn ang="0">
                    <a:pos x="T8" y="T9"/>
                  </a:cxn>
                </a:cxnLst>
                <a:rect b="b" l="0" r="r" t="0"/>
                <a:pathLst>
                  <a:path h="40" w="11">
                    <a:moveTo>
                      <a:pt x="0" y="4"/>
                    </a:moveTo>
                    <a:cubicBezTo>
                      <a:pt x="3" y="15"/>
                      <a:pt x="5" y="27"/>
                      <a:pt x="8" y="39"/>
                    </a:cubicBezTo>
                    <a:cubicBezTo>
                      <a:pt x="8" y="40"/>
                      <a:pt x="11" y="40"/>
                      <a:pt x="11" y="38"/>
                    </a:cubicBezTo>
                    <a:cubicBezTo>
                      <a:pt x="11" y="26"/>
                      <a:pt x="8" y="14"/>
                      <a:pt x="4" y="3"/>
                    </a:cubicBezTo>
                    <a:cubicBezTo>
                      <a:pt x="3" y="0"/>
                      <a:pt x="0" y="1"/>
                      <a:pt x="0"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55" name="Freeform 591"/>
              <p:cNvSpPr/>
              <p:nvPr/>
            </p:nvSpPr>
            <p:spPr bwMode="auto">
              <a:xfrm>
                <a:off x="3284" y="2986"/>
                <a:ext cx="12" cy="49"/>
              </a:xfrm>
              <a:custGeom>
                <a:gdLst>
                  <a:gd fmla="*/ 1 w 7" name="T0"/>
                  <a:gd fmla="*/ 3 h 28" name="T1"/>
                  <a:gd fmla="*/ 4 w 7" name="T2"/>
                  <a:gd fmla="*/ 26 h 28" name="T3"/>
                  <a:gd fmla="*/ 7 w 7" name="T4"/>
                  <a:gd fmla="*/ 26 h 28" name="T5"/>
                  <a:gd fmla="*/ 4 w 7" name="T6"/>
                  <a:gd fmla="*/ 2 h 28" name="T7"/>
                  <a:gd fmla="*/ 1 w 7" name="T8"/>
                  <a:gd fmla="*/ 3 h 28" name="T9"/>
                </a:gdLst>
                <a:cxnLst>
                  <a:cxn ang="0">
                    <a:pos x="T0" y="T1"/>
                  </a:cxn>
                  <a:cxn ang="0">
                    <a:pos x="T2" y="T3"/>
                  </a:cxn>
                  <a:cxn ang="0">
                    <a:pos x="T4" y="T5"/>
                  </a:cxn>
                  <a:cxn ang="0">
                    <a:pos x="T6" y="T7"/>
                  </a:cxn>
                  <a:cxn ang="0">
                    <a:pos x="T8" y="T9"/>
                  </a:cxn>
                </a:cxnLst>
                <a:rect b="b" l="0" r="r" t="0"/>
                <a:pathLst>
                  <a:path h="28" w="7">
                    <a:moveTo>
                      <a:pt x="1" y="3"/>
                    </a:moveTo>
                    <a:cubicBezTo>
                      <a:pt x="2" y="10"/>
                      <a:pt x="2" y="19"/>
                      <a:pt x="4" y="26"/>
                    </a:cubicBezTo>
                    <a:cubicBezTo>
                      <a:pt x="5" y="28"/>
                      <a:pt x="7" y="27"/>
                      <a:pt x="7" y="26"/>
                    </a:cubicBezTo>
                    <a:cubicBezTo>
                      <a:pt x="7" y="18"/>
                      <a:pt x="6" y="10"/>
                      <a:pt x="4" y="2"/>
                    </a:cubicBezTo>
                    <a:cubicBezTo>
                      <a:pt x="4" y="0"/>
                      <a:pt x="0" y="1"/>
                      <a:pt x="1" y="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56" name="Freeform 592"/>
              <p:cNvSpPr/>
              <p:nvPr/>
            </p:nvSpPr>
            <p:spPr bwMode="auto">
              <a:xfrm>
                <a:off x="3254" y="3016"/>
                <a:ext cx="10" cy="39"/>
              </a:xfrm>
              <a:custGeom>
                <a:gdLst>
                  <a:gd fmla="*/ 0 w 6" name="T0"/>
                  <a:gd fmla="*/ 3 h 22" name="T1"/>
                  <a:gd fmla="*/ 3 w 6" name="T2"/>
                  <a:gd fmla="*/ 20 h 22" name="T3"/>
                  <a:gd fmla="*/ 6 w 6" name="T4"/>
                  <a:gd fmla="*/ 20 h 22" name="T5"/>
                  <a:gd fmla="*/ 3 w 6" name="T6"/>
                  <a:gd fmla="*/ 2 h 22" name="T7"/>
                  <a:gd fmla="*/ 0 w 6" name="T8"/>
                  <a:gd fmla="*/ 3 h 22" name="T9"/>
                </a:gdLst>
                <a:cxnLst>
                  <a:cxn ang="0">
                    <a:pos x="T0" y="T1"/>
                  </a:cxn>
                  <a:cxn ang="0">
                    <a:pos x="T2" y="T3"/>
                  </a:cxn>
                  <a:cxn ang="0">
                    <a:pos x="T4" y="T5"/>
                  </a:cxn>
                  <a:cxn ang="0">
                    <a:pos x="T6" y="T7"/>
                  </a:cxn>
                  <a:cxn ang="0">
                    <a:pos x="T8" y="T9"/>
                  </a:cxn>
                </a:cxnLst>
                <a:rect b="b" l="0" r="r" t="0"/>
                <a:pathLst>
                  <a:path h="22" w="6">
                    <a:moveTo>
                      <a:pt x="0" y="3"/>
                    </a:moveTo>
                    <a:cubicBezTo>
                      <a:pt x="1" y="9"/>
                      <a:pt x="1" y="15"/>
                      <a:pt x="3" y="20"/>
                    </a:cubicBezTo>
                    <a:cubicBezTo>
                      <a:pt x="4" y="22"/>
                      <a:pt x="6" y="22"/>
                      <a:pt x="6" y="20"/>
                    </a:cubicBezTo>
                    <a:cubicBezTo>
                      <a:pt x="6" y="14"/>
                      <a:pt x="4" y="8"/>
                      <a:pt x="3" y="2"/>
                    </a:cubicBezTo>
                    <a:cubicBezTo>
                      <a:pt x="3" y="0"/>
                      <a:pt x="0" y="1"/>
                      <a:pt x="0" y="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57" name="Freeform 593"/>
              <p:cNvSpPr/>
              <p:nvPr/>
            </p:nvSpPr>
            <p:spPr bwMode="auto">
              <a:xfrm>
                <a:off x="3210" y="3041"/>
                <a:ext cx="12" cy="31"/>
              </a:xfrm>
              <a:custGeom>
                <a:gdLst>
                  <a:gd fmla="*/ 1 w 7" name="T0"/>
                  <a:gd fmla="*/ 4 h 18" name="T1"/>
                  <a:gd fmla="*/ 4 w 7" name="T2"/>
                  <a:gd fmla="*/ 17 h 18" name="T3"/>
                  <a:gd fmla="*/ 7 w 7" name="T4"/>
                  <a:gd fmla="*/ 16 h 18" name="T5"/>
                  <a:gd fmla="*/ 4 w 7" name="T6"/>
                  <a:gd fmla="*/ 3 h 18" name="T7"/>
                  <a:gd fmla="*/ 1 w 7" name="T8"/>
                  <a:gd fmla="*/ 4 h 18" name="T9"/>
                </a:gdLst>
                <a:cxnLst>
                  <a:cxn ang="0">
                    <a:pos x="T0" y="T1"/>
                  </a:cxn>
                  <a:cxn ang="0">
                    <a:pos x="T2" y="T3"/>
                  </a:cxn>
                  <a:cxn ang="0">
                    <a:pos x="T4" y="T5"/>
                  </a:cxn>
                  <a:cxn ang="0">
                    <a:pos x="T6" y="T7"/>
                  </a:cxn>
                  <a:cxn ang="0">
                    <a:pos x="T8" y="T9"/>
                  </a:cxn>
                </a:cxnLst>
                <a:rect b="b" l="0" r="r" t="0"/>
                <a:pathLst>
                  <a:path h="18" w="7">
                    <a:moveTo>
                      <a:pt x="1" y="4"/>
                    </a:moveTo>
                    <a:cubicBezTo>
                      <a:pt x="2" y="8"/>
                      <a:pt x="2" y="13"/>
                      <a:pt x="4" y="17"/>
                    </a:cubicBezTo>
                    <a:cubicBezTo>
                      <a:pt x="5" y="18"/>
                      <a:pt x="7" y="17"/>
                      <a:pt x="7" y="16"/>
                    </a:cubicBezTo>
                    <a:cubicBezTo>
                      <a:pt x="7" y="11"/>
                      <a:pt x="5" y="7"/>
                      <a:pt x="4" y="3"/>
                    </a:cubicBezTo>
                    <a:cubicBezTo>
                      <a:pt x="3" y="0"/>
                      <a:pt x="0" y="1"/>
                      <a:pt x="1"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58" name="Freeform 594"/>
              <p:cNvSpPr/>
              <p:nvPr/>
            </p:nvSpPr>
            <p:spPr bwMode="auto">
              <a:xfrm>
                <a:off x="3155" y="3065"/>
                <a:ext cx="9" cy="35"/>
              </a:xfrm>
              <a:custGeom>
                <a:gdLst>
                  <a:gd fmla="*/ 0 w 5" name="T0"/>
                  <a:gd fmla="*/ 2 h 20" name="T1"/>
                  <a:gd fmla="*/ 2 w 5" name="T2"/>
                  <a:gd fmla="*/ 18 h 20" name="T3"/>
                  <a:gd fmla="*/ 5 w 5" name="T4"/>
                  <a:gd fmla="*/ 18 h 20" name="T5"/>
                  <a:gd fmla="*/ 4 w 5" name="T6"/>
                  <a:gd fmla="*/ 2 h 20" name="T7"/>
                  <a:gd fmla="*/ 0 w 5" name="T8"/>
                  <a:gd fmla="*/ 2 h 20" name="T9"/>
                </a:gdLst>
                <a:cxnLst>
                  <a:cxn ang="0">
                    <a:pos x="T0" y="T1"/>
                  </a:cxn>
                  <a:cxn ang="0">
                    <a:pos x="T2" y="T3"/>
                  </a:cxn>
                  <a:cxn ang="0">
                    <a:pos x="T4" y="T5"/>
                  </a:cxn>
                  <a:cxn ang="0">
                    <a:pos x="T6" y="T7"/>
                  </a:cxn>
                  <a:cxn ang="0">
                    <a:pos x="T8" y="T9"/>
                  </a:cxn>
                </a:cxnLst>
                <a:rect b="b" l="0" r="r" t="0"/>
                <a:pathLst>
                  <a:path h="20" w="5">
                    <a:moveTo>
                      <a:pt x="0" y="2"/>
                    </a:moveTo>
                    <a:cubicBezTo>
                      <a:pt x="1" y="7"/>
                      <a:pt x="1" y="13"/>
                      <a:pt x="2" y="18"/>
                    </a:cubicBezTo>
                    <a:cubicBezTo>
                      <a:pt x="3" y="20"/>
                      <a:pt x="5" y="19"/>
                      <a:pt x="5" y="18"/>
                    </a:cubicBezTo>
                    <a:cubicBezTo>
                      <a:pt x="5" y="12"/>
                      <a:pt x="5" y="7"/>
                      <a:pt x="4" y="2"/>
                    </a:cubicBezTo>
                    <a:cubicBezTo>
                      <a:pt x="4" y="0"/>
                      <a:pt x="0" y="0"/>
                      <a:pt x="0"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59" name="Freeform 595"/>
              <p:cNvSpPr/>
              <p:nvPr/>
            </p:nvSpPr>
            <p:spPr bwMode="auto">
              <a:xfrm>
                <a:off x="3097" y="3072"/>
                <a:ext cx="13" cy="30"/>
              </a:xfrm>
              <a:custGeom>
                <a:gdLst>
                  <a:gd fmla="*/ 0 w 7" name="T0"/>
                  <a:gd fmla="*/ 2 h 17" name="T1"/>
                  <a:gd fmla="*/ 4 w 7" name="T2"/>
                  <a:gd fmla="*/ 16 h 17" name="T3"/>
                  <a:gd fmla="*/ 7 w 7" name="T4"/>
                  <a:gd fmla="*/ 15 h 17" name="T5"/>
                  <a:gd fmla="*/ 4 w 7" name="T6"/>
                  <a:gd fmla="*/ 2 h 17" name="T7"/>
                  <a:gd fmla="*/ 0 w 7" name="T8"/>
                  <a:gd fmla="*/ 2 h 17" name="T9"/>
                </a:gdLst>
                <a:cxnLst>
                  <a:cxn ang="0">
                    <a:pos x="T0" y="T1"/>
                  </a:cxn>
                  <a:cxn ang="0">
                    <a:pos x="T2" y="T3"/>
                  </a:cxn>
                  <a:cxn ang="0">
                    <a:pos x="T4" y="T5"/>
                  </a:cxn>
                  <a:cxn ang="0">
                    <a:pos x="T6" y="T7"/>
                  </a:cxn>
                  <a:cxn ang="0">
                    <a:pos x="T8" y="T9"/>
                  </a:cxn>
                </a:cxnLst>
                <a:rect b="b" l="0" r="r" t="0"/>
                <a:pathLst>
                  <a:path h="17" w="7">
                    <a:moveTo>
                      <a:pt x="0" y="2"/>
                    </a:moveTo>
                    <a:cubicBezTo>
                      <a:pt x="0" y="7"/>
                      <a:pt x="1" y="12"/>
                      <a:pt x="4" y="16"/>
                    </a:cubicBezTo>
                    <a:cubicBezTo>
                      <a:pt x="5" y="17"/>
                      <a:pt x="7" y="16"/>
                      <a:pt x="7" y="15"/>
                    </a:cubicBezTo>
                    <a:cubicBezTo>
                      <a:pt x="5" y="10"/>
                      <a:pt x="4" y="7"/>
                      <a:pt x="4" y="2"/>
                    </a:cubicBezTo>
                    <a:cubicBezTo>
                      <a:pt x="4" y="0"/>
                      <a:pt x="0" y="0"/>
                      <a:pt x="0"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60" name="Freeform 596"/>
              <p:cNvSpPr/>
              <p:nvPr/>
            </p:nvSpPr>
            <p:spPr bwMode="auto">
              <a:xfrm>
                <a:off x="3386" y="2912"/>
                <a:ext cx="31" cy="67"/>
              </a:xfrm>
              <a:custGeom>
                <a:gdLst>
                  <a:gd fmla="*/ 0 w 18" name="T0"/>
                  <a:gd fmla="*/ 3 h 38" name="T1"/>
                  <a:gd fmla="*/ 14 w 18" name="T2"/>
                  <a:gd fmla="*/ 36 h 38" name="T3"/>
                  <a:gd fmla="*/ 17 w 18" name="T4"/>
                  <a:gd fmla="*/ 35 h 38" name="T5"/>
                  <a:gd fmla="*/ 3 w 18" name="T6"/>
                  <a:gd fmla="*/ 2 h 38" name="T7"/>
                  <a:gd fmla="*/ 0 w 18" name="T8"/>
                  <a:gd fmla="*/ 3 h 38" name="T9"/>
                </a:gdLst>
                <a:cxnLst>
                  <a:cxn ang="0">
                    <a:pos x="T0" y="T1"/>
                  </a:cxn>
                  <a:cxn ang="0">
                    <a:pos x="T2" y="T3"/>
                  </a:cxn>
                  <a:cxn ang="0">
                    <a:pos x="T4" y="T5"/>
                  </a:cxn>
                  <a:cxn ang="0">
                    <a:pos x="T6" y="T7"/>
                  </a:cxn>
                  <a:cxn ang="0">
                    <a:pos x="T8" y="T9"/>
                  </a:cxn>
                </a:cxnLst>
                <a:rect b="b" l="0" r="r" t="0"/>
                <a:pathLst>
                  <a:path h="38" w="18">
                    <a:moveTo>
                      <a:pt x="0" y="3"/>
                    </a:moveTo>
                    <a:cubicBezTo>
                      <a:pt x="2" y="14"/>
                      <a:pt x="7" y="27"/>
                      <a:pt x="14" y="36"/>
                    </a:cubicBezTo>
                    <a:cubicBezTo>
                      <a:pt x="15" y="38"/>
                      <a:pt x="18" y="36"/>
                      <a:pt x="17" y="35"/>
                    </a:cubicBezTo>
                    <a:cubicBezTo>
                      <a:pt x="13" y="24"/>
                      <a:pt x="8" y="13"/>
                      <a:pt x="3" y="2"/>
                    </a:cubicBezTo>
                    <a:cubicBezTo>
                      <a:pt x="3" y="0"/>
                      <a:pt x="0" y="0"/>
                      <a:pt x="0" y="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61" name="Freeform 597"/>
              <p:cNvSpPr/>
              <p:nvPr/>
            </p:nvSpPr>
            <p:spPr bwMode="auto">
              <a:xfrm>
                <a:off x="3435" y="2918"/>
                <a:ext cx="14" cy="42"/>
              </a:xfrm>
              <a:custGeom>
                <a:gdLst>
                  <a:gd fmla="*/ 0 w 8" name="T0"/>
                  <a:gd fmla="*/ 2 h 24" name="T1"/>
                  <a:gd fmla="*/ 5 w 8" name="T2"/>
                  <a:gd fmla="*/ 22 h 24" name="T3"/>
                  <a:gd fmla="*/ 8 w 8" name="T4"/>
                  <a:gd fmla="*/ 22 h 24" name="T5"/>
                  <a:gd fmla="*/ 4 w 8" name="T6"/>
                  <a:gd fmla="*/ 2 h 24" name="T7"/>
                  <a:gd fmla="*/ 0 w 8" name="T8"/>
                  <a:gd fmla="*/ 2 h 24" name="T9"/>
                </a:gdLst>
                <a:cxnLst>
                  <a:cxn ang="0">
                    <a:pos x="T0" y="T1"/>
                  </a:cxn>
                  <a:cxn ang="0">
                    <a:pos x="T2" y="T3"/>
                  </a:cxn>
                  <a:cxn ang="0">
                    <a:pos x="T4" y="T5"/>
                  </a:cxn>
                  <a:cxn ang="0">
                    <a:pos x="T6" y="T7"/>
                  </a:cxn>
                  <a:cxn ang="0">
                    <a:pos x="T8" y="T9"/>
                  </a:cxn>
                </a:cxnLst>
                <a:rect b="b" l="0" r="r" t="0"/>
                <a:pathLst>
                  <a:path h="24" w="8">
                    <a:moveTo>
                      <a:pt x="0" y="2"/>
                    </a:moveTo>
                    <a:cubicBezTo>
                      <a:pt x="1" y="9"/>
                      <a:pt x="2" y="16"/>
                      <a:pt x="5" y="22"/>
                    </a:cubicBezTo>
                    <a:cubicBezTo>
                      <a:pt x="5" y="24"/>
                      <a:pt x="8" y="24"/>
                      <a:pt x="8" y="22"/>
                    </a:cubicBezTo>
                    <a:cubicBezTo>
                      <a:pt x="7" y="15"/>
                      <a:pt x="6" y="8"/>
                      <a:pt x="4" y="2"/>
                    </a:cubicBezTo>
                    <a:cubicBezTo>
                      <a:pt x="3" y="0"/>
                      <a:pt x="0" y="0"/>
                      <a:pt x="0"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62" name="Freeform 598"/>
              <p:cNvSpPr/>
              <p:nvPr/>
            </p:nvSpPr>
            <p:spPr bwMode="auto">
              <a:xfrm>
                <a:off x="3474" y="2911"/>
                <a:ext cx="12" cy="31"/>
              </a:xfrm>
              <a:custGeom>
                <a:gdLst>
                  <a:gd fmla="*/ 1 w 7" name="T0"/>
                  <a:gd fmla="*/ 4 h 18" name="T1"/>
                  <a:gd fmla="*/ 4 w 7" name="T2"/>
                  <a:gd fmla="*/ 17 h 18" name="T3"/>
                  <a:gd fmla="*/ 7 w 7" name="T4"/>
                  <a:gd fmla="*/ 16 h 18" name="T5"/>
                  <a:gd fmla="*/ 4 w 7" name="T6"/>
                  <a:gd fmla="*/ 3 h 18" name="T7"/>
                  <a:gd fmla="*/ 1 w 7" name="T8"/>
                  <a:gd fmla="*/ 4 h 18" name="T9"/>
                </a:gdLst>
                <a:cxnLst>
                  <a:cxn ang="0">
                    <a:pos x="T0" y="T1"/>
                  </a:cxn>
                  <a:cxn ang="0">
                    <a:pos x="T2" y="T3"/>
                  </a:cxn>
                  <a:cxn ang="0">
                    <a:pos x="T4" y="T5"/>
                  </a:cxn>
                  <a:cxn ang="0">
                    <a:pos x="T6" y="T7"/>
                  </a:cxn>
                  <a:cxn ang="0">
                    <a:pos x="T8" y="T9"/>
                  </a:cxn>
                </a:cxnLst>
                <a:rect b="b" l="0" r="r" t="0"/>
                <a:pathLst>
                  <a:path h="18" w="7">
                    <a:moveTo>
                      <a:pt x="1" y="4"/>
                    </a:moveTo>
                    <a:cubicBezTo>
                      <a:pt x="1" y="8"/>
                      <a:pt x="2" y="13"/>
                      <a:pt x="4" y="17"/>
                    </a:cubicBezTo>
                    <a:cubicBezTo>
                      <a:pt x="5" y="18"/>
                      <a:pt x="7" y="18"/>
                      <a:pt x="7" y="16"/>
                    </a:cubicBezTo>
                    <a:cubicBezTo>
                      <a:pt x="7" y="12"/>
                      <a:pt x="5" y="7"/>
                      <a:pt x="4" y="3"/>
                    </a:cubicBezTo>
                    <a:cubicBezTo>
                      <a:pt x="4" y="0"/>
                      <a:pt x="0" y="1"/>
                      <a:pt x="1"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63" name="Freeform 599"/>
              <p:cNvSpPr/>
              <p:nvPr/>
            </p:nvSpPr>
            <p:spPr bwMode="auto">
              <a:xfrm>
                <a:off x="3505" y="2911"/>
                <a:ext cx="21" cy="24"/>
              </a:xfrm>
              <a:custGeom>
                <a:gdLst>
                  <a:gd fmla="*/ 2 w 12" name="T0"/>
                  <a:gd fmla="*/ 4 h 14" name="T1"/>
                  <a:gd fmla="*/ 10 w 12" name="T2"/>
                  <a:gd fmla="*/ 13 h 14" name="T3"/>
                  <a:gd fmla="*/ 12 w 12" name="T4"/>
                  <a:gd fmla="*/ 11 h 14" name="T5"/>
                  <a:gd fmla="*/ 5 w 12" name="T6"/>
                  <a:gd fmla="*/ 2 h 14" name="T7"/>
                  <a:gd fmla="*/ 2 w 12" name="T8"/>
                  <a:gd fmla="*/ 4 h 14" name="T9"/>
                </a:gdLst>
                <a:cxnLst>
                  <a:cxn ang="0">
                    <a:pos x="T0" y="T1"/>
                  </a:cxn>
                  <a:cxn ang="0">
                    <a:pos x="T2" y="T3"/>
                  </a:cxn>
                  <a:cxn ang="0">
                    <a:pos x="T4" y="T5"/>
                  </a:cxn>
                  <a:cxn ang="0">
                    <a:pos x="T6" y="T7"/>
                  </a:cxn>
                  <a:cxn ang="0">
                    <a:pos x="T8" y="T9"/>
                  </a:cxn>
                </a:cxnLst>
                <a:rect b="b" l="0" r="r" t="0"/>
                <a:pathLst>
                  <a:path h="14" w="12">
                    <a:moveTo>
                      <a:pt x="2" y="4"/>
                    </a:moveTo>
                    <a:cubicBezTo>
                      <a:pt x="4" y="7"/>
                      <a:pt x="6" y="11"/>
                      <a:pt x="10" y="13"/>
                    </a:cubicBezTo>
                    <a:cubicBezTo>
                      <a:pt x="11" y="14"/>
                      <a:pt x="12" y="12"/>
                      <a:pt x="12" y="11"/>
                    </a:cubicBezTo>
                    <a:cubicBezTo>
                      <a:pt x="10" y="7"/>
                      <a:pt x="7" y="5"/>
                      <a:pt x="5" y="2"/>
                    </a:cubicBezTo>
                    <a:cubicBezTo>
                      <a:pt x="3" y="0"/>
                      <a:pt x="0" y="2"/>
                      <a:pt x="2"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64" name="Freeform 600"/>
              <p:cNvSpPr/>
              <p:nvPr/>
            </p:nvSpPr>
            <p:spPr bwMode="auto">
              <a:xfrm>
                <a:off x="3523" y="2671"/>
                <a:ext cx="24" cy="88"/>
              </a:xfrm>
              <a:custGeom>
                <a:gdLst>
                  <a:gd fmla="*/ 5 w 14" name="T0"/>
                  <a:gd fmla="*/ 48 h 50" name="T1"/>
                  <a:gd fmla="*/ 13 w 14" name="T2"/>
                  <a:gd fmla="*/ 3 h 50" name="T3"/>
                  <a:gd fmla="*/ 10 w 14" name="T4"/>
                  <a:gd fmla="*/ 2 h 50" name="T5"/>
                  <a:gd fmla="*/ 2 w 14" name="T6"/>
                  <a:gd fmla="*/ 48 h 50" name="T7"/>
                  <a:gd fmla="*/ 5 w 14" name="T8"/>
                  <a:gd fmla="*/ 48 h 50" name="T9"/>
                </a:gdLst>
                <a:cxnLst>
                  <a:cxn ang="0">
                    <a:pos x="T0" y="T1"/>
                  </a:cxn>
                  <a:cxn ang="0">
                    <a:pos x="T2" y="T3"/>
                  </a:cxn>
                  <a:cxn ang="0">
                    <a:pos x="T4" y="T5"/>
                  </a:cxn>
                  <a:cxn ang="0">
                    <a:pos x="T6" y="T7"/>
                  </a:cxn>
                  <a:cxn ang="0">
                    <a:pos x="T8" y="T9"/>
                  </a:cxn>
                </a:cxnLst>
                <a:rect b="b" l="0" r="r" t="0"/>
                <a:pathLst>
                  <a:path h="50" w="14">
                    <a:moveTo>
                      <a:pt x="5" y="48"/>
                    </a:moveTo>
                    <a:cubicBezTo>
                      <a:pt x="6" y="33"/>
                      <a:pt x="9" y="18"/>
                      <a:pt x="13" y="3"/>
                    </a:cubicBezTo>
                    <a:cubicBezTo>
                      <a:pt x="14" y="1"/>
                      <a:pt x="11" y="0"/>
                      <a:pt x="10" y="2"/>
                    </a:cubicBezTo>
                    <a:cubicBezTo>
                      <a:pt x="4" y="16"/>
                      <a:pt x="0" y="33"/>
                      <a:pt x="2" y="48"/>
                    </a:cubicBezTo>
                    <a:cubicBezTo>
                      <a:pt x="2" y="50"/>
                      <a:pt x="5" y="50"/>
                      <a:pt x="5" y="4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65" name="Freeform 601"/>
              <p:cNvSpPr/>
              <p:nvPr/>
            </p:nvSpPr>
            <p:spPr bwMode="auto">
              <a:xfrm>
                <a:off x="3560" y="2687"/>
                <a:ext cx="17" cy="49"/>
              </a:xfrm>
              <a:custGeom>
                <a:gdLst>
                  <a:gd fmla="*/ 4 w 10" name="T0"/>
                  <a:gd fmla="*/ 26 h 28" name="T1"/>
                  <a:gd fmla="*/ 9 w 10" name="T2"/>
                  <a:gd fmla="*/ 3 h 28" name="T3"/>
                  <a:gd fmla="*/ 6 w 10" name="T4"/>
                  <a:gd fmla="*/ 1 h 28" name="T5"/>
                  <a:gd fmla="*/ 1 w 10" name="T6"/>
                  <a:gd fmla="*/ 26 h 28" name="T7"/>
                  <a:gd fmla="*/ 4 w 10" name="T8"/>
                  <a:gd fmla="*/ 26 h 28" name="T9"/>
                </a:gdLst>
                <a:cxnLst>
                  <a:cxn ang="0">
                    <a:pos x="T0" y="T1"/>
                  </a:cxn>
                  <a:cxn ang="0">
                    <a:pos x="T2" y="T3"/>
                  </a:cxn>
                  <a:cxn ang="0">
                    <a:pos x="T4" y="T5"/>
                  </a:cxn>
                  <a:cxn ang="0">
                    <a:pos x="T6" y="T7"/>
                  </a:cxn>
                  <a:cxn ang="0">
                    <a:pos x="T8" y="T9"/>
                  </a:cxn>
                </a:cxnLst>
                <a:rect b="b" l="0" r="r" t="0"/>
                <a:pathLst>
                  <a:path h="28" w="10">
                    <a:moveTo>
                      <a:pt x="4" y="26"/>
                    </a:moveTo>
                    <a:cubicBezTo>
                      <a:pt x="5" y="18"/>
                      <a:pt x="7" y="11"/>
                      <a:pt x="9" y="3"/>
                    </a:cubicBezTo>
                    <a:cubicBezTo>
                      <a:pt x="10" y="1"/>
                      <a:pt x="7" y="0"/>
                      <a:pt x="6" y="1"/>
                    </a:cubicBezTo>
                    <a:cubicBezTo>
                      <a:pt x="2" y="9"/>
                      <a:pt x="0" y="18"/>
                      <a:pt x="1" y="26"/>
                    </a:cubicBezTo>
                    <a:cubicBezTo>
                      <a:pt x="1" y="28"/>
                      <a:pt x="3" y="28"/>
                      <a:pt x="4" y="2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66" name="Freeform 602"/>
              <p:cNvSpPr/>
              <p:nvPr/>
            </p:nvSpPr>
            <p:spPr bwMode="auto">
              <a:xfrm>
                <a:off x="3598" y="2692"/>
                <a:ext cx="14" cy="41"/>
              </a:xfrm>
              <a:custGeom>
                <a:gdLst>
                  <a:gd fmla="*/ 5 w 8" name="T0"/>
                  <a:gd fmla="*/ 21 h 23" name="T1"/>
                  <a:gd fmla="*/ 7 w 8" name="T2"/>
                  <a:gd fmla="*/ 3 h 23" name="T3"/>
                  <a:gd fmla="*/ 4 w 8" name="T4"/>
                  <a:gd fmla="*/ 1 h 23" name="T5"/>
                  <a:gd fmla="*/ 1 w 8" name="T6"/>
                  <a:gd fmla="*/ 21 h 23" name="T7"/>
                  <a:gd fmla="*/ 5 w 8" name="T8"/>
                  <a:gd fmla="*/ 21 h 23" name="T9"/>
                </a:gdLst>
                <a:cxnLst>
                  <a:cxn ang="0">
                    <a:pos x="T0" y="T1"/>
                  </a:cxn>
                  <a:cxn ang="0">
                    <a:pos x="T2" y="T3"/>
                  </a:cxn>
                  <a:cxn ang="0">
                    <a:pos x="T4" y="T5"/>
                  </a:cxn>
                  <a:cxn ang="0">
                    <a:pos x="T6" y="T7"/>
                  </a:cxn>
                  <a:cxn ang="0">
                    <a:pos x="T8" y="T9"/>
                  </a:cxn>
                </a:cxnLst>
                <a:rect b="b" l="0" r="r" t="0"/>
                <a:pathLst>
                  <a:path h="23" w="8">
                    <a:moveTo>
                      <a:pt x="5" y="21"/>
                    </a:moveTo>
                    <a:cubicBezTo>
                      <a:pt x="4" y="14"/>
                      <a:pt x="6" y="9"/>
                      <a:pt x="7" y="3"/>
                    </a:cubicBezTo>
                    <a:cubicBezTo>
                      <a:pt x="8" y="1"/>
                      <a:pt x="5" y="0"/>
                      <a:pt x="4" y="1"/>
                    </a:cubicBezTo>
                    <a:cubicBezTo>
                      <a:pt x="1" y="7"/>
                      <a:pt x="0" y="14"/>
                      <a:pt x="1" y="21"/>
                    </a:cubicBezTo>
                    <a:cubicBezTo>
                      <a:pt x="1" y="23"/>
                      <a:pt x="5" y="23"/>
                      <a:pt x="5" y="2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67" name="Freeform 603"/>
              <p:cNvSpPr/>
              <p:nvPr/>
            </p:nvSpPr>
            <p:spPr bwMode="auto">
              <a:xfrm>
                <a:off x="3626" y="2696"/>
                <a:ext cx="18" cy="42"/>
              </a:xfrm>
              <a:custGeom>
                <a:gdLst>
                  <a:gd fmla="*/ 4 w 10" name="T0"/>
                  <a:gd fmla="*/ 21 h 24" name="T1"/>
                  <a:gd fmla="*/ 10 w 10" name="T2"/>
                  <a:gd fmla="*/ 2 h 24" name="T3"/>
                  <a:gd fmla="*/ 7 w 10" name="T4"/>
                  <a:gd fmla="*/ 1 h 24" name="T5"/>
                  <a:gd fmla="*/ 0 w 10" name="T6"/>
                  <a:gd fmla="*/ 21 h 24" name="T7"/>
                  <a:gd fmla="*/ 4 w 10" name="T8"/>
                  <a:gd fmla="*/ 21 h 24" name="T9"/>
                </a:gdLst>
                <a:cxnLst>
                  <a:cxn ang="0">
                    <a:pos x="T0" y="T1"/>
                  </a:cxn>
                  <a:cxn ang="0">
                    <a:pos x="T2" y="T3"/>
                  </a:cxn>
                  <a:cxn ang="0">
                    <a:pos x="T4" y="T5"/>
                  </a:cxn>
                  <a:cxn ang="0">
                    <a:pos x="T6" y="T7"/>
                  </a:cxn>
                  <a:cxn ang="0">
                    <a:pos x="T8" y="T9"/>
                  </a:cxn>
                </a:cxnLst>
                <a:rect b="b" l="0" r="r" t="0"/>
                <a:pathLst>
                  <a:path h="24" w="10">
                    <a:moveTo>
                      <a:pt x="4" y="21"/>
                    </a:moveTo>
                    <a:cubicBezTo>
                      <a:pt x="5" y="15"/>
                      <a:pt x="7" y="8"/>
                      <a:pt x="10" y="2"/>
                    </a:cubicBezTo>
                    <a:cubicBezTo>
                      <a:pt x="10" y="0"/>
                      <a:pt x="8" y="0"/>
                      <a:pt x="7" y="1"/>
                    </a:cubicBezTo>
                    <a:cubicBezTo>
                      <a:pt x="3" y="7"/>
                      <a:pt x="1" y="14"/>
                      <a:pt x="0" y="21"/>
                    </a:cubicBezTo>
                    <a:cubicBezTo>
                      <a:pt x="0" y="24"/>
                      <a:pt x="4" y="24"/>
                      <a:pt x="4" y="2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68" name="Freeform 604"/>
              <p:cNvSpPr/>
              <p:nvPr/>
            </p:nvSpPr>
            <p:spPr bwMode="auto">
              <a:xfrm>
                <a:off x="3669" y="2684"/>
                <a:ext cx="15" cy="47"/>
              </a:xfrm>
              <a:custGeom>
                <a:gdLst>
                  <a:gd fmla="*/ 4 w 9" name="T0"/>
                  <a:gd fmla="*/ 25 h 27" name="T1"/>
                  <a:gd fmla="*/ 9 w 9" name="T2"/>
                  <a:gd fmla="*/ 1 h 27" name="T3"/>
                  <a:gd fmla="*/ 6 w 9" name="T4"/>
                  <a:gd fmla="*/ 1 h 27" name="T5"/>
                  <a:gd fmla="*/ 1 w 9" name="T6"/>
                  <a:gd fmla="*/ 24 h 27" name="T7"/>
                  <a:gd fmla="*/ 4 w 9" name="T8"/>
                  <a:gd fmla="*/ 25 h 27" name="T9"/>
                </a:gdLst>
                <a:cxnLst>
                  <a:cxn ang="0">
                    <a:pos x="T0" y="T1"/>
                  </a:cxn>
                  <a:cxn ang="0">
                    <a:pos x="T2" y="T3"/>
                  </a:cxn>
                  <a:cxn ang="0">
                    <a:pos x="T4" y="T5"/>
                  </a:cxn>
                  <a:cxn ang="0">
                    <a:pos x="T6" y="T7"/>
                  </a:cxn>
                  <a:cxn ang="0">
                    <a:pos x="T8" y="T9"/>
                  </a:cxn>
                </a:cxnLst>
                <a:rect b="b" l="0" r="r" t="0"/>
                <a:pathLst>
                  <a:path h="27" w="9">
                    <a:moveTo>
                      <a:pt x="4" y="25"/>
                    </a:moveTo>
                    <a:cubicBezTo>
                      <a:pt x="6" y="17"/>
                      <a:pt x="8" y="9"/>
                      <a:pt x="9" y="1"/>
                    </a:cubicBezTo>
                    <a:cubicBezTo>
                      <a:pt x="9" y="0"/>
                      <a:pt x="6" y="0"/>
                      <a:pt x="6" y="1"/>
                    </a:cubicBezTo>
                    <a:cubicBezTo>
                      <a:pt x="3" y="8"/>
                      <a:pt x="2" y="16"/>
                      <a:pt x="1" y="24"/>
                    </a:cubicBezTo>
                    <a:cubicBezTo>
                      <a:pt x="0" y="26"/>
                      <a:pt x="4" y="27"/>
                      <a:pt x="4" y="2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69" name="Freeform 605"/>
              <p:cNvSpPr/>
              <p:nvPr/>
            </p:nvSpPr>
            <p:spPr bwMode="auto">
              <a:xfrm>
                <a:off x="3716" y="2682"/>
                <a:ext cx="14" cy="28"/>
              </a:xfrm>
              <a:custGeom>
                <a:gdLst>
                  <a:gd fmla="*/ 4 w 8" name="T0"/>
                  <a:gd fmla="*/ 14 h 16" name="T1"/>
                  <a:gd fmla="*/ 8 w 8" name="T2"/>
                  <a:gd fmla="*/ 2 h 16" name="T3"/>
                  <a:gd fmla="*/ 5 w 8" name="T4"/>
                  <a:gd fmla="*/ 1 h 16" name="T5"/>
                  <a:gd fmla="*/ 0 w 8" name="T6"/>
                  <a:gd fmla="*/ 13 h 16" name="T7"/>
                  <a:gd fmla="*/ 4 w 8" name="T8"/>
                  <a:gd fmla="*/ 14 h 16" name="T9"/>
                </a:gdLst>
                <a:cxnLst>
                  <a:cxn ang="0">
                    <a:pos x="T0" y="T1"/>
                  </a:cxn>
                  <a:cxn ang="0">
                    <a:pos x="T2" y="T3"/>
                  </a:cxn>
                  <a:cxn ang="0">
                    <a:pos x="T4" y="T5"/>
                  </a:cxn>
                  <a:cxn ang="0">
                    <a:pos x="T6" y="T7"/>
                  </a:cxn>
                  <a:cxn ang="0">
                    <a:pos x="T8" y="T9"/>
                  </a:cxn>
                </a:cxnLst>
                <a:rect b="b" l="0" r="r" t="0"/>
                <a:pathLst>
                  <a:path h="16" w="8">
                    <a:moveTo>
                      <a:pt x="4" y="14"/>
                    </a:moveTo>
                    <a:cubicBezTo>
                      <a:pt x="6" y="10"/>
                      <a:pt x="8" y="6"/>
                      <a:pt x="8" y="2"/>
                    </a:cubicBezTo>
                    <a:cubicBezTo>
                      <a:pt x="8" y="1"/>
                      <a:pt x="6" y="0"/>
                      <a:pt x="5" y="1"/>
                    </a:cubicBezTo>
                    <a:cubicBezTo>
                      <a:pt x="3" y="5"/>
                      <a:pt x="2" y="9"/>
                      <a:pt x="0" y="13"/>
                    </a:cubicBezTo>
                    <a:cubicBezTo>
                      <a:pt x="0" y="16"/>
                      <a:pt x="3" y="16"/>
                      <a:pt x="4" y="1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70" name="Freeform 606"/>
              <p:cNvSpPr/>
              <p:nvPr/>
            </p:nvSpPr>
            <p:spPr bwMode="auto">
              <a:xfrm>
                <a:off x="3762" y="2668"/>
                <a:ext cx="19" cy="31"/>
              </a:xfrm>
              <a:custGeom>
                <a:gdLst>
                  <a:gd fmla="*/ 5 w 11" name="T0"/>
                  <a:gd fmla="*/ 16 h 18" name="T1"/>
                  <a:gd fmla="*/ 10 w 11" name="T2"/>
                  <a:gd fmla="*/ 1 h 18" name="T3"/>
                  <a:gd fmla="*/ 7 w 11" name="T4"/>
                  <a:gd fmla="*/ 1 h 18" name="T5"/>
                  <a:gd fmla="*/ 2 w 11" name="T6"/>
                  <a:gd fmla="*/ 14 h 18" name="T7"/>
                  <a:gd fmla="*/ 5 w 11" name="T8"/>
                  <a:gd fmla="*/ 16 h 18" name="T9"/>
                </a:gdLst>
                <a:cxnLst>
                  <a:cxn ang="0">
                    <a:pos x="T0" y="T1"/>
                  </a:cxn>
                  <a:cxn ang="0">
                    <a:pos x="T2" y="T3"/>
                  </a:cxn>
                  <a:cxn ang="0">
                    <a:pos x="T4" y="T5"/>
                  </a:cxn>
                  <a:cxn ang="0">
                    <a:pos x="T6" y="T7"/>
                  </a:cxn>
                  <a:cxn ang="0">
                    <a:pos x="T8" y="T9"/>
                  </a:cxn>
                </a:cxnLst>
                <a:rect b="b" l="0" r="r" t="0"/>
                <a:pathLst>
                  <a:path h="18" w="11">
                    <a:moveTo>
                      <a:pt x="5" y="16"/>
                    </a:moveTo>
                    <a:cubicBezTo>
                      <a:pt x="8" y="12"/>
                      <a:pt x="11" y="7"/>
                      <a:pt x="10" y="1"/>
                    </a:cubicBezTo>
                    <a:cubicBezTo>
                      <a:pt x="9" y="0"/>
                      <a:pt x="7" y="0"/>
                      <a:pt x="7" y="1"/>
                    </a:cubicBezTo>
                    <a:cubicBezTo>
                      <a:pt x="5" y="6"/>
                      <a:pt x="4" y="10"/>
                      <a:pt x="2" y="14"/>
                    </a:cubicBezTo>
                    <a:cubicBezTo>
                      <a:pt x="0" y="15"/>
                      <a:pt x="3" y="18"/>
                      <a:pt x="5" y="1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grpSp>
        <p:grpSp>
          <p:nvGrpSpPr>
            <p:cNvPr id="11" name="Group 808"/>
            <p:cNvGrpSpPr/>
            <p:nvPr/>
          </p:nvGrpSpPr>
          <p:grpSpPr>
            <a:xfrm>
              <a:off x="1322" y="566"/>
              <a:ext cx="4477" cy="2742"/>
              <a:chOff x="1322" y="566"/>
              <a:chExt cx="4477" cy="2742"/>
            </a:xfrm>
            <a:grpFill/>
          </p:grpSpPr>
          <p:sp>
            <p:nvSpPr>
              <p:cNvPr id="171" name="Freeform 608"/>
              <p:cNvSpPr/>
              <p:nvPr/>
            </p:nvSpPr>
            <p:spPr bwMode="auto">
              <a:xfrm>
                <a:off x="3484" y="2654"/>
                <a:ext cx="14" cy="49"/>
              </a:xfrm>
              <a:custGeom>
                <a:gdLst>
                  <a:gd fmla="*/ 6 w 8" name="T0"/>
                  <a:gd fmla="*/ 26 h 28" name="T1"/>
                  <a:gd fmla="*/ 8 w 8" name="T2"/>
                  <a:gd fmla="*/ 3 h 28" name="T3"/>
                  <a:gd fmla="*/ 5 w 8" name="T4"/>
                  <a:gd fmla="*/ 2 h 28" name="T5"/>
                  <a:gd fmla="*/ 2 w 8" name="T6"/>
                  <a:gd fmla="*/ 26 h 28" name="T7"/>
                  <a:gd fmla="*/ 6 w 8" name="T8"/>
                  <a:gd fmla="*/ 26 h 28" name="T9"/>
                </a:gdLst>
                <a:cxnLst>
                  <a:cxn ang="0">
                    <a:pos x="T0" y="T1"/>
                  </a:cxn>
                  <a:cxn ang="0">
                    <a:pos x="T2" y="T3"/>
                  </a:cxn>
                  <a:cxn ang="0">
                    <a:pos x="T4" y="T5"/>
                  </a:cxn>
                  <a:cxn ang="0">
                    <a:pos x="T6" y="T7"/>
                  </a:cxn>
                  <a:cxn ang="0">
                    <a:pos x="T8" y="T9"/>
                  </a:cxn>
                </a:cxnLst>
                <a:rect b="b" l="0" r="r" t="0"/>
                <a:pathLst>
                  <a:path h="28" w="8">
                    <a:moveTo>
                      <a:pt x="6" y="26"/>
                    </a:moveTo>
                    <a:cubicBezTo>
                      <a:pt x="6" y="18"/>
                      <a:pt x="6" y="11"/>
                      <a:pt x="8" y="3"/>
                    </a:cubicBezTo>
                    <a:cubicBezTo>
                      <a:pt x="8" y="1"/>
                      <a:pt x="6" y="0"/>
                      <a:pt x="5" y="2"/>
                    </a:cubicBezTo>
                    <a:cubicBezTo>
                      <a:pt x="2" y="9"/>
                      <a:pt x="0" y="18"/>
                      <a:pt x="2" y="26"/>
                    </a:cubicBezTo>
                    <a:cubicBezTo>
                      <a:pt x="3" y="28"/>
                      <a:pt x="6" y="27"/>
                      <a:pt x="6" y="2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72" name="Freeform 609"/>
              <p:cNvSpPr/>
              <p:nvPr/>
            </p:nvSpPr>
            <p:spPr bwMode="auto">
              <a:xfrm>
                <a:off x="3437" y="2627"/>
                <a:ext cx="8" cy="39"/>
              </a:xfrm>
              <a:custGeom>
                <a:gdLst>
                  <a:gd fmla="*/ 4 w 5" name="T0"/>
                  <a:gd fmla="*/ 20 h 22" name="T1"/>
                  <a:gd fmla="*/ 3 w 5" name="T2"/>
                  <a:gd fmla="*/ 2 h 22" name="T3"/>
                  <a:gd fmla="*/ 0 w 5" name="T4"/>
                  <a:gd fmla="*/ 2 h 22" name="T5"/>
                  <a:gd fmla="*/ 0 w 5" name="T6"/>
                  <a:gd fmla="*/ 19 h 22" name="T7"/>
                  <a:gd fmla="*/ 4 w 5" name="T8"/>
                  <a:gd fmla="*/ 20 h 22" name="T9"/>
                </a:gdLst>
                <a:cxnLst>
                  <a:cxn ang="0">
                    <a:pos x="T0" y="T1"/>
                  </a:cxn>
                  <a:cxn ang="0">
                    <a:pos x="T2" y="T3"/>
                  </a:cxn>
                  <a:cxn ang="0">
                    <a:pos x="T4" y="T5"/>
                  </a:cxn>
                  <a:cxn ang="0">
                    <a:pos x="T6" y="T7"/>
                  </a:cxn>
                  <a:cxn ang="0">
                    <a:pos x="T8" y="T9"/>
                  </a:cxn>
                </a:cxnLst>
                <a:rect b="b" l="0" r="r" t="0"/>
                <a:pathLst>
                  <a:path h="22" w="5">
                    <a:moveTo>
                      <a:pt x="4" y="20"/>
                    </a:moveTo>
                    <a:cubicBezTo>
                      <a:pt x="5" y="14"/>
                      <a:pt x="5" y="8"/>
                      <a:pt x="3" y="2"/>
                    </a:cubicBezTo>
                    <a:cubicBezTo>
                      <a:pt x="2" y="0"/>
                      <a:pt x="0" y="1"/>
                      <a:pt x="0" y="2"/>
                    </a:cubicBezTo>
                    <a:cubicBezTo>
                      <a:pt x="1" y="8"/>
                      <a:pt x="1" y="14"/>
                      <a:pt x="0" y="19"/>
                    </a:cubicBezTo>
                    <a:cubicBezTo>
                      <a:pt x="0" y="21"/>
                      <a:pt x="4" y="22"/>
                      <a:pt x="4" y="2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73" name="Freeform 610"/>
              <p:cNvSpPr/>
              <p:nvPr/>
            </p:nvSpPr>
            <p:spPr bwMode="auto">
              <a:xfrm>
                <a:off x="3387" y="2612"/>
                <a:ext cx="13" cy="33"/>
              </a:xfrm>
              <a:custGeom>
                <a:gdLst>
                  <a:gd fmla="*/ 6 w 7" name="T0"/>
                  <a:gd fmla="*/ 15 h 19" name="T1"/>
                  <a:gd fmla="*/ 6 w 7" name="T2"/>
                  <a:gd fmla="*/ 3 h 19" name="T3"/>
                  <a:gd fmla="*/ 3 w 7" name="T4"/>
                  <a:gd fmla="*/ 2 h 19" name="T5"/>
                  <a:gd fmla="*/ 3 w 7" name="T6"/>
                  <a:gd fmla="*/ 16 h 19" name="T7"/>
                  <a:gd fmla="*/ 6 w 7" name="T8"/>
                  <a:gd fmla="*/ 15 h 19" name="T9"/>
                </a:gdLst>
                <a:cxnLst>
                  <a:cxn ang="0">
                    <a:pos x="T0" y="T1"/>
                  </a:cxn>
                  <a:cxn ang="0">
                    <a:pos x="T2" y="T3"/>
                  </a:cxn>
                  <a:cxn ang="0">
                    <a:pos x="T4" y="T5"/>
                  </a:cxn>
                  <a:cxn ang="0">
                    <a:pos x="T6" y="T7"/>
                  </a:cxn>
                  <a:cxn ang="0">
                    <a:pos x="T8" y="T9"/>
                  </a:cxn>
                </a:cxnLst>
                <a:rect b="b" l="0" r="r" t="0"/>
                <a:pathLst>
                  <a:path h="19" w="7">
                    <a:moveTo>
                      <a:pt x="6" y="15"/>
                    </a:moveTo>
                    <a:cubicBezTo>
                      <a:pt x="5" y="11"/>
                      <a:pt x="5" y="7"/>
                      <a:pt x="6" y="3"/>
                    </a:cubicBezTo>
                    <a:cubicBezTo>
                      <a:pt x="7" y="1"/>
                      <a:pt x="4" y="0"/>
                      <a:pt x="3" y="2"/>
                    </a:cubicBezTo>
                    <a:cubicBezTo>
                      <a:pt x="0" y="6"/>
                      <a:pt x="1" y="12"/>
                      <a:pt x="3" y="16"/>
                    </a:cubicBezTo>
                    <a:cubicBezTo>
                      <a:pt x="4" y="19"/>
                      <a:pt x="7" y="17"/>
                      <a:pt x="6" y="1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74" name="Freeform 611"/>
              <p:cNvSpPr/>
              <p:nvPr/>
            </p:nvSpPr>
            <p:spPr bwMode="auto">
              <a:xfrm>
                <a:off x="3860" y="2520"/>
                <a:ext cx="57" cy="48"/>
              </a:xfrm>
              <a:custGeom>
                <a:gdLst>
                  <a:gd fmla="*/ 4 w 32" name="T0"/>
                  <a:gd fmla="*/ 25 h 27" name="T1"/>
                  <a:gd fmla="*/ 17 w 32" name="T2"/>
                  <a:gd fmla="*/ 12 h 27" name="T3"/>
                  <a:gd fmla="*/ 31 w 32" name="T4"/>
                  <a:gd fmla="*/ 3 h 27" name="T5"/>
                  <a:gd fmla="*/ 30 w 32" name="T6"/>
                  <a:gd fmla="*/ 1 h 27" name="T7"/>
                  <a:gd fmla="*/ 1 w 32" name="T8"/>
                  <a:gd fmla="*/ 24 h 27" name="T9"/>
                  <a:gd fmla="*/ 4 w 32" name="T10"/>
                  <a:gd fmla="*/ 25 h 27" name="T11"/>
                </a:gdLst>
                <a:cxnLst>
                  <a:cxn ang="0">
                    <a:pos x="T0" y="T1"/>
                  </a:cxn>
                  <a:cxn ang="0">
                    <a:pos x="T2" y="T3"/>
                  </a:cxn>
                  <a:cxn ang="0">
                    <a:pos x="T4" y="T5"/>
                  </a:cxn>
                  <a:cxn ang="0">
                    <a:pos x="T6" y="T7"/>
                  </a:cxn>
                  <a:cxn ang="0">
                    <a:pos x="T8" y="T9"/>
                  </a:cxn>
                  <a:cxn ang="0">
                    <a:pos x="T10" y="T11"/>
                  </a:cxn>
                </a:cxnLst>
                <a:rect b="b" l="0" r="r" t="0"/>
                <a:pathLst>
                  <a:path h="27" w="32">
                    <a:moveTo>
                      <a:pt x="4" y="25"/>
                    </a:moveTo>
                    <a:cubicBezTo>
                      <a:pt x="8" y="20"/>
                      <a:pt x="12" y="16"/>
                      <a:pt x="17" y="12"/>
                    </a:cubicBezTo>
                    <a:cubicBezTo>
                      <a:pt x="21" y="9"/>
                      <a:pt x="26" y="6"/>
                      <a:pt x="31" y="3"/>
                    </a:cubicBezTo>
                    <a:cubicBezTo>
                      <a:pt x="32" y="3"/>
                      <a:pt x="31" y="0"/>
                      <a:pt x="30" y="1"/>
                    </a:cubicBezTo>
                    <a:cubicBezTo>
                      <a:pt x="18" y="3"/>
                      <a:pt x="7" y="13"/>
                      <a:pt x="1" y="24"/>
                    </a:cubicBezTo>
                    <a:cubicBezTo>
                      <a:pt x="0" y="25"/>
                      <a:pt x="3" y="27"/>
                      <a:pt x="4" y="2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75" name="Freeform 612"/>
              <p:cNvSpPr/>
              <p:nvPr/>
            </p:nvSpPr>
            <p:spPr bwMode="auto">
              <a:xfrm>
                <a:off x="3855" y="2555"/>
                <a:ext cx="55" cy="46"/>
              </a:xfrm>
              <a:custGeom>
                <a:gdLst>
                  <a:gd fmla="*/ 5 w 31" name="T0"/>
                  <a:gd fmla="*/ 25 h 26" name="T1"/>
                  <a:gd fmla="*/ 30 w 31" name="T2"/>
                  <a:gd fmla="*/ 3 h 26" name="T3"/>
                  <a:gd fmla="*/ 28 w 31" name="T4"/>
                  <a:gd fmla="*/ 1 h 26" name="T5"/>
                  <a:gd fmla="*/ 2 w 31" name="T6"/>
                  <a:gd fmla="*/ 22 h 26" name="T7"/>
                  <a:gd fmla="*/ 5 w 31" name="T8"/>
                  <a:gd fmla="*/ 25 h 26" name="T9"/>
                </a:gdLst>
                <a:cxnLst>
                  <a:cxn ang="0">
                    <a:pos x="T0" y="T1"/>
                  </a:cxn>
                  <a:cxn ang="0">
                    <a:pos x="T2" y="T3"/>
                  </a:cxn>
                  <a:cxn ang="0">
                    <a:pos x="T4" y="T5"/>
                  </a:cxn>
                  <a:cxn ang="0">
                    <a:pos x="T6" y="T7"/>
                  </a:cxn>
                  <a:cxn ang="0">
                    <a:pos x="T8" y="T9"/>
                  </a:cxn>
                </a:cxnLst>
                <a:rect b="b" l="0" r="r" t="0"/>
                <a:pathLst>
                  <a:path h="26" w="31">
                    <a:moveTo>
                      <a:pt x="5" y="25"/>
                    </a:moveTo>
                    <a:cubicBezTo>
                      <a:pt x="12" y="16"/>
                      <a:pt x="21" y="10"/>
                      <a:pt x="30" y="3"/>
                    </a:cubicBezTo>
                    <a:cubicBezTo>
                      <a:pt x="31" y="2"/>
                      <a:pt x="30" y="0"/>
                      <a:pt x="28" y="1"/>
                    </a:cubicBezTo>
                    <a:cubicBezTo>
                      <a:pt x="18" y="4"/>
                      <a:pt x="8" y="13"/>
                      <a:pt x="2" y="22"/>
                    </a:cubicBezTo>
                    <a:cubicBezTo>
                      <a:pt x="0" y="24"/>
                      <a:pt x="3" y="26"/>
                      <a:pt x="5" y="2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76" name="Freeform 613"/>
              <p:cNvSpPr/>
              <p:nvPr/>
            </p:nvSpPr>
            <p:spPr bwMode="auto">
              <a:xfrm>
                <a:off x="3859" y="2592"/>
                <a:ext cx="43" cy="41"/>
              </a:xfrm>
              <a:custGeom>
                <a:gdLst>
                  <a:gd fmla="*/ 4 w 25" name="T0"/>
                  <a:gd fmla="*/ 22 h 23" name="T1"/>
                  <a:gd fmla="*/ 23 w 25" name="T2"/>
                  <a:gd fmla="*/ 3 h 23" name="T3"/>
                  <a:gd fmla="*/ 22 w 25" name="T4"/>
                  <a:gd fmla="*/ 1 h 23" name="T5"/>
                  <a:gd fmla="*/ 1 w 25" name="T6"/>
                  <a:gd fmla="*/ 19 h 23" name="T7"/>
                  <a:gd fmla="*/ 4 w 25" name="T8"/>
                  <a:gd fmla="*/ 22 h 23" name="T9"/>
                </a:gdLst>
                <a:cxnLst>
                  <a:cxn ang="0">
                    <a:pos x="T0" y="T1"/>
                  </a:cxn>
                  <a:cxn ang="0">
                    <a:pos x="T2" y="T3"/>
                  </a:cxn>
                  <a:cxn ang="0">
                    <a:pos x="T4" y="T5"/>
                  </a:cxn>
                  <a:cxn ang="0">
                    <a:pos x="T6" y="T7"/>
                  </a:cxn>
                  <a:cxn ang="0">
                    <a:pos x="T8" y="T9"/>
                  </a:cxn>
                </a:cxnLst>
                <a:rect b="b" l="0" r="r" t="0"/>
                <a:pathLst>
                  <a:path h="23" w="25">
                    <a:moveTo>
                      <a:pt x="4" y="22"/>
                    </a:moveTo>
                    <a:cubicBezTo>
                      <a:pt x="10" y="15"/>
                      <a:pt x="17" y="9"/>
                      <a:pt x="23" y="3"/>
                    </a:cubicBezTo>
                    <a:cubicBezTo>
                      <a:pt x="25" y="2"/>
                      <a:pt x="23" y="0"/>
                      <a:pt x="22" y="1"/>
                    </a:cubicBezTo>
                    <a:cubicBezTo>
                      <a:pt x="14" y="5"/>
                      <a:pt x="7" y="12"/>
                      <a:pt x="1" y="19"/>
                    </a:cubicBezTo>
                    <a:cubicBezTo>
                      <a:pt x="0" y="21"/>
                      <a:pt x="2" y="23"/>
                      <a:pt x="4" y="2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77" name="Freeform 614"/>
              <p:cNvSpPr/>
              <p:nvPr/>
            </p:nvSpPr>
            <p:spPr bwMode="auto">
              <a:xfrm>
                <a:off x="3895" y="2631"/>
                <a:ext cx="27" cy="28"/>
              </a:xfrm>
              <a:custGeom>
                <a:gdLst>
                  <a:gd fmla="*/ 4 w 15" name="T0"/>
                  <a:gd fmla="*/ 13 h 16" name="T1"/>
                  <a:gd fmla="*/ 14 w 15" name="T2"/>
                  <a:gd fmla="*/ 3 h 16" name="T3"/>
                  <a:gd fmla="*/ 13 w 15" name="T4"/>
                  <a:gd fmla="*/ 0 h 16" name="T5"/>
                  <a:gd fmla="*/ 1 w 15" name="T6"/>
                  <a:gd fmla="*/ 12 h 16" name="T7"/>
                  <a:gd fmla="*/ 4 w 15" name="T8"/>
                  <a:gd fmla="*/ 13 h 16" name="T9"/>
                </a:gdLst>
                <a:cxnLst>
                  <a:cxn ang="0">
                    <a:pos x="T0" y="T1"/>
                  </a:cxn>
                  <a:cxn ang="0">
                    <a:pos x="T2" y="T3"/>
                  </a:cxn>
                  <a:cxn ang="0">
                    <a:pos x="T4" y="T5"/>
                  </a:cxn>
                  <a:cxn ang="0">
                    <a:pos x="T6" y="T7"/>
                  </a:cxn>
                  <a:cxn ang="0">
                    <a:pos x="T8" y="T9"/>
                  </a:cxn>
                </a:cxnLst>
                <a:rect b="b" l="0" r="r" t="0"/>
                <a:pathLst>
                  <a:path h="16" w="15">
                    <a:moveTo>
                      <a:pt x="4" y="13"/>
                    </a:moveTo>
                    <a:cubicBezTo>
                      <a:pt x="6" y="9"/>
                      <a:pt x="10" y="6"/>
                      <a:pt x="14" y="3"/>
                    </a:cubicBezTo>
                    <a:cubicBezTo>
                      <a:pt x="15" y="2"/>
                      <a:pt x="14" y="0"/>
                      <a:pt x="13" y="0"/>
                    </a:cubicBezTo>
                    <a:cubicBezTo>
                      <a:pt x="7" y="1"/>
                      <a:pt x="2" y="7"/>
                      <a:pt x="1" y="12"/>
                    </a:cubicBezTo>
                    <a:cubicBezTo>
                      <a:pt x="0" y="15"/>
                      <a:pt x="4" y="16"/>
                      <a:pt x="4" y="1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78" name="Freeform 615"/>
              <p:cNvSpPr/>
              <p:nvPr/>
            </p:nvSpPr>
            <p:spPr bwMode="auto">
              <a:xfrm>
                <a:off x="3931" y="2652"/>
                <a:ext cx="24" cy="25"/>
              </a:xfrm>
              <a:custGeom>
                <a:gdLst>
                  <a:gd fmla="*/ 4 w 14" name="T0"/>
                  <a:gd fmla="*/ 12 h 14" name="T1"/>
                  <a:gd fmla="*/ 13 w 14" name="T2"/>
                  <a:gd fmla="*/ 3 h 14" name="T3"/>
                  <a:gd fmla="*/ 11 w 14" name="T4"/>
                  <a:gd fmla="*/ 1 h 14" name="T5"/>
                  <a:gd fmla="*/ 1 w 14" name="T6"/>
                  <a:gd fmla="*/ 9 h 14" name="T7"/>
                  <a:gd fmla="*/ 4 w 14" name="T8"/>
                  <a:gd fmla="*/ 12 h 14" name="T9"/>
                </a:gdLst>
                <a:cxnLst>
                  <a:cxn ang="0">
                    <a:pos x="T0" y="T1"/>
                  </a:cxn>
                  <a:cxn ang="0">
                    <a:pos x="T2" y="T3"/>
                  </a:cxn>
                  <a:cxn ang="0">
                    <a:pos x="T4" y="T5"/>
                  </a:cxn>
                  <a:cxn ang="0">
                    <a:pos x="T6" y="T7"/>
                  </a:cxn>
                  <a:cxn ang="0">
                    <a:pos x="T8" y="T9"/>
                  </a:cxn>
                </a:cxnLst>
                <a:rect b="b" l="0" r="r" t="0"/>
                <a:pathLst>
                  <a:path h="14" w="14">
                    <a:moveTo>
                      <a:pt x="4" y="12"/>
                    </a:moveTo>
                    <a:cubicBezTo>
                      <a:pt x="7" y="9"/>
                      <a:pt x="10" y="6"/>
                      <a:pt x="13" y="3"/>
                    </a:cubicBezTo>
                    <a:cubicBezTo>
                      <a:pt x="14" y="2"/>
                      <a:pt x="12" y="0"/>
                      <a:pt x="11" y="1"/>
                    </a:cubicBezTo>
                    <a:cubicBezTo>
                      <a:pt x="7" y="3"/>
                      <a:pt x="4" y="6"/>
                      <a:pt x="1" y="9"/>
                    </a:cubicBezTo>
                    <a:cubicBezTo>
                      <a:pt x="0" y="11"/>
                      <a:pt x="2" y="14"/>
                      <a:pt x="4" y="1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79" name="Freeform 616"/>
              <p:cNvSpPr/>
              <p:nvPr/>
            </p:nvSpPr>
            <p:spPr bwMode="auto">
              <a:xfrm>
                <a:off x="3843" y="2453"/>
                <a:ext cx="42" cy="55"/>
              </a:xfrm>
              <a:custGeom>
                <a:gdLst>
                  <a:gd fmla="*/ 4 w 24" name="T0"/>
                  <a:gd fmla="*/ 29 h 31" name="T1"/>
                  <a:gd fmla="*/ 12 w 24" name="T2"/>
                  <a:gd fmla="*/ 16 h 31" name="T3"/>
                  <a:gd fmla="*/ 23 w 24" name="T4"/>
                  <a:gd fmla="*/ 3 h 31" name="T5"/>
                  <a:gd fmla="*/ 21 w 24" name="T6"/>
                  <a:gd fmla="*/ 1 h 31" name="T7"/>
                  <a:gd fmla="*/ 0 w 24" name="T8"/>
                  <a:gd fmla="*/ 28 h 31" name="T9"/>
                  <a:gd fmla="*/ 4 w 24" name="T10"/>
                  <a:gd fmla="*/ 29 h 31" name="T11"/>
                </a:gdLst>
                <a:cxnLst>
                  <a:cxn ang="0">
                    <a:pos x="T0" y="T1"/>
                  </a:cxn>
                  <a:cxn ang="0">
                    <a:pos x="T2" y="T3"/>
                  </a:cxn>
                  <a:cxn ang="0">
                    <a:pos x="T4" y="T5"/>
                  </a:cxn>
                  <a:cxn ang="0">
                    <a:pos x="T6" y="T7"/>
                  </a:cxn>
                  <a:cxn ang="0">
                    <a:pos x="T8" y="T9"/>
                  </a:cxn>
                  <a:cxn ang="0">
                    <a:pos x="T10" y="T11"/>
                  </a:cxn>
                </a:cxnLst>
                <a:rect b="b" l="0" r="r" t="0"/>
                <a:pathLst>
                  <a:path h="31" w="24">
                    <a:moveTo>
                      <a:pt x="4" y="29"/>
                    </a:moveTo>
                    <a:cubicBezTo>
                      <a:pt x="7" y="25"/>
                      <a:pt x="9" y="20"/>
                      <a:pt x="12" y="16"/>
                    </a:cubicBezTo>
                    <a:cubicBezTo>
                      <a:pt x="16" y="12"/>
                      <a:pt x="20" y="8"/>
                      <a:pt x="23" y="3"/>
                    </a:cubicBezTo>
                    <a:cubicBezTo>
                      <a:pt x="24" y="2"/>
                      <a:pt x="23" y="0"/>
                      <a:pt x="21" y="1"/>
                    </a:cubicBezTo>
                    <a:cubicBezTo>
                      <a:pt x="12" y="7"/>
                      <a:pt x="4" y="17"/>
                      <a:pt x="0" y="28"/>
                    </a:cubicBezTo>
                    <a:cubicBezTo>
                      <a:pt x="0" y="30"/>
                      <a:pt x="3" y="31"/>
                      <a:pt x="4" y="2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80" name="Freeform 617"/>
              <p:cNvSpPr/>
              <p:nvPr/>
            </p:nvSpPr>
            <p:spPr bwMode="auto">
              <a:xfrm>
                <a:off x="3808" y="2437"/>
                <a:ext cx="33" cy="43"/>
              </a:xfrm>
              <a:custGeom>
                <a:gdLst>
                  <a:gd fmla="*/ 3 w 19" name="T0"/>
                  <a:gd fmla="*/ 23 h 24" name="T1"/>
                  <a:gd fmla="*/ 10 w 19" name="T2"/>
                  <a:gd fmla="*/ 12 h 24" name="T3"/>
                  <a:gd fmla="*/ 18 w 19" name="T4"/>
                  <a:gd fmla="*/ 3 h 24" name="T5"/>
                  <a:gd fmla="*/ 16 w 19" name="T6"/>
                  <a:gd fmla="*/ 1 h 24" name="T7"/>
                  <a:gd fmla="*/ 0 w 19" name="T8"/>
                  <a:gd fmla="*/ 22 h 24" name="T9"/>
                  <a:gd fmla="*/ 3 w 19" name="T10"/>
                  <a:gd fmla="*/ 23 h 24" name="T11"/>
                </a:gdLst>
                <a:cxnLst>
                  <a:cxn ang="0">
                    <a:pos x="T0" y="T1"/>
                  </a:cxn>
                  <a:cxn ang="0">
                    <a:pos x="T2" y="T3"/>
                  </a:cxn>
                  <a:cxn ang="0">
                    <a:pos x="T4" y="T5"/>
                  </a:cxn>
                  <a:cxn ang="0">
                    <a:pos x="T6" y="T7"/>
                  </a:cxn>
                  <a:cxn ang="0">
                    <a:pos x="T8" y="T9"/>
                  </a:cxn>
                  <a:cxn ang="0">
                    <a:pos x="T10" y="T11"/>
                  </a:cxn>
                </a:cxnLst>
                <a:rect b="b" l="0" r="r" t="0"/>
                <a:pathLst>
                  <a:path h="24" w="19">
                    <a:moveTo>
                      <a:pt x="3" y="23"/>
                    </a:moveTo>
                    <a:cubicBezTo>
                      <a:pt x="5" y="19"/>
                      <a:pt x="8" y="15"/>
                      <a:pt x="10" y="12"/>
                    </a:cubicBezTo>
                    <a:cubicBezTo>
                      <a:pt x="13" y="9"/>
                      <a:pt x="15" y="6"/>
                      <a:pt x="18" y="3"/>
                    </a:cubicBezTo>
                    <a:cubicBezTo>
                      <a:pt x="19" y="2"/>
                      <a:pt x="17" y="0"/>
                      <a:pt x="16" y="1"/>
                    </a:cubicBezTo>
                    <a:cubicBezTo>
                      <a:pt x="8" y="6"/>
                      <a:pt x="3" y="14"/>
                      <a:pt x="0" y="22"/>
                    </a:cubicBezTo>
                    <a:cubicBezTo>
                      <a:pt x="0" y="23"/>
                      <a:pt x="2" y="24"/>
                      <a:pt x="3" y="2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81" name="Freeform 618"/>
              <p:cNvSpPr/>
              <p:nvPr/>
            </p:nvSpPr>
            <p:spPr bwMode="auto">
              <a:xfrm>
                <a:off x="3771" y="2420"/>
                <a:ext cx="24" cy="39"/>
              </a:xfrm>
              <a:custGeom>
                <a:gdLst>
                  <a:gd fmla="*/ 4 w 14" name="T0"/>
                  <a:gd fmla="*/ 20 h 22" name="T1"/>
                  <a:gd fmla="*/ 13 w 14" name="T2"/>
                  <a:gd fmla="*/ 3 h 22" name="T3"/>
                  <a:gd fmla="*/ 11 w 14" name="T4"/>
                  <a:gd fmla="*/ 1 h 22" name="T5"/>
                  <a:gd fmla="*/ 1 w 14" name="T6"/>
                  <a:gd fmla="*/ 19 h 22" name="T7"/>
                  <a:gd fmla="*/ 4 w 14" name="T8"/>
                  <a:gd fmla="*/ 20 h 22" name="T9"/>
                </a:gdLst>
                <a:cxnLst>
                  <a:cxn ang="0">
                    <a:pos x="T0" y="T1"/>
                  </a:cxn>
                  <a:cxn ang="0">
                    <a:pos x="T2" y="T3"/>
                  </a:cxn>
                  <a:cxn ang="0">
                    <a:pos x="T4" y="T5"/>
                  </a:cxn>
                  <a:cxn ang="0">
                    <a:pos x="T6" y="T7"/>
                  </a:cxn>
                  <a:cxn ang="0">
                    <a:pos x="T8" y="T9"/>
                  </a:cxn>
                </a:cxnLst>
                <a:rect b="b" l="0" r="r" t="0"/>
                <a:pathLst>
                  <a:path h="22" w="14">
                    <a:moveTo>
                      <a:pt x="4" y="20"/>
                    </a:moveTo>
                    <a:cubicBezTo>
                      <a:pt x="6" y="14"/>
                      <a:pt x="9" y="8"/>
                      <a:pt x="13" y="3"/>
                    </a:cubicBezTo>
                    <a:cubicBezTo>
                      <a:pt x="14" y="2"/>
                      <a:pt x="12" y="0"/>
                      <a:pt x="11" y="1"/>
                    </a:cubicBezTo>
                    <a:cubicBezTo>
                      <a:pt x="5" y="5"/>
                      <a:pt x="2" y="12"/>
                      <a:pt x="1" y="19"/>
                    </a:cubicBezTo>
                    <a:cubicBezTo>
                      <a:pt x="0" y="21"/>
                      <a:pt x="3" y="22"/>
                      <a:pt x="4" y="2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82" name="Freeform 619"/>
              <p:cNvSpPr/>
              <p:nvPr/>
            </p:nvSpPr>
            <p:spPr bwMode="auto">
              <a:xfrm>
                <a:off x="3727" y="2401"/>
                <a:ext cx="23" cy="33"/>
              </a:xfrm>
              <a:custGeom>
                <a:gdLst>
                  <a:gd fmla="*/ 4 w 13" name="T0"/>
                  <a:gd fmla="*/ 16 h 19" name="T1"/>
                  <a:gd fmla="*/ 12 w 13" name="T2"/>
                  <a:gd fmla="*/ 3 h 19" name="T3"/>
                  <a:gd fmla="*/ 10 w 13" name="T4"/>
                  <a:gd fmla="*/ 1 h 19" name="T5"/>
                  <a:gd fmla="*/ 0 w 13" name="T6"/>
                  <a:gd fmla="*/ 15 h 19" name="T7"/>
                  <a:gd fmla="*/ 4 w 13" name="T8"/>
                  <a:gd fmla="*/ 16 h 19" name="T9"/>
                </a:gdLst>
                <a:cxnLst>
                  <a:cxn ang="0">
                    <a:pos x="T0" y="T1"/>
                  </a:cxn>
                  <a:cxn ang="0">
                    <a:pos x="T2" y="T3"/>
                  </a:cxn>
                  <a:cxn ang="0">
                    <a:pos x="T4" y="T5"/>
                  </a:cxn>
                  <a:cxn ang="0">
                    <a:pos x="T6" y="T7"/>
                  </a:cxn>
                  <a:cxn ang="0">
                    <a:pos x="T8" y="T9"/>
                  </a:cxn>
                </a:cxnLst>
                <a:rect b="b" l="0" r="r" t="0"/>
                <a:pathLst>
                  <a:path h="19" w="13">
                    <a:moveTo>
                      <a:pt x="4" y="16"/>
                    </a:moveTo>
                    <a:cubicBezTo>
                      <a:pt x="6" y="11"/>
                      <a:pt x="9" y="7"/>
                      <a:pt x="12" y="3"/>
                    </a:cubicBezTo>
                    <a:cubicBezTo>
                      <a:pt x="13" y="2"/>
                      <a:pt x="12" y="0"/>
                      <a:pt x="10" y="1"/>
                    </a:cubicBezTo>
                    <a:cubicBezTo>
                      <a:pt x="5" y="4"/>
                      <a:pt x="2" y="9"/>
                      <a:pt x="0" y="15"/>
                    </a:cubicBezTo>
                    <a:cubicBezTo>
                      <a:pt x="0" y="18"/>
                      <a:pt x="3" y="19"/>
                      <a:pt x="4" y="1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83" name="Freeform 620"/>
              <p:cNvSpPr/>
              <p:nvPr/>
            </p:nvSpPr>
            <p:spPr bwMode="auto">
              <a:xfrm>
                <a:off x="4323" y="2249"/>
                <a:ext cx="5" cy="4"/>
              </a:xfrm>
              <a:custGeom>
                <a:gdLst>
                  <a:gd fmla="*/ 2 w 3" name="T0"/>
                  <a:gd fmla="*/ 2 h 2" name="T1"/>
                  <a:gd fmla="*/ 2 w 3" name="T2"/>
                  <a:gd fmla="*/ 0 h 2" name="T3"/>
                  <a:gd fmla="*/ 2 w 3" name="T4"/>
                  <a:gd fmla="*/ 2 h 2" name="T5"/>
                </a:gdLst>
                <a:cxnLst>
                  <a:cxn ang="0">
                    <a:pos x="T0" y="T1"/>
                  </a:cxn>
                  <a:cxn ang="0">
                    <a:pos x="T2" y="T3"/>
                  </a:cxn>
                  <a:cxn ang="0">
                    <a:pos x="T4" y="T5"/>
                  </a:cxn>
                </a:cxnLst>
                <a:rect b="b" l="0" r="r" t="0"/>
                <a:pathLst>
                  <a:path h="2" w="3">
                    <a:moveTo>
                      <a:pt x="2" y="2"/>
                    </a:moveTo>
                    <a:cubicBezTo>
                      <a:pt x="3" y="2"/>
                      <a:pt x="3" y="0"/>
                      <a:pt x="2" y="0"/>
                    </a:cubicBezTo>
                    <a:cubicBezTo>
                      <a:pt x="0" y="0"/>
                      <a:pt x="0" y="2"/>
                      <a:pt x="2"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84" name="Freeform 621"/>
              <p:cNvSpPr/>
              <p:nvPr/>
            </p:nvSpPr>
            <p:spPr bwMode="auto">
              <a:xfrm>
                <a:off x="4298" y="2235"/>
                <a:ext cx="77" cy="32"/>
              </a:xfrm>
              <a:custGeom>
                <a:gdLst>
                  <a:gd fmla="*/ 2 w 44" name="T0"/>
                  <a:gd fmla="*/ 4 h 18" name="T1"/>
                  <a:gd fmla="*/ 41 w 44" name="T2"/>
                  <a:gd fmla="*/ 17 h 18" name="T3"/>
                  <a:gd fmla="*/ 42 w 44" name="T4"/>
                  <a:gd fmla="*/ 14 h 18" name="T5"/>
                  <a:gd fmla="*/ 3 w 44" name="T6"/>
                  <a:gd fmla="*/ 0 h 18" name="T7"/>
                  <a:gd fmla="*/ 2 w 44" name="T8"/>
                  <a:gd fmla="*/ 4 h 18" name="T9"/>
                </a:gdLst>
                <a:cxnLst>
                  <a:cxn ang="0">
                    <a:pos x="T0" y="T1"/>
                  </a:cxn>
                  <a:cxn ang="0">
                    <a:pos x="T2" y="T3"/>
                  </a:cxn>
                  <a:cxn ang="0">
                    <a:pos x="T4" y="T5"/>
                  </a:cxn>
                  <a:cxn ang="0">
                    <a:pos x="T6" y="T7"/>
                  </a:cxn>
                  <a:cxn ang="0">
                    <a:pos x="T8" y="T9"/>
                  </a:cxn>
                </a:cxnLst>
                <a:rect b="b" l="0" r="r" t="0"/>
                <a:pathLst>
                  <a:path h="18" w="44">
                    <a:moveTo>
                      <a:pt x="2" y="4"/>
                    </a:moveTo>
                    <a:cubicBezTo>
                      <a:pt x="15" y="8"/>
                      <a:pt x="28" y="12"/>
                      <a:pt x="41" y="17"/>
                    </a:cubicBezTo>
                    <a:cubicBezTo>
                      <a:pt x="43" y="18"/>
                      <a:pt x="44" y="15"/>
                      <a:pt x="42" y="14"/>
                    </a:cubicBezTo>
                    <a:cubicBezTo>
                      <a:pt x="31" y="7"/>
                      <a:pt x="17" y="2"/>
                      <a:pt x="3" y="0"/>
                    </a:cubicBezTo>
                    <a:cubicBezTo>
                      <a:pt x="1" y="0"/>
                      <a:pt x="0" y="3"/>
                      <a:pt x="2"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85" name="Freeform 622"/>
              <p:cNvSpPr/>
              <p:nvPr/>
            </p:nvSpPr>
            <p:spPr bwMode="auto">
              <a:xfrm>
                <a:off x="4282" y="2277"/>
                <a:ext cx="35" cy="16"/>
              </a:xfrm>
              <a:custGeom>
                <a:gdLst>
                  <a:gd fmla="*/ 2 w 20" name="T0"/>
                  <a:gd fmla="*/ 4 h 9" name="T1"/>
                  <a:gd fmla="*/ 17 w 20" name="T2"/>
                  <a:gd fmla="*/ 8 h 9" name="T3"/>
                  <a:gd fmla="*/ 19 w 20" name="T4"/>
                  <a:gd fmla="*/ 5 h 9" name="T5"/>
                  <a:gd fmla="*/ 2 w 20" name="T6"/>
                  <a:gd fmla="*/ 1 h 9" name="T7"/>
                  <a:gd fmla="*/ 2 w 20" name="T8"/>
                  <a:gd fmla="*/ 4 h 9" name="T9"/>
                </a:gdLst>
                <a:cxnLst>
                  <a:cxn ang="0">
                    <a:pos x="T0" y="T1"/>
                  </a:cxn>
                  <a:cxn ang="0">
                    <a:pos x="T2" y="T3"/>
                  </a:cxn>
                  <a:cxn ang="0">
                    <a:pos x="T4" y="T5"/>
                  </a:cxn>
                  <a:cxn ang="0">
                    <a:pos x="T6" y="T7"/>
                  </a:cxn>
                  <a:cxn ang="0">
                    <a:pos x="T8" y="T9"/>
                  </a:cxn>
                </a:cxnLst>
                <a:rect b="b" l="0" r="r" t="0"/>
                <a:pathLst>
                  <a:path h="9" w="20">
                    <a:moveTo>
                      <a:pt x="2" y="4"/>
                    </a:moveTo>
                    <a:cubicBezTo>
                      <a:pt x="7" y="4"/>
                      <a:pt x="12" y="6"/>
                      <a:pt x="17" y="8"/>
                    </a:cubicBezTo>
                    <a:cubicBezTo>
                      <a:pt x="18" y="9"/>
                      <a:pt x="20" y="6"/>
                      <a:pt x="19" y="5"/>
                    </a:cubicBezTo>
                    <a:cubicBezTo>
                      <a:pt x="14" y="2"/>
                      <a:pt x="8" y="0"/>
                      <a:pt x="2" y="1"/>
                    </a:cubicBezTo>
                    <a:cubicBezTo>
                      <a:pt x="0" y="1"/>
                      <a:pt x="0" y="3"/>
                      <a:pt x="2"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86" name="Freeform 623"/>
              <p:cNvSpPr/>
              <p:nvPr/>
            </p:nvSpPr>
            <p:spPr bwMode="auto">
              <a:xfrm>
                <a:off x="4259" y="2306"/>
                <a:ext cx="37" cy="14"/>
              </a:xfrm>
              <a:custGeom>
                <a:gdLst>
                  <a:gd fmla="*/ 2 w 21" name="T0"/>
                  <a:gd fmla="*/ 5 h 8" name="T1"/>
                  <a:gd fmla="*/ 19 w 21" name="T2"/>
                  <a:gd fmla="*/ 7 h 8" name="T3"/>
                  <a:gd fmla="*/ 20 w 21" name="T4"/>
                  <a:gd fmla="*/ 5 h 8" name="T5"/>
                  <a:gd fmla="*/ 2 w 21" name="T6"/>
                  <a:gd fmla="*/ 2 h 8" name="T7"/>
                  <a:gd fmla="*/ 2 w 21" name="T8"/>
                  <a:gd fmla="*/ 5 h 8" name="T9"/>
                </a:gdLst>
                <a:cxnLst>
                  <a:cxn ang="0">
                    <a:pos x="T0" y="T1"/>
                  </a:cxn>
                  <a:cxn ang="0">
                    <a:pos x="T2" y="T3"/>
                  </a:cxn>
                  <a:cxn ang="0">
                    <a:pos x="T4" y="T5"/>
                  </a:cxn>
                  <a:cxn ang="0">
                    <a:pos x="T6" y="T7"/>
                  </a:cxn>
                  <a:cxn ang="0">
                    <a:pos x="T8" y="T9"/>
                  </a:cxn>
                </a:cxnLst>
                <a:rect b="b" l="0" r="r" t="0"/>
                <a:pathLst>
                  <a:path h="8" w="21">
                    <a:moveTo>
                      <a:pt x="2" y="5"/>
                    </a:moveTo>
                    <a:cubicBezTo>
                      <a:pt x="8" y="4"/>
                      <a:pt x="13" y="6"/>
                      <a:pt x="19" y="7"/>
                    </a:cubicBezTo>
                    <a:cubicBezTo>
                      <a:pt x="20" y="8"/>
                      <a:pt x="21" y="6"/>
                      <a:pt x="20" y="5"/>
                    </a:cubicBezTo>
                    <a:cubicBezTo>
                      <a:pt x="15" y="1"/>
                      <a:pt x="8" y="0"/>
                      <a:pt x="2" y="2"/>
                    </a:cubicBezTo>
                    <a:cubicBezTo>
                      <a:pt x="0" y="2"/>
                      <a:pt x="0" y="5"/>
                      <a:pt x="2" y="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87" name="Freeform 624"/>
              <p:cNvSpPr/>
              <p:nvPr/>
            </p:nvSpPr>
            <p:spPr bwMode="auto">
              <a:xfrm>
                <a:off x="4249" y="2337"/>
                <a:ext cx="14" cy="7"/>
              </a:xfrm>
              <a:custGeom>
                <a:gdLst>
                  <a:gd fmla="*/ 2 w 8" name="T0"/>
                  <a:gd fmla="*/ 4 h 4" name="T1"/>
                  <a:gd fmla="*/ 7 w 8" name="T2"/>
                  <a:gd fmla="*/ 4 h 4" name="T3"/>
                  <a:gd fmla="*/ 7 w 8" name="T4"/>
                  <a:gd fmla="*/ 1 h 4" name="T5"/>
                  <a:gd fmla="*/ 2 w 8" name="T6"/>
                  <a:gd fmla="*/ 0 h 4" name="T7"/>
                  <a:gd fmla="*/ 2 w 8" name="T8"/>
                  <a:gd fmla="*/ 4 h 4" name="T9"/>
                </a:gdLst>
                <a:cxnLst>
                  <a:cxn ang="0">
                    <a:pos x="T0" y="T1"/>
                  </a:cxn>
                  <a:cxn ang="0">
                    <a:pos x="T2" y="T3"/>
                  </a:cxn>
                  <a:cxn ang="0">
                    <a:pos x="T4" y="T5"/>
                  </a:cxn>
                  <a:cxn ang="0">
                    <a:pos x="T6" y="T7"/>
                  </a:cxn>
                  <a:cxn ang="0">
                    <a:pos x="T8" y="T9"/>
                  </a:cxn>
                </a:cxnLst>
                <a:rect b="b" l="0" r="r" t="0"/>
                <a:pathLst>
                  <a:path h="4" w="8">
                    <a:moveTo>
                      <a:pt x="2" y="4"/>
                    </a:moveTo>
                    <a:cubicBezTo>
                      <a:pt x="4" y="4"/>
                      <a:pt x="6" y="4"/>
                      <a:pt x="7" y="4"/>
                    </a:cubicBezTo>
                    <a:cubicBezTo>
                      <a:pt x="8" y="3"/>
                      <a:pt x="8" y="1"/>
                      <a:pt x="7" y="1"/>
                    </a:cubicBezTo>
                    <a:cubicBezTo>
                      <a:pt x="6" y="0"/>
                      <a:pt x="4" y="0"/>
                      <a:pt x="2" y="0"/>
                    </a:cubicBezTo>
                    <a:cubicBezTo>
                      <a:pt x="0" y="0"/>
                      <a:pt x="0" y="4"/>
                      <a:pt x="2"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88" name="Freeform 625"/>
              <p:cNvSpPr/>
              <p:nvPr/>
            </p:nvSpPr>
            <p:spPr bwMode="auto">
              <a:xfrm>
                <a:off x="4483" y="2444"/>
                <a:ext cx="66" cy="60"/>
              </a:xfrm>
              <a:custGeom>
                <a:gdLst>
                  <a:gd fmla="*/ 3 w 38" name="T0"/>
                  <a:gd fmla="*/ 33 h 34" name="T1"/>
                  <a:gd fmla="*/ 37 w 38" name="T2"/>
                  <a:gd fmla="*/ 4 h 34" name="T3"/>
                  <a:gd fmla="*/ 35 w 38" name="T4"/>
                  <a:gd fmla="*/ 1 h 34" name="T5"/>
                  <a:gd fmla="*/ 1 w 38" name="T6"/>
                  <a:gd fmla="*/ 31 h 34" name="T7"/>
                  <a:gd fmla="*/ 3 w 38" name="T8"/>
                  <a:gd fmla="*/ 33 h 34" name="T9"/>
                </a:gdLst>
                <a:cxnLst>
                  <a:cxn ang="0">
                    <a:pos x="T0" y="T1"/>
                  </a:cxn>
                  <a:cxn ang="0">
                    <a:pos x="T2" y="T3"/>
                  </a:cxn>
                  <a:cxn ang="0">
                    <a:pos x="T4" y="T5"/>
                  </a:cxn>
                  <a:cxn ang="0">
                    <a:pos x="T6" y="T7"/>
                  </a:cxn>
                  <a:cxn ang="0">
                    <a:pos x="T8" y="T9"/>
                  </a:cxn>
                </a:cxnLst>
                <a:rect b="b" l="0" r="r" t="0"/>
                <a:pathLst>
                  <a:path h="34" w="38">
                    <a:moveTo>
                      <a:pt x="3" y="33"/>
                    </a:moveTo>
                    <a:cubicBezTo>
                      <a:pt x="14" y="22"/>
                      <a:pt x="26" y="13"/>
                      <a:pt x="37" y="4"/>
                    </a:cubicBezTo>
                    <a:cubicBezTo>
                      <a:pt x="38" y="3"/>
                      <a:pt x="37" y="0"/>
                      <a:pt x="35" y="1"/>
                    </a:cubicBezTo>
                    <a:cubicBezTo>
                      <a:pt x="22" y="8"/>
                      <a:pt x="10" y="19"/>
                      <a:pt x="1" y="31"/>
                    </a:cubicBezTo>
                    <a:cubicBezTo>
                      <a:pt x="0" y="32"/>
                      <a:pt x="2" y="34"/>
                      <a:pt x="3" y="3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89" name="Freeform 626"/>
              <p:cNvSpPr/>
              <p:nvPr/>
            </p:nvSpPr>
            <p:spPr bwMode="auto">
              <a:xfrm>
                <a:off x="4539" y="2471"/>
                <a:ext cx="40" cy="47"/>
              </a:xfrm>
              <a:custGeom>
                <a:gdLst>
                  <a:gd fmla="*/ 3 w 23" name="T0"/>
                  <a:gd fmla="*/ 25 h 27" name="T1"/>
                  <a:gd fmla="*/ 22 w 23" name="T2"/>
                  <a:gd fmla="*/ 3 h 27" name="T3"/>
                  <a:gd fmla="*/ 20 w 23" name="T4"/>
                  <a:gd fmla="*/ 0 h 27" name="T5"/>
                  <a:gd fmla="*/ 0 w 23" name="T6"/>
                  <a:gd fmla="*/ 24 h 27" name="T7"/>
                  <a:gd fmla="*/ 3 w 23" name="T8"/>
                  <a:gd fmla="*/ 25 h 27" name="T9"/>
                </a:gdLst>
                <a:cxnLst>
                  <a:cxn ang="0">
                    <a:pos x="T0" y="T1"/>
                  </a:cxn>
                  <a:cxn ang="0">
                    <a:pos x="T2" y="T3"/>
                  </a:cxn>
                  <a:cxn ang="0">
                    <a:pos x="T4" y="T5"/>
                  </a:cxn>
                  <a:cxn ang="0">
                    <a:pos x="T6" y="T7"/>
                  </a:cxn>
                  <a:cxn ang="0">
                    <a:pos x="T8" y="T9"/>
                  </a:cxn>
                </a:cxnLst>
                <a:rect b="b" l="0" r="r" t="0"/>
                <a:pathLst>
                  <a:path h="27" w="23">
                    <a:moveTo>
                      <a:pt x="3" y="25"/>
                    </a:moveTo>
                    <a:cubicBezTo>
                      <a:pt x="7" y="16"/>
                      <a:pt x="14" y="9"/>
                      <a:pt x="22" y="3"/>
                    </a:cubicBezTo>
                    <a:cubicBezTo>
                      <a:pt x="23" y="2"/>
                      <a:pt x="22" y="0"/>
                      <a:pt x="20" y="0"/>
                    </a:cubicBezTo>
                    <a:cubicBezTo>
                      <a:pt x="10" y="4"/>
                      <a:pt x="3" y="14"/>
                      <a:pt x="0" y="24"/>
                    </a:cubicBezTo>
                    <a:cubicBezTo>
                      <a:pt x="0" y="25"/>
                      <a:pt x="2" y="27"/>
                      <a:pt x="3" y="2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90" name="Freeform 627"/>
              <p:cNvSpPr/>
              <p:nvPr/>
            </p:nvSpPr>
            <p:spPr bwMode="auto">
              <a:xfrm>
                <a:off x="4570" y="2495"/>
                <a:ext cx="32" cy="36"/>
              </a:xfrm>
              <a:custGeom>
                <a:gdLst>
                  <a:gd fmla="*/ 4 w 18" name="T0"/>
                  <a:gd fmla="*/ 18 h 20" name="T1"/>
                  <a:gd fmla="*/ 17 w 18" name="T2"/>
                  <a:gd fmla="*/ 3 h 20" name="T3"/>
                  <a:gd fmla="*/ 15 w 18" name="T4"/>
                  <a:gd fmla="*/ 1 h 20" name="T5"/>
                  <a:gd fmla="*/ 1 w 18" name="T6"/>
                  <a:gd fmla="*/ 16 h 20" name="T7"/>
                  <a:gd fmla="*/ 4 w 18" name="T8"/>
                  <a:gd fmla="*/ 18 h 20" name="T9"/>
                </a:gdLst>
                <a:cxnLst>
                  <a:cxn ang="0">
                    <a:pos x="T0" y="T1"/>
                  </a:cxn>
                  <a:cxn ang="0">
                    <a:pos x="T2" y="T3"/>
                  </a:cxn>
                  <a:cxn ang="0">
                    <a:pos x="T4" y="T5"/>
                  </a:cxn>
                  <a:cxn ang="0">
                    <a:pos x="T6" y="T7"/>
                  </a:cxn>
                  <a:cxn ang="0">
                    <a:pos x="T8" y="T9"/>
                  </a:cxn>
                </a:cxnLst>
                <a:rect b="b" l="0" r="r" t="0"/>
                <a:pathLst>
                  <a:path h="20" w="18">
                    <a:moveTo>
                      <a:pt x="4" y="18"/>
                    </a:moveTo>
                    <a:cubicBezTo>
                      <a:pt x="8" y="13"/>
                      <a:pt x="12" y="8"/>
                      <a:pt x="17" y="3"/>
                    </a:cubicBezTo>
                    <a:cubicBezTo>
                      <a:pt x="18" y="2"/>
                      <a:pt x="16" y="0"/>
                      <a:pt x="15" y="1"/>
                    </a:cubicBezTo>
                    <a:cubicBezTo>
                      <a:pt x="9" y="4"/>
                      <a:pt x="4" y="10"/>
                      <a:pt x="1" y="16"/>
                    </a:cubicBezTo>
                    <a:cubicBezTo>
                      <a:pt x="0" y="18"/>
                      <a:pt x="3" y="20"/>
                      <a:pt x="4" y="1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91" name="Freeform 628"/>
              <p:cNvSpPr/>
              <p:nvPr/>
            </p:nvSpPr>
            <p:spPr bwMode="auto">
              <a:xfrm>
                <a:off x="4627" y="2515"/>
                <a:ext cx="23" cy="28"/>
              </a:xfrm>
              <a:custGeom>
                <a:gdLst>
                  <a:gd fmla="*/ 5 w 13" name="T0"/>
                  <a:gd fmla="*/ 14 h 16" name="T1"/>
                  <a:gd fmla="*/ 12 w 13" name="T2"/>
                  <a:gd fmla="*/ 3 h 16" name="T3"/>
                  <a:gd fmla="*/ 9 w 13" name="T4"/>
                  <a:gd fmla="*/ 1 h 16" name="T5"/>
                  <a:gd fmla="*/ 1 w 13" name="T6"/>
                  <a:gd fmla="*/ 12 h 16" name="T7"/>
                  <a:gd fmla="*/ 5 w 13" name="T8"/>
                  <a:gd fmla="*/ 14 h 16" name="T9"/>
                </a:gdLst>
                <a:cxnLst>
                  <a:cxn ang="0">
                    <a:pos x="T0" y="T1"/>
                  </a:cxn>
                  <a:cxn ang="0">
                    <a:pos x="T2" y="T3"/>
                  </a:cxn>
                  <a:cxn ang="0">
                    <a:pos x="T4" y="T5"/>
                  </a:cxn>
                  <a:cxn ang="0">
                    <a:pos x="T6" y="T7"/>
                  </a:cxn>
                  <a:cxn ang="0">
                    <a:pos x="T8" y="T9"/>
                  </a:cxn>
                </a:cxnLst>
                <a:rect b="b" l="0" r="r" t="0"/>
                <a:pathLst>
                  <a:path h="16" w="13">
                    <a:moveTo>
                      <a:pt x="5" y="14"/>
                    </a:moveTo>
                    <a:cubicBezTo>
                      <a:pt x="7" y="11"/>
                      <a:pt x="11" y="7"/>
                      <a:pt x="12" y="3"/>
                    </a:cubicBezTo>
                    <a:cubicBezTo>
                      <a:pt x="13" y="1"/>
                      <a:pt x="11" y="0"/>
                      <a:pt x="9" y="1"/>
                    </a:cubicBezTo>
                    <a:cubicBezTo>
                      <a:pt x="6" y="4"/>
                      <a:pt x="4" y="9"/>
                      <a:pt x="1" y="12"/>
                    </a:cubicBezTo>
                    <a:cubicBezTo>
                      <a:pt x="0" y="14"/>
                      <a:pt x="3" y="16"/>
                      <a:pt x="5" y="1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92" name="Freeform 629"/>
              <p:cNvSpPr/>
              <p:nvPr/>
            </p:nvSpPr>
            <p:spPr bwMode="auto">
              <a:xfrm>
                <a:off x="4667" y="2524"/>
                <a:ext cx="32" cy="38"/>
              </a:xfrm>
              <a:custGeom>
                <a:gdLst>
                  <a:gd fmla="*/ 5 w 18" name="T0"/>
                  <a:gd fmla="*/ 20 h 22" name="T1"/>
                  <a:gd fmla="*/ 17 w 18" name="T2"/>
                  <a:gd fmla="*/ 3 h 22" name="T3"/>
                  <a:gd fmla="*/ 15 w 18" name="T4"/>
                  <a:gd fmla="*/ 2 h 22" name="T5"/>
                  <a:gd fmla="*/ 1 w 18" name="T6"/>
                  <a:gd fmla="*/ 17 h 22" name="T7"/>
                  <a:gd fmla="*/ 5 w 18" name="T8"/>
                  <a:gd fmla="*/ 20 h 22" name="T9"/>
                </a:gdLst>
                <a:cxnLst>
                  <a:cxn ang="0">
                    <a:pos x="T0" y="T1"/>
                  </a:cxn>
                  <a:cxn ang="0">
                    <a:pos x="T2" y="T3"/>
                  </a:cxn>
                  <a:cxn ang="0">
                    <a:pos x="T4" y="T5"/>
                  </a:cxn>
                  <a:cxn ang="0">
                    <a:pos x="T6" y="T7"/>
                  </a:cxn>
                  <a:cxn ang="0">
                    <a:pos x="T8" y="T9"/>
                  </a:cxn>
                </a:cxnLst>
                <a:rect b="b" l="0" r="r" t="0"/>
                <a:pathLst>
                  <a:path h="22" w="18">
                    <a:moveTo>
                      <a:pt x="5" y="20"/>
                    </a:moveTo>
                    <a:cubicBezTo>
                      <a:pt x="9" y="15"/>
                      <a:pt x="14" y="9"/>
                      <a:pt x="17" y="3"/>
                    </a:cubicBezTo>
                    <a:cubicBezTo>
                      <a:pt x="18" y="2"/>
                      <a:pt x="16" y="0"/>
                      <a:pt x="15" y="2"/>
                    </a:cubicBezTo>
                    <a:cubicBezTo>
                      <a:pt x="9" y="6"/>
                      <a:pt x="5" y="12"/>
                      <a:pt x="1" y="17"/>
                    </a:cubicBezTo>
                    <a:cubicBezTo>
                      <a:pt x="0" y="19"/>
                      <a:pt x="3" y="22"/>
                      <a:pt x="5" y="2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93" name="Freeform 630"/>
              <p:cNvSpPr/>
              <p:nvPr/>
            </p:nvSpPr>
            <p:spPr bwMode="auto">
              <a:xfrm>
                <a:off x="4715" y="2555"/>
                <a:ext cx="22" cy="25"/>
              </a:xfrm>
              <a:custGeom>
                <a:gdLst>
                  <a:gd fmla="*/ 5 w 13" name="T0"/>
                  <a:gd fmla="*/ 12 h 14" name="T1"/>
                  <a:gd fmla="*/ 12 w 13" name="T2"/>
                  <a:gd fmla="*/ 3 h 14" name="T3"/>
                  <a:gd fmla="*/ 9 w 13" name="T4"/>
                  <a:gd fmla="*/ 1 h 14" name="T5"/>
                  <a:gd fmla="*/ 2 w 13" name="T6"/>
                  <a:gd fmla="*/ 9 h 14" name="T7"/>
                  <a:gd fmla="*/ 5 w 13" name="T8"/>
                  <a:gd fmla="*/ 12 h 14" name="T9"/>
                </a:gdLst>
                <a:cxnLst>
                  <a:cxn ang="0">
                    <a:pos x="T0" y="T1"/>
                  </a:cxn>
                  <a:cxn ang="0">
                    <a:pos x="T2" y="T3"/>
                  </a:cxn>
                  <a:cxn ang="0">
                    <a:pos x="T4" y="T5"/>
                  </a:cxn>
                  <a:cxn ang="0">
                    <a:pos x="T6" y="T7"/>
                  </a:cxn>
                  <a:cxn ang="0">
                    <a:pos x="T8" y="T9"/>
                  </a:cxn>
                </a:cxnLst>
                <a:rect b="b" l="0" r="r" t="0"/>
                <a:pathLst>
                  <a:path h="14" w="13">
                    <a:moveTo>
                      <a:pt x="5" y="12"/>
                    </a:moveTo>
                    <a:cubicBezTo>
                      <a:pt x="7" y="9"/>
                      <a:pt x="10" y="6"/>
                      <a:pt x="12" y="3"/>
                    </a:cubicBezTo>
                    <a:cubicBezTo>
                      <a:pt x="13" y="1"/>
                      <a:pt x="11" y="0"/>
                      <a:pt x="9" y="1"/>
                    </a:cubicBezTo>
                    <a:cubicBezTo>
                      <a:pt x="6" y="3"/>
                      <a:pt x="4" y="6"/>
                      <a:pt x="2" y="9"/>
                    </a:cubicBezTo>
                    <a:cubicBezTo>
                      <a:pt x="0" y="11"/>
                      <a:pt x="3" y="14"/>
                      <a:pt x="5" y="1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94" name="Freeform 631"/>
              <p:cNvSpPr/>
              <p:nvPr/>
            </p:nvSpPr>
            <p:spPr bwMode="auto">
              <a:xfrm>
                <a:off x="5108" y="2300"/>
                <a:ext cx="25" cy="101"/>
              </a:xfrm>
              <a:custGeom>
                <a:gdLst>
                  <a:gd fmla="*/ 4 w 14" name="T0"/>
                  <a:gd fmla="*/ 55 h 57" name="T1"/>
                  <a:gd fmla="*/ 14 w 14" name="T2"/>
                  <a:gd fmla="*/ 2 h 57" name="T3"/>
                  <a:gd fmla="*/ 11 w 14" name="T4"/>
                  <a:gd fmla="*/ 1 h 57" name="T5"/>
                  <a:gd fmla="*/ 0 w 14" name="T6"/>
                  <a:gd fmla="*/ 54 h 57" name="T7"/>
                  <a:gd fmla="*/ 4 w 14" name="T8"/>
                  <a:gd fmla="*/ 55 h 57" name="T9"/>
                </a:gdLst>
                <a:cxnLst>
                  <a:cxn ang="0">
                    <a:pos x="T0" y="T1"/>
                  </a:cxn>
                  <a:cxn ang="0">
                    <a:pos x="T2" y="T3"/>
                  </a:cxn>
                  <a:cxn ang="0">
                    <a:pos x="T4" y="T5"/>
                  </a:cxn>
                  <a:cxn ang="0">
                    <a:pos x="T6" y="T7"/>
                  </a:cxn>
                  <a:cxn ang="0">
                    <a:pos x="T8" y="T9"/>
                  </a:cxn>
                </a:cxnLst>
                <a:rect b="b" l="0" r="r" t="0"/>
                <a:pathLst>
                  <a:path h="57" w="14">
                    <a:moveTo>
                      <a:pt x="4" y="55"/>
                    </a:moveTo>
                    <a:cubicBezTo>
                      <a:pt x="6" y="37"/>
                      <a:pt x="10" y="20"/>
                      <a:pt x="14" y="2"/>
                    </a:cubicBezTo>
                    <a:cubicBezTo>
                      <a:pt x="14" y="1"/>
                      <a:pt x="12" y="0"/>
                      <a:pt x="11" y="1"/>
                    </a:cubicBezTo>
                    <a:cubicBezTo>
                      <a:pt x="4" y="18"/>
                      <a:pt x="1" y="37"/>
                      <a:pt x="0" y="54"/>
                    </a:cubicBezTo>
                    <a:cubicBezTo>
                      <a:pt x="0" y="56"/>
                      <a:pt x="4" y="57"/>
                      <a:pt x="4" y="5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95" name="Freeform 632"/>
              <p:cNvSpPr/>
              <p:nvPr/>
            </p:nvSpPr>
            <p:spPr bwMode="auto">
              <a:xfrm>
                <a:off x="5137" y="2295"/>
                <a:ext cx="26" cy="83"/>
              </a:xfrm>
              <a:custGeom>
                <a:gdLst>
                  <a:gd fmla="*/ 4 w 15" name="T0"/>
                  <a:gd fmla="*/ 45 h 47" name="T1"/>
                  <a:gd fmla="*/ 14 w 15" name="T2"/>
                  <a:gd fmla="*/ 3 h 47" name="T3"/>
                  <a:gd fmla="*/ 12 w 15" name="T4"/>
                  <a:gd fmla="*/ 1 h 47" name="T5"/>
                  <a:gd fmla="*/ 1 w 15" name="T6"/>
                  <a:gd fmla="*/ 45 h 47" name="T7"/>
                  <a:gd fmla="*/ 4 w 15" name="T8"/>
                  <a:gd fmla="*/ 45 h 47" name="T9"/>
                </a:gdLst>
                <a:cxnLst>
                  <a:cxn ang="0">
                    <a:pos x="T0" y="T1"/>
                  </a:cxn>
                  <a:cxn ang="0">
                    <a:pos x="T2" y="T3"/>
                  </a:cxn>
                  <a:cxn ang="0">
                    <a:pos x="T4" y="T5"/>
                  </a:cxn>
                  <a:cxn ang="0">
                    <a:pos x="T6" y="T7"/>
                  </a:cxn>
                  <a:cxn ang="0">
                    <a:pos x="T8" y="T9"/>
                  </a:cxn>
                </a:cxnLst>
                <a:rect b="b" l="0" r="r" t="0"/>
                <a:pathLst>
                  <a:path h="47" w="15">
                    <a:moveTo>
                      <a:pt x="4" y="45"/>
                    </a:moveTo>
                    <a:cubicBezTo>
                      <a:pt x="4" y="30"/>
                      <a:pt x="8" y="16"/>
                      <a:pt x="14" y="3"/>
                    </a:cubicBezTo>
                    <a:cubicBezTo>
                      <a:pt x="15" y="1"/>
                      <a:pt x="13" y="0"/>
                      <a:pt x="12" y="1"/>
                    </a:cubicBezTo>
                    <a:cubicBezTo>
                      <a:pt x="3" y="14"/>
                      <a:pt x="0" y="29"/>
                      <a:pt x="1" y="45"/>
                    </a:cubicBezTo>
                    <a:cubicBezTo>
                      <a:pt x="1" y="47"/>
                      <a:pt x="4" y="47"/>
                      <a:pt x="4" y="4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96" name="Freeform 633"/>
              <p:cNvSpPr/>
              <p:nvPr/>
            </p:nvSpPr>
            <p:spPr bwMode="auto">
              <a:xfrm>
                <a:off x="5166" y="2295"/>
                <a:ext cx="18" cy="51"/>
              </a:xfrm>
              <a:custGeom>
                <a:gdLst>
                  <a:gd fmla="*/ 4 w 10" name="T0"/>
                  <a:gd fmla="*/ 26 h 29" name="T1"/>
                  <a:gd fmla="*/ 9 w 10" name="T2"/>
                  <a:gd fmla="*/ 3 h 29" name="T3"/>
                  <a:gd fmla="*/ 7 w 10" name="T4"/>
                  <a:gd fmla="*/ 1 h 29" name="T5"/>
                  <a:gd fmla="*/ 0 w 10" name="T6"/>
                  <a:gd fmla="*/ 26 h 29" name="T7"/>
                  <a:gd fmla="*/ 4 w 10" name="T8"/>
                  <a:gd fmla="*/ 26 h 29" name="T9"/>
                </a:gdLst>
                <a:cxnLst>
                  <a:cxn ang="0">
                    <a:pos x="T0" y="T1"/>
                  </a:cxn>
                  <a:cxn ang="0">
                    <a:pos x="T2" y="T3"/>
                  </a:cxn>
                  <a:cxn ang="0">
                    <a:pos x="T4" y="T5"/>
                  </a:cxn>
                  <a:cxn ang="0">
                    <a:pos x="T6" y="T7"/>
                  </a:cxn>
                  <a:cxn ang="0">
                    <a:pos x="T8" y="T9"/>
                  </a:cxn>
                </a:cxnLst>
                <a:rect b="b" l="0" r="r" t="0"/>
                <a:pathLst>
                  <a:path h="28" w="10">
                    <a:moveTo>
                      <a:pt x="4" y="26"/>
                    </a:moveTo>
                    <a:cubicBezTo>
                      <a:pt x="4" y="18"/>
                      <a:pt x="7" y="10"/>
                      <a:pt x="9" y="3"/>
                    </a:cubicBezTo>
                    <a:cubicBezTo>
                      <a:pt x="10" y="1"/>
                      <a:pt x="7" y="0"/>
                      <a:pt x="7" y="1"/>
                    </a:cubicBezTo>
                    <a:cubicBezTo>
                      <a:pt x="2" y="9"/>
                      <a:pt x="0" y="17"/>
                      <a:pt x="0" y="26"/>
                    </a:cubicBezTo>
                    <a:cubicBezTo>
                      <a:pt x="0" y="29"/>
                      <a:pt x="4" y="29"/>
                      <a:pt x="4" y="2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97" name="Freeform 634"/>
              <p:cNvSpPr/>
              <p:nvPr/>
            </p:nvSpPr>
            <p:spPr bwMode="auto">
              <a:xfrm>
                <a:off x="5196" y="2281"/>
                <a:ext cx="25" cy="44"/>
              </a:xfrm>
              <a:custGeom>
                <a:gdLst>
                  <a:gd fmla="*/ 4 w 14" name="T0"/>
                  <a:gd fmla="*/ 23 h 25" name="T1"/>
                  <a:gd fmla="*/ 13 w 14" name="T2"/>
                  <a:gd fmla="*/ 3 h 25" name="T3"/>
                  <a:gd fmla="*/ 11 w 14" name="T4"/>
                  <a:gd fmla="*/ 2 h 25" name="T5"/>
                  <a:gd fmla="*/ 1 w 14" name="T6"/>
                  <a:gd fmla="*/ 21 h 25" name="T7"/>
                  <a:gd fmla="*/ 4 w 14" name="T8"/>
                  <a:gd fmla="*/ 23 h 25" name="T9"/>
                </a:gdLst>
                <a:cxnLst>
                  <a:cxn ang="0">
                    <a:pos x="T0" y="T1"/>
                  </a:cxn>
                  <a:cxn ang="0">
                    <a:pos x="T2" y="T3"/>
                  </a:cxn>
                  <a:cxn ang="0">
                    <a:pos x="T4" y="T5"/>
                  </a:cxn>
                  <a:cxn ang="0">
                    <a:pos x="T6" y="T7"/>
                  </a:cxn>
                  <a:cxn ang="0">
                    <a:pos x="T8" y="T9"/>
                  </a:cxn>
                </a:cxnLst>
                <a:rect b="b" l="0" r="r" t="0"/>
                <a:pathLst>
                  <a:path h="25" w="14">
                    <a:moveTo>
                      <a:pt x="4" y="23"/>
                    </a:moveTo>
                    <a:cubicBezTo>
                      <a:pt x="7" y="17"/>
                      <a:pt x="12" y="10"/>
                      <a:pt x="13" y="3"/>
                    </a:cubicBezTo>
                    <a:cubicBezTo>
                      <a:pt x="14" y="2"/>
                      <a:pt x="12" y="0"/>
                      <a:pt x="11" y="2"/>
                    </a:cubicBezTo>
                    <a:cubicBezTo>
                      <a:pt x="6" y="7"/>
                      <a:pt x="3" y="14"/>
                      <a:pt x="1" y="21"/>
                    </a:cubicBezTo>
                    <a:cubicBezTo>
                      <a:pt x="0" y="23"/>
                      <a:pt x="3" y="25"/>
                      <a:pt x="4" y="2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98" name="Freeform 635"/>
              <p:cNvSpPr/>
              <p:nvPr/>
            </p:nvSpPr>
            <p:spPr bwMode="auto">
              <a:xfrm>
                <a:off x="5087" y="2283"/>
                <a:ext cx="18" cy="47"/>
              </a:xfrm>
              <a:custGeom>
                <a:gdLst>
                  <a:gd fmla="*/ 5 w 10" name="T0"/>
                  <a:gd fmla="*/ 25 h 27" name="T1"/>
                  <a:gd fmla="*/ 9 w 10" name="T2"/>
                  <a:gd fmla="*/ 3 h 27" name="T3"/>
                  <a:gd fmla="*/ 7 w 10" name="T4"/>
                  <a:gd fmla="*/ 2 h 27" name="T5"/>
                  <a:gd fmla="*/ 1 w 10" name="T6"/>
                  <a:gd fmla="*/ 25 h 27" name="T7"/>
                  <a:gd fmla="*/ 5 w 10" name="T8"/>
                  <a:gd fmla="*/ 25 h 27" name="T9"/>
                </a:gdLst>
                <a:cxnLst>
                  <a:cxn ang="0">
                    <a:pos x="T0" y="T1"/>
                  </a:cxn>
                  <a:cxn ang="0">
                    <a:pos x="T2" y="T3"/>
                  </a:cxn>
                  <a:cxn ang="0">
                    <a:pos x="T4" y="T5"/>
                  </a:cxn>
                  <a:cxn ang="0">
                    <a:pos x="T6" y="T7"/>
                  </a:cxn>
                  <a:cxn ang="0">
                    <a:pos x="T8" y="T9"/>
                  </a:cxn>
                </a:cxnLst>
                <a:rect b="b" l="0" r="r" t="0"/>
                <a:pathLst>
                  <a:path h="27" w="10">
                    <a:moveTo>
                      <a:pt x="5" y="25"/>
                    </a:moveTo>
                    <a:cubicBezTo>
                      <a:pt x="5" y="17"/>
                      <a:pt x="7" y="10"/>
                      <a:pt x="9" y="3"/>
                    </a:cubicBezTo>
                    <a:cubicBezTo>
                      <a:pt x="10" y="1"/>
                      <a:pt x="8" y="0"/>
                      <a:pt x="7" y="2"/>
                    </a:cubicBezTo>
                    <a:cubicBezTo>
                      <a:pt x="2" y="8"/>
                      <a:pt x="0" y="17"/>
                      <a:pt x="1" y="25"/>
                    </a:cubicBezTo>
                    <a:cubicBezTo>
                      <a:pt x="1" y="27"/>
                      <a:pt x="4" y="27"/>
                      <a:pt x="5" y="2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99" name="Freeform 636"/>
              <p:cNvSpPr/>
              <p:nvPr/>
            </p:nvSpPr>
            <p:spPr bwMode="auto">
              <a:xfrm>
                <a:off x="5057" y="2260"/>
                <a:ext cx="13" cy="37"/>
              </a:xfrm>
              <a:custGeom>
                <a:gdLst>
                  <a:gd fmla="*/ 6 w 7" name="T0"/>
                  <a:gd fmla="*/ 17 h 21" name="T1"/>
                  <a:gd fmla="*/ 6 w 7" name="T2"/>
                  <a:gd fmla="*/ 3 h 21" name="T3"/>
                  <a:gd fmla="*/ 3 w 7" name="T4"/>
                  <a:gd fmla="*/ 2 h 21" name="T5"/>
                  <a:gd fmla="*/ 2 w 7" name="T6"/>
                  <a:gd fmla="*/ 18 h 21" name="T7"/>
                  <a:gd fmla="*/ 6 w 7" name="T8"/>
                  <a:gd fmla="*/ 17 h 21" name="T9"/>
                </a:gdLst>
                <a:cxnLst>
                  <a:cxn ang="0">
                    <a:pos x="T0" y="T1"/>
                  </a:cxn>
                  <a:cxn ang="0">
                    <a:pos x="T2" y="T3"/>
                  </a:cxn>
                  <a:cxn ang="0">
                    <a:pos x="T4" y="T5"/>
                  </a:cxn>
                  <a:cxn ang="0">
                    <a:pos x="T6" y="T7"/>
                  </a:cxn>
                  <a:cxn ang="0">
                    <a:pos x="T8" y="T9"/>
                  </a:cxn>
                </a:cxnLst>
                <a:rect b="b" l="0" r="r" t="0"/>
                <a:pathLst>
                  <a:path h="21" w="7">
                    <a:moveTo>
                      <a:pt x="6" y="17"/>
                    </a:moveTo>
                    <a:cubicBezTo>
                      <a:pt x="5" y="12"/>
                      <a:pt x="5" y="8"/>
                      <a:pt x="6" y="3"/>
                    </a:cubicBezTo>
                    <a:cubicBezTo>
                      <a:pt x="7" y="1"/>
                      <a:pt x="4" y="0"/>
                      <a:pt x="3" y="2"/>
                    </a:cubicBezTo>
                    <a:cubicBezTo>
                      <a:pt x="0" y="7"/>
                      <a:pt x="0" y="13"/>
                      <a:pt x="2" y="18"/>
                    </a:cubicBezTo>
                    <a:cubicBezTo>
                      <a:pt x="3" y="21"/>
                      <a:pt x="7" y="20"/>
                      <a:pt x="6" y="1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00" name="Freeform 637"/>
              <p:cNvSpPr/>
              <p:nvPr/>
            </p:nvSpPr>
            <p:spPr bwMode="auto">
              <a:xfrm>
                <a:off x="5239" y="2277"/>
                <a:ext cx="15" cy="36"/>
              </a:xfrm>
              <a:custGeom>
                <a:gdLst>
                  <a:gd fmla="*/ 4 w 9" name="T0"/>
                  <a:gd fmla="*/ 18 h 20" name="T1"/>
                  <a:gd fmla="*/ 8 w 9" name="T2"/>
                  <a:gd fmla="*/ 3 h 20" name="T3"/>
                  <a:gd fmla="*/ 5 w 9" name="T4"/>
                  <a:gd fmla="*/ 1 h 20" name="T5"/>
                  <a:gd fmla="*/ 0 w 9" name="T6"/>
                  <a:gd fmla="*/ 18 h 20" name="T7"/>
                  <a:gd fmla="*/ 4 w 9" name="T8"/>
                  <a:gd fmla="*/ 18 h 20" name="T9"/>
                </a:gdLst>
                <a:cxnLst>
                  <a:cxn ang="0">
                    <a:pos x="T0" y="T1"/>
                  </a:cxn>
                  <a:cxn ang="0">
                    <a:pos x="T2" y="T3"/>
                  </a:cxn>
                  <a:cxn ang="0">
                    <a:pos x="T4" y="T5"/>
                  </a:cxn>
                  <a:cxn ang="0">
                    <a:pos x="T6" y="T7"/>
                  </a:cxn>
                  <a:cxn ang="0">
                    <a:pos x="T8" y="T9"/>
                  </a:cxn>
                </a:cxnLst>
                <a:rect b="b" l="0" r="r" t="0"/>
                <a:pathLst>
                  <a:path h="20" w="9">
                    <a:moveTo>
                      <a:pt x="4" y="18"/>
                    </a:moveTo>
                    <a:cubicBezTo>
                      <a:pt x="4" y="13"/>
                      <a:pt x="6" y="8"/>
                      <a:pt x="8" y="3"/>
                    </a:cubicBezTo>
                    <a:cubicBezTo>
                      <a:pt x="9" y="1"/>
                      <a:pt x="6" y="0"/>
                      <a:pt x="5" y="1"/>
                    </a:cubicBezTo>
                    <a:cubicBezTo>
                      <a:pt x="2" y="6"/>
                      <a:pt x="1" y="12"/>
                      <a:pt x="0" y="18"/>
                    </a:cubicBezTo>
                    <a:cubicBezTo>
                      <a:pt x="0" y="20"/>
                      <a:pt x="3" y="20"/>
                      <a:pt x="4" y="1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01" name="Freeform 638"/>
              <p:cNvSpPr/>
              <p:nvPr/>
            </p:nvSpPr>
            <p:spPr bwMode="auto">
              <a:xfrm>
                <a:off x="4839" y="2395"/>
                <a:ext cx="29" cy="60"/>
              </a:xfrm>
              <a:custGeom>
                <a:gdLst>
                  <a:gd fmla="*/ 7 w 16" name="T0"/>
                  <a:gd fmla="*/ 32 h 34" name="T1"/>
                  <a:gd fmla="*/ 15 w 16" name="T2"/>
                  <a:gd fmla="*/ 3 h 34" name="T3"/>
                  <a:gd fmla="*/ 12 w 16" name="T4"/>
                  <a:gd fmla="*/ 1 h 34" name="T5"/>
                  <a:gd fmla="*/ 4 w 16" name="T6"/>
                  <a:gd fmla="*/ 32 h 34" name="T7"/>
                  <a:gd fmla="*/ 7 w 16" name="T8"/>
                  <a:gd fmla="*/ 32 h 34" name="T9"/>
                </a:gdLst>
                <a:cxnLst>
                  <a:cxn ang="0">
                    <a:pos x="T0" y="T1"/>
                  </a:cxn>
                  <a:cxn ang="0">
                    <a:pos x="T2" y="T3"/>
                  </a:cxn>
                  <a:cxn ang="0">
                    <a:pos x="T4" y="T5"/>
                  </a:cxn>
                  <a:cxn ang="0">
                    <a:pos x="T6" y="T7"/>
                  </a:cxn>
                  <a:cxn ang="0">
                    <a:pos x="T8" y="T9"/>
                  </a:cxn>
                </a:cxnLst>
                <a:rect b="b" l="0" r="r" t="0"/>
                <a:pathLst>
                  <a:path h="34" w="16">
                    <a:moveTo>
                      <a:pt x="7" y="32"/>
                    </a:moveTo>
                    <a:cubicBezTo>
                      <a:pt x="7" y="21"/>
                      <a:pt x="8" y="12"/>
                      <a:pt x="15" y="3"/>
                    </a:cubicBezTo>
                    <a:cubicBezTo>
                      <a:pt x="16" y="1"/>
                      <a:pt x="14" y="0"/>
                      <a:pt x="12" y="1"/>
                    </a:cubicBezTo>
                    <a:cubicBezTo>
                      <a:pt x="4" y="8"/>
                      <a:pt x="0" y="22"/>
                      <a:pt x="4" y="32"/>
                    </a:cubicBezTo>
                    <a:cubicBezTo>
                      <a:pt x="5" y="34"/>
                      <a:pt x="7" y="34"/>
                      <a:pt x="7" y="3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02" name="Freeform 639"/>
              <p:cNvSpPr/>
              <p:nvPr/>
            </p:nvSpPr>
            <p:spPr bwMode="auto">
              <a:xfrm>
                <a:off x="4869" y="2408"/>
                <a:ext cx="23" cy="47"/>
              </a:xfrm>
              <a:custGeom>
                <a:gdLst>
                  <a:gd fmla="*/ 5 w 13" name="T0"/>
                  <a:gd fmla="*/ 25 h 27" name="T1"/>
                  <a:gd fmla="*/ 12 w 13" name="T2"/>
                  <a:gd fmla="*/ 3 h 27" name="T3"/>
                  <a:gd fmla="*/ 9 w 13" name="T4"/>
                  <a:gd fmla="*/ 1 h 27" name="T5"/>
                  <a:gd fmla="*/ 2 w 13" name="T6"/>
                  <a:gd fmla="*/ 25 h 27" name="T7"/>
                  <a:gd fmla="*/ 5 w 13" name="T8"/>
                  <a:gd fmla="*/ 25 h 27" name="T9"/>
                </a:gdLst>
                <a:cxnLst>
                  <a:cxn ang="0">
                    <a:pos x="T0" y="T1"/>
                  </a:cxn>
                  <a:cxn ang="0">
                    <a:pos x="T2" y="T3"/>
                  </a:cxn>
                  <a:cxn ang="0">
                    <a:pos x="T4" y="T5"/>
                  </a:cxn>
                  <a:cxn ang="0">
                    <a:pos x="T6" y="T7"/>
                  </a:cxn>
                  <a:cxn ang="0">
                    <a:pos x="T8" y="T9"/>
                  </a:cxn>
                </a:cxnLst>
                <a:rect b="b" l="0" r="r" t="0"/>
                <a:pathLst>
                  <a:path h="27" w="13">
                    <a:moveTo>
                      <a:pt x="5" y="25"/>
                    </a:moveTo>
                    <a:cubicBezTo>
                      <a:pt x="5" y="17"/>
                      <a:pt x="7" y="10"/>
                      <a:pt x="12" y="3"/>
                    </a:cubicBezTo>
                    <a:cubicBezTo>
                      <a:pt x="13" y="1"/>
                      <a:pt x="11" y="0"/>
                      <a:pt x="9" y="1"/>
                    </a:cubicBezTo>
                    <a:cubicBezTo>
                      <a:pt x="2" y="7"/>
                      <a:pt x="0" y="16"/>
                      <a:pt x="2" y="25"/>
                    </a:cubicBezTo>
                    <a:cubicBezTo>
                      <a:pt x="2" y="27"/>
                      <a:pt x="5" y="27"/>
                      <a:pt x="5" y="2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03" name="Freeform 640"/>
              <p:cNvSpPr/>
              <p:nvPr/>
            </p:nvSpPr>
            <p:spPr bwMode="auto">
              <a:xfrm>
                <a:off x="4897" y="2432"/>
                <a:ext cx="16" cy="30"/>
              </a:xfrm>
              <a:custGeom>
                <a:gdLst>
                  <a:gd fmla="*/ 5 w 9" name="T0"/>
                  <a:gd fmla="*/ 15 h 17" name="T1"/>
                  <a:gd fmla="*/ 8 w 9" name="T2"/>
                  <a:gd fmla="*/ 3 h 17" name="T3"/>
                  <a:gd fmla="*/ 6 w 9" name="T4"/>
                  <a:gd fmla="*/ 1 h 17" name="T5"/>
                  <a:gd fmla="*/ 1 w 9" name="T6"/>
                  <a:gd fmla="*/ 15 h 17" name="T7"/>
                  <a:gd fmla="*/ 5 w 9" name="T8"/>
                  <a:gd fmla="*/ 15 h 17" name="T9"/>
                </a:gdLst>
                <a:cxnLst>
                  <a:cxn ang="0">
                    <a:pos x="T0" y="T1"/>
                  </a:cxn>
                  <a:cxn ang="0">
                    <a:pos x="T2" y="T3"/>
                  </a:cxn>
                  <a:cxn ang="0">
                    <a:pos x="T4" y="T5"/>
                  </a:cxn>
                  <a:cxn ang="0">
                    <a:pos x="T6" y="T7"/>
                  </a:cxn>
                  <a:cxn ang="0">
                    <a:pos x="T8" y="T9"/>
                  </a:cxn>
                </a:cxnLst>
                <a:rect b="b" l="0" r="r" t="0"/>
                <a:pathLst>
                  <a:path h="17" w="9">
                    <a:moveTo>
                      <a:pt x="5" y="15"/>
                    </a:moveTo>
                    <a:cubicBezTo>
                      <a:pt x="4" y="10"/>
                      <a:pt x="6" y="7"/>
                      <a:pt x="8" y="3"/>
                    </a:cubicBezTo>
                    <a:cubicBezTo>
                      <a:pt x="9" y="1"/>
                      <a:pt x="8" y="0"/>
                      <a:pt x="6" y="1"/>
                    </a:cubicBezTo>
                    <a:cubicBezTo>
                      <a:pt x="1" y="4"/>
                      <a:pt x="0" y="10"/>
                      <a:pt x="1" y="15"/>
                    </a:cubicBezTo>
                    <a:cubicBezTo>
                      <a:pt x="2" y="17"/>
                      <a:pt x="5" y="17"/>
                      <a:pt x="5" y="1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04" name="Freeform 641"/>
              <p:cNvSpPr/>
              <p:nvPr/>
            </p:nvSpPr>
            <p:spPr bwMode="auto">
              <a:xfrm>
                <a:off x="4931" y="2448"/>
                <a:ext cx="16" cy="30"/>
              </a:xfrm>
              <a:custGeom>
                <a:gdLst>
                  <a:gd fmla="*/ 4 w 9" name="T0"/>
                  <a:gd fmla="*/ 15 h 17" name="T1"/>
                  <a:gd fmla="*/ 6 w 9" name="T2"/>
                  <a:gd fmla="*/ 8 h 17" name="T3"/>
                  <a:gd fmla="*/ 8 w 9" name="T4"/>
                  <a:gd fmla="*/ 2 h 17" name="T5"/>
                  <a:gd fmla="*/ 6 w 9" name="T6"/>
                  <a:gd fmla="*/ 0 h 17" name="T7"/>
                  <a:gd fmla="*/ 1 w 9" name="T8"/>
                  <a:gd fmla="*/ 15 h 17" name="T9"/>
                  <a:gd fmla="*/ 4 w 9" name="T10"/>
                  <a:gd fmla="*/ 15 h 17" name="T11"/>
                </a:gdLst>
                <a:cxnLst>
                  <a:cxn ang="0">
                    <a:pos x="T0" y="T1"/>
                  </a:cxn>
                  <a:cxn ang="0">
                    <a:pos x="T2" y="T3"/>
                  </a:cxn>
                  <a:cxn ang="0">
                    <a:pos x="T4" y="T5"/>
                  </a:cxn>
                  <a:cxn ang="0">
                    <a:pos x="T6" y="T7"/>
                  </a:cxn>
                  <a:cxn ang="0">
                    <a:pos x="T8" y="T9"/>
                  </a:cxn>
                  <a:cxn ang="0">
                    <a:pos x="T10" y="T11"/>
                  </a:cxn>
                </a:cxnLst>
                <a:rect b="b" l="0" r="r" t="0"/>
                <a:pathLst>
                  <a:path h="17" w="9">
                    <a:moveTo>
                      <a:pt x="4" y="15"/>
                    </a:moveTo>
                    <a:cubicBezTo>
                      <a:pt x="4" y="12"/>
                      <a:pt x="5" y="10"/>
                      <a:pt x="6" y="8"/>
                    </a:cubicBezTo>
                    <a:cubicBezTo>
                      <a:pt x="6" y="6"/>
                      <a:pt x="8" y="4"/>
                      <a:pt x="8" y="2"/>
                    </a:cubicBezTo>
                    <a:cubicBezTo>
                      <a:pt x="9" y="1"/>
                      <a:pt x="7" y="0"/>
                      <a:pt x="6" y="0"/>
                    </a:cubicBezTo>
                    <a:cubicBezTo>
                      <a:pt x="2" y="3"/>
                      <a:pt x="0" y="10"/>
                      <a:pt x="1" y="15"/>
                    </a:cubicBezTo>
                    <a:cubicBezTo>
                      <a:pt x="1" y="17"/>
                      <a:pt x="4" y="17"/>
                      <a:pt x="4" y="1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05" name="Freeform 642"/>
              <p:cNvSpPr/>
              <p:nvPr/>
            </p:nvSpPr>
            <p:spPr bwMode="auto">
              <a:xfrm>
                <a:off x="4963" y="2464"/>
                <a:ext cx="10" cy="21"/>
              </a:xfrm>
              <a:custGeom>
                <a:gdLst>
                  <a:gd fmla="*/ 5 w 6" name="T0"/>
                  <a:gd fmla="*/ 9 h 12" name="T1"/>
                  <a:gd fmla="*/ 6 w 6" name="T2"/>
                  <a:gd fmla="*/ 3 h 12" name="T3"/>
                  <a:gd fmla="*/ 3 w 6" name="T4"/>
                  <a:gd fmla="*/ 2 h 12" name="T5"/>
                  <a:gd fmla="*/ 1 w 6" name="T6"/>
                  <a:gd fmla="*/ 8 h 12" name="T7"/>
                  <a:gd fmla="*/ 5 w 6" name="T8"/>
                  <a:gd fmla="*/ 9 h 12" name="T9"/>
                </a:gdLst>
                <a:cxnLst>
                  <a:cxn ang="0">
                    <a:pos x="T0" y="T1"/>
                  </a:cxn>
                  <a:cxn ang="0">
                    <a:pos x="T2" y="T3"/>
                  </a:cxn>
                  <a:cxn ang="0">
                    <a:pos x="T4" y="T5"/>
                  </a:cxn>
                  <a:cxn ang="0">
                    <a:pos x="T6" y="T7"/>
                  </a:cxn>
                  <a:cxn ang="0">
                    <a:pos x="T8" y="T9"/>
                  </a:cxn>
                </a:cxnLst>
                <a:rect b="b" l="0" r="r" t="0"/>
                <a:pathLst>
                  <a:path h="12" w="6">
                    <a:moveTo>
                      <a:pt x="5" y="9"/>
                    </a:moveTo>
                    <a:cubicBezTo>
                      <a:pt x="5" y="7"/>
                      <a:pt x="6" y="5"/>
                      <a:pt x="6" y="3"/>
                    </a:cubicBezTo>
                    <a:cubicBezTo>
                      <a:pt x="6" y="1"/>
                      <a:pt x="4" y="0"/>
                      <a:pt x="3" y="2"/>
                    </a:cubicBezTo>
                    <a:cubicBezTo>
                      <a:pt x="2" y="4"/>
                      <a:pt x="1" y="6"/>
                      <a:pt x="1" y="8"/>
                    </a:cubicBezTo>
                    <a:cubicBezTo>
                      <a:pt x="0" y="11"/>
                      <a:pt x="4" y="12"/>
                      <a:pt x="5" y="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06" name="Freeform 643"/>
              <p:cNvSpPr/>
              <p:nvPr/>
            </p:nvSpPr>
            <p:spPr bwMode="auto">
              <a:xfrm>
                <a:off x="4817" y="2096"/>
                <a:ext cx="98" cy="86"/>
              </a:xfrm>
              <a:custGeom>
                <a:gdLst>
                  <a:gd fmla="*/ 4 w 56" name="T0"/>
                  <a:gd fmla="*/ 47 h 49" name="T1"/>
                  <a:gd fmla="*/ 26 w 56" name="T2"/>
                  <a:gd fmla="*/ 24 h 49" name="T3"/>
                  <a:gd fmla="*/ 55 w 56" name="T4"/>
                  <a:gd fmla="*/ 4 h 49" name="T5"/>
                  <a:gd fmla="*/ 54 w 56" name="T6"/>
                  <a:gd fmla="*/ 1 h 49" name="T7"/>
                  <a:gd fmla="*/ 1 w 56" name="T8"/>
                  <a:gd fmla="*/ 45 h 49" name="T9"/>
                  <a:gd fmla="*/ 4 w 56" name="T10"/>
                  <a:gd fmla="*/ 47 h 49" name="T11"/>
                </a:gdLst>
                <a:cxnLst>
                  <a:cxn ang="0">
                    <a:pos x="T0" y="T1"/>
                  </a:cxn>
                  <a:cxn ang="0">
                    <a:pos x="T2" y="T3"/>
                  </a:cxn>
                  <a:cxn ang="0">
                    <a:pos x="T4" y="T5"/>
                  </a:cxn>
                  <a:cxn ang="0">
                    <a:pos x="T6" y="T7"/>
                  </a:cxn>
                  <a:cxn ang="0">
                    <a:pos x="T8" y="T9"/>
                  </a:cxn>
                  <a:cxn ang="0">
                    <a:pos x="T10" y="T11"/>
                  </a:cxn>
                </a:cxnLst>
                <a:rect b="b" l="0" r="r" t="0"/>
                <a:pathLst>
                  <a:path h="49" w="56">
                    <a:moveTo>
                      <a:pt x="4" y="47"/>
                    </a:moveTo>
                    <a:cubicBezTo>
                      <a:pt x="11" y="39"/>
                      <a:pt x="18" y="31"/>
                      <a:pt x="26" y="24"/>
                    </a:cubicBezTo>
                    <a:cubicBezTo>
                      <a:pt x="35" y="16"/>
                      <a:pt x="45" y="11"/>
                      <a:pt x="55" y="4"/>
                    </a:cubicBezTo>
                    <a:cubicBezTo>
                      <a:pt x="56" y="3"/>
                      <a:pt x="56" y="0"/>
                      <a:pt x="54" y="1"/>
                    </a:cubicBezTo>
                    <a:cubicBezTo>
                      <a:pt x="33" y="9"/>
                      <a:pt x="13" y="27"/>
                      <a:pt x="1" y="45"/>
                    </a:cubicBezTo>
                    <a:cubicBezTo>
                      <a:pt x="0" y="47"/>
                      <a:pt x="3" y="49"/>
                      <a:pt x="4" y="4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07" name="Freeform 644"/>
              <p:cNvSpPr/>
              <p:nvPr/>
            </p:nvSpPr>
            <p:spPr bwMode="auto">
              <a:xfrm>
                <a:off x="4829" y="2052"/>
                <a:ext cx="88" cy="83"/>
              </a:xfrm>
              <a:custGeom>
                <a:gdLst>
                  <a:gd fmla="*/ 4 w 50" name="T0"/>
                  <a:gd fmla="*/ 45 h 47" name="T1"/>
                  <a:gd fmla="*/ 49 w 50" name="T2"/>
                  <a:gd fmla="*/ 4 h 47" name="T3"/>
                  <a:gd fmla="*/ 47 w 50" name="T4"/>
                  <a:gd fmla="*/ 1 h 47" name="T5"/>
                  <a:gd fmla="*/ 1 w 50" name="T6"/>
                  <a:gd fmla="*/ 43 h 47" name="T7"/>
                  <a:gd fmla="*/ 4 w 50" name="T8"/>
                  <a:gd fmla="*/ 45 h 47" name="T9"/>
                </a:gdLst>
                <a:cxnLst>
                  <a:cxn ang="0">
                    <a:pos x="T0" y="T1"/>
                  </a:cxn>
                  <a:cxn ang="0">
                    <a:pos x="T2" y="T3"/>
                  </a:cxn>
                  <a:cxn ang="0">
                    <a:pos x="T4" y="T5"/>
                  </a:cxn>
                  <a:cxn ang="0">
                    <a:pos x="T6" y="T7"/>
                  </a:cxn>
                  <a:cxn ang="0">
                    <a:pos x="T8" y="T9"/>
                  </a:cxn>
                </a:cxnLst>
                <a:rect b="b" l="0" r="r" t="0"/>
                <a:pathLst>
                  <a:path h="47" w="50">
                    <a:moveTo>
                      <a:pt x="4" y="45"/>
                    </a:moveTo>
                    <a:cubicBezTo>
                      <a:pt x="17" y="29"/>
                      <a:pt x="33" y="17"/>
                      <a:pt x="49" y="4"/>
                    </a:cubicBezTo>
                    <a:cubicBezTo>
                      <a:pt x="50" y="2"/>
                      <a:pt x="48" y="0"/>
                      <a:pt x="47" y="1"/>
                    </a:cubicBezTo>
                    <a:cubicBezTo>
                      <a:pt x="29" y="10"/>
                      <a:pt x="13" y="27"/>
                      <a:pt x="1" y="43"/>
                    </a:cubicBezTo>
                    <a:cubicBezTo>
                      <a:pt x="0" y="45"/>
                      <a:pt x="3" y="47"/>
                      <a:pt x="4" y="4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08" name="Freeform 645"/>
              <p:cNvSpPr/>
              <p:nvPr/>
            </p:nvSpPr>
            <p:spPr bwMode="auto">
              <a:xfrm>
                <a:off x="4836" y="2005"/>
                <a:ext cx="69" cy="68"/>
              </a:xfrm>
              <a:custGeom>
                <a:gdLst>
                  <a:gd fmla="*/ 3 w 39" name="T0"/>
                  <a:gd fmla="*/ 37 h 39" name="T1"/>
                  <a:gd fmla="*/ 20 w 39" name="T2"/>
                  <a:gd fmla="*/ 20 h 39" name="T3"/>
                  <a:gd fmla="*/ 38 w 39" name="T4"/>
                  <a:gd fmla="*/ 3 h 39" name="T5"/>
                  <a:gd fmla="*/ 36 w 39" name="T6"/>
                  <a:gd fmla="*/ 1 h 39" name="T7"/>
                  <a:gd fmla="*/ 1 w 39" name="T8"/>
                  <a:gd fmla="*/ 35 h 39" name="T9"/>
                  <a:gd fmla="*/ 3 w 39" name="T10"/>
                  <a:gd fmla="*/ 37 h 39" name="T11"/>
                </a:gdLst>
                <a:cxnLst>
                  <a:cxn ang="0">
                    <a:pos x="T0" y="T1"/>
                  </a:cxn>
                  <a:cxn ang="0">
                    <a:pos x="T2" y="T3"/>
                  </a:cxn>
                  <a:cxn ang="0">
                    <a:pos x="T4" y="T5"/>
                  </a:cxn>
                  <a:cxn ang="0">
                    <a:pos x="T6" y="T7"/>
                  </a:cxn>
                  <a:cxn ang="0">
                    <a:pos x="T8" y="T9"/>
                  </a:cxn>
                  <a:cxn ang="0">
                    <a:pos x="T10" y="T11"/>
                  </a:cxn>
                </a:cxnLst>
                <a:rect b="b" l="0" r="r" t="0"/>
                <a:pathLst>
                  <a:path h="39" w="39">
                    <a:moveTo>
                      <a:pt x="3" y="37"/>
                    </a:moveTo>
                    <a:cubicBezTo>
                      <a:pt x="9" y="31"/>
                      <a:pt x="14" y="25"/>
                      <a:pt x="20" y="20"/>
                    </a:cubicBezTo>
                    <a:cubicBezTo>
                      <a:pt x="26" y="14"/>
                      <a:pt x="32" y="9"/>
                      <a:pt x="38" y="3"/>
                    </a:cubicBezTo>
                    <a:cubicBezTo>
                      <a:pt x="39" y="2"/>
                      <a:pt x="37" y="0"/>
                      <a:pt x="36" y="1"/>
                    </a:cubicBezTo>
                    <a:cubicBezTo>
                      <a:pt x="22" y="8"/>
                      <a:pt x="10" y="23"/>
                      <a:pt x="1" y="35"/>
                    </a:cubicBezTo>
                    <a:cubicBezTo>
                      <a:pt x="0" y="37"/>
                      <a:pt x="2" y="39"/>
                      <a:pt x="3" y="3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09" name="Freeform 646"/>
              <p:cNvSpPr/>
              <p:nvPr/>
            </p:nvSpPr>
            <p:spPr bwMode="auto">
              <a:xfrm>
                <a:off x="4843" y="1985"/>
                <a:ext cx="46" cy="39"/>
              </a:xfrm>
              <a:custGeom>
                <a:gdLst>
                  <a:gd fmla="*/ 4 w 26" name="T0"/>
                  <a:gd fmla="*/ 20 h 22" name="T1"/>
                  <a:gd fmla="*/ 25 w 26" name="T2"/>
                  <a:gd fmla="*/ 3 h 22" name="T3"/>
                  <a:gd fmla="*/ 24 w 26" name="T4"/>
                  <a:gd fmla="*/ 0 h 22" name="T5"/>
                  <a:gd fmla="*/ 1 w 26" name="T6"/>
                  <a:gd fmla="*/ 18 h 22" name="T7"/>
                  <a:gd fmla="*/ 4 w 26" name="T8"/>
                  <a:gd fmla="*/ 20 h 22" name="T9"/>
                </a:gdLst>
                <a:cxnLst>
                  <a:cxn ang="0">
                    <a:pos x="T0" y="T1"/>
                  </a:cxn>
                  <a:cxn ang="0">
                    <a:pos x="T2" y="T3"/>
                  </a:cxn>
                  <a:cxn ang="0">
                    <a:pos x="T4" y="T5"/>
                  </a:cxn>
                  <a:cxn ang="0">
                    <a:pos x="T6" y="T7"/>
                  </a:cxn>
                  <a:cxn ang="0">
                    <a:pos x="T8" y="T9"/>
                  </a:cxn>
                </a:cxnLst>
                <a:rect b="b" l="0" r="r" t="0"/>
                <a:pathLst>
                  <a:path h="22" w="26">
                    <a:moveTo>
                      <a:pt x="4" y="20"/>
                    </a:moveTo>
                    <a:cubicBezTo>
                      <a:pt x="10" y="13"/>
                      <a:pt x="17" y="8"/>
                      <a:pt x="25" y="3"/>
                    </a:cubicBezTo>
                    <a:cubicBezTo>
                      <a:pt x="26" y="2"/>
                      <a:pt x="25" y="0"/>
                      <a:pt x="24" y="0"/>
                    </a:cubicBezTo>
                    <a:cubicBezTo>
                      <a:pt x="14" y="3"/>
                      <a:pt x="7" y="10"/>
                      <a:pt x="1" y="18"/>
                    </a:cubicBezTo>
                    <a:cubicBezTo>
                      <a:pt x="0" y="20"/>
                      <a:pt x="3" y="22"/>
                      <a:pt x="4" y="2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10" name="Freeform 647"/>
              <p:cNvSpPr/>
              <p:nvPr/>
            </p:nvSpPr>
            <p:spPr bwMode="auto">
              <a:xfrm>
                <a:off x="4850" y="2123"/>
                <a:ext cx="77" cy="63"/>
              </a:xfrm>
              <a:custGeom>
                <a:gdLst>
                  <a:gd fmla="*/ 4 w 44" name="T0"/>
                  <a:gd fmla="*/ 35 h 36" name="T1"/>
                  <a:gd fmla="*/ 42 w 44" name="T2"/>
                  <a:gd fmla="*/ 3 h 36" name="T3"/>
                  <a:gd fmla="*/ 40 w 44" name="T4"/>
                  <a:gd fmla="*/ 1 h 36" name="T5"/>
                  <a:gd fmla="*/ 2 w 44" name="T6"/>
                  <a:gd fmla="*/ 32 h 36" name="T7"/>
                  <a:gd fmla="*/ 4 w 44" name="T8"/>
                  <a:gd fmla="*/ 35 h 36" name="T9"/>
                </a:gdLst>
                <a:cxnLst>
                  <a:cxn ang="0">
                    <a:pos x="T0" y="T1"/>
                  </a:cxn>
                  <a:cxn ang="0">
                    <a:pos x="T2" y="T3"/>
                  </a:cxn>
                  <a:cxn ang="0">
                    <a:pos x="T4" y="T5"/>
                  </a:cxn>
                  <a:cxn ang="0">
                    <a:pos x="T6" y="T7"/>
                  </a:cxn>
                  <a:cxn ang="0">
                    <a:pos x="T8" y="T9"/>
                  </a:cxn>
                </a:cxnLst>
                <a:rect b="b" l="0" r="r" t="0"/>
                <a:pathLst>
                  <a:path h="36" w="44">
                    <a:moveTo>
                      <a:pt x="4" y="35"/>
                    </a:moveTo>
                    <a:cubicBezTo>
                      <a:pt x="17" y="24"/>
                      <a:pt x="30" y="14"/>
                      <a:pt x="42" y="3"/>
                    </a:cubicBezTo>
                    <a:cubicBezTo>
                      <a:pt x="44" y="2"/>
                      <a:pt x="42" y="0"/>
                      <a:pt x="40" y="1"/>
                    </a:cubicBezTo>
                    <a:cubicBezTo>
                      <a:pt x="26" y="9"/>
                      <a:pt x="13" y="21"/>
                      <a:pt x="2" y="32"/>
                    </a:cubicBezTo>
                    <a:cubicBezTo>
                      <a:pt x="0" y="34"/>
                      <a:pt x="3" y="36"/>
                      <a:pt x="4" y="3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11" name="Freeform 648"/>
              <p:cNvSpPr/>
              <p:nvPr/>
            </p:nvSpPr>
            <p:spPr bwMode="auto">
              <a:xfrm>
                <a:off x="4903" y="2156"/>
                <a:ext cx="44" cy="44"/>
              </a:xfrm>
              <a:custGeom>
                <a:gdLst>
                  <a:gd fmla="*/ 4 w 25" name="T0"/>
                  <a:gd fmla="*/ 24 h 25" name="T1"/>
                  <a:gd fmla="*/ 13 w 25" name="T2"/>
                  <a:gd fmla="*/ 11 h 25" name="T3"/>
                  <a:gd fmla="*/ 24 w 25" name="T4"/>
                  <a:gd fmla="*/ 3 h 25" name="T5"/>
                  <a:gd fmla="*/ 22 w 25" name="T6"/>
                  <a:gd fmla="*/ 0 h 25" name="T7"/>
                  <a:gd fmla="*/ 1 w 25" name="T8"/>
                  <a:gd fmla="*/ 22 h 25" name="T9"/>
                  <a:gd fmla="*/ 4 w 25" name="T10"/>
                  <a:gd fmla="*/ 24 h 25" name="T11"/>
                </a:gdLst>
                <a:cxnLst>
                  <a:cxn ang="0">
                    <a:pos x="T0" y="T1"/>
                  </a:cxn>
                  <a:cxn ang="0">
                    <a:pos x="T2" y="T3"/>
                  </a:cxn>
                  <a:cxn ang="0">
                    <a:pos x="T4" y="T5"/>
                  </a:cxn>
                  <a:cxn ang="0">
                    <a:pos x="T6" y="T7"/>
                  </a:cxn>
                  <a:cxn ang="0">
                    <a:pos x="T8" y="T9"/>
                  </a:cxn>
                  <a:cxn ang="0">
                    <a:pos x="T10" y="T11"/>
                  </a:cxn>
                </a:cxnLst>
                <a:rect b="b" l="0" r="r" t="0"/>
                <a:pathLst>
                  <a:path h="25" w="25">
                    <a:moveTo>
                      <a:pt x="4" y="24"/>
                    </a:moveTo>
                    <a:cubicBezTo>
                      <a:pt x="6" y="19"/>
                      <a:pt x="9" y="15"/>
                      <a:pt x="13" y="11"/>
                    </a:cubicBezTo>
                    <a:cubicBezTo>
                      <a:pt x="16" y="8"/>
                      <a:pt x="20" y="6"/>
                      <a:pt x="24" y="3"/>
                    </a:cubicBezTo>
                    <a:cubicBezTo>
                      <a:pt x="25" y="2"/>
                      <a:pt x="24" y="0"/>
                      <a:pt x="22" y="0"/>
                    </a:cubicBezTo>
                    <a:cubicBezTo>
                      <a:pt x="12" y="3"/>
                      <a:pt x="4" y="13"/>
                      <a:pt x="1" y="22"/>
                    </a:cubicBezTo>
                    <a:cubicBezTo>
                      <a:pt x="0" y="24"/>
                      <a:pt x="3" y="25"/>
                      <a:pt x="4" y="2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12" name="Freeform 649"/>
              <p:cNvSpPr/>
              <p:nvPr/>
            </p:nvSpPr>
            <p:spPr bwMode="auto">
              <a:xfrm>
                <a:off x="4933" y="2191"/>
                <a:ext cx="31" cy="30"/>
              </a:xfrm>
              <a:custGeom>
                <a:gdLst>
                  <a:gd fmla="*/ 4 w 18" name="T0"/>
                  <a:gd fmla="*/ 16 h 17" name="T1"/>
                  <a:gd fmla="*/ 17 w 18" name="T2"/>
                  <a:gd fmla="*/ 4 h 17" name="T3"/>
                  <a:gd fmla="*/ 15 w 18" name="T4"/>
                  <a:gd fmla="*/ 1 h 17" name="T5"/>
                  <a:gd fmla="*/ 2 w 18" name="T6"/>
                  <a:gd fmla="*/ 13 h 17" name="T7"/>
                  <a:gd fmla="*/ 4 w 18" name="T8"/>
                  <a:gd fmla="*/ 16 h 17" name="T9"/>
                </a:gdLst>
                <a:cxnLst>
                  <a:cxn ang="0">
                    <a:pos x="T0" y="T1"/>
                  </a:cxn>
                  <a:cxn ang="0">
                    <a:pos x="T2" y="T3"/>
                  </a:cxn>
                  <a:cxn ang="0">
                    <a:pos x="T4" y="T5"/>
                  </a:cxn>
                  <a:cxn ang="0">
                    <a:pos x="T6" y="T7"/>
                  </a:cxn>
                  <a:cxn ang="0">
                    <a:pos x="T8" y="T9"/>
                  </a:cxn>
                </a:cxnLst>
                <a:rect b="b" l="0" r="r" t="0"/>
                <a:pathLst>
                  <a:path h="17" w="18">
                    <a:moveTo>
                      <a:pt x="4" y="16"/>
                    </a:moveTo>
                    <a:cubicBezTo>
                      <a:pt x="9" y="12"/>
                      <a:pt x="13" y="8"/>
                      <a:pt x="17" y="4"/>
                    </a:cubicBezTo>
                    <a:cubicBezTo>
                      <a:pt x="18" y="3"/>
                      <a:pt x="16" y="0"/>
                      <a:pt x="15" y="1"/>
                    </a:cubicBezTo>
                    <a:cubicBezTo>
                      <a:pt x="10" y="5"/>
                      <a:pt x="6" y="9"/>
                      <a:pt x="2" y="13"/>
                    </a:cubicBezTo>
                    <a:cubicBezTo>
                      <a:pt x="0" y="15"/>
                      <a:pt x="3" y="17"/>
                      <a:pt x="4" y="1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13" name="Freeform 650"/>
              <p:cNvSpPr/>
              <p:nvPr/>
            </p:nvSpPr>
            <p:spPr bwMode="auto">
              <a:xfrm>
                <a:off x="4734" y="2079"/>
                <a:ext cx="35" cy="84"/>
              </a:xfrm>
              <a:custGeom>
                <a:gdLst>
                  <a:gd fmla="*/ 20 w 20" name="T0"/>
                  <a:gd fmla="*/ 45 h 48" name="T1"/>
                  <a:gd fmla="*/ 4 w 20" name="T2"/>
                  <a:gd fmla="*/ 1 h 48" name="T3"/>
                  <a:gd fmla="*/ 1 w 20" name="T4"/>
                  <a:gd fmla="*/ 4 h 48" name="T5"/>
                  <a:gd fmla="*/ 16 w 20" name="T6"/>
                  <a:gd fmla="*/ 45 h 48" name="T7"/>
                  <a:gd fmla="*/ 20 w 20" name="T8"/>
                  <a:gd fmla="*/ 45 h 48" name="T9"/>
                </a:gdLst>
                <a:cxnLst>
                  <a:cxn ang="0">
                    <a:pos x="T0" y="T1"/>
                  </a:cxn>
                  <a:cxn ang="0">
                    <a:pos x="T2" y="T3"/>
                  </a:cxn>
                  <a:cxn ang="0">
                    <a:pos x="T4" y="T5"/>
                  </a:cxn>
                  <a:cxn ang="0">
                    <a:pos x="T6" y="T7"/>
                  </a:cxn>
                  <a:cxn ang="0">
                    <a:pos x="T8" y="T9"/>
                  </a:cxn>
                </a:cxnLst>
                <a:rect b="b" l="0" r="r" t="0"/>
                <a:pathLst>
                  <a:path h="48" w="20">
                    <a:moveTo>
                      <a:pt x="20" y="45"/>
                    </a:moveTo>
                    <a:cubicBezTo>
                      <a:pt x="19" y="30"/>
                      <a:pt x="15" y="13"/>
                      <a:pt x="4" y="1"/>
                    </a:cubicBezTo>
                    <a:cubicBezTo>
                      <a:pt x="2" y="0"/>
                      <a:pt x="0" y="2"/>
                      <a:pt x="1" y="4"/>
                    </a:cubicBezTo>
                    <a:cubicBezTo>
                      <a:pt x="9" y="17"/>
                      <a:pt x="15" y="30"/>
                      <a:pt x="16" y="45"/>
                    </a:cubicBezTo>
                    <a:cubicBezTo>
                      <a:pt x="16" y="48"/>
                      <a:pt x="20" y="48"/>
                      <a:pt x="20" y="4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14" name="Freeform 651"/>
              <p:cNvSpPr/>
              <p:nvPr/>
            </p:nvSpPr>
            <p:spPr bwMode="auto">
              <a:xfrm>
                <a:off x="4778" y="2079"/>
                <a:ext cx="32" cy="95"/>
              </a:xfrm>
              <a:custGeom>
                <a:gdLst>
                  <a:gd fmla="*/ 18 w 18" name="T0"/>
                  <a:gd fmla="*/ 51 h 54" name="T1"/>
                  <a:gd fmla="*/ 3 w 18" name="T2"/>
                  <a:gd fmla="*/ 2 h 54" name="T3"/>
                  <a:gd fmla="*/ 1 w 18" name="T4"/>
                  <a:gd fmla="*/ 3 h 54" name="T5"/>
                  <a:gd fmla="*/ 14 w 18" name="T6"/>
                  <a:gd fmla="*/ 51 h 54" name="T7"/>
                  <a:gd fmla="*/ 18 w 18" name="T8"/>
                  <a:gd fmla="*/ 51 h 54" name="T9"/>
                </a:gdLst>
                <a:cxnLst>
                  <a:cxn ang="0">
                    <a:pos x="T0" y="T1"/>
                  </a:cxn>
                  <a:cxn ang="0">
                    <a:pos x="T2" y="T3"/>
                  </a:cxn>
                  <a:cxn ang="0">
                    <a:pos x="T4" y="T5"/>
                  </a:cxn>
                  <a:cxn ang="0">
                    <a:pos x="T6" y="T7"/>
                  </a:cxn>
                  <a:cxn ang="0">
                    <a:pos x="T8" y="T9"/>
                  </a:cxn>
                </a:cxnLst>
                <a:rect b="b" l="0" r="r" t="0"/>
                <a:pathLst>
                  <a:path h="54" w="18">
                    <a:moveTo>
                      <a:pt x="18" y="51"/>
                    </a:moveTo>
                    <a:cubicBezTo>
                      <a:pt x="18" y="34"/>
                      <a:pt x="13" y="16"/>
                      <a:pt x="3" y="2"/>
                    </a:cubicBezTo>
                    <a:cubicBezTo>
                      <a:pt x="2" y="0"/>
                      <a:pt x="0" y="1"/>
                      <a:pt x="1" y="3"/>
                    </a:cubicBezTo>
                    <a:cubicBezTo>
                      <a:pt x="8" y="19"/>
                      <a:pt x="12" y="34"/>
                      <a:pt x="14" y="51"/>
                    </a:cubicBezTo>
                    <a:cubicBezTo>
                      <a:pt x="15" y="53"/>
                      <a:pt x="18" y="54"/>
                      <a:pt x="18" y="5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15" name="Freeform 652"/>
              <p:cNvSpPr/>
              <p:nvPr/>
            </p:nvSpPr>
            <p:spPr bwMode="auto">
              <a:xfrm>
                <a:off x="4665" y="2095"/>
                <a:ext cx="29" cy="66"/>
              </a:xfrm>
              <a:custGeom>
                <a:gdLst>
                  <a:gd fmla="*/ 14 w 16" name="T0"/>
                  <a:gd fmla="*/ 36 h 38" name="T1"/>
                  <a:gd fmla="*/ 4 w 16" name="T2"/>
                  <a:gd fmla="*/ 1 h 38" name="T3"/>
                  <a:gd fmla="*/ 2 w 16" name="T4"/>
                  <a:gd fmla="*/ 3 h 38" name="T5"/>
                  <a:gd fmla="*/ 11 w 16" name="T6"/>
                  <a:gd fmla="*/ 35 h 38" name="T7"/>
                  <a:gd fmla="*/ 14 w 16" name="T8"/>
                  <a:gd fmla="*/ 36 h 38" name="T9"/>
                </a:gdLst>
                <a:cxnLst>
                  <a:cxn ang="0">
                    <a:pos x="T0" y="T1"/>
                  </a:cxn>
                  <a:cxn ang="0">
                    <a:pos x="T2" y="T3"/>
                  </a:cxn>
                  <a:cxn ang="0">
                    <a:pos x="T4" y="T5"/>
                  </a:cxn>
                  <a:cxn ang="0">
                    <a:pos x="T6" y="T7"/>
                  </a:cxn>
                  <a:cxn ang="0">
                    <a:pos x="T8" y="T9"/>
                  </a:cxn>
                </a:cxnLst>
                <a:rect b="b" l="0" r="r" t="0"/>
                <a:pathLst>
                  <a:path h="38" w="16">
                    <a:moveTo>
                      <a:pt x="14" y="36"/>
                    </a:moveTo>
                    <a:cubicBezTo>
                      <a:pt x="16" y="23"/>
                      <a:pt x="13" y="10"/>
                      <a:pt x="4" y="1"/>
                    </a:cubicBezTo>
                    <a:cubicBezTo>
                      <a:pt x="3" y="0"/>
                      <a:pt x="0" y="2"/>
                      <a:pt x="2" y="3"/>
                    </a:cubicBezTo>
                    <a:cubicBezTo>
                      <a:pt x="8" y="13"/>
                      <a:pt x="12" y="23"/>
                      <a:pt x="11" y="35"/>
                    </a:cubicBezTo>
                    <a:cubicBezTo>
                      <a:pt x="11" y="37"/>
                      <a:pt x="14" y="38"/>
                      <a:pt x="14" y="3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16" name="Freeform 653"/>
              <p:cNvSpPr/>
              <p:nvPr/>
            </p:nvSpPr>
            <p:spPr bwMode="auto">
              <a:xfrm>
                <a:off x="4718" y="2109"/>
                <a:ext cx="18" cy="52"/>
              </a:xfrm>
              <a:custGeom>
                <a:gdLst>
                  <a:gd fmla="*/ 10 w 10" name="T0"/>
                  <a:gd fmla="*/ 27 h 30" name="T1"/>
                  <a:gd fmla="*/ 3 w 10" name="T2"/>
                  <a:gd fmla="*/ 2 h 30" name="T3"/>
                  <a:gd fmla="*/ 0 w 10" name="T4"/>
                  <a:gd fmla="*/ 3 h 30" name="T5"/>
                  <a:gd fmla="*/ 6 w 10" name="T6"/>
                  <a:gd fmla="*/ 28 h 30" name="T7"/>
                  <a:gd fmla="*/ 10 w 10" name="T8"/>
                  <a:gd fmla="*/ 27 h 30" name="T9"/>
                </a:gdLst>
                <a:cxnLst>
                  <a:cxn ang="0">
                    <a:pos x="T0" y="T1"/>
                  </a:cxn>
                  <a:cxn ang="0">
                    <a:pos x="T2" y="T3"/>
                  </a:cxn>
                  <a:cxn ang="0">
                    <a:pos x="T4" y="T5"/>
                  </a:cxn>
                  <a:cxn ang="0">
                    <a:pos x="T6" y="T7"/>
                  </a:cxn>
                  <a:cxn ang="0">
                    <a:pos x="T8" y="T9"/>
                  </a:cxn>
                </a:cxnLst>
                <a:rect b="b" l="0" r="r" t="0"/>
                <a:pathLst>
                  <a:path h="30" w="10">
                    <a:moveTo>
                      <a:pt x="10" y="27"/>
                    </a:moveTo>
                    <a:cubicBezTo>
                      <a:pt x="8" y="19"/>
                      <a:pt x="7" y="10"/>
                      <a:pt x="3" y="2"/>
                    </a:cubicBezTo>
                    <a:cubicBezTo>
                      <a:pt x="2" y="0"/>
                      <a:pt x="0" y="1"/>
                      <a:pt x="0" y="3"/>
                    </a:cubicBezTo>
                    <a:cubicBezTo>
                      <a:pt x="2" y="11"/>
                      <a:pt x="4" y="19"/>
                      <a:pt x="6" y="28"/>
                    </a:cubicBezTo>
                    <a:cubicBezTo>
                      <a:pt x="6" y="30"/>
                      <a:pt x="10" y="29"/>
                      <a:pt x="10" y="2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17" name="Freeform 654"/>
              <p:cNvSpPr/>
              <p:nvPr/>
            </p:nvSpPr>
            <p:spPr bwMode="auto">
              <a:xfrm>
                <a:off x="4600" y="2098"/>
                <a:ext cx="32" cy="67"/>
              </a:xfrm>
              <a:custGeom>
                <a:gdLst>
                  <a:gd fmla="*/ 17 w 18" name="T0"/>
                  <a:gd fmla="*/ 36 h 38" name="T1"/>
                  <a:gd fmla="*/ 4 w 18" name="T2"/>
                  <a:gd fmla="*/ 1 h 38" name="T3"/>
                  <a:gd fmla="*/ 1 w 18" name="T4"/>
                  <a:gd fmla="*/ 3 h 38" name="T5"/>
                  <a:gd fmla="*/ 14 w 18" name="T6"/>
                  <a:gd fmla="*/ 36 h 38" name="T7"/>
                  <a:gd fmla="*/ 17 w 18" name="T8"/>
                  <a:gd fmla="*/ 36 h 38" name="T9"/>
                </a:gdLst>
                <a:cxnLst>
                  <a:cxn ang="0">
                    <a:pos x="T0" y="T1"/>
                  </a:cxn>
                  <a:cxn ang="0">
                    <a:pos x="T2" y="T3"/>
                  </a:cxn>
                  <a:cxn ang="0">
                    <a:pos x="T4" y="T5"/>
                  </a:cxn>
                  <a:cxn ang="0">
                    <a:pos x="T6" y="T7"/>
                  </a:cxn>
                  <a:cxn ang="0">
                    <a:pos x="T8" y="T9"/>
                  </a:cxn>
                </a:cxnLst>
                <a:rect b="b" l="0" r="r" t="0"/>
                <a:pathLst>
                  <a:path h="38" w="18">
                    <a:moveTo>
                      <a:pt x="17" y="36"/>
                    </a:moveTo>
                    <a:cubicBezTo>
                      <a:pt x="18" y="23"/>
                      <a:pt x="14" y="9"/>
                      <a:pt x="4" y="1"/>
                    </a:cubicBezTo>
                    <a:cubicBezTo>
                      <a:pt x="2" y="0"/>
                      <a:pt x="0" y="1"/>
                      <a:pt x="1" y="3"/>
                    </a:cubicBezTo>
                    <a:cubicBezTo>
                      <a:pt x="9" y="13"/>
                      <a:pt x="13" y="23"/>
                      <a:pt x="14" y="36"/>
                    </a:cubicBezTo>
                    <a:cubicBezTo>
                      <a:pt x="14" y="38"/>
                      <a:pt x="17" y="38"/>
                      <a:pt x="17" y="3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18" name="Freeform 655"/>
              <p:cNvSpPr/>
              <p:nvPr/>
            </p:nvSpPr>
            <p:spPr bwMode="auto">
              <a:xfrm>
                <a:off x="4644" y="2107"/>
                <a:ext cx="20" cy="54"/>
              </a:xfrm>
              <a:custGeom>
                <a:gdLst>
                  <a:gd fmla="*/ 10 w 11" name="T0"/>
                  <a:gd fmla="*/ 28 h 31" name="T1"/>
                  <a:gd fmla="*/ 3 w 11" name="T2"/>
                  <a:gd fmla="*/ 2 h 31" name="T3"/>
                  <a:gd fmla="*/ 0 w 11" name="T4"/>
                  <a:gd fmla="*/ 3 h 31" name="T5"/>
                  <a:gd fmla="*/ 7 w 11" name="T6"/>
                  <a:gd fmla="*/ 29 h 31" name="T7"/>
                  <a:gd fmla="*/ 10 w 11" name="T8"/>
                  <a:gd fmla="*/ 28 h 31" name="T9"/>
                </a:gdLst>
                <a:cxnLst>
                  <a:cxn ang="0">
                    <a:pos x="T0" y="T1"/>
                  </a:cxn>
                  <a:cxn ang="0">
                    <a:pos x="T2" y="T3"/>
                  </a:cxn>
                  <a:cxn ang="0">
                    <a:pos x="T4" y="T5"/>
                  </a:cxn>
                  <a:cxn ang="0">
                    <a:pos x="T6" y="T7"/>
                  </a:cxn>
                  <a:cxn ang="0">
                    <a:pos x="T8" y="T9"/>
                  </a:cxn>
                </a:cxnLst>
                <a:rect b="b" l="0" r="r" t="0"/>
                <a:pathLst>
                  <a:path h="31" w="11">
                    <a:moveTo>
                      <a:pt x="10" y="28"/>
                    </a:moveTo>
                    <a:cubicBezTo>
                      <a:pt x="10" y="19"/>
                      <a:pt x="8" y="10"/>
                      <a:pt x="3" y="2"/>
                    </a:cubicBezTo>
                    <a:cubicBezTo>
                      <a:pt x="3" y="0"/>
                      <a:pt x="0" y="1"/>
                      <a:pt x="0" y="3"/>
                    </a:cubicBezTo>
                    <a:cubicBezTo>
                      <a:pt x="3" y="11"/>
                      <a:pt x="6" y="20"/>
                      <a:pt x="7" y="29"/>
                    </a:cubicBezTo>
                    <a:cubicBezTo>
                      <a:pt x="7" y="31"/>
                      <a:pt x="11" y="30"/>
                      <a:pt x="10" y="2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19" name="Freeform 656"/>
              <p:cNvSpPr/>
              <p:nvPr/>
            </p:nvSpPr>
            <p:spPr bwMode="auto">
              <a:xfrm>
                <a:off x="4548" y="2121"/>
                <a:ext cx="24" cy="56"/>
              </a:xfrm>
              <a:custGeom>
                <a:gdLst>
                  <a:gd fmla="*/ 14 w 14" name="T0"/>
                  <a:gd fmla="*/ 30 h 32" name="T1"/>
                  <a:gd fmla="*/ 3 w 14" name="T2"/>
                  <a:gd fmla="*/ 2 h 32" name="T3"/>
                  <a:gd fmla="*/ 1 w 14" name="T4"/>
                  <a:gd fmla="*/ 3 h 32" name="T5"/>
                  <a:gd fmla="*/ 12 w 14" name="T6"/>
                  <a:gd fmla="*/ 30 h 32" name="T7"/>
                  <a:gd fmla="*/ 14 w 14" name="T8"/>
                  <a:gd fmla="*/ 30 h 32" name="T9"/>
                </a:gdLst>
                <a:cxnLst>
                  <a:cxn ang="0">
                    <a:pos x="T0" y="T1"/>
                  </a:cxn>
                  <a:cxn ang="0">
                    <a:pos x="T2" y="T3"/>
                  </a:cxn>
                  <a:cxn ang="0">
                    <a:pos x="T4" y="T5"/>
                  </a:cxn>
                  <a:cxn ang="0">
                    <a:pos x="T6" y="T7"/>
                  </a:cxn>
                  <a:cxn ang="0">
                    <a:pos x="T8" y="T9"/>
                  </a:cxn>
                </a:cxnLst>
                <a:rect b="b" l="0" r="r" t="0"/>
                <a:pathLst>
                  <a:path h="32" w="14">
                    <a:moveTo>
                      <a:pt x="14" y="30"/>
                    </a:moveTo>
                    <a:cubicBezTo>
                      <a:pt x="14" y="20"/>
                      <a:pt x="11" y="8"/>
                      <a:pt x="3" y="2"/>
                    </a:cubicBezTo>
                    <a:cubicBezTo>
                      <a:pt x="2" y="0"/>
                      <a:pt x="0" y="2"/>
                      <a:pt x="1" y="3"/>
                    </a:cubicBezTo>
                    <a:cubicBezTo>
                      <a:pt x="6" y="12"/>
                      <a:pt x="10" y="20"/>
                      <a:pt x="12" y="30"/>
                    </a:cubicBezTo>
                    <a:cubicBezTo>
                      <a:pt x="12" y="32"/>
                      <a:pt x="14" y="31"/>
                      <a:pt x="14" y="3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20" name="Freeform 657"/>
              <p:cNvSpPr/>
              <p:nvPr/>
            </p:nvSpPr>
            <p:spPr bwMode="auto">
              <a:xfrm>
                <a:off x="4578" y="2119"/>
                <a:ext cx="22" cy="41"/>
              </a:xfrm>
              <a:custGeom>
                <a:gdLst>
                  <a:gd fmla="*/ 12 w 13" name="T0"/>
                  <a:gd fmla="*/ 19 h 23" name="T1"/>
                  <a:gd fmla="*/ 3 w 13" name="T2"/>
                  <a:gd fmla="*/ 2 h 23" name="T3"/>
                  <a:gd fmla="*/ 0 w 13" name="T4"/>
                  <a:gd fmla="*/ 3 h 23" name="T5"/>
                  <a:gd fmla="*/ 9 w 13" name="T6"/>
                  <a:gd fmla="*/ 20 h 23" name="T7"/>
                  <a:gd fmla="*/ 12 w 13" name="T8"/>
                  <a:gd fmla="*/ 19 h 23" name="T9"/>
                </a:gdLst>
                <a:cxnLst>
                  <a:cxn ang="0">
                    <a:pos x="T0" y="T1"/>
                  </a:cxn>
                  <a:cxn ang="0">
                    <a:pos x="T2" y="T3"/>
                  </a:cxn>
                  <a:cxn ang="0">
                    <a:pos x="T4" y="T5"/>
                  </a:cxn>
                  <a:cxn ang="0">
                    <a:pos x="T6" y="T7"/>
                  </a:cxn>
                  <a:cxn ang="0">
                    <a:pos x="T8" y="T9"/>
                  </a:cxn>
                </a:cxnLst>
                <a:rect b="b" l="0" r="r" t="0"/>
                <a:pathLst>
                  <a:path h="23" w="13">
                    <a:moveTo>
                      <a:pt x="12" y="19"/>
                    </a:moveTo>
                    <a:cubicBezTo>
                      <a:pt x="9" y="13"/>
                      <a:pt x="7" y="7"/>
                      <a:pt x="3" y="2"/>
                    </a:cubicBezTo>
                    <a:cubicBezTo>
                      <a:pt x="2" y="0"/>
                      <a:pt x="0" y="1"/>
                      <a:pt x="0" y="3"/>
                    </a:cubicBezTo>
                    <a:cubicBezTo>
                      <a:pt x="3" y="9"/>
                      <a:pt x="6" y="15"/>
                      <a:pt x="9" y="20"/>
                    </a:cubicBezTo>
                    <a:cubicBezTo>
                      <a:pt x="10" y="23"/>
                      <a:pt x="13" y="21"/>
                      <a:pt x="12" y="1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21" name="Freeform 658"/>
              <p:cNvSpPr/>
              <p:nvPr/>
            </p:nvSpPr>
            <p:spPr bwMode="auto">
              <a:xfrm>
                <a:off x="4810" y="2049"/>
                <a:ext cx="28" cy="60"/>
              </a:xfrm>
              <a:custGeom>
                <a:gdLst>
                  <a:gd fmla="*/ 16 w 16" name="T0"/>
                  <a:gd fmla="*/ 31 h 34" name="T1"/>
                  <a:gd fmla="*/ 3 w 16" name="T2"/>
                  <a:gd fmla="*/ 1 h 34" name="T3"/>
                  <a:gd fmla="*/ 1 w 16" name="T4"/>
                  <a:gd fmla="*/ 3 h 34" name="T5"/>
                  <a:gd fmla="*/ 13 w 16" name="T6"/>
                  <a:gd fmla="*/ 32 h 34" name="T7"/>
                  <a:gd fmla="*/ 16 w 16" name="T8"/>
                  <a:gd fmla="*/ 31 h 34" name="T9"/>
                </a:gdLst>
                <a:cxnLst>
                  <a:cxn ang="0">
                    <a:pos x="T0" y="T1"/>
                  </a:cxn>
                  <a:cxn ang="0">
                    <a:pos x="T2" y="T3"/>
                  </a:cxn>
                  <a:cxn ang="0">
                    <a:pos x="T4" y="T5"/>
                  </a:cxn>
                  <a:cxn ang="0">
                    <a:pos x="T6" y="T7"/>
                  </a:cxn>
                  <a:cxn ang="0">
                    <a:pos x="T8" y="T9"/>
                  </a:cxn>
                </a:cxnLst>
                <a:rect b="b" l="0" r="r" t="0"/>
                <a:pathLst>
                  <a:path h="34" w="16">
                    <a:moveTo>
                      <a:pt x="16" y="31"/>
                    </a:moveTo>
                    <a:cubicBezTo>
                      <a:pt x="14" y="20"/>
                      <a:pt x="10" y="10"/>
                      <a:pt x="3" y="1"/>
                    </a:cubicBezTo>
                    <a:cubicBezTo>
                      <a:pt x="2" y="0"/>
                      <a:pt x="0" y="2"/>
                      <a:pt x="1" y="3"/>
                    </a:cubicBezTo>
                    <a:cubicBezTo>
                      <a:pt x="6" y="12"/>
                      <a:pt x="11" y="21"/>
                      <a:pt x="13" y="32"/>
                    </a:cubicBezTo>
                    <a:cubicBezTo>
                      <a:pt x="13" y="34"/>
                      <a:pt x="16" y="33"/>
                      <a:pt x="16" y="3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22" name="Freeform 659"/>
              <p:cNvSpPr/>
              <p:nvPr/>
            </p:nvSpPr>
            <p:spPr bwMode="auto">
              <a:xfrm>
                <a:off x="4490" y="2133"/>
                <a:ext cx="28" cy="60"/>
              </a:xfrm>
              <a:custGeom>
                <a:gdLst>
                  <a:gd fmla="*/ 14 w 16" name="T0"/>
                  <a:gd fmla="*/ 32 h 34" name="T1"/>
                  <a:gd fmla="*/ 4 w 16" name="T2"/>
                  <a:gd fmla="*/ 1 h 34" name="T3"/>
                  <a:gd fmla="*/ 1 w 16" name="T4"/>
                  <a:gd fmla="*/ 3 h 34" name="T5"/>
                  <a:gd fmla="*/ 11 w 16" name="T6"/>
                  <a:gd fmla="*/ 32 h 34" name="T7"/>
                  <a:gd fmla="*/ 14 w 16" name="T8"/>
                  <a:gd fmla="*/ 32 h 34" name="T9"/>
                </a:gdLst>
                <a:cxnLst>
                  <a:cxn ang="0">
                    <a:pos x="T0" y="T1"/>
                  </a:cxn>
                  <a:cxn ang="0">
                    <a:pos x="T2" y="T3"/>
                  </a:cxn>
                  <a:cxn ang="0">
                    <a:pos x="T4" y="T5"/>
                  </a:cxn>
                  <a:cxn ang="0">
                    <a:pos x="T6" y="T7"/>
                  </a:cxn>
                  <a:cxn ang="0">
                    <a:pos x="T8" y="T9"/>
                  </a:cxn>
                </a:cxnLst>
                <a:rect b="b" l="0" r="r" t="0"/>
                <a:pathLst>
                  <a:path h="34" w="16">
                    <a:moveTo>
                      <a:pt x="14" y="32"/>
                    </a:moveTo>
                    <a:cubicBezTo>
                      <a:pt x="16" y="21"/>
                      <a:pt x="12" y="9"/>
                      <a:pt x="4" y="1"/>
                    </a:cubicBezTo>
                    <a:cubicBezTo>
                      <a:pt x="2" y="0"/>
                      <a:pt x="0" y="2"/>
                      <a:pt x="1" y="3"/>
                    </a:cubicBezTo>
                    <a:cubicBezTo>
                      <a:pt x="8" y="12"/>
                      <a:pt x="11" y="21"/>
                      <a:pt x="11" y="32"/>
                    </a:cubicBezTo>
                    <a:cubicBezTo>
                      <a:pt x="11" y="33"/>
                      <a:pt x="14" y="34"/>
                      <a:pt x="14" y="3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23" name="Freeform 660"/>
              <p:cNvSpPr/>
              <p:nvPr/>
            </p:nvSpPr>
            <p:spPr bwMode="auto">
              <a:xfrm>
                <a:off x="4442" y="2149"/>
                <a:ext cx="27" cy="42"/>
              </a:xfrm>
              <a:custGeom>
                <a:gdLst>
                  <a:gd fmla="*/ 15 w 15" name="T0"/>
                  <a:gd fmla="*/ 21 h 24" name="T1"/>
                  <a:gd fmla="*/ 3 w 15" name="T2"/>
                  <a:gd fmla="*/ 1 h 24" name="T3"/>
                  <a:gd fmla="*/ 1 w 15" name="T4"/>
                  <a:gd fmla="*/ 3 h 24" name="T5"/>
                  <a:gd fmla="*/ 11 w 15" name="T6"/>
                  <a:gd fmla="*/ 21 h 24" name="T7"/>
                  <a:gd fmla="*/ 15 w 15" name="T8"/>
                  <a:gd fmla="*/ 21 h 24" name="T9"/>
                </a:gdLst>
                <a:cxnLst>
                  <a:cxn ang="0">
                    <a:pos x="T0" y="T1"/>
                  </a:cxn>
                  <a:cxn ang="0">
                    <a:pos x="T2" y="T3"/>
                  </a:cxn>
                  <a:cxn ang="0">
                    <a:pos x="T4" y="T5"/>
                  </a:cxn>
                  <a:cxn ang="0">
                    <a:pos x="T6" y="T7"/>
                  </a:cxn>
                  <a:cxn ang="0">
                    <a:pos x="T8" y="T9"/>
                  </a:cxn>
                </a:cxnLst>
                <a:rect b="b" l="0" r="r" t="0"/>
                <a:pathLst>
                  <a:path h="24" w="15">
                    <a:moveTo>
                      <a:pt x="15" y="21"/>
                    </a:moveTo>
                    <a:cubicBezTo>
                      <a:pt x="15" y="13"/>
                      <a:pt x="11" y="5"/>
                      <a:pt x="3" y="1"/>
                    </a:cubicBezTo>
                    <a:cubicBezTo>
                      <a:pt x="2" y="0"/>
                      <a:pt x="0" y="2"/>
                      <a:pt x="1" y="3"/>
                    </a:cubicBezTo>
                    <a:cubicBezTo>
                      <a:pt x="6" y="8"/>
                      <a:pt x="10" y="14"/>
                      <a:pt x="11" y="21"/>
                    </a:cubicBezTo>
                    <a:cubicBezTo>
                      <a:pt x="11" y="24"/>
                      <a:pt x="15" y="24"/>
                      <a:pt x="15" y="2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24" name="Freeform 661"/>
              <p:cNvSpPr/>
              <p:nvPr/>
            </p:nvSpPr>
            <p:spPr bwMode="auto">
              <a:xfrm>
                <a:off x="4403" y="2165"/>
                <a:ext cx="16" cy="35"/>
              </a:xfrm>
              <a:custGeom>
                <a:gdLst>
                  <a:gd fmla="*/ 9 w 9" name="T0"/>
                  <a:gd fmla="*/ 18 h 20" name="T1"/>
                  <a:gd fmla="*/ 4 w 9" name="T2"/>
                  <a:gd fmla="*/ 1 h 20" name="T3"/>
                  <a:gd fmla="*/ 1 w 9" name="T4"/>
                  <a:gd fmla="*/ 3 h 20" name="T5"/>
                  <a:gd fmla="*/ 5 w 9" name="T6"/>
                  <a:gd fmla="*/ 18 h 20" name="T7"/>
                  <a:gd fmla="*/ 9 w 9" name="T8"/>
                  <a:gd fmla="*/ 18 h 20" name="T9"/>
                </a:gdLst>
                <a:cxnLst>
                  <a:cxn ang="0">
                    <a:pos x="T0" y="T1"/>
                  </a:cxn>
                  <a:cxn ang="0">
                    <a:pos x="T2" y="T3"/>
                  </a:cxn>
                  <a:cxn ang="0">
                    <a:pos x="T4" y="T5"/>
                  </a:cxn>
                  <a:cxn ang="0">
                    <a:pos x="T6" y="T7"/>
                  </a:cxn>
                  <a:cxn ang="0">
                    <a:pos x="T8" y="T9"/>
                  </a:cxn>
                </a:cxnLst>
                <a:rect b="b" l="0" r="r" t="0"/>
                <a:pathLst>
                  <a:path h="20" w="9">
                    <a:moveTo>
                      <a:pt x="9" y="18"/>
                    </a:moveTo>
                    <a:cubicBezTo>
                      <a:pt x="9" y="12"/>
                      <a:pt x="8" y="5"/>
                      <a:pt x="4" y="1"/>
                    </a:cubicBezTo>
                    <a:cubicBezTo>
                      <a:pt x="2" y="0"/>
                      <a:pt x="0" y="1"/>
                      <a:pt x="1" y="3"/>
                    </a:cubicBezTo>
                    <a:cubicBezTo>
                      <a:pt x="4" y="8"/>
                      <a:pt x="5" y="12"/>
                      <a:pt x="5" y="18"/>
                    </a:cubicBezTo>
                    <a:cubicBezTo>
                      <a:pt x="5" y="20"/>
                      <a:pt x="8" y="20"/>
                      <a:pt x="9" y="1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25" name="Freeform 662"/>
              <p:cNvSpPr/>
              <p:nvPr/>
            </p:nvSpPr>
            <p:spPr bwMode="auto">
              <a:xfrm>
                <a:off x="4360" y="2167"/>
                <a:ext cx="19" cy="47"/>
              </a:xfrm>
              <a:custGeom>
                <a:gdLst>
                  <a:gd fmla="*/ 11 w 11" name="T0"/>
                  <a:gd fmla="*/ 24 h 27" name="T1"/>
                  <a:gd fmla="*/ 3 w 11" name="T2"/>
                  <a:gd fmla="*/ 1 h 27" name="T3"/>
                  <a:gd fmla="*/ 1 w 11" name="T4"/>
                  <a:gd fmla="*/ 3 h 27" name="T5"/>
                  <a:gd fmla="*/ 7 w 11" name="T6"/>
                  <a:gd fmla="*/ 24 h 27" name="T7"/>
                  <a:gd fmla="*/ 11 w 11" name="T8"/>
                  <a:gd fmla="*/ 24 h 27" name="T9"/>
                </a:gdLst>
                <a:cxnLst>
                  <a:cxn ang="0">
                    <a:pos x="T0" y="T1"/>
                  </a:cxn>
                  <a:cxn ang="0">
                    <a:pos x="T2" y="T3"/>
                  </a:cxn>
                  <a:cxn ang="0">
                    <a:pos x="T4" y="T5"/>
                  </a:cxn>
                  <a:cxn ang="0">
                    <a:pos x="T6" y="T7"/>
                  </a:cxn>
                  <a:cxn ang="0">
                    <a:pos x="T8" y="T9"/>
                  </a:cxn>
                </a:cxnLst>
                <a:rect b="b" l="0" r="r" t="0"/>
                <a:pathLst>
                  <a:path h="27" w="11">
                    <a:moveTo>
                      <a:pt x="11" y="24"/>
                    </a:moveTo>
                    <a:cubicBezTo>
                      <a:pt x="11" y="16"/>
                      <a:pt x="9" y="8"/>
                      <a:pt x="3" y="1"/>
                    </a:cubicBezTo>
                    <a:cubicBezTo>
                      <a:pt x="2" y="0"/>
                      <a:pt x="0" y="2"/>
                      <a:pt x="1" y="3"/>
                    </a:cubicBezTo>
                    <a:cubicBezTo>
                      <a:pt x="4" y="10"/>
                      <a:pt x="6" y="17"/>
                      <a:pt x="7" y="24"/>
                    </a:cubicBezTo>
                    <a:cubicBezTo>
                      <a:pt x="7" y="26"/>
                      <a:pt x="11" y="27"/>
                      <a:pt x="11" y="2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26" name="Freeform 663"/>
              <p:cNvSpPr/>
              <p:nvPr/>
            </p:nvSpPr>
            <p:spPr bwMode="auto">
              <a:xfrm>
                <a:off x="4310" y="2182"/>
                <a:ext cx="14" cy="39"/>
              </a:xfrm>
              <a:custGeom>
                <a:gdLst>
                  <a:gd fmla="*/ 8 w 8" name="T0"/>
                  <a:gd fmla="*/ 19 h 22" name="T1"/>
                  <a:gd fmla="*/ 3 w 8" name="T2"/>
                  <a:gd fmla="*/ 1 h 22" name="T3"/>
                  <a:gd fmla="*/ 0 w 8" name="T4"/>
                  <a:gd fmla="*/ 2 h 22" name="T5"/>
                  <a:gd fmla="*/ 4 w 8" name="T6"/>
                  <a:gd fmla="*/ 19 h 22" name="T7"/>
                  <a:gd fmla="*/ 8 w 8" name="T8"/>
                  <a:gd fmla="*/ 19 h 22" name="T9"/>
                </a:gdLst>
                <a:cxnLst>
                  <a:cxn ang="0">
                    <a:pos x="T0" y="T1"/>
                  </a:cxn>
                  <a:cxn ang="0">
                    <a:pos x="T2" y="T3"/>
                  </a:cxn>
                  <a:cxn ang="0">
                    <a:pos x="T4" y="T5"/>
                  </a:cxn>
                  <a:cxn ang="0">
                    <a:pos x="T6" y="T7"/>
                  </a:cxn>
                  <a:cxn ang="0">
                    <a:pos x="T8" y="T9"/>
                  </a:cxn>
                </a:cxnLst>
                <a:rect b="b" l="0" r="r" t="0"/>
                <a:pathLst>
                  <a:path h="22" w="8">
                    <a:moveTo>
                      <a:pt x="8" y="19"/>
                    </a:moveTo>
                    <a:cubicBezTo>
                      <a:pt x="8" y="13"/>
                      <a:pt x="7" y="6"/>
                      <a:pt x="3" y="1"/>
                    </a:cubicBezTo>
                    <a:cubicBezTo>
                      <a:pt x="2" y="0"/>
                      <a:pt x="0" y="1"/>
                      <a:pt x="0" y="2"/>
                    </a:cubicBezTo>
                    <a:cubicBezTo>
                      <a:pt x="2" y="8"/>
                      <a:pt x="4" y="13"/>
                      <a:pt x="4" y="19"/>
                    </a:cubicBezTo>
                    <a:cubicBezTo>
                      <a:pt x="5" y="22"/>
                      <a:pt x="8" y="22"/>
                      <a:pt x="8" y="1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27" name="Freeform 664"/>
              <p:cNvSpPr/>
              <p:nvPr/>
            </p:nvSpPr>
            <p:spPr bwMode="auto">
              <a:xfrm>
                <a:off x="4268" y="2172"/>
                <a:ext cx="16" cy="30"/>
              </a:xfrm>
              <a:custGeom>
                <a:gdLst>
                  <a:gd fmla="*/ 9 w 9" name="T0"/>
                  <a:gd fmla="*/ 13 h 17" name="T1"/>
                  <a:gd fmla="*/ 3 w 9" name="T2"/>
                  <a:gd fmla="*/ 1 h 17" name="T3"/>
                  <a:gd fmla="*/ 0 w 9" name="T4"/>
                  <a:gd fmla="*/ 2 h 17" name="T5"/>
                  <a:gd fmla="*/ 5 w 9" name="T6"/>
                  <a:gd fmla="*/ 15 h 17" name="T7"/>
                  <a:gd fmla="*/ 9 w 9" name="T8"/>
                  <a:gd fmla="*/ 13 h 17" name="T9"/>
                </a:gdLst>
                <a:cxnLst>
                  <a:cxn ang="0">
                    <a:pos x="T0" y="T1"/>
                  </a:cxn>
                  <a:cxn ang="0">
                    <a:pos x="T2" y="T3"/>
                  </a:cxn>
                  <a:cxn ang="0">
                    <a:pos x="T4" y="T5"/>
                  </a:cxn>
                  <a:cxn ang="0">
                    <a:pos x="T6" y="T7"/>
                  </a:cxn>
                  <a:cxn ang="0">
                    <a:pos x="T8" y="T9"/>
                  </a:cxn>
                </a:cxnLst>
                <a:rect b="b" l="0" r="r" t="0"/>
                <a:pathLst>
                  <a:path h="17" w="9">
                    <a:moveTo>
                      <a:pt x="9" y="13"/>
                    </a:moveTo>
                    <a:cubicBezTo>
                      <a:pt x="7" y="9"/>
                      <a:pt x="6" y="4"/>
                      <a:pt x="3" y="1"/>
                    </a:cubicBezTo>
                    <a:cubicBezTo>
                      <a:pt x="2" y="0"/>
                      <a:pt x="0" y="1"/>
                      <a:pt x="0" y="2"/>
                    </a:cubicBezTo>
                    <a:cubicBezTo>
                      <a:pt x="1" y="7"/>
                      <a:pt x="3" y="11"/>
                      <a:pt x="5" y="15"/>
                    </a:cubicBezTo>
                    <a:cubicBezTo>
                      <a:pt x="6" y="17"/>
                      <a:pt x="9" y="16"/>
                      <a:pt x="9" y="1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28" name="Freeform 665"/>
              <p:cNvSpPr/>
              <p:nvPr/>
            </p:nvSpPr>
            <p:spPr bwMode="auto">
              <a:xfrm>
                <a:off x="4627" y="1769"/>
                <a:ext cx="81" cy="83"/>
              </a:xfrm>
              <a:custGeom>
                <a:gdLst>
                  <a:gd fmla="*/ 4 w 46" name="T0"/>
                  <a:gd fmla="*/ 46 h 47" name="T1"/>
                  <a:gd fmla="*/ 23 w 46" name="T2"/>
                  <a:gd fmla="*/ 21 h 47" name="T3"/>
                  <a:gd fmla="*/ 44 w 46" name="T4"/>
                  <a:gd fmla="*/ 2 h 47" name="T5"/>
                  <a:gd fmla="*/ 43 w 46" name="T6"/>
                  <a:gd fmla="*/ 0 h 47" name="T7"/>
                  <a:gd fmla="*/ 1 w 46" name="T8"/>
                  <a:gd fmla="*/ 44 h 47" name="T9"/>
                  <a:gd fmla="*/ 4 w 46" name="T10"/>
                  <a:gd fmla="*/ 46 h 47" name="T11"/>
                </a:gdLst>
                <a:cxnLst>
                  <a:cxn ang="0">
                    <a:pos x="T0" y="T1"/>
                  </a:cxn>
                  <a:cxn ang="0">
                    <a:pos x="T2" y="T3"/>
                  </a:cxn>
                  <a:cxn ang="0">
                    <a:pos x="T4" y="T5"/>
                  </a:cxn>
                  <a:cxn ang="0">
                    <a:pos x="T6" y="T7"/>
                  </a:cxn>
                  <a:cxn ang="0">
                    <a:pos x="T8" y="T9"/>
                  </a:cxn>
                  <a:cxn ang="0">
                    <a:pos x="T10" y="T11"/>
                  </a:cxn>
                </a:cxnLst>
                <a:rect b="b" l="0" r="r" t="0"/>
                <a:pathLst>
                  <a:path h="47" w="46">
                    <a:moveTo>
                      <a:pt x="4" y="46"/>
                    </a:moveTo>
                    <a:cubicBezTo>
                      <a:pt x="10" y="37"/>
                      <a:pt x="15" y="28"/>
                      <a:pt x="23" y="21"/>
                    </a:cubicBezTo>
                    <a:cubicBezTo>
                      <a:pt x="29" y="14"/>
                      <a:pt x="37" y="8"/>
                      <a:pt x="44" y="2"/>
                    </a:cubicBezTo>
                    <a:cubicBezTo>
                      <a:pt x="46" y="1"/>
                      <a:pt x="44" y="0"/>
                      <a:pt x="43" y="0"/>
                    </a:cubicBezTo>
                    <a:cubicBezTo>
                      <a:pt x="24" y="8"/>
                      <a:pt x="9" y="26"/>
                      <a:pt x="1" y="44"/>
                    </a:cubicBezTo>
                    <a:cubicBezTo>
                      <a:pt x="0" y="46"/>
                      <a:pt x="3" y="47"/>
                      <a:pt x="4" y="4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29" name="Freeform 666"/>
              <p:cNvSpPr/>
              <p:nvPr/>
            </p:nvSpPr>
            <p:spPr bwMode="auto">
              <a:xfrm>
                <a:off x="4616" y="1752"/>
                <a:ext cx="39" cy="82"/>
              </a:xfrm>
              <a:custGeom>
                <a:gdLst>
                  <a:gd fmla="*/ 3 w 22" name="T0"/>
                  <a:gd fmla="*/ 46 h 47" name="T1"/>
                  <a:gd fmla="*/ 10 w 22" name="T2"/>
                  <a:gd fmla="*/ 22 h 47" name="T3"/>
                  <a:gd fmla="*/ 21 w 22" name="T4"/>
                  <a:gd fmla="*/ 3 h 47" name="T5"/>
                  <a:gd fmla="*/ 19 w 22" name="T6"/>
                  <a:gd fmla="*/ 1 h 47" name="T7"/>
                  <a:gd fmla="*/ 0 w 22" name="T8"/>
                  <a:gd fmla="*/ 45 h 47" name="T9"/>
                  <a:gd fmla="*/ 3 w 22" name="T10"/>
                  <a:gd fmla="*/ 46 h 47" name="T11"/>
                </a:gdLst>
                <a:cxnLst>
                  <a:cxn ang="0">
                    <a:pos x="T0" y="T1"/>
                  </a:cxn>
                  <a:cxn ang="0">
                    <a:pos x="T2" y="T3"/>
                  </a:cxn>
                  <a:cxn ang="0">
                    <a:pos x="T4" y="T5"/>
                  </a:cxn>
                  <a:cxn ang="0">
                    <a:pos x="T6" y="T7"/>
                  </a:cxn>
                  <a:cxn ang="0">
                    <a:pos x="T8" y="T9"/>
                  </a:cxn>
                  <a:cxn ang="0">
                    <a:pos x="T10" y="T11"/>
                  </a:cxn>
                </a:cxnLst>
                <a:rect b="b" l="0" r="r" t="0"/>
                <a:pathLst>
                  <a:path h="47" w="22">
                    <a:moveTo>
                      <a:pt x="3" y="46"/>
                    </a:moveTo>
                    <a:cubicBezTo>
                      <a:pt x="5" y="38"/>
                      <a:pt x="7" y="30"/>
                      <a:pt x="10" y="22"/>
                    </a:cubicBezTo>
                    <a:cubicBezTo>
                      <a:pt x="13" y="15"/>
                      <a:pt x="18" y="9"/>
                      <a:pt x="21" y="3"/>
                    </a:cubicBezTo>
                    <a:cubicBezTo>
                      <a:pt x="22" y="1"/>
                      <a:pt x="20" y="0"/>
                      <a:pt x="19" y="1"/>
                    </a:cubicBezTo>
                    <a:cubicBezTo>
                      <a:pt x="7" y="12"/>
                      <a:pt x="1" y="30"/>
                      <a:pt x="0" y="45"/>
                    </a:cubicBezTo>
                    <a:cubicBezTo>
                      <a:pt x="0" y="47"/>
                      <a:pt x="3" y="47"/>
                      <a:pt x="3" y="4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30" name="Freeform 667"/>
              <p:cNvSpPr/>
              <p:nvPr/>
            </p:nvSpPr>
            <p:spPr bwMode="auto">
              <a:xfrm>
                <a:off x="4592" y="1736"/>
                <a:ext cx="24" cy="58"/>
              </a:xfrm>
              <a:custGeom>
                <a:gdLst>
                  <a:gd fmla="*/ 4 w 14" name="T0"/>
                  <a:gd fmla="*/ 31 h 33" name="T1"/>
                  <a:gd fmla="*/ 14 w 14" name="T2"/>
                  <a:gd fmla="*/ 2 h 33" name="T3"/>
                  <a:gd fmla="*/ 11 w 14" name="T4"/>
                  <a:gd fmla="*/ 1 h 33" name="T5"/>
                  <a:gd fmla="*/ 0 w 14" name="T6"/>
                  <a:gd fmla="*/ 30 h 33" name="T7"/>
                  <a:gd fmla="*/ 4 w 14" name="T8"/>
                  <a:gd fmla="*/ 31 h 33" name="T9"/>
                </a:gdLst>
                <a:cxnLst>
                  <a:cxn ang="0">
                    <a:pos x="T0" y="T1"/>
                  </a:cxn>
                  <a:cxn ang="0">
                    <a:pos x="T2" y="T3"/>
                  </a:cxn>
                  <a:cxn ang="0">
                    <a:pos x="T4" y="T5"/>
                  </a:cxn>
                  <a:cxn ang="0">
                    <a:pos x="T6" y="T7"/>
                  </a:cxn>
                  <a:cxn ang="0">
                    <a:pos x="T8" y="T9"/>
                  </a:cxn>
                </a:cxnLst>
                <a:rect b="b" l="0" r="r" t="0"/>
                <a:pathLst>
                  <a:path h="33" w="14">
                    <a:moveTo>
                      <a:pt x="4" y="31"/>
                    </a:moveTo>
                    <a:cubicBezTo>
                      <a:pt x="7" y="21"/>
                      <a:pt x="11" y="12"/>
                      <a:pt x="14" y="2"/>
                    </a:cubicBezTo>
                    <a:cubicBezTo>
                      <a:pt x="14" y="0"/>
                      <a:pt x="12" y="0"/>
                      <a:pt x="11" y="1"/>
                    </a:cubicBezTo>
                    <a:cubicBezTo>
                      <a:pt x="5" y="9"/>
                      <a:pt x="3" y="20"/>
                      <a:pt x="0" y="30"/>
                    </a:cubicBezTo>
                    <a:cubicBezTo>
                      <a:pt x="0" y="32"/>
                      <a:pt x="4" y="33"/>
                      <a:pt x="4" y="3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31" name="Freeform 668"/>
              <p:cNvSpPr/>
              <p:nvPr/>
            </p:nvSpPr>
            <p:spPr bwMode="auto">
              <a:xfrm>
                <a:off x="4563" y="1720"/>
                <a:ext cx="27" cy="53"/>
              </a:xfrm>
              <a:custGeom>
                <a:gdLst>
                  <a:gd fmla="*/ 4 w 15" name="T0"/>
                  <a:gd fmla="*/ 28 h 30" name="T1"/>
                  <a:gd fmla="*/ 14 w 15" name="T2"/>
                  <a:gd fmla="*/ 3 h 30" name="T3"/>
                  <a:gd fmla="*/ 11 w 15" name="T4"/>
                  <a:gd fmla="*/ 1 h 30" name="T5"/>
                  <a:gd fmla="*/ 1 w 15" name="T6"/>
                  <a:gd fmla="*/ 28 h 30" name="T7"/>
                  <a:gd fmla="*/ 4 w 15" name="T8"/>
                  <a:gd fmla="*/ 28 h 30" name="T9"/>
                </a:gdLst>
                <a:cxnLst>
                  <a:cxn ang="0">
                    <a:pos x="T0" y="T1"/>
                  </a:cxn>
                  <a:cxn ang="0">
                    <a:pos x="T2" y="T3"/>
                  </a:cxn>
                  <a:cxn ang="0">
                    <a:pos x="T4" y="T5"/>
                  </a:cxn>
                  <a:cxn ang="0">
                    <a:pos x="T6" y="T7"/>
                  </a:cxn>
                  <a:cxn ang="0">
                    <a:pos x="T8" y="T9"/>
                  </a:cxn>
                </a:cxnLst>
                <a:rect b="b" l="0" r="r" t="0"/>
                <a:pathLst>
                  <a:path h="30" w="15">
                    <a:moveTo>
                      <a:pt x="4" y="28"/>
                    </a:moveTo>
                    <a:cubicBezTo>
                      <a:pt x="4" y="18"/>
                      <a:pt x="8" y="10"/>
                      <a:pt x="14" y="3"/>
                    </a:cubicBezTo>
                    <a:cubicBezTo>
                      <a:pt x="15" y="1"/>
                      <a:pt x="12" y="0"/>
                      <a:pt x="11" y="1"/>
                    </a:cubicBezTo>
                    <a:cubicBezTo>
                      <a:pt x="4" y="8"/>
                      <a:pt x="0" y="18"/>
                      <a:pt x="1" y="28"/>
                    </a:cubicBezTo>
                    <a:cubicBezTo>
                      <a:pt x="1" y="30"/>
                      <a:pt x="4" y="30"/>
                      <a:pt x="4" y="2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32" name="Freeform 669"/>
              <p:cNvSpPr/>
              <p:nvPr/>
            </p:nvSpPr>
            <p:spPr bwMode="auto">
              <a:xfrm>
                <a:off x="4664" y="1801"/>
                <a:ext cx="47" cy="60"/>
              </a:xfrm>
              <a:custGeom>
                <a:gdLst>
                  <a:gd fmla="*/ 4 w 27" name="T0"/>
                  <a:gd fmla="*/ 32 h 34" name="T1"/>
                  <a:gd fmla="*/ 26 w 27" name="T2"/>
                  <a:gd fmla="*/ 3 h 34" name="T3"/>
                  <a:gd fmla="*/ 24 w 27" name="T4"/>
                  <a:gd fmla="*/ 0 h 34" name="T5"/>
                  <a:gd fmla="*/ 0 w 27" name="T6"/>
                  <a:gd fmla="*/ 31 h 34" name="T7"/>
                  <a:gd fmla="*/ 4 w 27" name="T8"/>
                  <a:gd fmla="*/ 32 h 34" name="T9"/>
                </a:gdLst>
                <a:cxnLst>
                  <a:cxn ang="0">
                    <a:pos x="T0" y="T1"/>
                  </a:cxn>
                  <a:cxn ang="0">
                    <a:pos x="T2" y="T3"/>
                  </a:cxn>
                  <a:cxn ang="0">
                    <a:pos x="T4" y="T5"/>
                  </a:cxn>
                  <a:cxn ang="0">
                    <a:pos x="T6" y="T7"/>
                  </a:cxn>
                  <a:cxn ang="0">
                    <a:pos x="T8" y="T9"/>
                  </a:cxn>
                </a:cxnLst>
                <a:rect b="b" l="0" r="r" t="0"/>
                <a:pathLst>
                  <a:path h="34" w="27">
                    <a:moveTo>
                      <a:pt x="4" y="32"/>
                    </a:moveTo>
                    <a:cubicBezTo>
                      <a:pt x="9" y="20"/>
                      <a:pt x="17" y="11"/>
                      <a:pt x="26" y="3"/>
                    </a:cubicBezTo>
                    <a:cubicBezTo>
                      <a:pt x="27" y="2"/>
                      <a:pt x="26" y="0"/>
                      <a:pt x="24" y="0"/>
                    </a:cubicBezTo>
                    <a:cubicBezTo>
                      <a:pt x="13" y="7"/>
                      <a:pt x="5" y="19"/>
                      <a:pt x="0" y="31"/>
                    </a:cubicBezTo>
                    <a:cubicBezTo>
                      <a:pt x="0" y="33"/>
                      <a:pt x="3" y="34"/>
                      <a:pt x="4" y="3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33" name="Freeform 670"/>
              <p:cNvSpPr/>
              <p:nvPr/>
            </p:nvSpPr>
            <p:spPr bwMode="auto">
              <a:xfrm>
                <a:off x="4701" y="1834"/>
                <a:ext cx="19" cy="37"/>
              </a:xfrm>
              <a:custGeom>
                <a:gdLst>
                  <a:gd fmla="*/ 4 w 11" name="T0"/>
                  <a:gd fmla="*/ 18 h 21" name="T1"/>
                  <a:gd fmla="*/ 7 w 11" name="T2"/>
                  <a:gd fmla="*/ 9 h 21" name="T3"/>
                  <a:gd fmla="*/ 10 w 11" name="T4"/>
                  <a:gd fmla="*/ 2 h 21" name="T5"/>
                  <a:gd fmla="*/ 8 w 11" name="T6"/>
                  <a:gd fmla="*/ 0 h 21" name="T7"/>
                  <a:gd fmla="*/ 1 w 11" name="T8"/>
                  <a:gd fmla="*/ 18 h 21" name="T9"/>
                  <a:gd fmla="*/ 4 w 11" name="T10"/>
                  <a:gd fmla="*/ 18 h 21" name="T11"/>
                </a:gdLst>
                <a:cxnLst>
                  <a:cxn ang="0">
                    <a:pos x="T0" y="T1"/>
                  </a:cxn>
                  <a:cxn ang="0">
                    <a:pos x="T2" y="T3"/>
                  </a:cxn>
                  <a:cxn ang="0">
                    <a:pos x="T4" y="T5"/>
                  </a:cxn>
                  <a:cxn ang="0">
                    <a:pos x="T6" y="T7"/>
                  </a:cxn>
                  <a:cxn ang="0">
                    <a:pos x="T8" y="T9"/>
                  </a:cxn>
                  <a:cxn ang="0">
                    <a:pos x="T10" y="T11"/>
                  </a:cxn>
                </a:cxnLst>
                <a:rect b="b" l="0" r="r" t="0"/>
                <a:pathLst>
                  <a:path h="21" w="11">
                    <a:moveTo>
                      <a:pt x="4" y="18"/>
                    </a:moveTo>
                    <a:cubicBezTo>
                      <a:pt x="5" y="15"/>
                      <a:pt x="6" y="12"/>
                      <a:pt x="7" y="9"/>
                    </a:cubicBezTo>
                    <a:cubicBezTo>
                      <a:pt x="8" y="7"/>
                      <a:pt x="9" y="4"/>
                      <a:pt x="10" y="2"/>
                    </a:cubicBezTo>
                    <a:cubicBezTo>
                      <a:pt x="11" y="0"/>
                      <a:pt x="9" y="0"/>
                      <a:pt x="8" y="0"/>
                    </a:cubicBezTo>
                    <a:cubicBezTo>
                      <a:pt x="3" y="4"/>
                      <a:pt x="1" y="12"/>
                      <a:pt x="1" y="18"/>
                    </a:cubicBezTo>
                    <a:cubicBezTo>
                      <a:pt x="0" y="21"/>
                      <a:pt x="4" y="21"/>
                      <a:pt x="4" y="1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34" name="Freeform 671"/>
              <p:cNvSpPr/>
              <p:nvPr/>
            </p:nvSpPr>
            <p:spPr bwMode="auto">
              <a:xfrm>
                <a:off x="4715" y="1847"/>
                <a:ext cx="24" cy="33"/>
              </a:xfrm>
              <a:custGeom>
                <a:gdLst>
                  <a:gd fmla="*/ 5 w 14" name="T0"/>
                  <a:gd fmla="*/ 16 h 19" name="T1"/>
                  <a:gd fmla="*/ 13 w 14" name="T2"/>
                  <a:gd fmla="*/ 3 h 19" name="T3"/>
                  <a:gd fmla="*/ 10 w 14" name="T4"/>
                  <a:gd fmla="*/ 1 h 19" name="T5"/>
                  <a:gd fmla="*/ 1 w 14" name="T6"/>
                  <a:gd fmla="*/ 14 h 19" name="T7"/>
                  <a:gd fmla="*/ 5 w 14" name="T8"/>
                  <a:gd fmla="*/ 16 h 19" name="T9"/>
                </a:gdLst>
                <a:cxnLst>
                  <a:cxn ang="0">
                    <a:pos x="T0" y="T1"/>
                  </a:cxn>
                  <a:cxn ang="0">
                    <a:pos x="T2" y="T3"/>
                  </a:cxn>
                  <a:cxn ang="0">
                    <a:pos x="T4" y="T5"/>
                  </a:cxn>
                  <a:cxn ang="0">
                    <a:pos x="T6" y="T7"/>
                  </a:cxn>
                  <a:cxn ang="0">
                    <a:pos x="T8" y="T9"/>
                  </a:cxn>
                </a:cxnLst>
                <a:rect b="b" l="0" r="r" t="0"/>
                <a:pathLst>
                  <a:path h="19" w="14">
                    <a:moveTo>
                      <a:pt x="5" y="16"/>
                    </a:moveTo>
                    <a:cubicBezTo>
                      <a:pt x="8" y="12"/>
                      <a:pt x="11" y="8"/>
                      <a:pt x="13" y="3"/>
                    </a:cubicBezTo>
                    <a:cubicBezTo>
                      <a:pt x="14" y="1"/>
                      <a:pt x="11" y="0"/>
                      <a:pt x="10" y="1"/>
                    </a:cubicBezTo>
                    <a:cubicBezTo>
                      <a:pt x="7" y="5"/>
                      <a:pt x="4" y="10"/>
                      <a:pt x="1" y="14"/>
                    </a:cubicBezTo>
                    <a:cubicBezTo>
                      <a:pt x="0" y="17"/>
                      <a:pt x="3" y="19"/>
                      <a:pt x="5" y="1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35" name="Freeform 672"/>
              <p:cNvSpPr/>
              <p:nvPr/>
            </p:nvSpPr>
            <p:spPr bwMode="auto">
              <a:xfrm>
                <a:off x="4753" y="1880"/>
                <a:ext cx="16" cy="23"/>
              </a:xfrm>
              <a:custGeom>
                <a:gdLst>
                  <a:gd fmla="*/ 5 w 9" name="T0"/>
                  <a:gd fmla="*/ 10 h 13" name="T1"/>
                  <a:gd fmla="*/ 9 w 9" name="T2"/>
                  <a:gd fmla="*/ 3 h 13" name="T3"/>
                  <a:gd fmla="*/ 6 w 9" name="T4"/>
                  <a:gd fmla="*/ 1 h 13" name="T5"/>
                  <a:gd fmla="*/ 1 w 9" name="T6"/>
                  <a:gd fmla="*/ 8 h 13" name="T7"/>
                  <a:gd fmla="*/ 5 w 9" name="T8"/>
                  <a:gd fmla="*/ 10 h 13" name="T9"/>
                </a:gdLst>
                <a:cxnLst>
                  <a:cxn ang="0">
                    <a:pos x="T0" y="T1"/>
                  </a:cxn>
                  <a:cxn ang="0">
                    <a:pos x="T2" y="T3"/>
                  </a:cxn>
                  <a:cxn ang="0">
                    <a:pos x="T4" y="T5"/>
                  </a:cxn>
                  <a:cxn ang="0">
                    <a:pos x="T6" y="T7"/>
                  </a:cxn>
                  <a:cxn ang="0">
                    <a:pos x="T8" y="T9"/>
                  </a:cxn>
                </a:cxnLst>
                <a:rect b="b" l="0" r="r" t="0"/>
                <a:pathLst>
                  <a:path h="13" w="9">
                    <a:moveTo>
                      <a:pt x="5" y="10"/>
                    </a:moveTo>
                    <a:cubicBezTo>
                      <a:pt x="6" y="8"/>
                      <a:pt x="8" y="6"/>
                      <a:pt x="9" y="3"/>
                    </a:cubicBezTo>
                    <a:cubicBezTo>
                      <a:pt x="9" y="1"/>
                      <a:pt x="7" y="0"/>
                      <a:pt x="6" y="1"/>
                    </a:cubicBezTo>
                    <a:cubicBezTo>
                      <a:pt x="4" y="3"/>
                      <a:pt x="2" y="6"/>
                      <a:pt x="1" y="8"/>
                    </a:cubicBezTo>
                    <a:cubicBezTo>
                      <a:pt x="0" y="11"/>
                      <a:pt x="3" y="13"/>
                      <a:pt x="5" y="1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36" name="Freeform 673"/>
              <p:cNvSpPr/>
              <p:nvPr/>
            </p:nvSpPr>
            <p:spPr bwMode="auto">
              <a:xfrm>
                <a:off x="3271" y="1498"/>
                <a:ext cx="9" cy="65"/>
              </a:xfrm>
              <a:custGeom>
                <a:gdLst>
                  <a:gd fmla="*/ 4 w 5" name="T0"/>
                  <a:gd fmla="*/ 34 h 37" name="T1"/>
                  <a:gd fmla="*/ 3 w 5" name="T2"/>
                  <a:gd fmla="*/ 1 h 37" name="T3"/>
                  <a:gd fmla="*/ 0 w 5" name="T4"/>
                  <a:gd fmla="*/ 2 h 37" name="T5"/>
                  <a:gd fmla="*/ 1 w 5" name="T6"/>
                  <a:gd fmla="*/ 34 h 37" name="T7"/>
                  <a:gd fmla="*/ 4 w 5" name="T8"/>
                  <a:gd fmla="*/ 34 h 37" name="T9"/>
                </a:gdLst>
                <a:cxnLst>
                  <a:cxn ang="0">
                    <a:pos x="T0" y="T1"/>
                  </a:cxn>
                  <a:cxn ang="0">
                    <a:pos x="T2" y="T3"/>
                  </a:cxn>
                  <a:cxn ang="0">
                    <a:pos x="T4" y="T5"/>
                  </a:cxn>
                  <a:cxn ang="0">
                    <a:pos x="T6" y="T7"/>
                  </a:cxn>
                  <a:cxn ang="0">
                    <a:pos x="T8" y="T9"/>
                  </a:cxn>
                </a:cxnLst>
                <a:rect b="b" l="0" r="r" t="0"/>
                <a:pathLst>
                  <a:path h="37" w="5">
                    <a:moveTo>
                      <a:pt x="4" y="34"/>
                    </a:moveTo>
                    <a:cubicBezTo>
                      <a:pt x="5" y="23"/>
                      <a:pt x="5" y="12"/>
                      <a:pt x="3" y="1"/>
                    </a:cubicBezTo>
                    <a:cubicBezTo>
                      <a:pt x="3" y="0"/>
                      <a:pt x="0" y="0"/>
                      <a:pt x="0" y="2"/>
                    </a:cubicBezTo>
                    <a:cubicBezTo>
                      <a:pt x="1" y="13"/>
                      <a:pt x="1" y="23"/>
                      <a:pt x="1" y="34"/>
                    </a:cubicBezTo>
                    <a:cubicBezTo>
                      <a:pt x="1" y="37"/>
                      <a:pt x="4" y="36"/>
                      <a:pt x="4" y="3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37" name="Freeform 674"/>
              <p:cNvSpPr/>
              <p:nvPr/>
            </p:nvSpPr>
            <p:spPr bwMode="auto">
              <a:xfrm>
                <a:off x="3240" y="1488"/>
                <a:ext cx="10" cy="49"/>
              </a:xfrm>
              <a:custGeom>
                <a:gdLst>
                  <a:gd fmla="*/ 5 w 6" name="T0"/>
                  <a:gd fmla="*/ 26 h 28" name="T1"/>
                  <a:gd fmla="*/ 3 w 6" name="T2"/>
                  <a:gd fmla="*/ 2 h 28" name="T3"/>
                  <a:gd fmla="*/ 0 w 6" name="T4"/>
                  <a:gd fmla="*/ 2 h 28" name="T5"/>
                  <a:gd fmla="*/ 2 w 6" name="T6"/>
                  <a:gd fmla="*/ 26 h 28" name="T7"/>
                  <a:gd fmla="*/ 5 w 6" name="T8"/>
                  <a:gd fmla="*/ 26 h 28" name="T9"/>
                </a:gdLst>
                <a:cxnLst>
                  <a:cxn ang="0">
                    <a:pos x="T0" y="T1"/>
                  </a:cxn>
                  <a:cxn ang="0">
                    <a:pos x="T2" y="T3"/>
                  </a:cxn>
                  <a:cxn ang="0">
                    <a:pos x="T4" y="T5"/>
                  </a:cxn>
                  <a:cxn ang="0">
                    <a:pos x="T6" y="T7"/>
                  </a:cxn>
                  <a:cxn ang="0">
                    <a:pos x="T8" y="T9"/>
                  </a:cxn>
                </a:cxnLst>
                <a:rect b="b" l="0" r="r" t="0"/>
                <a:pathLst>
                  <a:path h="28" w="6">
                    <a:moveTo>
                      <a:pt x="5" y="26"/>
                    </a:moveTo>
                    <a:cubicBezTo>
                      <a:pt x="6" y="18"/>
                      <a:pt x="5" y="10"/>
                      <a:pt x="3" y="2"/>
                    </a:cubicBezTo>
                    <a:cubicBezTo>
                      <a:pt x="3" y="0"/>
                      <a:pt x="0" y="0"/>
                      <a:pt x="0" y="2"/>
                    </a:cubicBezTo>
                    <a:cubicBezTo>
                      <a:pt x="1" y="10"/>
                      <a:pt x="2" y="18"/>
                      <a:pt x="2" y="26"/>
                    </a:cubicBezTo>
                    <a:cubicBezTo>
                      <a:pt x="2" y="28"/>
                      <a:pt x="5" y="28"/>
                      <a:pt x="5" y="2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38" name="Freeform 675"/>
              <p:cNvSpPr/>
              <p:nvPr/>
            </p:nvSpPr>
            <p:spPr bwMode="auto">
              <a:xfrm>
                <a:off x="3299" y="1548"/>
                <a:ext cx="9" cy="59"/>
              </a:xfrm>
              <a:custGeom>
                <a:gdLst>
                  <a:gd fmla="*/ 4 w 5" name="T0"/>
                  <a:gd fmla="*/ 32 h 34" name="T1"/>
                  <a:gd fmla="*/ 4 w 5" name="T2"/>
                  <a:gd fmla="*/ 2 h 34" name="T3"/>
                  <a:gd fmla="*/ 1 w 5" name="T4"/>
                  <a:gd fmla="*/ 2 h 34" name="T5"/>
                  <a:gd fmla="*/ 1 w 5" name="T6"/>
                  <a:gd fmla="*/ 32 h 34" name="T7"/>
                  <a:gd fmla="*/ 4 w 5" name="T8"/>
                  <a:gd fmla="*/ 32 h 34" name="T9"/>
                </a:gdLst>
                <a:cxnLst>
                  <a:cxn ang="0">
                    <a:pos x="T0" y="T1"/>
                  </a:cxn>
                  <a:cxn ang="0">
                    <a:pos x="T2" y="T3"/>
                  </a:cxn>
                  <a:cxn ang="0">
                    <a:pos x="T4" y="T5"/>
                  </a:cxn>
                  <a:cxn ang="0">
                    <a:pos x="T6" y="T7"/>
                  </a:cxn>
                  <a:cxn ang="0">
                    <a:pos x="T8" y="T9"/>
                  </a:cxn>
                </a:cxnLst>
                <a:rect b="b" l="0" r="r" t="0"/>
                <a:pathLst>
                  <a:path h="34" w="5">
                    <a:moveTo>
                      <a:pt x="4" y="32"/>
                    </a:moveTo>
                    <a:cubicBezTo>
                      <a:pt x="4" y="22"/>
                      <a:pt x="5" y="12"/>
                      <a:pt x="4" y="2"/>
                    </a:cubicBezTo>
                    <a:cubicBezTo>
                      <a:pt x="4" y="0"/>
                      <a:pt x="1" y="0"/>
                      <a:pt x="1" y="2"/>
                    </a:cubicBezTo>
                    <a:cubicBezTo>
                      <a:pt x="0" y="12"/>
                      <a:pt x="0" y="22"/>
                      <a:pt x="1" y="32"/>
                    </a:cubicBezTo>
                    <a:cubicBezTo>
                      <a:pt x="1" y="34"/>
                      <a:pt x="4" y="34"/>
                      <a:pt x="4" y="3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39" name="Freeform 676"/>
              <p:cNvSpPr/>
              <p:nvPr/>
            </p:nvSpPr>
            <p:spPr bwMode="auto">
              <a:xfrm>
                <a:off x="3312" y="1570"/>
                <a:ext cx="21" cy="55"/>
              </a:xfrm>
              <a:custGeom>
                <a:gdLst>
                  <a:gd fmla="*/ 4 w 12" name="T0"/>
                  <a:gd fmla="*/ 30 h 31" name="T1"/>
                  <a:gd fmla="*/ 11 w 12" name="T2"/>
                  <a:gd fmla="*/ 2 h 31" name="T3"/>
                  <a:gd fmla="*/ 8 w 12" name="T4"/>
                  <a:gd fmla="*/ 2 h 31" name="T5"/>
                  <a:gd fmla="*/ 1 w 12" name="T6"/>
                  <a:gd fmla="*/ 28 h 31" name="T7"/>
                  <a:gd fmla="*/ 4 w 12" name="T8"/>
                  <a:gd fmla="*/ 30 h 31" name="T9"/>
                </a:gdLst>
                <a:cxnLst>
                  <a:cxn ang="0">
                    <a:pos x="T0" y="T1"/>
                  </a:cxn>
                  <a:cxn ang="0">
                    <a:pos x="T2" y="T3"/>
                  </a:cxn>
                  <a:cxn ang="0">
                    <a:pos x="T4" y="T5"/>
                  </a:cxn>
                  <a:cxn ang="0">
                    <a:pos x="T6" y="T7"/>
                  </a:cxn>
                  <a:cxn ang="0">
                    <a:pos x="T8" y="T9"/>
                  </a:cxn>
                </a:cxnLst>
                <a:rect b="b" l="0" r="r" t="0"/>
                <a:pathLst>
                  <a:path h="31" w="12">
                    <a:moveTo>
                      <a:pt x="4" y="30"/>
                    </a:moveTo>
                    <a:cubicBezTo>
                      <a:pt x="8" y="21"/>
                      <a:pt x="12" y="12"/>
                      <a:pt x="11" y="2"/>
                    </a:cubicBezTo>
                    <a:cubicBezTo>
                      <a:pt x="11" y="0"/>
                      <a:pt x="9" y="0"/>
                      <a:pt x="8" y="2"/>
                    </a:cubicBezTo>
                    <a:cubicBezTo>
                      <a:pt x="7" y="11"/>
                      <a:pt x="5" y="20"/>
                      <a:pt x="1" y="28"/>
                    </a:cubicBezTo>
                    <a:cubicBezTo>
                      <a:pt x="0" y="30"/>
                      <a:pt x="3" y="31"/>
                      <a:pt x="4" y="3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40" name="Freeform 677"/>
              <p:cNvSpPr/>
              <p:nvPr/>
            </p:nvSpPr>
            <p:spPr bwMode="auto">
              <a:xfrm>
                <a:off x="3326" y="1611"/>
                <a:ext cx="19" cy="47"/>
              </a:xfrm>
              <a:custGeom>
                <a:gdLst>
                  <a:gd fmla="*/ 4 w 11" name="T0"/>
                  <a:gd fmla="*/ 25 h 27" name="T1"/>
                  <a:gd fmla="*/ 11 w 11" name="T2"/>
                  <a:gd fmla="*/ 2 h 27" name="T3"/>
                  <a:gd fmla="*/ 8 w 11" name="T4"/>
                  <a:gd fmla="*/ 1 h 27" name="T5"/>
                  <a:gd fmla="*/ 1 w 11" name="T6"/>
                  <a:gd fmla="*/ 23 h 27" name="T7"/>
                  <a:gd fmla="*/ 4 w 11" name="T8"/>
                  <a:gd fmla="*/ 25 h 27" name="T9"/>
                </a:gdLst>
                <a:cxnLst>
                  <a:cxn ang="0">
                    <a:pos x="T0" y="T1"/>
                  </a:cxn>
                  <a:cxn ang="0">
                    <a:pos x="T2" y="T3"/>
                  </a:cxn>
                  <a:cxn ang="0">
                    <a:pos x="T4" y="T5"/>
                  </a:cxn>
                  <a:cxn ang="0">
                    <a:pos x="T6" y="T7"/>
                  </a:cxn>
                  <a:cxn ang="0">
                    <a:pos x="T8" y="T9"/>
                  </a:cxn>
                </a:cxnLst>
                <a:rect b="b" l="0" r="r" t="0"/>
                <a:pathLst>
                  <a:path h="27" w="11">
                    <a:moveTo>
                      <a:pt x="4" y="25"/>
                    </a:moveTo>
                    <a:cubicBezTo>
                      <a:pt x="8" y="18"/>
                      <a:pt x="11" y="10"/>
                      <a:pt x="11" y="2"/>
                    </a:cubicBezTo>
                    <a:cubicBezTo>
                      <a:pt x="11" y="0"/>
                      <a:pt x="9" y="0"/>
                      <a:pt x="8" y="1"/>
                    </a:cubicBezTo>
                    <a:cubicBezTo>
                      <a:pt x="7" y="9"/>
                      <a:pt x="5" y="16"/>
                      <a:pt x="1" y="23"/>
                    </a:cubicBezTo>
                    <a:cubicBezTo>
                      <a:pt x="0" y="25"/>
                      <a:pt x="3" y="27"/>
                      <a:pt x="4" y="2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41" name="Freeform 678"/>
              <p:cNvSpPr/>
              <p:nvPr/>
            </p:nvSpPr>
            <p:spPr bwMode="auto">
              <a:xfrm>
                <a:off x="3359" y="1623"/>
                <a:ext cx="13" cy="34"/>
              </a:xfrm>
              <a:custGeom>
                <a:gdLst>
                  <a:gd fmla="*/ 4 w 7" name="T0"/>
                  <a:gd fmla="*/ 16 h 19" name="T1"/>
                  <a:gd fmla="*/ 7 w 7" name="T2"/>
                  <a:gd fmla="*/ 2 h 19" name="T3"/>
                  <a:gd fmla="*/ 4 w 7" name="T4"/>
                  <a:gd fmla="*/ 1 h 19" name="T5"/>
                  <a:gd fmla="*/ 1 w 7" name="T6"/>
                  <a:gd fmla="*/ 16 h 19" name="T7"/>
                  <a:gd fmla="*/ 4 w 7" name="T8"/>
                  <a:gd fmla="*/ 16 h 19" name="T9"/>
                </a:gdLst>
                <a:cxnLst>
                  <a:cxn ang="0">
                    <a:pos x="T0" y="T1"/>
                  </a:cxn>
                  <a:cxn ang="0">
                    <a:pos x="T2" y="T3"/>
                  </a:cxn>
                  <a:cxn ang="0">
                    <a:pos x="T4" y="T5"/>
                  </a:cxn>
                  <a:cxn ang="0">
                    <a:pos x="T6" y="T7"/>
                  </a:cxn>
                  <a:cxn ang="0">
                    <a:pos x="T8" y="T9"/>
                  </a:cxn>
                </a:cxnLst>
                <a:rect b="b" l="0" r="r" t="0"/>
                <a:pathLst>
                  <a:path h="19" w="7">
                    <a:moveTo>
                      <a:pt x="4" y="16"/>
                    </a:moveTo>
                    <a:cubicBezTo>
                      <a:pt x="5" y="12"/>
                      <a:pt x="6" y="7"/>
                      <a:pt x="7" y="2"/>
                    </a:cubicBezTo>
                    <a:cubicBezTo>
                      <a:pt x="7" y="0"/>
                      <a:pt x="4" y="0"/>
                      <a:pt x="4" y="1"/>
                    </a:cubicBezTo>
                    <a:cubicBezTo>
                      <a:pt x="2" y="6"/>
                      <a:pt x="2" y="11"/>
                      <a:pt x="1" y="16"/>
                    </a:cubicBezTo>
                    <a:cubicBezTo>
                      <a:pt x="0" y="18"/>
                      <a:pt x="4" y="19"/>
                      <a:pt x="4" y="1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42" name="Freeform 679"/>
              <p:cNvSpPr/>
              <p:nvPr/>
            </p:nvSpPr>
            <p:spPr bwMode="auto">
              <a:xfrm>
                <a:off x="3387" y="1613"/>
                <a:ext cx="14" cy="38"/>
              </a:xfrm>
              <a:custGeom>
                <a:gdLst>
                  <a:gd fmla="*/ 4 w 8" name="T0"/>
                  <a:gd fmla="*/ 20 h 22" name="T1"/>
                  <a:gd fmla="*/ 7 w 8" name="T2"/>
                  <a:gd fmla="*/ 2 h 22" name="T3"/>
                  <a:gd fmla="*/ 5 w 8" name="T4"/>
                  <a:gd fmla="*/ 2 h 22" name="T5"/>
                  <a:gd fmla="*/ 1 w 8" name="T6"/>
                  <a:gd fmla="*/ 19 h 22" name="T7"/>
                  <a:gd fmla="*/ 4 w 8" name="T8"/>
                  <a:gd fmla="*/ 20 h 22" name="T9"/>
                </a:gdLst>
                <a:cxnLst>
                  <a:cxn ang="0">
                    <a:pos x="T0" y="T1"/>
                  </a:cxn>
                  <a:cxn ang="0">
                    <a:pos x="T2" y="T3"/>
                  </a:cxn>
                  <a:cxn ang="0">
                    <a:pos x="T4" y="T5"/>
                  </a:cxn>
                  <a:cxn ang="0">
                    <a:pos x="T6" y="T7"/>
                  </a:cxn>
                  <a:cxn ang="0">
                    <a:pos x="T8" y="T9"/>
                  </a:cxn>
                </a:cxnLst>
                <a:rect b="b" l="0" r="r" t="0"/>
                <a:pathLst>
                  <a:path h="22" w="8">
                    <a:moveTo>
                      <a:pt x="4" y="20"/>
                    </a:moveTo>
                    <a:cubicBezTo>
                      <a:pt x="5" y="14"/>
                      <a:pt x="7" y="8"/>
                      <a:pt x="7" y="2"/>
                    </a:cubicBezTo>
                    <a:cubicBezTo>
                      <a:pt x="8" y="1"/>
                      <a:pt x="5" y="0"/>
                      <a:pt x="5" y="2"/>
                    </a:cubicBezTo>
                    <a:cubicBezTo>
                      <a:pt x="3" y="7"/>
                      <a:pt x="2" y="13"/>
                      <a:pt x="1" y="19"/>
                    </a:cubicBezTo>
                    <a:cubicBezTo>
                      <a:pt x="0" y="21"/>
                      <a:pt x="3" y="22"/>
                      <a:pt x="4" y="2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43" name="Freeform 680"/>
              <p:cNvSpPr/>
              <p:nvPr/>
            </p:nvSpPr>
            <p:spPr bwMode="auto">
              <a:xfrm>
                <a:off x="2410" y="1750"/>
                <a:ext cx="35" cy="31"/>
              </a:xfrm>
              <a:custGeom>
                <a:gdLst>
                  <a:gd fmla="*/ 4 w 20" name="T0"/>
                  <a:gd fmla="*/ 16 h 18" name="T1"/>
                  <a:gd fmla="*/ 19 w 20" name="T2"/>
                  <a:gd fmla="*/ 3 h 18" name="T3"/>
                  <a:gd fmla="*/ 18 w 20" name="T4"/>
                  <a:gd fmla="*/ 1 h 18" name="T5"/>
                  <a:gd fmla="*/ 1 w 20" name="T6"/>
                  <a:gd fmla="*/ 14 h 18" name="T7"/>
                  <a:gd fmla="*/ 4 w 20" name="T8"/>
                  <a:gd fmla="*/ 16 h 18" name="T9"/>
                </a:gdLst>
                <a:cxnLst>
                  <a:cxn ang="0">
                    <a:pos x="T0" y="T1"/>
                  </a:cxn>
                  <a:cxn ang="0">
                    <a:pos x="T2" y="T3"/>
                  </a:cxn>
                  <a:cxn ang="0">
                    <a:pos x="T4" y="T5"/>
                  </a:cxn>
                  <a:cxn ang="0">
                    <a:pos x="T6" y="T7"/>
                  </a:cxn>
                  <a:cxn ang="0">
                    <a:pos x="T8" y="T9"/>
                  </a:cxn>
                </a:cxnLst>
                <a:rect b="b" l="0" r="r" t="0"/>
                <a:pathLst>
                  <a:path h="18" w="20">
                    <a:moveTo>
                      <a:pt x="4" y="16"/>
                    </a:moveTo>
                    <a:cubicBezTo>
                      <a:pt x="7" y="10"/>
                      <a:pt x="12" y="6"/>
                      <a:pt x="19" y="3"/>
                    </a:cubicBezTo>
                    <a:cubicBezTo>
                      <a:pt x="20" y="3"/>
                      <a:pt x="19" y="0"/>
                      <a:pt x="18" y="1"/>
                    </a:cubicBezTo>
                    <a:cubicBezTo>
                      <a:pt x="11" y="3"/>
                      <a:pt x="5" y="8"/>
                      <a:pt x="1" y="14"/>
                    </a:cubicBezTo>
                    <a:cubicBezTo>
                      <a:pt x="0" y="16"/>
                      <a:pt x="3" y="18"/>
                      <a:pt x="4" y="1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44" name="Freeform 681"/>
              <p:cNvSpPr/>
              <p:nvPr/>
            </p:nvSpPr>
            <p:spPr bwMode="auto">
              <a:xfrm>
                <a:off x="2394" y="1790"/>
                <a:ext cx="41" cy="46"/>
              </a:xfrm>
              <a:custGeom>
                <a:gdLst>
                  <a:gd fmla="*/ 4 w 23" name="T0"/>
                  <a:gd fmla="*/ 24 h 26" name="T1"/>
                  <a:gd fmla="*/ 22 w 23" name="T2"/>
                  <a:gd fmla="*/ 3 h 26" name="T3"/>
                  <a:gd fmla="*/ 21 w 23" name="T4"/>
                  <a:gd fmla="*/ 0 h 26" name="T5"/>
                  <a:gd fmla="*/ 1 w 23" name="T6"/>
                  <a:gd fmla="*/ 23 h 26" name="T7"/>
                  <a:gd fmla="*/ 4 w 23" name="T8"/>
                  <a:gd fmla="*/ 24 h 26" name="T9"/>
                </a:gdLst>
                <a:cxnLst>
                  <a:cxn ang="0">
                    <a:pos x="T0" y="T1"/>
                  </a:cxn>
                  <a:cxn ang="0">
                    <a:pos x="T2" y="T3"/>
                  </a:cxn>
                  <a:cxn ang="0">
                    <a:pos x="T4" y="T5"/>
                  </a:cxn>
                  <a:cxn ang="0">
                    <a:pos x="T6" y="T7"/>
                  </a:cxn>
                  <a:cxn ang="0">
                    <a:pos x="T8" y="T9"/>
                  </a:cxn>
                </a:cxnLst>
                <a:rect b="b" l="0" r="r" t="0"/>
                <a:pathLst>
                  <a:path h="26" w="23">
                    <a:moveTo>
                      <a:pt x="4" y="24"/>
                    </a:moveTo>
                    <a:cubicBezTo>
                      <a:pt x="8" y="15"/>
                      <a:pt x="14" y="9"/>
                      <a:pt x="22" y="3"/>
                    </a:cubicBezTo>
                    <a:cubicBezTo>
                      <a:pt x="23" y="2"/>
                      <a:pt x="22" y="0"/>
                      <a:pt x="21" y="0"/>
                    </a:cubicBezTo>
                    <a:cubicBezTo>
                      <a:pt x="11" y="4"/>
                      <a:pt x="4" y="13"/>
                      <a:pt x="1" y="23"/>
                    </a:cubicBezTo>
                    <a:cubicBezTo>
                      <a:pt x="0" y="25"/>
                      <a:pt x="3" y="26"/>
                      <a:pt x="4" y="2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45" name="Freeform 682"/>
              <p:cNvSpPr/>
              <p:nvPr/>
            </p:nvSpPr>
            <p:spPr bwMode="auto">
              <a:xfrm>
                <a:off x="2399" y="1817"/>
                <a:ext cx="30" cy="44"/>
              </a:xfrm>
              <a:custGeom>
                <a:gdLst>
                  <a:gd fmla="*/ 4 w 17" name="T0"/>
                  <a:gd fmla="*/ 23 h 25" name="T1"/>
                  <a:gd fmla="*/ 17 w 17" name="T2"/>
                  <a:gd fmla="*/ 3 h 25" name="T3"/>
                  <a:gd fmla="*/ 14 w 17" name="T4"/>
                  <a:gd fmla="*/ 2 h 25" name="T5"/>
                  <a:gd fmla="*/ 1 w 17" name="T6"/>
                  <a:gd fmla="*/ 22 h 25" name="T7"/>
                  <a:gd fmla="*/ 4 w 17" name="T8"/>
                  <a:gd fmla="*/ 23 h 25" name="T9"/>
                </a:gdLst>
                <a:cxnLst>
                  <a:cxn ang="0">
                    <a:pos x="T0" y="T1"/>
                  </a:cxn>
                  <a:cxn ang="0">
                    <a:pos x="T2" y="T3"/>
                  </a:cxn>
                  <a:cxn ang="0">
                    <a:pos x="T4" y="T5"/>
                  </a:cxn>
                  <a:cxn ang="0">
                    <a:pos x="T6" y="T7"/>
                  </a:cxn>
                  <a:cxn ang="0">
                    <a:pos x="T8" y="T9"/>
                  </a:cxn>
                </a:cxnLst>
                <a:rect b="b" l="0" r="r" t="0"/>
                <a:pathLst>
                  <a:path h="25" w="17">
                    <a:moveTo>
                      <a:pt x="4" y="23"/>
                    </a:moveTo>
                    <a:cubicBezTo>
                      <a:pt x="7" y="16"/>
                      <a:pt x="12" y="10"/>
                      <a:pt x="17" y="3"/>
                    </a:cubicBezTo>
                    <a:cubicBezTo>
                      <a:pt x="17" y="2"/>
                      <a:pt x="15" y="0"/>
                      <a:pt x="14" y="2"/>
                    </a:cubicBezTo>
                    <a:cubicBezTo>
                      <a:pt x="8" y="7"/>
                      <a:pt x="4" y="14"/>
                      <a:pt x="1" y="22"/>
                    </a:cubicBezTo>
                    <a:cubicBezTo>
                      <a:pt x="0" y="23"/>
                      <a:pt x="3" y="25"/>
                      <a:pt x="4" y="2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46" name="Freeform 683"/>
              <p:cNvSpPr/>
              <p:nvPr/>
            </p:nvSpPr>
            <p:spPr bwMode="auto">
              <a:xfrm>
                <a:off x="2403" y="1875"/>
                <a:ext cx="30" cy="44"/>
              </a:xfrm>
              <a:custGeom>
                <a:gdLst>
                  <a:gd fmla="*/ 3 w 17" name="T0"/>
                  <a:gd fmla="*/ 23 h 25" name="T1"/>
                  <a:gd fmla="*/ 16 w 17" name="T2"/>
                  <a:gd fmla="*/ 4 h 25" name="T3"/>
                  <a:gd fmla="*/ 14 w 17" name="T4"/>
                  <a:gd fmla="*/ 1 h 25" name="T5"/>
                  <a:gd fmla="*/ 0 w 17" name="T6"/>
                  <a:gd fmla="*/ 22 h 25" name="T7"/>
                  <a:gd fmla="*/ 3 w 17" name="T8"/>
                  <a:gd fmla="*/ 23 h 25" name="T9"/>
                </a:gdLst>
                <a:cxnLst>
                  <a:cxn ang="0">
                    <a:pos x="T0" y="T1"/>
                  </a:cxn>
                  <a:cxn ang="0">
                    <a:pos x="T2" y="T3"/>
                  </a:cxn>
                  <a:cxn ang="0">
                    <a:pos x="T4" y="T5"/>
                  </a:cxn>
                  <a:cxn ang="0">
                    <a:pos x="T6" y="T7"/>
                  </a:cxn>
                  <a:cxn ang="0">
                    <a:pos x="T8" y="T9"/>
                  </a:cxn>
                </a:cxnLst>
                <a:rect b="b" l="0" r="r" t="0"/>
                <a:pathLst>
                  <a:path h="25" w="17">
                    <a:moveTo>
                      <a:pt x="3" y="23"/>
                    </a:moveTo>
                    <a:cubicBezTo>
                      <a:pt x="6" y="15"/>
                      <a:pt x="10" y="9"/>
                      <a:pt x="16" y="4"/>
                    </a:cubicBezTo>
                    <a:cubicBezTo>
                      <a:pt x="17" y="2"/>
                      <a:pt x="16" y="0"/>
                      <a:pt x="14" y="1"/>
                    </a:cubicBezTo>
                    <a:cubicBezTo>
                      <a:pt x="7" y="5"/>
                      <a:pt x="2" y="13"/>
                      <a:pt x="0" y="22"/>
                    </a:cubicBezTo>
                    <a:cubicBezTo>
                      <a:pt x="0" y="24"/>
                      <a:pt x="3" y="25"/>
                      <a:pt x="3" y="2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47" name="Freeform 684"/>
              <p:cNvSpPr/>
              <p:nvPr/>
            </p:nvSpPr>
            <p:spPr bwMode="auto">
              <a:xfrm>
                <a:off x="2401" y="1922"/>
                <a:ext cx="30" cy="37"/>
              </a:xfrm>
              <a:custGeom>
                <a:gdLst>
                  <a:gd fmla="*/ 4 w 17" name="T0"/>
                  <a:gd fmla="*/ 19 h 21" name="T1"/>
                  <a:gd fmla="*/ 16 w 17" name="T2"/>
                  <a:gd fmla="*/ 3 h 21" name="T3"/>
                  <a:gd fmla="*/ 14 w 17" name="T4"/>
                  <a:gd fmla="*/ 1 h 21" name="T5"/>
                  <a:gd fmla="*/ 1 w 17" name="T6"/>
                  <a:gd fmla="*/ 17 h 21" name="T7"/>
                  <a:gd fmla="*/ 4 w 17" name="T8"/>
                  <a:gd fmla="*/ 19 h 21" name="T9"/>
                </a:gdLst>
                <a:cxnLst>
                  <a:cxn ang="0">
                    <a:pos x="T0" y="T1"/>
                  </a:cxn>
                  <a:cxn ang="0">
                    <a:pos x="T2" y="T3"/>
                  </a:cxn>
                  <a:cxn ang="0">
                    <a:pos x="T4" y="T5"/>
                  </a:cxn>
                  <a:cxn ang="0">
                    <a:pos x="T6" y="T7"/>
                  </a:cxn>
                  <a:cxn ang="0">
                    <a:pos x="T8" y="T9"/>
                  </a:cxn>
                </a:cxnLst>
                <a:rect b="b" l="0" r="r" t="0"/>
                <a:pathLst>
                  <a:path h="21" w="17">
                    <a:moveTo>
                      <a:pt x="4" y="19"/>
                    </a:moveTo>
                    <a:cubicBezTo>
                      <a:pt x="8" y="13"/>
                      <a:pt x="12" y="8"/>
                      <a:pt x="16" y="3"/>
                    </a:cubicBezTo>
                    <a:cubicBezTo>
                      <a:pt x="17" y="2"/>
                      <a:pt x="15" y="0"/>
                      <a:pt x="14" y="1"/>
                    </a:cubicBezTo>
                    <a:cubicBezTo>
                      <a:pt x="8" y="5"/>
                      <a:pt x="4" y="11"/>
                      <a:pt x="1" y="17"/>
                    </a:cubicBezTo>
                    <a:cubicBezTo>
                      <a:pt x="0" y="19"/>
                      <a:pt x="3" y="21"/>
                      <a:pt x="4" y="1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48" name="Freeform 685"/>
              <p:cNvSpPr/>
              <p:nvPr/>
            </p:nvSpPr>
            <p:spPr bwMode="auto">
              <a:xfrm>
                <a:off x="2410" y="1956"/>
                <a:ext cx="26" cy="35"/>
              </a:xfrm>
              <a:custGeom>
                <a:gdLst>
                  <a:gd fmla="*/ 4 w 15" name="T0"/>
                  <a:gd fmla="*/ 18 h 20" name="T1"/>
                  <a:gd fmla="*/ 14 w 15" name="T2"/>
                  <a:gd fmla="*/ 3 h 20" name="T3"/>
                  <a:gd fmla="*/ 12 w 15" name="T4"/>
                  <a:gd fmla="*/ 1 h 20" name="T5"/>
                  <a:gd fmla="*/ 1 w 15" name="T6"/>
                  <a:gd fmla="*/ 17 h 20" name="T7"/>
                  <a:gd fmla="*/ 4 w 15" name="T8"/>
                  <a:gd fmla="*/ 18 h 20" name="T9"/>
                </a:gdLst>
                <a:cxnLst>
                  <a:cxn ang="0">
                    <a:pos x="T0" y="T1"/>
                  </a:cxn>
                  <a:cxn ang="0">
                    <a:pos x="T2" y="T3"/>
                  </a:cxn>
                  <a:cxn ang="0">
                    <a:pos x="T4" y="T5"/>
                  </a:cxn>
                  <a:cxn ang="0">
                    <a:pos x="T6" y="T7"/>
                  </a:cxn>
                  <a:cxn ang="0">
                    <a:pos x="T8" y="T9"/>
                  </a:cxn>
                </a:cxnLst>
                <a:rect b="b" l="0" r="r" t="0"/>
                <a:pathLst>
                  <a:path h="20" w="15">
                    <a:moveTo>
                      <a:pt x="4" y="18"/>
                    </a:moveTo>
                    <a:cubicBezTo>
                      <a:pt x="7" y="13"/>
                      <a:pt x="11" y="8"/>
                      <a:pt x="14" y="3"/>
                    </a:cubicBezTo>
                    <a:cubicBezTo>
                      <a:pt x="15" y="2"/>
                      <a:pt x="13" y="0"/>
                      <a:pt x="12" y="1"/>
                    </a:cubicBezTo>
                    <a:cubicBezTo>
                      <a:pt x="8" y="6"/>
                      <a:pt x="4" y="11"/>
                      <a:pt x="1" y="17"/>
                    </a:cubicBezTo>
                    <a:cubicBezTo>
                      <a:pt x="0" y="19"/>
                      <a:pt x="3" y="20"/>
                      <a:pt x="4" y="1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49" name="Freeform 686"/>
              <p:cNvSpPr/>
              <p:nvPr/>
            </p:nvSpPr>
            <p:spPr bwMode="auto">
              <a:xfrm>
                <a:off x="2607" y="2021"/>
                <a:ext cx="49" cy="21"/>
              </a:xfrm>
              <a:custGeom>
                <a:gdLst>
                  <a:gd fmla="*/ 26 w 28" name="T0"/>
                  <a:gd fmla="*/ 2 h 12" name="T1"/>
                  <a:gd fmla="*/ 1 w 28" name="T2"/>
                  <a:gd fmla="*/ 9 h 12" name="T3"/>
                  <a:gd fmla="*/ 3 w 28" name="T4"/>
                  <a:gd fmla="*/ 12 h 12" name="T5"/>
                  <a:gd fmla="*/ 25 w 28" name="T6"/>
                  <a:gd fmla="*/ 5 h 12" name="T7"/>
                  <a:gd fmla="*/ 26 w 28" name="T8"/>
                  <a:gd fmla="*/ 2 h 12" name="T9"/>
                </a:gdLst>
                <a:cxnLst>
                  <a:cxn ang="0">
                    <a:pos x="T0" y="T1"/>
                  </a:cxn>
                  <a:cxn ang="0">
                    <a:pos x="T2" y="T3"/>
                  </a:cxn>
                  <a:cxn ang="0">
                    <a:pos x="T4" y="T5"/>
                  </a:cxn>
                  <a:cxn ang="0">
                    <a:pos x="T6" y="T7"/>
                  </a:cxn>
                  <a:cxn ang="0">
                    <a:pos x="T8" y="T9"/>
                  </a:cxn>
                </a:cxnLst>
                <a:rect b="b" l="0" r="r" t="0"/>
                <a:pathLst>
                  <a:path h="12" w="28">
                    <a:moveTo>
                      <a:pt x="26" y="2"/>
                    </a:moveTo>
                    <a:cubicBezTo>
                      <a:pt x="17" y="0"/>
                      <a:pt x="8" y="3"/>
                      <a:pt x="1" y="9"/>
                    </a:cubicBezTo>
                    <a:cubicBezTo>
                      <a:pt x="0" y="10"/>
                      <a:pt x="2" y="12"/>
                      <a:pt x="3" y="12"/>
                    </a:cubicBezTo>
                    <a:cubicBezTo>
                      <a:pt x="11" y="8"/>
                      <a:pt x="17" y="6"/>
                      <a:pt x="25" y="5"/>
                    </a:cubicBezTo>
                    <a:cubicBezTo>
                      <a:pt x="27" y="5"/>
                      <a:pt x="28" y="2"/>
                      <a:pt x="26"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50" name="Freeform 687"/>
              <p:cNvSpPr/>
              <p:nvPr/>
            </p:nvSpPr>
            <p:spPr bwMode="auto">
              <a:xfrm>
                <a:off x="2640" y="2051"/>
                <a:ext cx="35" cy="22"/>
              </a:xfrm>
              <a:custGeom>
                <a:gdLst>
                  <a:gd fmla="*/ 17 w 20" name="T0"/>
                  <a:gd fmla="*/ 0 h 13" name="T1"/>
                  <a:gd fmla="*/ 1 w 20" name="T2"/>
                  <a:gd fmla="*/ 9 h 13" name="T3"/>
                  <a:gd fmla="*/ 3 w 20" name="T4"/>
                  <a:gd fmla="*/ 12 h 13" name="T5"/>
                  <a:gd fmla="*/ 18 w 20" name="T6"/>
                  <a:gd fmla="*/ 3 h 13" name="T7"/>
                  <a:gd fmla="*/ 17 w 20" name="T8"/>
                  <a:gd fmla="*/ 0 h 13" name="T9"/>
                </a:gdLst>
                <a:cxnLst>
                  <a:cxn ang="0">
                    <a:pos x="T0" y="T1"/>
                  </a:cxn>
                  <a:cxn ang="0">
                    <a:pos x="T2" y="T3"/>
                  </a:cxn>
                  <a:cxn ang="0">
                    <a:pos x="T4" y="T5"/>
                  </a:cxn>
                  <a:cxn ang="0">
                    <a:pos x="T6" y="T7"/>
                  </a:cxn>
                  <a:cxn ang="0">
                    <a:pos x="T8" y="T9"/>
                  </a:cxn>
                </a:cxnLst>
                <a:rect b="b" l="0" r="r" t="0"/>
                <a:pathLst>
                  <a:path h="13" w="20">
                    <a:moveTo>
                      <a:pt x="17" y="0"/>
                    </a:moveTo>
                    <a:cubicBezTo>
                      <a:pt x="11" y="2"/>
                      <a:pt x="5" y="4"/>
                      <a:pt x="1" y="9"/>
                    </a:cubicBezTo>
                    <a:cubicBezTo>
                      <a:pt x="0" y="11"/>
                      <a:pt x="1" y="13"/>
                      <a:pt x="3" y="12"/>
                    </a:cubicBezTo>
                    <a:cubicBezTo>
                      <a:pt x="8" y="8"/>
                      <a:pt x="12" y="5"/>
                      <a:pt x="18" y="3"/>
                    </a:cubicBezTo>
                    <a:cubicBezTo>
                      <a:pt x="20" y="3"/>
                      <a:pt x="19" y="0"/>
                      <a:pt x="17" y="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51" name="Freeform 688"/>
              <p:cNvSpPr/>
              <p:nvPr/>
            </p:nvSpPr>
            <p:spPr bwMode="auto">
              <a:xfrm>
                <a:off x="2660" y="2077"/>
                <a:ext cx="38" cy="23"/>
              </a:xfrm>
              <a:custGeom>
                <a:gdLst>
                  <a:gd fmla="*/ 19 w 22" name="T0"/>
                  <a:gd fmla="*/ 1 h 13" name="T1"/>
                  <a:gd fmla="*/ 2 w 22" name="T2"/>
                  <a:gd fmla="*/ 9 h 13" name="T3"/>
                  <a:gd fmla="*/ 3 w 22" name="T4"/>
                  <a:gd fmla="*/ 12 h 13" name="T5"/>
                  <a:gd fmla="*/ 20 w 22" name="T6"/>
                  <a:gd fmla="*/ 4 h 13" name="T7"/>
                  <a:gd fmla="*/ 19 w 22" name="T8"/>
                  <a:gd fmla="*/ 1 h 13" name="T9"/>
                </a:gdLst>
                <a:cxnLst>
                  <a:cxn ang="0">
                    <a:pos x="T0" y="T1"/>
                  </a:cxn>
                  <a:cxn ang="0">
                    <a:pos x="T2" y="T3"/>
                  </a:cxn>
                  <a:cxn ang="0">
                    <a:pos x="T4" y="T5"/>
                  </a:cxn>
                  <a:cxn ang="0">
                    <a:pos x="T6" y="T7"/>
                  </a:cxn>
                  <a:cxn ang="0">
                    <a:pos x="T8" y="T9"/>
                  </a:cxn>
                </a:cxnLst>
                <a:rect b="b" l="0" r="r" t="0"/>
                <a:pathLst>
                  <a:path h="13" w="22">
                    <a:moveTo>
                      <a:pt x="19" y="1"/>
                    </a:moveTo>
                    <a:cubicBezTo>
                      <a:pt x="13" y="4"/>
                      <a:pt x="7" y="6"/>
                      <a:pt x="2" y="9"/>
                    </a:cubicBezTo>
                    <a:cubicBezTo>
                      <a:pt x="0" y="10"/>
                      <a:pt x="1" y="13"/>
                      <a:pt x="3" y="12"/>
                    </a:cubicBezTo>
                    <a:cubicBezTo>
                      <a:pt x="9" y="11"/>
                      <a:pt x="15" y="7"/>
                      <a:pt x="20" y="4"/>
                    </a:cubicBezTo>
                    <a:cubicBezTo>
                      <a:pt x="22" y="3"/>
                      <a:pt x="21" y="0"/>
                      <a:pt x="19"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52" name="Freeform 689"/>
              <p:cNvSpPr/>
              <p:nvPr/>
            </p:nvSpPr>
            <p:spPr bwMode="auto">
              <a:xfrm>
                <a:off x="2689" y="2105"/>
                <a:ext cx="29" cy="21"/>
              </a:xfrm>
              <a:custGeom>
                <a:gdLst>
                  <a:gd fmla="*/ 13 w 16" name="T0"/>
                  <a:gd fmla="*/ 0 h 12" name="T1"/>
                  <a:gd fmla="*/ 1 w 16" name="T2"/>
                  <a:gd fmla="*/ 8 h 12" name="T3"/>
                  <a:gd fmla="*/ 4 w 16" name="T4"/>
                  <a:gd fmla="*/ 10 h 12" name="T5"/>
                  <a:gd fmla="*/ 14 w 16" name="T6"/>
                  <a:gd fmla="*/ 3 h 12" name="T7"/>
                  <a:gd fmla="*/ 13 w 16" name="T8"/>
                  <a:gd fmla="*/ 0 h 12" name="T9"/>
                </a:gdLst>
                <a:cxnLst>
                  <a:cxn ang="0">
                    <a:pos x="T0" y="T1"/>
                  </a:cxn>
                  <a:cxn ang="0">
                    <a:pos x="T2" y="T3"/>
                  </a:cxn>
                  <a:cxn ang="0">
                    <a:pos x="T4" y="T5"/>
                  </a:cxn>
                  <a:cxn ang="0">
                    <a:pos x="T6" y="T7"/>
                  </a:cxn>
                  <a:cxn ang="0">
                    <a:pos x="T8" y="T9"/>
                  </a:cxn>
                </a:cxnLst>
                <a:rect b="b" l="0" r="r" t="0"/>
                <a:pathLst>
                  <a:path h="12" w="16">
                    <a:moveTo>
                      <a:pt x="13" y="0"/>
                    </a:moveTo>
                    <a:cubicBezTo>
                      <a:pt x="9" y="2"/>
                      <a:pt x="4" y="4"/>
                      <a:pt x="1" y="8"/>
                    </a:cubicBezTo>
                    <a:cubicBezTo>
                      <a:pt x="0" y="10"/>
                      <a:pt x="2" y="12"/>
                      <a:pt x="4" y="10"/>
                    </a:cubicBezTo>
                    <a:cubicBezTo>
                      <a:pt x="7" y="7"/>
                      <a:pt x="10" y="5"/>
                      <a:pt x="14" y="3"/>
                    </a:cubicBezTo>
                    <a:cubicBezTo>
                      <a:pt x="16" y="3"/>
                      <a:pt x="15" y="0"/>
                      <a:pt x="13" y="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53" name="Freeform 690"/>
              <p:cNvSpPr/>
              <p:nvPr/>
            </p:nvSpPr>
            <p:spPr bwMode="auto">
              <a:xfrm>
                <a:off x="3950" y="2385"/>
                <a:ext cx="51" cy="77"/>
              </a:xfrm>
              <a:custGeom>
                <a:gdLst>
                  <a:gd fmla="*/ 3 w 29" name="T0"/>
                  <a:gd fmla="*/ 43 h 44" name="T1"/>
                  <a:gd fmla="*/ 29 w 29" name="T2"/>
                  <a:gd fmla="*/ 3 h 44" name="T3"/>
                  <a:gd fmla="*/ 26 w 29" name="T4"/>
                  <a:gd fmla="*/ 2 h 44" name="T5"/>
                  <a:gd fmla="*/ 1 w 29" name="T6"/>
                  <a:gd fmla="*/ 40 h 44" name="T7"/>
                  <a:gd fmla="*/ 3 w 29" name="T8"/>
                  <a:gd fmla="*/ 43 h 44" name="T9"/>
                </a:gdLst>
                <a:cxnLst>
                  <a:cxn ang="0">
                    <a:pos x="T0" y="T1"/>
                  </a:cxn>
                  <a:cxn ang="0">
                    <a:pos x="T2" y="T3"/>
                  </a:cxn>
                  <a:cxn ang="0">
                    <a:pos x="T4" y="T5"/>
                  </a:cxn>
                  <a:cxn ang="0">
                    <a:pos x="T6" y="T7"/>
                  </a:cxn>
                  <a:cxn ang="0">
                    <a:pos x="T8" y="T9"/>
                  </a:cxn>
                </a:cxnLst>
                <a:rect b="b" l="0" r="r" t="0"/>
                <a:pathLst>
                  <a:path h="44" w="28">
                    <a:moveTo>
                      <a:pt x="3" y="43"/>
                    </a:moveTo>
                    <a:cubicBezTo>
                      <a:pt x="16" y="33"/>
                      <a:pt x="26" y="19"/>
                      <a:pt x="29" y="3"/>
                    </a:cubicBezTo>
                    <a:cubicBezTo>
                      <a:pt x="29" y="1"/>
                      <a:pt x="26" y="0"/>
                      <a:pt x="26" y="2"/>
                    </a:cubicBezTo>
                    <a:cubicBezTo>
                      <a:pt x="21" y="17"/>
                      <a:pt x="13" y="30"/>
                      <a:pt x="1" y="40"/>
                    </a:cubicBezTo>
                    <a:cubicBezTo>
                      <a:pt x="0" y="41"/>
                      <a:pt x="2" y="44"/>
                      <a:pt x="3" y="4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54" name="Freeform 691"/>
              <p:cNvSpPr/>
              <p:nvPr/>
            </p:nvSpPr>
            <p:spPr bwMode="auto">
              <a:xfrm>
                <a:off x="4029" y="2364"/>
                <a:ext cx="23" cy="61"/>
              </a:xfrm>
              <a:custGeom>
                <a:gdLst>
                  <a:gd fmla="*/ 4 w 13" name="T0"/>
                  <a:gd fmla="*/ 34 h 35" name="T1"/>
                  <a:gd fmla="*/ 12 w 13" name="T2"/>
                  <a:gd fmla="*/ 1 h 35" name="T3"/>
                  <a:gd fmla="*/ 9 w 13" name="T4"/>
                  <a:gd fmla="*/ 1 h 35" name="T5"/>
                  <a:gd fmla="*/ 1 w 13" name="T6"/>
                  <a:gd fmla="*/ 32 h 35" name="T7"/>
                  <a:gd fmla="*/ 4 w 13" name="T8"/>
                  <a:gd fmla="*/ 34 h 35" name="T9"/>
                </a:gdLst>
                <a:cxnLst>
                  <a:cxn ang="0">
                    <a:pos x="T0" y="T1"/>
                  </a:cxn>
                  <a:cxn ang="0">
                    <a:pos x="T2" y="T3"/>
                  </a:cxn>
                  <a:cxn ang="0">
                    <a:pos x="T4" y="T5"/>
                  </a:cxn>
                  <a:cxn ang="0">
                    <a:pos x="T6" y="T7"/>
                  </a:cxn>
                  <a:cxn ang="0">
                    <a:pos x="T8" y="T9"/>
                  </a:cxn>
                </a:cxnLst>
                <a:rect b="b" l="0" r="r" t="0"/>
                <a:pathLst>
                  <a:path h="35" w="13">
                    <a:moveTo>
                      <a:pt x="4" y="34"/>
                    </a:moveTo>
                    <a:cubicBezTo>
                      <a:pt x="10" y="24"/>
                      <a:pt x="13" y="13"/>
                      <a:pt x="12" y="1"/>
                    </a:cubicBezTo>
                    <a:cubicBezTo>
                      <a:pt x="12" y="0"/>
                      <a:pt x="10" y="0"/>
                      <a:pt x="9" y="1"/>
                    </a:cubicBezTo>
                    <a:cubicBezTo>
                      <a:pt x="9" y="12"/>
                      <a:pt x="7" y="22"/>
                      <a:pt x="1" y="32"/>
                    </a:cubicBezTo>
                    <a:cubicBezTo>
                      <a:pt x="0" y="34"/>
                      <a:pt x="3" y="35"/>
                      <a:pt x="4" y="3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55" name="Freeform 692"/>
              <p:cNvSpPr/>
              <p:nvPr/>
            </p:nvSpPr>
            <p:spPr bwMode="auto">
              <a:xfrm>
                <a:off x="4066" y="2358"/>
                <a:ext cx="23" cy="58"/>
              </a:xfrm>
              <a:custGeom>
                <a:gdLst>
                  <a:gd fmla="*/ 4 w 13" name="T0"/>
                  <a:gd fmla="*/ 31 h 33" name="T1"/>
                  <a:gd fmla="*/ 13 w 13" name="T2"/>
                  <a:gd fmla="*/ 2 h 33" name="T3"/>
                  <a:gd fmla="*/ 10 w 13" name="T4"/>
                  <a:gd fmla="*/ 1 h 33" name="T5"/>
                  <a:gd fmla="*/ 1 w 13" name="T6"/>
                  <a:gd fmla="*/ 29 h 33" name="T7"/>
                  <a:gd fmla="*/ 4 w 13" name="T8"/>
                  <a:gd fmla="*/ 31 h 33" name="T9"/>
                </a:gdLst>
                <a:cxnLst>
                  <a:cxn ang="0">
                    <a:pos x="T0" y="T1"/>
                  </a:cxn>
                  <a:cxn ang="0">
                    <a:pos x="T2" y="T3"/>
                  </a:cxn>
                  <a:cxn ang="0">
                    <a:pos x="T4" y="T5"/>
                  </a:cxn>
                  <a:cxn ang="0">
                    <a:pos x="T6" y="T7"/>
                  </a:cxn>
                  <a:cxn ang="0">
                    <a:pos x="T8" y="T9"/>
                  </a:cxn>
                </a:cxnLst>
                <a:rect b="b" l="0" r="r" t="0"/>
                <a:pathLst>
                  <a:path h="33" w="13">
                    <a:moveTo>
                      <a:pt x="4" y="31"/>
                    </a:moveTo>
                    <a:cubicBezTo>
                      <a:pt x="9" y="22"/>
                      <a:pt x="13" y="12"/>
                      <a:pt x="13" y="2"/>
                    </a:cubicBezTo>
                    <a:cubicBezTo>
                      <a:pt x="13" y="0"/>
                      <a:pt x="10" y="0"/>
                      <a:pt x="10" y="1"/>
                    </a:cubicBezTo>
                    <a:cubicBezTo>
                      <a:pt x="8" y="11"/>
                      <a:pt x="6" y="20"/>
                      <a:pt x="1" y="29"/>
                    </a:cubicBezTo>
                    <a:cubicBezTo>
                      <a:pt x="0" y="31"/>
                      <a:pt x="3" y="33"/>
                      <a:pt x="4" y="3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56" name="Freeform 693"/>
              <p:cNvSpPr/>
              <p:nvPr/>
            </p:nvSpPr>
            <p:spPr bwMode="auto">
              <a:xfrm>
                <a:off x="4112" y="2346"/>
                <a:ext cx="23" cy="55"/>
              </a:xfrm>
              <a:custGeom>
                <a:gdLst>
                  <a:gd fmla="*/ 4 w 13" name="T0"/>
                  <a:gd fmla="*/ 29 h 31" name="T1"/>
                  <a:gd fmla="*/ 12 w 13" name="T2"/>
                  <a:gd fmla="*/ 2 h 31" name="T3"/>
                  <a:gd fmla="*/ 10 w 13" name="T4"/>
                  <a:gd fmla="*/ 1 h 31" name="T5"/>
                  <a:gd fmla="*/ 1 w 13" name="T6"/>
                  <a:gd fmla="*/ 28 h 31" name="T7"/>
                  <a:gd fmla="*/ 4 w 13" name="T8"/>
                  <a:gd fmla="*/ 29 h 31" name="T9"/>
                </a:gdLst>
                <a:cxnLst>
                  <a:cxn ang="0">
                    <a:pos x="T0" y="T1"/>
                  </a:cxn>
                  <a:cxn ang="0">
                    <a:pos x="T2" y="T3"/>
                  </a:cxn>
                  <a:cxn ang="0">
                    <a:pos x="T4" y="T5"/>
                  </a:cxn>
                  <a:cxn ang="0">
                    <a:pos x="T6" y="T7"/>
                  </a:cxn>
                  <a:cxn ang="0">
                    <a:pos x="T8" y="T9"/>
                  </a:cxn>
                </a:cxnLst>
                <a:rect b="b" l="0" r="r" t="0"/>
                <a:pathLst>
                  <a:path h="31" w="13">
                    <a:moveTo>
                      <a:pt x="4" y="29"/>
                    </a:moveTo>
                    <a:cubicBezTo>
                      <a:pt x="8" y="21"/>
                      <a:pt x="12" y="11"/>
                      <a:pt x="12" y="2"/>
                    </a:cubicBezTo>
                    <a:cubicBezTo>
                      <a:pt x="13" y="0"/>
                      <a:pt x="10" y="0"/>
                      <a:pt x="10" y="1"/>
                    </a:cubicBezTo>
                    <a:cubicBezTo>
                      <a:pt x="8" y="10"/>
                      <a:pt x="5" y="19"/>
                      <a:pt x="1" y="28"/>
                    </a:cubicBezTo>
                    <a:cubicBezTo>
                      <a:pt x="0" y="30"/>
                      <a:pt x="3" y="31"/>
                      <a:pt x="4" y="2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57" name="Freeform 694"/>
              <p:cNvSpPr/>
              <p:nvPr/>
            </p:nvSpPr>
            <p:spPr bwMode="auto">
              <a:xfrm>
                <a:off x="4154" y="2335"/>
                <a:ext cx="30" cy="53"/>
              </a:xfrm>
              <a:custGeom>
                <a:gdLst>
                  <a:gd fmla="*/ 4 w 17" name="T0"/>
                  <a:gd fmla="*/ 29 h 30" name="T1"/>
                  <a:gd fmla="*/ 16 w 17" name="T2"/>
                  <a:gd fmla="*/ 2 h 30" name="T3"/>
                  <a:gd fmla="*/ 14 w 17" name="T4"/>
                  <a:gd fmla="*/ 1 h 30" name="T5"/>
                  <a:gd fmla="*/ 1 w 17" name="T6"/>
                  <a:gd fmla="*/ 27 h 30" name="T7"/>
                  <a:gd fmla="*/ 4 w 17" name="T8"/>
                  <a:gd fmla="*/ 29 h 30" name="T9"/>
                </a:gdLst>
                <a:cxnLst>
                  <a:cxn ang="0">
                    <a:pos x="T0" y="T1"/>
                  </a:cxn>
                  <a:cxn ang="0">
                    <a:pos x="T2" y="T3"/>
                  </a:cxn>
                  <a:cxn ang="0">
                    <a:pos x="T4" y="T5"/>
                  </a:cxn>
                  <a:cxn ang="0">
                    <a:pos x="T6" y="T7"/>
                  </a:cxn>
                  <a:cxn ang="0">
                    <a:pos x="T8" y="T9"/>
                  </a:cxn>
                </a:cxnLst>
                <a:rect b="b" l="0" r="r" t="0"/>
                <a:pathLst>
                  <a:path h="30" w="17">
                    <a:moveTo>
                      <a:pt x="4" y="29"/>
                    </a:moveTo>
                    <a:cubicBezTo>
                      <a:pt x="11" y="22"/>
                      <a:pt x="17" y="12"/>
                      <a:pt x="16" y="2"/>
                    </a:cubicBezTo>
                    <a:cubicBezTo>
                      <a:pt x="16" y="0"/>
                      <a:pt x="14" y="0"/>
                      <a:pt x="14" y="1"/>
                    </a:cubicBezTo>
                    <a:cubicBezTo>
                      <a:pt x="11" y="11"/>
                      <a:pt x="8" y="19"/>
                      <a:pt x="1" y="27"/>
                    </a:cubicBezTo>
                    <a:cubicBezTo>
                      <a:pt x="0" y="28"/>
                      <a:pt x="2" y="30"/>
                      <a:pt x="4" y="2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58" name="Freeform 695"/>
              <p:cNvSpPr/>
              <p:nvPr/>
            </p:nvSpPr>
            <p:spPr bwMode="auto">
              <a:xfrm>
                <a:off x="4203" y="2341"/>
                <a:ext cx="18" cy="40"/>
              </a:xfrm>
              <a:custGeom>
                <a:gdLst>
                  <a:gd fmla="*/ 4 w 10" name="T0"/>
                  <a:gd fmla="*/ 21 h 23" name="T1"/>
                  <a:gd fmla="*/ 10 w 10" name="T2"/>
                  <a:gd fmla="*/ 2 h 23" name="T3"/>
                  <a:gd fmla="*/ 7 w 10" name="T4"/>
                  <a:gd fmla="*/ 1 h 23" name="T5"/>
                  <a:gd fmla="*/ 1 w 10" name="T6"/>
                  <a:gd fmla="*/ 19 h 23" name="T7"/>
                  <a:gd fmla="*/ 4 w 10" name="T8"/>
                  <a:gd fmla="*/ 21 h 23" name="T9"/>
                </a:gdLst>
                <a:cxnLst>
                  <a:cxn ang="0">
                    <a:pos x="T0" y="T1"/>
                  </a:cxn>
                  <a:cxn ang="0">
                    <a:pos x="T2" y="T3"/>
                  </a:cxn>
                  <a:cxn ang="0">
                    <a:pos x="T4" y="T5"/>
                  </a:cxn>
                  <a:cxn ang="0">
                    <a:pos x="T6" y="T7"/>
                  </a:cxn>
                  <a:cxn ang="0">
                    <a:pos x="T8" y="T9"/>
                  </a:cxn>
                </a:cxnLst>
                <a:rect b="b" l="0" r="r" t="0"/>
                <a:pathLst>
                  <a:path h="23" w="10">
                    <a:moveTo>
                      <a:pt x="4" y="21"/>
                    </a:moveTo>
                    <a:cubicBezTo>
                      <a:pt x="7" y="15"/>
                      <a:pt x="9" y="9"/>
                      <a:pt x="10" y="2"/>
                    </a:cubicBezTo>
                    <a:cubicBezTo>
                      <a:pt x="10" y="0"/>
                      <a:pt x="8" y="0"/>
                      <a:pt x="7" y="1"/>
                    </a:cubicBezTo>
                    <a:cubicBezTo>
                      <a:pt x="6" y="8"/>
                      <a:pt x="4" y="14"/>
                      <a:pt x="1" y="19"/>
                    </a:cubicBezTo>
                    <a:cubicBezTo>
                      <a:pt x="0" y="21"/>
                      <a:pt x="3" y="23"/>
                      <a:pt x="4" y="2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59" name="Freeform 696"/>
              <p:cNvSpPr/>
              <p:nvPr/>
            </p:nvSpPr>
            <p:spPr bwMode="auto">
              <a:xfrm>
                <a:off x="4273" y="2525"/>
                <a:ext cx="34" cy="67"/>
              </a:xfrm>
              <a:custGeom>
                <a:gdLst>
                  <a:gd fmla="*/ 4 w 19" name="T0"/>
                  <a:gd fmla="*/ 37 h 38" name="T1"/>
                  <a:gd fmla="*/ 18 w 19" name="T2"/>
                  <a:gd fmla="*/ 2 h 38" name="T3"/>
                  <a:gd fmla="*/ 16 w 19" name="T4"/>
                  <a:gd fmla="*/ 2 h 38" name="T5"/>
                  <a:gd fmla="*/ 1 w 19" name="T6"/>
                  <a:gd fmla="*/ 35 h 38" name="T7"/>
                  <a:gd fmla="*/ 4 w 19" name="T8"/>
                  <a:gd fmla="*/ 37 h 38" name="T9"/>
                </a:gdLst>
                <a:cxnLst>
                  <a:cxn ang="0">
                    <a:pos x="T0" y="T1"/>
                  </a:cxn>
                  <a:cxn ang="0">
                    <a:pos x="T2" y="T3"/>
                  </a:cxn>
                  <a:cxn ang="0">
                    <a:pos x="T4" y="T5"/>
                  </a:cxn>
                  <a:cxn ang="0">
                    <a:pos x="T6" y="T7"/>
                  </a:cxn>
                  <a:cxn ang="0">
                    <a:pos x="T8" y="T9"/>
                  </a:cxn>
                </a:cxnLst>
                <a:rect b="b" l="0" r="r" t="0"/>
                <a:pathLst>
                  <a:path h="38" w="19">
                    <a:moveTo>
                      <a:pt x="4" y="37"/>
                    </a:moveTo>
                    <a:cubicBezTo>
                      <a:pt x="11" y="26"/>
                      <a:pt x="16" y="15"/>
                      <a:pt x="18" y="2"/>
                    </a:cubicBezTo>
                    <a:cubicBezTo>
                      <a:pt x="19" y="0"/>
                      <a:pt x="16" y="0"/>
                      <a:pt x="16" y="2"/>
                    </a:cubicBezTo>
                    <a:cubicBezTo>
                      <a:pt x="11" y="13"/>
                      <a:pt x="7" y="24"/>
                      <a:pt x="1" y="35"/>
                    </a:cubicBezTo>
                    <a:cubicBezTo>
                      <a:pt x="0" y="37"/>
                      <a:pt x="3" y="38"/>
                      <a:pt x="4" y="3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60" name="Freeform 697"/>
              <p:cNvSpPr/>
              <p:nvPr/>
            </p:nvSpPr>
            <p:spPr bwMode="auto">
              <a:xfrm>
                <a:off x="4326" y="2513"/>
                <a:ext cx="19" cy="53"/>
              </a:xfrm>
              <a:custGeom>
                <a:gdLst>
                  <a:gd fmla="*/ 4 w 11" name="T0"/>
                  <a:gd fmla="*/ 28 h 30" name="T1"/>
                  <a:gd fmla="*/ 11 w 11" name="T2"/>
                  <a:gd fmla="*/ 2 h 30" name="T3"/>
                  <a:gd fmla="*/ 8 w 11" name="T4"/>
                  <a:gd fmla="*/ 1 h 30" name="T5"/>
                  <a:gd fmla="*/ 1 w 11" name="T6"/>
                  <a:gd fmla="*/ 27 h 30" name="T7"/>
                  <a:gd fmla="*/ 4 w 11" name="T8"/>
                  <a:gd fmla="*/ 28 h 30" name="T9"/>
                </a:gdLst>
                <a:cxnLst>
                  <a:cxn ang="0">
                    <a:pos x="T0" y="T1"/>
                  </a:cxn>
                  <a:cxn ang="0">
                    <a:pos x="T2" y="T3"/>
                  </a:cxn>
                  <a:cxn ang="0">
                    <a:pos x="T4" y="T5"/>
                  </a:cxn>
                  <a:cxn ang="0">
                    <a:pos x="T6" y="T7"/>
                  </a:cxn>
                  <a:cxn ang="0">
                    <a:pos x="T8" y="T9"/>
                  </a:cxn>
                </a:cxnLst>
                <a:rect b="b" l="0" r="r" t="0"/>
                <a:pathLst>
                  <a:path h="30" w="11">
                    <a:moveTo>
                      <a:pt x="4" y="28"/>
                    </a:moveTo>
                    <a:cubicBezTo>
                      <a:pt x="7" y="19"/>
                      <a:pt x="10" y="11"/>
                      <a:pt x="11" y="2"/>
                    </a:cubicBezTo>
                    <a:cubicBezTo>
                      <a:pt x="11" y="0"/>
                      <a:pt x="8" y="0"/>
                      <a:pt x="8" y="1"/>
                    </a:cubicBezTo>
                    <a:cubicBezTo>
                      <a:pt x="5" y="9"/>
                      <a:pt x="3" y="18"/>
                      <a:pt x="1" y="27"/>
                    </a:cubicBezTo>
                    <a:cubicBezTo>
                      <a:pt x="0" y="29"/>
                      <a:pt x="4" y="30"/>
                      <a:pt x="4" y="2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61" name="Freeform 698"/>
              <p:cNvSpPr/>
              <p:nvPr/>
            </p:nvSpPr>
            <p:spPr bwMode="auto">
              <a:xfrm>
                <a:off x="4361" y="2494"/>
                <a:ext cx="21" cy="60"/>
              </a:xfrm>
              <a:custGeom>
                <a:gdLst>
                  <a:gd fmla="*/ 5 w 12" name="T0"/>
                  <a:gd fmla="*/ 32 h 34" name="T1"/>
                  <a:gd fmla="*/ 11 w 12" name="T2"/>
                  <a:gd fmla="*/ 3 h 34" name="T3"/>
                  <a:gd fmla="*/ 8 w 12" name="T4"/>
                  <a:gd fmla="*/ 2 h 34" name="T5"/>
                  <a:gd fmla="*/ 1 w 12" name="T6"/>
                  <a:gd fmla="*/ 31 h 34" name="T7"/>
                  <a:gd fmla="*/ 5 w 12" name="T8"/>
                  <a:gd fmla="*/ 32 h 34" name="T9"/>
                </a:gdLst>
                <a:cxnLst>
                  <a:cxn ang="0">
                    <a:pos x="T0" y="T1"/>
                  </a:cxn>
                  <a:cxn ang="0">
                    <a:pos x="T2" y="T3"/>
                  </a:cxn>
                  <a:cxn ang="0">
                    <a:pos x="T4" y="T5"/>
                  </a:cxn>
                  <a:cxn ang="0">
                    <a:pos x="T6" y="T7"/>
                  </a:cxn>
                  <a:cxn ang="0">
                    <a:pos x="T8" y="T9"/>
                  </a:cxn>
                </a:cxnLst>
                <a:rect b="b" l="0" r="r" t="0"/>
                <a:pathLst>
                  <a:path h="34" w="12">
                    <a:moveTo>
                      <a:pt x="5" y="32"/>
                    </a:moveTo>
                    <a:cubicBezTo>
                      <a:pt x="7" y="22"/>
                      <a:pt x="10" y="13"/>
                      <a:pt x="11" y="3"/>
                    </a:cubicBezTo>
                    <a:cubicBezTo>
                      <a:pt x="12" y="1"/>
                      <a:pt x="9" y="0"/>
                      <a:pt x="8" y="2"/>
                    </a:cubicBezTo>
                    <a:cubicBezTo>
                      <a:pt x="5" y="12"/>
                      <a:pt x="3" y="21"/>
                      <a:pt x="1" y="31"/>
                    </a:cubicBezTo>
                    <a:cubicBezTo>
                      <a:pt x="0" y="33"/>
                      <a:pt x="4" y="34"/>
                      <a:pt x="5" y="3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62" name="Freeform 699"/>
              <p:cNvSpPr/>
              <p:nvPr/>
            </p:nvSpPr>
            <p:spPr bwMode="auto">
              <a:xfrm>
                <a:off x="4402" y="2474"/>
                <a:ext cx="26" cy="58"/>
              </a:xfrm>
              <a:custGeom>
                <a:gdLst>
                  <a:gd fmla="*/ 3 w 15" name="T0"/>
                  <a:gd fmla="*/ 32 h 33" name="T1"/>
                  <a:gd fmla="*/ 15 w 15" name="T2"/>
                  <a:gd fmla="*/ 3 h 33" name="T3"/>
                  <a:gd fmla="*/ 12 w 15" name="T4"/>
                  <a:gd fmla="*/ 2 h 33" name="T5"/>
                  <a:gd fmla="*/ 1 w 15" name="T6"/>
                  <a:gd fmla="*/ 30 h 33" name="T7"/>
                  <a:gd fmla="*/ 3 w 15" name="T8"/>
                  <a:gd fmla="*/ 32 h 33" name="T9"/>
                </a:gdLst>
                <a:cxnLst>
                  <a:cxn ang="0">
                    <a:pos x="T0" y="T1"/>
                  </a:cxn>
                  <a:cxn ang="0">
                    <a:pos x="T2" y="T3"/>
                  </a:cxn>
                  <a:cxn ang="0">
                    <a:pos x="T4" y="T5"/>
                  </a:cxn>
                  <a:cxn ang="0">
                    <a:pos x="T6" y="T7"/>
                  </a:cxn>
                  <a:cxn ang="0">
                    <a:pos x="T8" y="T9"/>
                  </a:cxn>
                </a:cxnLst>
                <a:rect b="b" l="0" r="r" t="0"/>
                <a:pathLst>
                  <a:path h="33" w="15">
                    <a:moveTo>
                      <a:pt x="3" y="32"/>
                    </a:moveTo>
                    <a:cubicBezTo>
                      <a:pt x="8" y="23"/>
                      <a:pt x="13" y="13"/>
                      <a:pt x="15" y="3"/>
                    </a:cubicBezTo>
                    <a:cubicBezTo>
                      <a:pt x="15" y="1"/>
                      <a:pt x="13" y="0"/>
                      <a:pt x="12" y="2"/>
                    </a:cubicBezTo>
                    <a:cubicBezTo>
                      <a:pt x="9" y="12"/>
                      <a:pt x="5" y="21"/>
                      <a:pt x="1" y="30"/>
                    </a:cubicBezTo>
                    <a:cubicBezTo>
                      <a:pt x="0" y="32"/>
                      <a:pt x="2" y="33"/>
                      <a:pt x="3" y="3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63" name="Freeform 700"/>
              <p:cNvSpPr/>
              <p:nvPr/>
            </p:nvSpPr>
            <p:spPr bwMode="auto">
              <a:xfrm>
                <a:off x="4440" y="2450"/>
                <a:ext cx="21" cy="63"/>
              </a:xfrm>
              <a:custGeom>
                <a:gdLst>
                  <a:gd fmla="*/ 4 w 12" name="T0"/>
                  <a:gd fmla="*/ 34 h 36" name="T1"/>
                  <a:gd fmla="*/ 10 w 12" name="T2"/>
                  <a:gd fmla="*/ 2 h 36" name="T3"/>
                  <a:gd fmla="*/ 7 w 12" name="T4"/>
                  <a:gd fmla="*/ 2 h 36" name="T5"/>
                  <a:gd fmla="*/ 1 w 12" name="T6"/>
                  <a:gd fmla="*/ 33 h 36" name="T7"/>
                  <a:gd fmla="*/ 4 w 12" name="T8"/>
                  <a:gd fmla="*/ 34 h 36" name="T9"/>
                </a:gdLst>
                <a:cxnLst>
                  <a:cxn ang="0">
                    <a:pos x="T0" y="T1"/>
                  </a:cxn>
                  <a:cxn ang="0">
                    <a:pos x="T2" y="T3"/>
                  </a:cxn>
                  <a:cxn ang="0">
                    <a:pos x="T4" y="T5"/>
                  </a:cxn>
                  <a:cxn ang="0">
                    <a:pos x="T6" y="T7"/>
                  </a:cxn>
                  <a:cxn ang="0">
                    <a:pos x="T8" y="T9"/>
                  </a:cxn>
                </a:cxnLst>
                <a:rect b="b" l="0" r="r" t="0"/>
                <a:pathLst>
                  <a:path h="36" w="12">
                    <a:moveTo>
                      <a:pt x="4" y="34"/>
                    </a:moveTo>
                    <a:cubicBezTo>
                      <a:pt x="9" y="24"/>
                      <a:pt x="12" y="13"/>
                      <a:pt x="10" y="2"/>
                    </a:cubicBezTo>
                    <a:cubicBezTo>
                      <a:pt x="10" y="0"/>
                      <a:pt x="7" y="1"/>
                      <a:pt x="7" y="2"/>
                    </a:cubicBezTo>
                    <a:cubicBezTo>
                      <a:pt x="7" y="13"/>
                      <a:pt x="5" y="23"/>
                      <a:pt x="1" y="33"/>
                    </a:cubicBezTo>
                    <a:cubicBezTo>
                      <a:pt x="0" y="35"/>
                      <a:pt x="3" y="36"/>
                      <a:pt x="4" y="3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64" name="Freeform 701"/>
              <p:cNvSpPr/>
              <p:nvPr/>
            </p:nvSpPr>
            <p:spPr bwMode="auto">
              <a:xfrm>
                <a:off x="4472" y="2430"/>
                <a:ext cx="16" cy="71"/>
              </a:xfrm>
              <a:custGeom>
                <a:gdLst>
                  <a:gd fmla="*/ 4 w 9" name="T0"/>
                  <a:gd fmla="*/ 38 h 40" name="T1"/>
                  <a:gd fmla="*/ 8 w 9" name="T2"/>
                  <a:gd fmla="*/ 2 h 40" name="T3"/>
                  <a:gd fmla="*/ 5 w 9" name="T4"/>
                  <a:gd fmla="*/ 2 h 40" name="T5"/>
                  <a:gd fmla="*/ 1 w 9" name="T6"/>
                  <a:gd fmla="*/ 37 h 40" name="T7"/>
                  <a:gd fmla="*/ 4 w 9" name="T8"/>
                  <a:gd fmla="*/ 38 h 40" name="T9"/>
                </a:gdLst>
                <a:cxnLst>
                  <a:cxn ang="0">
                    <a:pos x="T0" y="T1"/>
                  </a:cxn>
                  <a:cxn ang="0">
                    <a:pos x="T2" y="T3"/>
                  </a:cxn>
                  <a:cxn ang="0">
                    <a:pos x="T4" y="T5"/>
                  </a:cxn>
                  <a:cxn ang="0">
                    <a:pos x="T6" y="T7"/>
                  </a:cxn>
                  <a:cxn ang="0">
                    <a:pos x="T8" y="T9"/>
                  </a:cxn>
                </a:cxnLst>
                <a:rect b="b" l="0" r="r" t="0"/>
                <a:pathLst>
                  <a:path h="40" w="9">
                    <a:moveTo>
                      <a:pt x="4" y="38"/>
                    </a:moveTo>
                    <a:cubicBezTo>
                      <a:pt x="7" y="26"/>
                      <a:pt x="9" y="14"/>
                      <a:pt x="8" y="2"/>
                    </a:cubicBezTo>
                    <a:cubicBezTo>
                      <a:pt x="7" y="0"/>
                      <a:pt x="5" y="0"/>
                      <a:pt x="5" y="2"/>
                    </a:cubicBezTo>
                    <a:cubicBezTo>
                      <a:pt x="4" y="14"/>
                      <a:pt x="3" y="25"/>
                      <a:pt x="1" y="37"/>
                    </a:cubicBezTo>
                    <a:cubicBezTo>
                      <a:pt x="0" y="39"/>
                      <a:pt x="3" y="40"/>
                      <a:pt x="4" y="3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65" name="Freeform 702"/>
              <p:cNvSpPr/>
              <p:nvPr/>
            </p:nvSpPr>
            <p:spPr bwMode="auto">
              <a:xfrm>
                <a:off x="4516" y="2401"/>
                <a:ext cx="9" cy="40"/>
              </a:xfrm>
              <a:custGeom>
                <a:gdLst>
                  <a:gd fmla="*/ 4 w 5" name="T0"/>
                  <a:gd fmla="*/ 20 h 23" name="T1"/>
                  <a:gd fmla="*/ 4 w 5" name="T2"/>
                  <a:gd fmla="*/ 1 h 23" name="T3"/>
                  <a:gd fmla="*/ 1 w 5" name="T4"/>
                  <a:gd fmla="*/ 1 h 23" name="T5"/>
                  <a:gd fmla="*/ 1 w 5" name="T6"/>
                  <a:gd fmla="*/ 20 h 23" name="T7"/>
                  <a:gd fmla="*/ 4 w 5" name="T8"/>
                  <a:gd fmla="*/ 20 h 23" name="T9"/>
                </a:gdLst>
                <a:cxnLst>
                  <a:cxn ang="0">
                    <a:pos x="T0" y="T1"/>
                  </a:cxn>
                  <a:cxn ang="0">
                    <a:pos x="T2" y="T3"/>
                  </a:cxn>
                  <a:cxn ang="0">
                    <a:pos x="T4" y="T5"/>
                  </a:cxn>
                  <a:cxn ang="0">
                    <a:pos x="T6" y="T7"/>
                  </a:cxn>
                  <a:cxn ang="0">
                    <a:pos x="T8" y="T9"/>
                  </a:cxn>
                </a:cxnLst>
                <a:rect b="b" l="0" r="r" t="0"/>
                <a:pathLst>
                  <a:path h="23" w="5">
                    <a:moveTo>
                      <a:pt x="4" y="20"/>
                    </a:moveTo>
                    <a:cubicBezTo>
                      <a:pt x="5" y="14"/>
                      <a:pt x="5" y="7"/>
                      <a:pt x="4" y="1"/>
                    </a:cubicBezTo>
                    <a:cubicBezTo>
                      <a:pt x="4" y="0"/>
                      <a:pt x="1" y="0"/>
                      <a:pt x="1" y="1"/>
                    </a:cubicBezTo>
                    <a:cubicBezTo>
                      <a:pt x="0" y="7"/>
                      <a:pt x="0" y="14"/>
                      <a:pt x="1" y="20"/>
                    </a:cubicBezTo>
                    <a:cubicBezTo>
                      <a:pt x="1" y="23"/>
                      <a:pt x="4" y="23"/>
                      <a:pt x="4" y="2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66" name="Freeform 703"/>
              <p:cNvSpPr/>
              <p:nvPr/>
            </p:nvSpPr>
            <p:spPr bwMode="auto">
              <a:xfrm>
                <a:off x="4539" y="2371"/>
                <a:ext cx="10" cy="40"/>
              </a:xfrm>
              <a:custGeom>
                <a:gdLst>
                  <a:gd fmla="*/ 4 w 6" name="T0"/>
                  <a:gd fmla="*/ 20 h 23" name="T1"/>
                  <a:gd fmla="*/ 5 w 6" name="T2"/>
                  <a:gd fmla="*/ 2 h 23" name="T3"/>
                  <a:gd fmla="*/ 2 w 6" name="T4"/>
                  <a:gd fmla="*/ 1 h 23" name="T5"/>
                  <a:gd fmla="*/ 0 w 6" name="T6"/>
                  <a:gd fmla="*/ 20 h 23" name="T7"/>
                  <a:gd fmla="*/ 4 w 6" name="T8"/>
                  <a:gd fmla="*/ 20 h 23" name="T9"/>
                </a:gdLst>
                <a:cxnLst>
                  <a:cxn ang="0">
                    <a:pos x="T0" y="T1"/>
                  </a:cxn>
                  <a:cxn ang="0">
                    <a:pos x="T2" y="T3"/>
                  </a:cxn>
                  <a:cxn ang="0">
                    <a:pos x="T4" y="T5"/>
                  </a:cxn>
                  <a:cxn ang="0">
                    <a:pos x="T6" y="T7"/>
                  </a:cxn>
                  <a:cxn ang="0">
                    <a:pos x="T8" y="T9"/>
                  </a:cxn>
                </a:cxnLst>
                <a:rect b="b" l="0" r="r" t="0"/>
                <a:pathLst>
                  <a:path h="23" w="6">
                    <a:moveTo>
                      <a:pt x="4" y="20"/>
                    </a:moveTo>
                    <a:cubicBezTo>
                      <a:pt x="5" y="14"/>
                      <a:pt x="6" y="8"/>
                      <a:pt x="5" y="2"/>
                    </a:cubicBezTo>
                    <a:cubicBezTo>
                      <a:pt x="5" y="0"/>
                      <a:pt x="3" y="0"/>
                      <a:pt x="2" y="1"/>
                    </a:cubicBezTo>
                    <a:cubicBezTo>
                      <a:pt x="1" y="7"/>
                      <a:pt x="1" y="14"/>
                      <a:pt x="0" y="20"/>
                    </a:cubicBezTo>
                    <a:cubicBezTo>
                      <a:pt x="0" y="23"/>
                      <a:pt x="4" y="22"/>
                      <a:pt x="4" y="2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67" name="Freeform 704"/>
              <p:cNvSpPr/>
              <p:nvPr/>
            </p:nvSpPr>
            <p:spPr bwMode="auto">
              <a:xfrm>
                <a:off x="4572" y="2357"/>
                <a:ext cx="9" cy="28"/>
              </a:xfrm>
              <a:custGeom>
                <a:gdLst>
                  <a:gd fmla="*/ 4 w 5" name="T0"/>
                  <a:gd fmla="*/ 14 h 16" name="T1"/>
                  <a:gd fmla="*/ 5 w 5" name="T2"/>
                  <a:gd fmla="*/ 3 h 16" name="T3"/>
                  <a:gd fmla="*/ 2 w 5" name="T4"/>
                  <a:gd fmla="*/ 2 h 16" name="T5"/>
                  <a:gd fmla="*/ 0 w 5" name="T6"/>
                  <a:gd fmla="*/ 14 h 16" name="T7"/>
                  <a:gd fmla="*/ 4 w 5" name="T8"/>
                  <a:gd fmla="*/ 14 h 16" name="T9"/>
                </a:gdLst>
                <a:cxnLst>
                  <a:cxn ang="0">
                    <a:pos x="T0" y="T1"/>
                  </a:cxn>
                  <a:cxn ang="0">
                    <a:pos x="T2" y="T3"/>
                  </a:cxn>
                  <a:cxn ang="0">
                    <a:pos x="T4" y="T5"/>
                  </a:cxn>
                  <a:cxn ang="0">
                    <a:pos x="T6" y="T7"/>
                  </a:cxn>
                  <a:cxn ang="0">
                    <a:pos x="T8" y="T9"/>
                  </a:cxn>
                </a:cxnLst>
                <a:rect b="b" l="0" r="r" t="0"/>
                <a:pathLst>
                  <a:path h="16" w="5">
                    <a:moveTo>
                      <a:pt x="4" y="14"/>
                    </a:moveTo>
                    <a:cubicBezTo>
                      <a:pt x="3" y="10"/>
                      <a:pt x="4" y="7"/>
                      <a:pt x="5" y="3"/>
                    </a:cubicBezTo>
                    <a:cubicBezTo>
                      <a:pt x="5" y="1"/>
                      <a:pt x="3" y="0"/>
                      <a:pt x="2" y="2"/>
                    </a:cubicBezTo>
                    <a:cubicBezTo>
                      <a:pt x="0" y="5"/>
                      <a:pt x="0" y="10"/>
                      <a:pt x="0" y="14"/>
                    </a:cubicBezTo>
                    <a:cubicBezTo>
                      <a:pt x="0" y="16"/>
                      <a:pt x="4" y="16"/>
                      <a:pt x="4" y="1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68" name="Freeform 705"/>
              <p:cNvSpPr/>
              <p:nvPr/>
            </p:nvSpPr>
            <p:spPr bwMode="auto">
              <a:xfrm>
                <a:off x="4599" y="2332"/>
                <a:ext cx="10" cy="26"/>
              </a:xfrm>
              <a:custGeom>
                <a:gdLst>
                  <a:gd fmla="*/ 4 w 6" name="T0"/>
                  <a:gd fmla="*/ 13 h 15" name="T1"/>
                  <a:gd fmla="*/ 5 w 6" name="T2"/>
                  <a:gd fmla="*/ 2 h 15" name="T3"/>
                  <a:gd fmla="*/ 3 w 6" name="T4"/>
                  <a:gd fmla="*/ 2 h 15" name="T5"/>
                  <a:gd fmla="*/ 0 w 6" name="T6"/>
                  <a:gd fmla="*/ 12 h 15" name="T7"/>
                  <a:gd fmla="*/ 4 w 6" name="T8"/>
                  <a:gd fmla="*/ 13 h 15" name="T9"/>
                </a:gdLst>
                <a:cxnLst>
                  <a:cxn ang="0">
                    <a:pos x="T0" y="T1"/>
                  </a:cxn>
                  <a:cxn ang="0">
                    <a:pos x="T2" y="T3"/>
                  </a:cxn>
                  <a:cxn ang="0">
                    <a:pos x="T4" y="T5"/>
                  </a:cxn>
                  <a:cxn ang="0">
                    <a:pos x="T6" y="T7"/>
                  </a:cxn>
                  <a:cxn ang="0">
                    <a:pos x="T8" y="T9"/>
                  </a:cxn>
                </a:cxnLst>
                <a:rect b="b" l="0" r="r" t="0"/>
                <a:pathLst>
                  <a:path h="15" w="6">
                    <a:moveTo>
                      <a:pt x="4" y="13"/>
                    </a:moveTo>
                    <a:cubicBezTo>
                      <a:pt x="5" y="9"/>
                      <a:pt x="6" y="6"/>
                      <a:pt x="5" y="2"/>
                    </a:cubicBezTo>
                    <a:cubicBezTo>
                      <a:pt x="5" y="1"/>
                      <a:pt x="3" y="0"/>
                      <a:pt x="3" y="2"/>
                    </a:cubicBezTo>
                    <a:cubicBezTo>
                      <a:pt x="1" y="5"/>
                      <a:pt x="1" y="9"/>
                      <a:pt x="0" y="12"/>
                    </a:cubicBezTo>
                    <a:cubicBezTo>
                      <a:pt x="0" y="14"/>
                      <a:pt x="4" y="15"/>
                      <a:pt x="4" y="1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69" name="Freeform 706"/>
              <p:cNvSpPr/>
              <p:nvPr/>
            </p:nvSpPr>
            <p:spPr bwMode="auto">
              <a:xfrm>
                <a:off x="5042" y="1328"/>
                <a:ext cx="12" cy="81"/>
              </a:xfrm>
              <a:custGeom>
                <a:gdLst>
                  <a:gd fmla="*/ 3 w 7" name="T0"/>
                  <a:gd fmla="*/ 44 h 46" name="T1"/>
                  <a:gd fmla="*/ 3 w 7" name="T2"/>
                  <a:gd fmla="*/ 2 h 46" name="T3"/>
                  <a:gd fmla="*/ 1 w 7" name="T4"/>
                  <a:gd fmla="*/ 2 h 46" name="T5"/>
                  <a:gd fmla="*/ 0 w 7" name="T6"/>
                  <a:gd fmla="*/ 43 h 46" name="T7"/>
                  <a:gd fmla="*/ 3 w 7" name="T8"/>
                  <a:gd fmla="*/ 44 h 46" name="T9"/>
                </a:gdLst>
                <a:cxnLst>
                  <a:cxn ang="0">
                    <a:pos x="T0" y="T1"/>
                  </a:cxn>
                  <a:cxn ang="0">
                    <a:pos x="T2" y="T3"/>
                  </a:cxn>
                  <a:cxn ang="0">
                    <a:pos x="T4" y="T5"/>
                  </a:cxn>
                  <a:cxn ang="0">
                    <a:pos x="T6" y="T7"/>
                  </a:cxn>
                  <a:cxn ang="0">
                    <a:pos x="T8" y="T9"/>
                  </a:cxn>
                </a:cxnLst>
                <a:rect b="b" l="0" r="r" t="0"/>
                <a:pathLst>
                  <a:path h="46" w="7">
                    <a:moveTo>
                      <a:pt x="3" y="44"/>
                    </a:moveTo>
                    <a:cubicBezTo>
                      <a:pt x="6" y="30"/>
                      <a:pt x="7" y="16"/>
                      <a:pt x="3" y="2"/>
                    </a:cubicBezTo>
                    <a:cubicBezTo>
                      <a:pt x="3" y="0"/>
                      <a:pt x="0" y="0"/>
                      <a:pt x="1" y="2"/>
                    </a:cubicBezTo>
                    <a:cubicBezTo>
                      <a:pt x="2" y="16"/>
                      <a:pt x="2" y="29"/>
                      <a:pt x="0" y="43"/>
                    </a:cubicBezTo>
                    <a:cubicBezTo>
                      <a:pt x="0" y="45"/>
                      <a:pt x="3" y="46"/>
                      <a:pt x="3" y="4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70" name="Freeform 707"/>
              <p:cNvSpPr/>
              <p:nvPr/>
            </p:nvSpPr>
            <p:spPr bwMode="auto">
              <a:xfrm>
                <a:off x="5059" y="1366"/>
                <a:ext cx="13" cy="58"/>
              </a:xfrm>
              <a:custGeom>
                <a:gdLst>
                  <a:gd fmla="*/ 3 w 7" name="T0"/>
                  <a:gd fmla="*/ 32 h 33" name="T1"/>
                  <a:gd fmla="*/ 3 w 7" name="T2"/>
                  <a:gd fmla="*/ 1 h 33" name="T3"/>
                  <a:gd fmla="*/ 1 w 7" name="T4"/>
                  <a:gd fmla="*/ 1 h 33" name="T5"/>
                  <a:gd fmla="*/ 0 w 7" name="T6"/>
                  <a:gd fmla="*/ 31 h 33" name="T7"/>
                  <a:gd fmla="*/ 3 w 7" name="T8"/>
                  <a:gd fmla="*/ 32 h 33" name="T9"/>
                </a:gdLst>
                <a:cxnLst>
                  <a:cxn ang="0">
                    <a:pos x="T0" y="T1"/>
                  </a:cxn>
                  <a:cxn ang="0">
                    <a:pos x="T2" y="T3"/>
                  </a:cxn>
                  <a:cxn ang="0">
                    <a:pos x="T4" y="T5"/>
                  </a:cxn>
                  <a:cxn ang="0">
                    <a:pos x="T6" y="T7"/>
                  </a:cxn>
                  <a:cxn ang="0">
                    <a:pos x="T8" y="T9"/>
                  </a:cxn>
                </a:cxnLst>
                <a:rect b="b" l="0" r="r" t="0"/>
                <a:pathLst>
                  <a:path h="33" w="7">
                    <a:moveTo>
                      <a:pt x="3" y="32"/>
                    </a:moveTo>
                    <a:cubicBezTo>
                      <a:pt x="6" y="22"/>
                      <a:pt x="7" y="11"/>
                      <a:pt x="3" y="1"/>
                    </a:cubicBezTo>
                    <a:cubicBezTo>
                      <a:pt x="3" y="0"/>
                      <a:pt x="0" y="0"/>
                      <a:pt x="1" y="1"/>
                    </a:cubicBezTo>
                    <a:cubicBezTo>
                      <a:pt x="1" y="11"/>
                      <a:pt x="2" y="21"/>
                      <a:pt x="0" y="31"/>
                    </a:cubicBezTo>
                    <a:cubicBezTo>
                      <a:pt x="0" y="33"/>
                      <a:pt x="3" y="33"/>
                      <a:pt x="3" y="3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71" name="Freeform 708"/>
              <p:cNvSpPr/>
              <p:nvPr/>
            </p:nvSpPr>
            <p:spPr bwMode="auto">
              <a:xfrm>
                <a:off x="5079" y="1388"/>
                <a:ext cx="15" cy="47"/>
              </a:xfrm>
              <a:custGeom>
                <a:gdLst>
                  <a:gd fmla="*/ 4 w 9" name="T0"/>
                  <a:gd fmla="*/ 26 h 27" name="T1"/>
                  <a:gd fmla="*/ 8 w 9" name="T2"/>
                  <a:gd fmla="*/ 2 h 27" name="T3"/>
                  <a:gd fmla="*/ 5 w 9" name="T4"/>
                  <a:gd fmla="*/ 2 h 27" name="T5"/>
                  <a:gd fmla="*/ 1 w 9" name="T6"/>
                  <a:gd fmla="*/ 24 h 27" name="T7"/>
                  <a:gd fmla="*/ 4 w 9" name="T8"/>
                  <a:gd fmla="*/ 26 h 27" name="T9"/>
                </a:gdLst>
                <a:cxnLst>
                  <a:cxn ang="0">
                    <a:pos x="T0" y="T1"/>
                  </a:cxn>
                  <a:cxn ang="0">
                    <a:pos x="T2" y="T3"/>
                  </a:cxn>
                  <a:cxn ang="0">
                    <a:pos x="T4" y="T5"/>
                  </a:cxn>
                  <a:cxn ang="0">
                    <a:pos x="T6" y="T7"/>
                  </a:cxn>
                  <a:cxn ang="0">
                    <a:pos x="T8" y="T9"/>
                  </a:cxn>
                </a:cxnLst>
                <a:rect b="b" l="0" r="r" t="0"/>
                <a:pathLst>
                  <a:path h="27" w="9">
                    <a:moveTo>
                      <a:pt x="4" y="26"/>
                    </a:moveTo>
                    <a:cubicBezTo>
                      <a:pt x="7" y="19"/>
                      <a:pt x="9" y="10"/>
                      <a:pt x="8" y="2"/>
                    </a:cubicBezTo>
                    <a:cubicBezTo>
                      <a:pt x="8" y="0"/>
                      <a:pt x="5" y="0"/>
                      <a:pt x="5" y="2"/>
                    </a:cubicBezTo>
                    <a:cubicBezTo>
                      <a:pt x="4" y="9"/>
                      <a:pt x="3" y="17"/>
                      <a:pt x="1" y="24"/>
                    </a:cubicBezTo>
                    <a:cubicBezTo>
                      <a:pt x="0" y="26"/>
                      <a:pt x="3" y="27"/>
                      <a:pt x="4" y="2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72" name="Freeform 709"/>
              <p:cNvSpPr/>
              <p:nvPr/>
            </p:nvSpPr>
            <p:spPr bwMode="auto">
              <a:xfrm>
                <a:off x="5103" y="1416"/>
                <a:ext cx="9" cy="40"/>
              </a:xfrm>
              <a:custGeom>
                <a:gdLst>
                  <a:gd fmla="*/ 3 w 5" name="T0"/>
                  <a:gd fmla="*/ 21 h 23" name="T1"/>
                  <a:gd fmla="*/ 4 w 5" name="T2"/>
                  <a:gd fmla="*/ 1 h 23" name="T3"/>
                  <a:gd fmla="*/ 1 w 5" name="T4"/>
                  <a:gd fmla="*/ 2 h 23" name="T5"/>
                  <a:gd fmla="*/ 0 w 5" name="T6"/>
                  <a:gd fmla="*/ 20 h 23" name="T7"/>
                  <a:gd fmla="*/ 3 w 5" name="T8"/>
                  <a:gd fmla="*/ 21 h 23" name="T9"/>
                </a:gdLst>
                <a:cxnLst>
                  <a:cxn ang="0">
                    <a:pos x="T0" y="T1"/>
                  </a:cxn>
                  <a:cxn ang="0">
                    <a:pos x="T2" y="T3"/>
                  </a:cxn>
                  <a:cxn ang="0">
                    <a:pos x="T4" y="T5"/>
                  </a:cxn>
                  <a:cxn ang="0">
                    <a:pos x="T6" y="T7"/>
                  </a:cxn>
                  <a:cxn ang="0">
                    <a:pos x="T8" y="T9"/>
                  </a:cxn>
                </a:cxnLst>
                <a:rect b="b" l="0" r="r" t="0"/>
                <a:pathLst>
                  <a:path h="23" w="5">
                    <a:moveTo>
                      <a:pt x="3" y="21"/>
                    </a:moveTo>
                    <a:cubicBezTo>
                      <a:pt x="5" y="14"/>
                      <a:pt x="5" y="8"/>
                      <a:pt x="4" y="1"/>
                    </a:cubicBezTo>
                    <a:cubicBezTo>
                      <a:pt x="3" y="0"/>
                      <a:pt x="1" y="0"/>
                      <a:pt x="1" y="2"/>
                    </a:cubicBezTo>
                    <a:cubicBezTo>
                      <a:pt x="1" y="8"/>
                      <a:pt x="1" y="14"/>
                      <a:pt x="0" y="20"/>
                    </a:cubicBezTo>
                    <a:cubicBezTo>
                      <a:pt x="0" y="22"/>
                      <a:pt x="3" y="23"/>
                      <a:pt x="3" y="2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73" name="Freeform 710"/>
              <p:cNvSpPr/>
              <p:nvPr/>
            </p:nvSpPr>
            <p:spPr bwMode="auto">
              <a:xfrm>
                <a:off x="5117" y="1458"/>
                <a:ext cx="11" cy="30"/>
              </a:xfrm>
              <a:custGeom>
                <a:gdLst>
                  <a:gd fmla="*/ 3 w 6" name="T0"/>
                  <a:gd fmla="*/ 15 h 17" name="T1"/>
                  <a:gd fmla="*/ 6 w 6" name="T2"/>
                  <a:gd fmla="*/ 2 h 17" name="T3"/>
                  <a:gd fmla="*/ 3 w 6" name="T4"/>
                  <a:gd fmla="*/ 1 h 17" name="T5"/>
                  <a:gd fmla="*/ 0 w 6" name="T6"/>
                  <a:gd fmla="*/ 14 h 17" name="T7"/>
                  <a:gd fmla="*/ 3 w 6" name="T8"/>
                  <a:gd fmla="*/ 15 h 17" name="T9"/>
                </a:gdLst>
                <a:cxnLst>
                  <a:cxn ang="0">
                    <a:pos x="T0" y="T1"/>
                  </a:cxn>
                  <a:cxn ang="0">
                    <a:pos x="T2" y="T3"/>
                  </a:cxn>
                  <a:cxn ang="0">
                    <a:pos x="T4" y="T5"/>
                  </a:cxn>
                  <a:cxn ang="0">
                    <a:pos x="T6" y="T7"/>
                  </a:cxn>
                  <a:cxn ang="0">
                    <a:pos x="T8" y="T9"/>
                  </a:cxn>
                </a:cxnLst>
                <a:rect b="b" l="0" r="r" t="0"/>
                <a:pathLst>
                  <a:path h="17" w="6">
                    <a:moveTo>
                      <a:pt x="3" y="15"/>
                    </a:moveTo>
                    <a:cubicBezTo>
                      <a:pt x="5" y="11"/>
                      <a:pt x="6" y="6"/>
                      <a:pt x="6" y="2"/>
                    </a:cubicBezTo>
                    <a:cubicBezTo>
                      <a:pt x="6" y="1"/>
                      <a:pt x="4" y="0"/>
                      <a:pt x="3" y="1"/>
                    </a:cubicBezTo>
                    <a:cubicBezTo>
                      <a:pt x="2" y="5"/>
                      <a:pt x="1" y="10"/>
                      <a:pt x="0" y="14"/>
                    </a:cubicBezTo>
                    <a:cubicBezTo>
                      <a:pt x="0" y="16"/>
                      <a:pt x="3" y="17"/>
                      <a:pt x="3" y="1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74" name="Freeform 711"/>
              <p:cNvSpPr/>
              <p:nvPr/>
            </p:nvSpPr>
            <p:spPr bwMode="auto">
              <a:xfrm>
                <a:off x="3892" y="1729"/>
                <a:ext cx="91" cy="16"/>
              </a:xfrm>
              <a:custGeom>
                <a:gdLst>
                  <a:gd fmla="*/ 3 w 52" name="T0"/>
                  <a:gd fmla="*/ 9 h 9" name="T1"/>
                  <a:gd fmla="*/ 49 w 52" name="T2"/>
                  <a:gd fmla="*/ 8 h 9" name="T3"/>
                  <a:gd fmla="*/ 50 w 52" name="T4"/>
                  <a:gd fmla="*/ 5 h 9" name="T5"/>
                  <a:gd fmla="*/ 2 w 52" name="T6"/>
                  <a:gd fmla="*/ 6 h 9" name="T7"/>
                  <a:gd fmla="*/ 3 w 52" name="T8"/>
                  <a:gd fmla="*/ 9 h 9" name="T9"/>
                </a:gdLst>
                <a:cxnLst>
                  <a:cxn ang="0">
                    <a:pos x="T0" y="T1"/>
                  </a:cxn>
                  <a:cxn ang="0">
                    <a:pos x="T2" y="T3"/>
                  </a:cxn>
                  <a:cxn ang="0">
                    <a:pos x="T4" y="T5"/>
                  </a:cxn>
                  <a:cxn ang="0">
                    <a:pos x="T6" y="T7"/>
                  </a:cxn>
                  <a:cxn ang="0">
                    <a:pos x="T8" y="T9"/>
                  </a:cxn>
                </a:cxnLst>
                <a:rect b="b" l="0" r="r" t="0"/>
                <a:pathLst>
                  <a:path h="9" w="52">
                    <a:moveTo>
                      <a:pt x="3" y="9"/>
                    </a:moveTo>
                    <a:cubicBezTo>
                      <a:pt x="19" y="6"/>
                      <a:pt x="33" y="7"/>
                      <a:pt x="49" y="8"/>
                    </a:cubicBezTo>
                    <a:cubicBezTo>
                      <a:pt x="51" y="9"/>
                      <a:pt x="52" y="6"/>
                      <a:pt x="50" y="5"/>
                    </a:cubicBezTo>
                    <a:cubicBezTo>
                      <a:pt x="35" y="0"/>
                      <a:pt x="17" y="1"/>
                      <a:pt x="2" y="6"/>
                    </a:cubicBezTo>
                    <a:cubicBezTo>
                      <a:pt x="0" y="7"/>
                      <a:pt x="1" y="9"/>
                      <a:pt x="3" y="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75" name="Freeform 712"/>
              <p:cNvSpPr/>
              <p:nvPr/>
            </p:nvSpPr>
            <p:spPr bwMode="auto">
              <a:xfrm>
                <a:off x="4467" y="1532"/>
                <a:ext cx="111" cy="30"/>
              </a:xfrm>
              <a:custGeom>
                <a:gdLst>
                  <a:gd fmla="*/ 1 w 63" name="T0"/>
                  <a:gd fmla="*/ 3 h 17" name="T1"/>
                  <a:gd fmla="*/ 31 w 63" name="T2"/>
                  <a:gd fmla="*/ 8 h 17" name="T3"/>
                  <a:gd fmla="*/ 60 w 63" name="T4"/>
                  <a:gd fmla="*/ 17 h 17" name="T5"/>
                  <a:gd fmla="*/ 62 w 63" name="T6"/>
                  <a:gd fmla="*/ 14 h 17" name="T7"/>
                  <a:gd fmla="*/ 2 w 63" name="T8"/>
                  <a:gd fmla="*/ 0 h 17" name="T9"/>
                  <a:gd fmla="*/ 1 w 63" name="T10"/>
                  <a:gd fmla="*/ 3 h 17" name="T11"/>
                </a:gdLst>
                <a:cxnLst>
                  <a:cxn ang="0">
                    <a:pos x="T0" y="T1"/>
                  </a:cxn>
                  <a:cxn ang="0">
                    <a:pos x="T2" y="T3"/>
                  </a:cxn>
                  <a:cxn ang="0">
                    <a:pos x="T4" y="T5"/>
                  </a:cxn>
                  <a:cxn ang="0">
                    <a:pos x="T6" y="T7"/>
                  </a:cxn>
                  <a:cxn ang="0">
                    <a:pos x="T8" y="T9"/>
                  </a:cxn>
                  <a:cxn ang="0">
                    <a:pos x="T10" y="T11"/>
                  </a:cxn>
                </a:cxnLst>
                <a:rect b="b" l="0" r="r" t="0"/>
                <a:pathLst>
                  <a:path h="17" w="62">
                    <a:moveTo>
                      <a:pt x="1" y="3"/>
                    </a:moveTo>
                    <a:cubicBezTo>
                      <a:pt x="11" y="5"/>
                      <a:pt x="22" y="6"/>
                      <a:pt x="31" y="8"/>
                    </a:cubicBezTo>
                    <a:cubicBezTo>
                      <a:pt x="41" y="10"/>
                      <a:pt x="50" y="14"/>
                      <a:pt x="60" y="17"/>
                    </a:cubicBezTo>
                    <a:cubicBezTo>
                      <a:pt x="62" y="17"/>
                      <a:pt x="63" y="15"/>
                      <a:pt x="62" y="14"/>
                    </a:cubicBezTo>
                    <a:cubicBezTo>
                      <a:pt x="47" y="2"/>
                      <a:pt x="21" y="0"/>
                      <a:pt x="2" y="0"/>
                    </a:cubicBezTo>
                    <a:cubicBezTo>
                      <a:pt x="0" y="0"/>
                      <a:pt x="0" y="2"/>
                      <a:pt x="1" y="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76" name="Freeform 713"/>
              <p:cNvSpPr/>
              <p:nvPr/>
            </p:nvSpPr>
            <p:spPr bwMode="auto">
              <a:xfrm>
                <a:off x="4469" y="1525"/>
                <a:ext cx="77" cy="24"/>
              </a:xfrm>
              <a:custGeom>
                <a:gdLst>
                  <a:gd fmla="*/ 1 w 44" name="T0"/>
                  <a:gd fmla="*/ 4 h 14" name="T1"/>
                  <a:gd fmla="*/ 21 w 44" name="T2"/>
                  <a:gd fmla="*/ 8 h 14" name="T3"/>
                  <a:gd fmla="*/ 41 w 44" name="T4"/>
                  <a:gd fmla="*/ 14 h 14" name="T5"/>
                  <a:gd fmla="*/ 42 w 44" name="T6"/>
                  <a:gd fmla="*/ 11 h 14" name="T7"/>
                  <a:gd fmla="*/ 2 w 44" name="T8"/>
                  <a:gd fmla="*/ 1 h 14" name="T9"/>
                  <a:gd fmla="*/ 1 w 44" name="T10"/>
                  <a:gd fmla="*/ 4 h 14" name="T11"/>
                </a:gdLst>
                <a:cxnLst>
                  <a:cxn ang="0">
                    <a:pos x="T0" y="T1"/>
                  </a:cxn>
                  <a:cxn ang="0">
                    <a:pos x="T2" y="T3"/>
                  </a:cxn>
                  <a:cxn ang="0">
                    <a:pos x="T4" y="T5"/>
                  </a:cxn>
                  <a:cxn ang="0">
                    <a:pos x="T6" y="T7"/>
                  </a:cxn>
                  <a:cxn ang="0">
                    <a:pos x="T8" y="T9"/>
                  </a:cxn>
                  <a:cxn ang="0">
                    <a:pos x="T10" y="T11"/>
                  </a:cxn>
                </a:cxnLst>
                <a:rect b="b" l="0" r="r" t="0"/>
                <a:pathLst>
                  <a:path h="14" w="44">
                    <a:moveTo>
                      <a:pt x="1" y="4"/>
                    </a:moveTo>
                    <a:cubicBezTo>
                      <a:pt x="8" y="5"/>
                      <a:pt x="15" y="6"/>
                      <a:pt x="21" y="8"/>
                    </a:cubicBezTo>
                    <a:cubicBezTo>
                      <a:pt x="28" y="10"/>
                      <a:pt x="34" y="12"/>
                      <a:pt x="41" y="14"/>
                    </a:cubicBezTo>
                    <a:cubicBezTo>
                      <a:pt x="43" y="14"/>
                      <a:pt x="44" y="12"/>
                      <a:pt x="42" y="11"/>
                    </a:cubicBezTo>
                    <a:cubicBezTo>
                      <a:pt x="31" y="4"/>
                      <a:pt x="15" y="0"/>
                      <a:pt x="2" y="1"/>
                    </a:cubicBezTo>
                    <a:cubicBezTo>
                      <a:pt x="0" y="1"/>
                      <a:pt x="0" y="3"/>
                      <a:pt x="1"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77" name="Freeform 714"/>
              <p:cNvSpPr/>
              <p:nvPr/>
            </p:nvSpPr>
            <p:spPr bwMode="auto">
              <a:xfrm>
                <a:off x="4535" y="886"/>
                <a:ext cx="71" cy="28"/>
              </a:xfrm>
              <a:custGeom>
                <a:gdLst>
                  <a:gd fmla="*/ 38 w 40" name="T0"/>
                  <a:gd fmla="*/ 1 h 16" name="T1"/>
                  <a:gd fmla="*/ 2 w 40" name="T2"/>
                  <a:gd fmla="*/ 13 h 16" name="T3"/>
                  <a:gd fmla="*/ 3 w 40" name="T4"/>
                  <a:gd fmla="*/ 15 h 16" name="T5"/>
                  <a:gd fmla="*/ 38 w 40" name="T6"/>
                  <a:gd fmla="*/ 4 h 16" name="T7"/>
                  <a:gd fmla="*/ 38 w 40" name="T8"/>
                  <a:gd fmla="*/ 1 h 16" name="T9"/>
                </a:gdLst>
                <a:cxnLst>
                  <a:cxn ang="0">
                    <a:pos x="T0" y="T1"/>
                  </a:cxn>
                  <a:cxn ang="0">
                    <a:pos x="T2" y="T3"/>
                  </a:cxn>
                  <a:cxn ang="0">
                    <a:pos x="T4" y="T5"/>
                  </a:cxn>
                  <a:cxn ang="0">
                    <a:pos x="T6" y="T7"/>
                  </a:cxn>
                  <a:cxn ang="0">
                    <a:pos x="T8" y="T9"/>
                  </a:cxn>
                </a:cxnLst>
                <a:rect b="b" l="0" r="r" t="0"/>
                <a:pathLst>
                  <a:path h="16" w="40">
                    <a:moveTo>
                      <a:pt x="38" y="1"/>
                    </a:moveTo>
                    <a:cubicBezTo>
                      <a:pt x="25" y="0"/>
                      <a:pt x="12" y="5"/>
                      <a:pt x="2" y="13"/>
                    </a:cubicBezTo>
                    <a:cubicBezTo>
                      <a:pt x="0" y="14"/>
                      <a:pt x="2" y="16"/>
                      <a:pt x="3" y="15"/>
                    </a:cubicBezTo>
                    <a:cubicBezTo>
                      <a:pt x="14" y="9"/>
                      <a:pt x="26" y="5"/>
                      <a:pt x="38" y="4"/>
                    </a:cubicBezTo>
                    <a:cubicBezTo>
                      <a:pt x="40" y="4"/>
                      <a:pt x="40" y="1"/>
                      <a:pt x="38"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78" name="Freeform 715"/>
              <p:cNvSpPr/>
              <p:nvPr/>
            </p:nvSpPr>
            <p:spPr bwMode="auto">
              <a:xfrm>
                <a:off x="4477" y="885"/>
                <a:ext cx="51" cy="28"/>
              </a:xfrm>
              <a:custGeom>
                <a:gdLst>
                  <a:gd fmla="*/ 27 w 29" name="T0"/>
                  <a:gd fmla="*/ 0 h 16" name="T1"/>
                  <a:gd fmla="*/ 1 w 29" name="T2"/>
                  <a:gd fmla="*/ 13 h 16" name="T3"/>
                  <a:gd fmla="*/ 3 w 29" name="T4"/>
                  <a:gd fmla="*/ 15 h 16" name="T5"/>
                  <a:gd fmla="*/ 28 w 29" name="T6"/>
                  <a:gd fmla="*/ 3 h 16" name="T7"/>
                  <a:gd fmla="*/ 27 w 29" name="T8"/>
                  <a:gd fmla="*/ 0 h 16" name="T9"/>
                </a:gdLst>
                <a:cxnLst>
                  <a:cxn ang="0">
                    <a:pos x="T0" y="T1"/>
                  </a:cxn>
                  <a:cxn ang="0">
                    <a:pos x="T2" y="T3"/>
                  </a:cxn>
                  <a:cxn ang="0">
                    <a:pos x="T4" y="T5"/>
                  </a:cxn>
                  <a:cxn ang="0">
                    <a:pos x="T6" y="T7"/>
                  </a:cxn>
                  <a:cxn ang="0">
                    <a:pos x="T8" y="T9"/>
                  </a:cxn>
                </a:cxnLst>
                <a:rect b="b" l="0" r="r" t="0"/>
                <a:pathLst>
                  <a:path h="16" w="28">
                    <a:moveTo>
                      <a:pt x="27" y="0"/>
                    </a:moveTo>
                    <a:cubicBezTo>
                      <a:pt x="17" y="2"/>
                      <a:pt x="7" y="5"/>
                      <a:pt x="1" y="13"/>
                    </a:cubicBezTo>
                    <a:cubicBezTo>
                      <a:pt x="0" y="14"/>
                      <a:pt x="1" y="16"/>
                      <a:pt x="3" y="15"/>
                    </a:cubicBezTo>
                    <a:cubicBezTo>
                      <a:pt x="10" y="10"/>
                      <a:pt x="18" y="5"/>
                      <a:pt x="28" y="3"/>
                    </a:cubicBezTo>
                    <a:cubicBezTo>
                      <a:pt x="29" y="3"/>
                      <a:pt x="29" y="0"/>
                      <a:pt x="27" y="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79" name="Freeform 716"/>
              <p:cNvSpPr/>
              <p:nvPr/>
            </p:nvSpPr>
            <p:spPr bwMode="auto">
              <a:xfrm>
                <a:off x="4396" y="900"/>
                <a:ext cx="50" cy="34"/>
              </a:xfrm>
              <a:custGeom>
                <a:gdLst>
                  <a:gd fmla="*/ 26 w 28" name="T0"/>
                  <a:gd fmla="*/ 0 h 19" name="T1"/>
                  <a:gd fmla="*/ 1 w 28" name="T2"/>
                  <a:gd fmla="*/ 15 h 19" name="T3"/>
                  <a:gd fmla="*/ 3 w 28" name="T4"/>
                  <a:gd fmla="*/ 18 h 19" name="T5"/>
                  <a:gd fmla="*/ 27 w 28" name="T6"/>
                  <a:gd fmla="*/ 3 h 19" name="T7"/>
                  <a:gd fmla="*/ 26 w 28" name="T8"/>
                  <a:gd fmla="*/ 0 h 19" name="T9"/>
                </a:gdLst>
                <a:cxnLst>
                  <a:cxn ang="0">
                    <a:pos x="T0" y="T1"/>
                  </a:cxn>
                  <a:cxn ang="0">
                    <a:pos x="T2" y="T3"/>
                  </a:cxn>
                  <a:cxn ang="0">
                    <a:pos x="T4" y="T5"/>
                  </a:cxn>
                  <a:cxn ang="0">
                    <a:pos x="T6" y="T7"/>
                  </a:cxn>
                  <a:cxn ang="0">
                    <a:pos x="T8" y="T9"/>
                  </a:cxn>
                </a:cxnLst>
                <a:rect b="b" l="0" r="r" t="0"/>
                <a:pathLst>
                  <a:path h="19" w="28">
                    <a:moveTo>
                      <a:pt x="26" y="0"/>
                    </a:moveTo>
                    <a:cubicBezTo>
                      <a:pt x="17" y="3"/>
                      <a:pt x="7" y="8"/>
                      <a:pt x="1" y="15"/>
                    </a:cubicBezTo>
                    <a:cubicBezTo>
                      <a:pt x="0" y="16"/>
                      <a:pt x="2" y="19"/>
                      <a:pt x="3" y="18"/>
                    </a:cubicBezTo>
                    <a:cubicBezTo>
                      <a:pt x="11" y="12"/>
                      <a:pt x="18" y="6"/>
                      <a:pt x="27" y="3"/>
                    </a:cubicBezTo>
                    <a:cubicBezTo>
                      <a:pt x="28" y="2"/>
                      <a:pt x="28" y="0"/>
                      <a:pt x="26" y="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80" name="Freeform 717"/>
              <p:cNvSpPr/>
              <p:nvPr/>
            </p:nvSpPr>
            <p:spPr bwMode="auto">
              <a:xfrm>
                <a:off x="4071" y="818"/>
                <a:ext cx="56" cy="35"/>
              </a:xfrm>
              <a:custGeom>
                <a:gdLst>
                  <a:gd fmla="*/ 4 w 32" name="T0"/>
                  <a:gd fmla="*/ 19 h 20" name="T1"/>
                  <a:gd fmla="*/ 30 w 32" name="T2"/>
                  <a:gd fmla="*/ 3 h 20" name="T3"/>
                  <a:gd fmla="*/ 29 w 32" name="T4"/>
                  <a:gd fmla="*/ 1 h 20" name="T5"/>
                  <a:gd fmla="*/ 1 w 32" name="T6"/>
                  <a:gd fmla="*/ 17 h 20" name="T7"/>
                  <a:gd fmla="*/ 4 w 32" name="T8"/>
                  <a:gd fmla="*/ 19 h 20" name="T9"/>
                </a:gdLst>
                <a:cxnLst>
                  <a:cxn ang="0">
                    <a:pos x="T0" y="T1"/>
                  </a:cxn>
                  <a:cxn ang="0">
                    <a:pos x="T2" y="T3"/>
                  </a:cxn>
                  <a:cxn ang="0">
                    <a:pos x="T4" y="T5"/>
                  </a:cxn>
                  <a:cxn ang="0">
                    <a:pos x="T6" y="T7"/>
                  </a:cxn>
                  <a:cxn ang="0">
                    <a:pos x="T8" y="T9"/>
                  </a:cxn>
                </a:cxnLst>
                <a:rect b="b" l="0" r="r" t="0"/>
                <a:pathLst>
                  <a:path h="20" w="32">
                    <a:moveTo>
                      <a:pt x="4" y="19"/>
                    </a:moveTo>
                    <a:cubicBezTo>
                      <a:pt x="12" y="12"/>
                      <a:pt x="21" y="8"/>
                      <a:pt x="30" y="3"/>
                    </a:cubicBezTo>
                    <a:cubicBezTo>
                      <a:pt x="32" y="3"/>
                      <a:pt x="31" y="0"/>
                      <a:pt x="29" y="1"/>
                    </a:cubicBezTo>
                    <a:cubicBezTo>
                      <a:pt x="19" y="3"/>
                      <a:pt x="9" y="10"/>
                      <a:pt x="1" y="17"/>
                    </a:cubicBezTo>
                    <a:cubicBezTo>
                      <a:pt x="0" y="18"/>
                      <a:pt x="2" y="20"/>
                      <a:pt x="4" y="1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81" name="Freeform 718"/>
              <p:cNvSpPr/>
              <p:nvPr/>
            </p:nvSpPr>
            <p:spPr bwMode="auto">
              <a:xfrm>
                <a:off x="4149" y="821"/>
                <a:ext cx="40" cy="23"/>
              </a:xfrm>
              <a:custGeom>
                <a:gdLst>
                  <a:gd fmla="*/ 3 w 23" name="T0"/>
                  <a:gd fmla="*/ 12 h 13" name="T1"/>
                  <a:gd fmla="*/ 21 w 23" name="T2"/>
                  <a:gd fmla="*/ 3 h 13" name="T3"/>
                  <a:gd fmla="*/ 21 w 23" name="T4"/>
                  <a:gd fmla="*/ 0 h 13" name="T5"/>
                  <a:gd fmla="*/ 2 w 23" name="T6"/>
                  <a:gd fmla="*/ 9 h 13" name="T7"/>
                  <a:gd fmla="*/ 3 w 23" name="T8"/>
                  <a:gd fmla="*/ 12 h 13" name="T9"/>
                </a:gdLst>
                <a:cxnLst>
                  <a:cxn ang="0">
                    <a:pos x="T0" y="T1"/>
                  </a:cxn>
                  <a:cxn ang="0">
                    <a:pos x="T2" y="T3"/>
                  </a:cxn>
                  <a:cxn ang="0">
                    <a:pos x="T4" y="T5"/>
                  </a:cxn>
                  <a:cxn ang="0">
                    <a:pos x="T6" y="T7"/>
                  </a:cxn>
                  <a:cxn ang="0">
                    <a:pos x="T8" y="T9"/>
                  </a:cxn>
                </a:cxnLst>
                <a:rect b="b" l="0" r="r" t="0"/>
                <a:pathLst>
                  <a:path h="13" w="23">
                    <a:moveTo>
                      <a:pt x="3" y="12"/>
                    </a:moveTo>
                    <a:cubicBezTo>
                      <a:pt x="9" y="8"/>
                      <a:pt x="15" y="5"/>
                      <a:pt x="21" y="3"/>
                    </a:cubicBezTo>
                    <a:cubicBezTo>
                      <a:pt x="23" y="2"/>
                      <a:pt x="22" y="0"/>
                      <a:pt x="21" y="0"/>
                    </a:cubicBezTo>
                    <a:cubicBezTo>
                      <a:pt x="14" y="2"/>
                      <a:pt x="8" y="5"/>
                      <a:pt x="2" y="9"/>
                    </a:cubicBezTo>
                    <a:cubicBezTo>
                      <a:pt x="0" y="10"/>
                      <a:pt x="2" y="13"/>
                      <a:pt x="3" y="1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82" name="Freeform 719"/>
              <p:cNvSpPr/>
              <p:nvPr/>
            </p:nvSpPr>
            <p:spPr bwMode="auto">
              <a:xfrm>
                <a:off x="4194" y="834"/>
                <a:ext cx="39" cy="22"/>
              </a:xfrm>
              <a:custGeom>
                <a:gdLst>
                  <a:gd fmla="*/ 5 w 22" name="T0"/>
                  <a:gd fmla="*/ 11 h 13" name="T1"/>
                  <a:gd fmla="*/ 20 w 22" name="T2"/>
                  <a:gd fmla="*/ 3 h 13" name="T3"/>
                  <a:gd fmla="*/ 19 w 22" name="T4"/>
                  <a:gd fmla="*/ 0 h 13" name="T5"/>
                  <a:gd fmla="*/ 2 w 22" name="T6"/>
                  <a:gd fmla="*/ 9 h 13" name="T7"/>
                  <a:gd fmla="*/ 5 w 22" name="T8"/>
                  <a:gd fmla="*/ 11 h 13" name="T9"/>
                </a:gdLst>
                <a:cxnLst>
                  <a:cxn ang="0">
                    <a:pos x="T0" y="T1"/>
                  </a:cxn>
                  <a:cxn ang="0">
                    <a:pos x="T2" y="T3"/>
                  </a:cxn>
                  <a:cxn ang="0">
                    <a:pos x="T4" y="T5"/>
                  </a:cxn>
                  <a:cxn ang="0">
                    <a:pos x="T6" y="T7"/>
                  </a:cxn>
                  <a:cxn ang="0">
                    <a:pos x="T8" y="T9"/>
                  </a:cxn>
                </a:cxnLst>
                <a:rect b="b" l="0" r="r" t="0"/>
                <a:pathLst>
                  <a:path h="13" w="22">
                    <a:moveTo>
                      <a:pt x="5" y="11"/>
                    </a:moveTo>
                    <a:cubicBezTo>
                      <a:pt x="9" y="8"/>
                      <a:pt x="15" y="5"/>
                      <a:pt x="20" y="3"/>
                    </a:cubicBezTo>
                    <a:cubicBezTo>
                      <a:pt x="22" y="2"/>
                      <a:pt x="20" y="0"/>
                      <a:pt x="19" y="0"/>
                    </a:cubicBezTo>
                    <a:cubicBezTo>
                      <a:pt x="13" y="1"/>
                      <a:pt x="7" y="5"/>
                      <a:pt x="2" y="9"/>
                    </a:cubicBezTo>
                    <a:cubicBezTo>
                      <a:pt x="0" y="10"/>
                      <a:pt x="3" y="13"/>
                      <a:pt x="5" y="1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83" name="Freeform 720"/>
              <p:cNvSpPr/>
              <p:nvPr/>
            </p:nvSpPr>
            <p:spPr bwMode="auto">
              <a:xfrm>
                <a:off x="4256" y="855"/>
                <a:ext cx="31" cy="19"/>
              </a:xfrm>
              <a:custGeom>
                <a:gdLst>
                  <a:gd fmla="*/ 4 w 18" name="T0"/>
                  <a:gd fmla="*/ 9 h 11" name="T1"/>
                  <a:gd fmla="*/ 16 w 18" name="T2"/>
                  <a:gd fmla="*/ 4 h 11" name="T3"/>
                  <a:gd fmla="*/ 15 w 18" name="T4"/>
                  <a:gd fmla="*/ 1 h 11" name="T5"/>
                  <a:gd fmla="*/ 1 w 18" name="T6"/>
                  <a:gd fmla="*/ 7 h 11" name="T7"/>
                  <a:gd fmla="*/ 4 w 18" name="T8"/>
                  <a:gd fmla="*/ 9 h 11" name="T9"/>
                </a:gdLst>
                <a:cxnLst>
                  <a:cxn ang="0">
                    <a:pos x="T0" y="T1"/>
                  </a:cxn>
                  <a:cxn ang="0">
                    <a:pos x="T2" y="T3"/>
                  </a:cxn>
                  <a:cxn ang="0">
                    <a:pos x="T4" y="T5"/>
                  </a:cxn>
                  <a:cxn ang="0">
                    <a:pos x="T6" y="T7"/>
                  </a:cxn>
                  <a:cxn ang="0">
                    <a:pos x="T8" y="T9"/>
                  </a:cxn>
                </a:cxnLst>
                <a:rect b="b" l="0" r="r" t="0"/>
                <a:pathLst>
                  <a:path h="11" w="18">
                    <a:moveTo>
                      <a:pt x="4" y="9"/>
                    </a:moveTo>
                    <a:cubicBezTo>
                      <a:pt x="7" y="6"/>
                      <a:pt x="11" y="5"/>
                      <a:pt x="16" y="4"/>
                    </a:cubicBezTo>
                    <a:cubicBezTo>
                      <a:pt x="18" y="4"/>
                      <a:pt x="17" y="1"/>
                      <a:pt x="15" y="1"/>
                    </a:cubicBezTo>
                    <a:cubicBezTo>
                      <a:pt x="10" y="0"/>
                      <a:pt x="5" y="3"/>
                      <a:pt x="1" y="7"/>
                    </a:cubicBezTo>
                    <a:cubicBezTo>
                      <a:pt x="0" y="9"/>
                      <a:pt x="2" y="11"/>
                      <a:pt x="4" y="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84" name="Freeform 721"/>
              <p:cNvSpPr/>
              <p:nvPr/>
            </p:nvSpPr>
            <p:spPr bwMode="auto">
              <a:xfrm>
                <a:off x="4020" y="819"/>
                <a:ext cx="57" cy="50"/>
              </a:xfrm>
              <a:custGeom>
                <a:gdLst>
                  <a:gd fmla="*/ 4 w 32" name="T0"/>
                  <a:gd fmla="*/ 26 h 28" name="T1"/>
                  <a:gd fmla="*/ 31 w 32" name="T2"/>
                  <a:gd fmla="*/ 3 h 28" name="T3"/>
                  <a:gd fmla="*/ 30 w 32" name="T4"/>
                  <a:gd fmla="*/ 1 h 28" name="T5"/>
                  <a:gd fmla="*/ 1 w 32" name="T6"/>
                  <a:gd fmla="*/ 24 h 28" name="T7"/>
                  <a:gd fmla="*/ 4 w 32" name="T8"/>
                  <a:gd fmla="*/ 26 h 28" name="T9"/>
                </a:gdLst>
                <a:cxnLst>
                  <a:cxn ang="0">
                    <a:pos x="T0" y="T1"/>
                  </a:cxn>
                  <a:cxn ang="0">
                    <a:pos x="T2" y="T3"/>
                  </a:cxn>
                  <a:cxn ang="0">
                    <a:pos x="T4" y="T5"/>
                  </a:cxn>
                  <a:cxn ang="0">
                    <a:pos x="T6" y="T7"/>
                  </a:cxn>
                  <a:cxn ang="0">
                    <a:pos x="T8" y="T9"/>
                  </a:cxn>
                </a:cxnLst>
                <a:rect b="b" l="0" r="r" t="0"/>
                <a:pathLst>
                  <a:path h="28" w="32">
                    <a:moveTo>
                      <a:pt x="4" y="26"/>
                    </a:moveTo>
                    <a:cubicBezTo>
                      <a:pt x="10" y="15"/>
                      <a:pt x="19" y="8"/>
                      <a:pt x="31" y="3"/>
                    </a:cubicBezTo>
                    <a:cubicBezTo>
                      <a:pt x="32" y="3"/>
                      <a:pt x="32" y="0"/>
                      <a:pt x="30" y="1"/>
                    </a:cubicBezTo>
                    <a:cubicBezTo>
                      <a:pt x="17" y="4"/>
                      <a:pt x="7" y="12"/>
                      <a:pt x="1" y="24"/>
                    </a:cubicBezTo>
                    <a:cubicBezTo>
                      <a:pt x="0" y="26"/>
                      <a:pt x="3" y="28"/>
                      <a:pt x="4" y="2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85" name="Freeform 722"/>
              <p:cNvSpPr/>
              <p:nvPr/>
            </p:nvSpPr>
            <p:spPr bwMode="auto">
              <a:xfrm>
                <a:off x="3969" y="851"/>
                <a:ext cx="41" cy="44"/>
              </a:xfrm>
              <a:custGeom>
                <a:gdLst>
                  <a:gd fmla="*/ 4 w 23" name="T0"/>
                  <a:gd fmla="*/ 23 h 25" name="T1"/>
                  <a:gd fmla="*/ 21 w 23" name="T2"/>
                  <a:gd fmla="*/ 3 h 25" name="T3"/>
                  <a:gd fmla="*/ 20 w 23" name="T4"/>
                  <a:gd fmla="*/ 0 h 25" name="T5"/>
                  <a:gd fmla="*/ 1 w 23" name="T6"/>
                  <a:gd fmla="*/ 22 h 25" name="T7"/>
                  <a:gd fmla="*/ 4 w 23" name="T8"/>
                  <a:gd fmla="*/ 23 h 25" name="T9"/>
                </a:gdLst>
                <a:cxnLst>
                  <a:cxn ang="0">
                    <a:pos x="T0" y="T1"/>
                  </a:cxn>
                  <a:cxn ang="0">
                    <a:pos x="T2" y="T3"/>
                  </a:cxn>
                  <a:cxn ang="0">
                    <a:pos x="T4" y="T5"/>
                  </a:cxn>
                  <a:cxn ang="0">
                    <a:pos x="T6" y="T7"/>
                  </a:cxn>
                  <a:cxn ang="0">
                    <a:pos x="T8" y="T9"/>
                  </a:cxn>
                </a:cxnLst>
                <a:rect b="b" l="0" r="r" t="0"/>
                <a:pathLst>
                  <a:path h="25" w="23">
                    <a:moveTo>
                      <a:pt x="4" y="23"/>
                    </a:moveTo>
                    <a:cubicBezTo>
                      <a:pt x="7" y="15"/>
                      <a:pt x="14" y="8"/>
                      <a:pt x="21" y="3"/>
                    </a:cubicBezTo>
                    <a:cubicBezTo>
                      <a:pt x="23" y="2"/>
                      <a:pt x="21" y="0"/>
                      <a:pt x="20" y="0"/>
                    </a:cubicBezTo>
                    <a:cubicBezTo>
                      <a:pt x="11" y="5"/>
                      <a:pt x="4" y="13"/>
                      <a:pt x="1" y="22"/>
                    </a:cubicBezTo>
                    <a:cubicBezTo>
                      <a:pt x="0" y="24"/>
                      <a:pt x="3" y="25"/>
                      <a:pt x="4" y="2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86" name="Freeform 723"/>
              <p:cNvSpPr/>
              <p:nvPr/>
            </p:nvSpPr>
            <p:spPr bwMode="auto">
              <a:xfrm>
                <a:off x="3500" y="976"/>
                <a:ext cx="90" cy="32"/>
              </a:xfrm>
              <a:custGeom>
                <a:gdLst>
                  <a:gd fmla="*/ 2 w 51" name="T0"/>
                  <a:gd fmla="*/ 17 h 18" name="T1"/>
                  <a:gd fmla="*/ 49 w 51" name="T2"/>
                  <a:gd fmla="*/ 3 h 18" name="T3"/>
                  <a:gd fmla="*/ 48 w 51" name="T4"/>
                  <a:gd fmla="*/ 0 h 18" name="T5"/>
                  <a:gd fmla="*/ 1 w 51" name="T6"/>
                  <a:gd fmla="*/ 15 h 18" name="T7"/>
                  <a:gd fmla="*/ 2 w 51" name="T8"/>
                  <a:gd fmla="*/ 17 h 18" name="T9"/>
                </a:gdLst>
                <a:cxnLst>
                  <a:cxn ang="0">
                    <a:pos x="T0" y="T1"/>
                  </a:cxn>
                  <a:cxn ang="0">
                    <a:pos x="T2" y="T3"/>
                  </a:cxn>
                  <a:cxn ang="0">
                    <a:pos x="T4" y="T5"/>
                  </a:cxn>
                  <a:cxn ang="0">
                    <a:pos x="T6" y="T7"/>
                  </a:cxn>
                  <a:cxn ang="0">
                    <a:pos x="T8" y="T9"/>
                  </a:cxn>
                </a:cxnLst>
                <a:rect b="b" l="0" r="r" t="0"/>
                <a:pathLst>
                  <a:path h="18" w="51">
                    <a:moveTo>
                      <a:pt x="2" y="17"/>
                    </a:moveTo>
                    <a:cubicBezTo>
                      <a:pt x="18" y="12"/>
                      <a:pt x="33" y="7"/>
                      <a:pt x="49" y="3"/>
                    </a:cubicBezTo>
                    <a:cubicBezTo>
                      <a:pt x="51" y="2"/>
                      <a:pt x="50" y="0"/>
                      <a:pt x="48" y="0"/>
                    </a:cubicBezTo>
                    <a:cubicBezTo>
                      <a:pt x="32" y="2"/>
                      <a:pt x="16" y="8"/>
                      <a:pt x="1" y="15"/>
                    </a:cubicBezTo>
                    <a:cubicBezTo>
                      <a:pt x="0" y="15"/>
                      <a:pt x="1" y="18"/>
                      <a:pt x="2" y="1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87" name="Freeform 724"/>
              <p:cNvSpPr/>
              <p:nvPr/>
            </p:nvSpPr>
            <p:spPr bwMode="auto">
              <a:xfrm>
                <a:off x="3579" y="944"/>
                <a:ext cx="67" cy="13"/>
              </a:xfrm>
              <a:custGeom>
                <a:gdLst>
                  <a:gd fmla="*/ 2 w 38" name="T0"/>
                  <a:gd fmla="*/ 7 h 7" name="T1"/>
                  <a:gd fmla="*/ 37 w 38" name="T2"/>
                  <a:gd fmla="*/ 4 h 7" name="T3"/>
                  <a:gd fmla="*/ 37 w 38" name="T4"/>
                  <a:gd fmla="*/ 1 h 7" name="T5"/>
                  <a:gd fmla="*/ 2 w 38" name="T6"/>
                  <a:gd fmla="*/ 4 h 7" name="T7"/>
                  <a:gd fmla="*/ 2 w 38" name="T8"/>
                  <a:gd fmla="*/ 7 h 7" name="T9"/>
                </a:gdLst>
                <a:cxnLst>
                  <a:cxn ang="0">
                    <a:pos x="T0" y="T1"/>
                  </a:cxn>
                  <a:cxn ang="0">
                    <a:pos x="T2" y="T3"/>
                  </a:cxn>
                  <a:cxn ang="0">
                    <a:pos x="T4" y="T5"/>
                  </a:cxn>
                  <a:cxn ang="0">
                    <a:pos x="T6" y="T7"/>
                  </a:cxn>
                  <a:cxn ang="0">
                    <a:pos x="T8" y="T9"/>
                  </a:cxn>
                </a:cxnLst>
                <a:rect b="b" l="0" r="r" t="0"/>
                <a:pathLst>
                  <a:path h="7" w="38">
                    <a:moveTo>
                      <a:pt x="2" y="7"/>
                    </a:moveTo>
                    <a:cubicBezTo>
                      <a:pt x="14" y="6"/>
                      <a:pt x="25" y="5"/>
                      <a:pt x="37" y="4"/>
                    </a:cubicBezTo>
                    <a:cubicBezTo>
                      <a:pt x="38" y="4"/>
                      <a:pt x="38" y="1"/>
                      <a:pt x="37" y="1"/>
                    </a:cubicBezTo>
                    <a:cubicBezTo>
                      <a:pt x="25" y="0"/>
                      <a:pt x="13" y="1"/>
                      <a:pt x="2" y="4"/>
                    </a:cubicBezTo>
                    <a:cubicBezTo>
                      <a:pt x="0" y="5"/>
                      <a:pt x="1" y="7"/>
                      <a:pt x="2" y="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88" name="Freeform 725"/>
              <p:cNvSpPr/>
              <p:nvPr/>
            </p:nvSpPr>
            <p:spPr bwMode="auto">
              <a:xfrm>
                <a:off x="3635" y="913"/>
                <a:ext cx="64" cy="19"/>
              </a:xfrm>
              <a:custGeom>
                <a:gdLst>
                  <a:gd fmla="*/ 3 w 36" name="T0"/>
                  <a:gd fmla="*/ 10 h 11" name="T1"/>
                  <a:gd fmla="*/ 34 w 36" name="T2"/>
                  <a:gd fmla="*/ 5 h 11" name="T3"/>
                  <a:gd fmla="*/ 35 w 36" name="T4"/>
                  <a:gd fmla="*/ 2 h 11" name="T5"/>
                  <a:gd fmla="*/ 2 w 36" name="T6"/>
                  <a:gd fmla="*/ 7 h 11" name="T7"/>
                  <a:gd fmla="*/ 3 w 36" name="T8"/>
                  <a:gd fmla="*/ 10 h 11" name="T9"/>
                </a:gdLst>
                <a:cxnLst>
                  <a:cxn ang="0">
                    <a:pos x="T0" y="T1"/>
                  </a:cxn>
                  <a:cxn ang="0">
                    <a:pos x="T2" y="T3"/>
                  </a:cxn>
                  <a:cxn ang="0">
                    <a:pos x="T4" y="T5"/>
                  </a:cxn>
                  <a:cxn ang="0">
                    <a:pos x="T6" y="T7"/>
                  </a:cxn>
                  <a:cxn ang="0">
                    <a:pos x="T8" y="T9"/>
                  </a:cxn>
                </a:cxnLst>
                <a:rect b="b" l="0" r="r" t="0"/>
                <a:pathLst>
                  <a:path h="11" w="36">
                    <a:moveTo>
                      <a:pt x="3" y="10"/>
                    </a:moveTo>
                    <a:cubicBezTo>
                      <a:pt x="14" y="7"/>
                      <a:pt x="24" y="6"/>
                      <a:pt x="34" y="5"/>
                    </a:cubicBezTo>
                    <a:cubicBezTo>
                      <a:pt x="36" y="5"/>
                      <a:pt x="36" y="3"/>
                      <a:pt x="35" y="2"/>
                    </a:cubicBezTo>
                    <a:cubicBezTo>
                      <a:pt x="24" y="0"/>
                      <a:pt x="12" y="3"/>
                      <a:pt x="2" y="7"/>
                    </a:cubicBezTo>
                    <a:cubicBezTo>
                      <a:pt x="0" y="8"/>
                      <a:pt x="2" y="11"/>
                      <a:pt x="3" y="1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89" name="Freeform 726"/>
              <p:cNvSpPr/>
              <p:nvPr/>
            </p:nvSpPr>
            <p:spPr bwMode="auto">
              <a:xfrm>
                <a:off x="3700" y="890"/>
                <a:ext cx="69" cy="17"/>
              </a:xfrm>
              <a:custGeom>
                <a:gdLst>
                  <a:gd fmla="*/ 3 w 39" name="T0"/>
                  <a:gd fmla="*/ 9 h 10" name="T1"/>
                  <a:gd fmla="*/ 37 w 39" name="T2"/>
                  <a:gd fmla="*/ 5 h 10" name="T3"/>
                  <a:gd fmla="*/ 38 w 39" name="T4"/>
                  <a:gd fmla="*/ 2 h 10" name="T5"/>
                  <a:gd fmla="*/ 2 w 39" name="T6"/>
                  <a:gd fmla="*/ 6 h 10" name="T7"/>
                  <a:gd fmla="*/ 3 w 39" name="T8"/>
                  <a:gd fmla="*/ 9 h 10" name="T9"/>
                </a:gdLst>
                <a:cxnLst>
                  <a:cxn ang="0">
                    <a:pos x="T0" y="T1"/>
                  </a:cxn>
                  <a:cxn ang="0">
                    <a:pos x="T2" y="T3"/>
                  </a:cxn>
                  <a:cxn ang="0">
                    <a:pos x="T4" y="T5"/>
                  </a:cxn>
                  <a:cxn ang="0">
                    <a:pos x="T6" y="T7"/>
                  </a:cxn>
                  <a:cxn ang="0">
                    <a:pos x="T8" y="T9"/>
                  </a:cxn>
                </a:cxnLst>
                <a:rect b="b" l="0" r="r" t="0"/>
                <a:pathLst>
                  <a:path h="10" w="39">
                    <a:moveTo>
                      <a:pt x="3" y="9"/>
                    </a:moveTo>
                    <a:cubicBezTo>
                      <a:pt x="15" y="6"/>
                      <a:pt x="26" y="5"/>
                      <a:pt x="37" y="5"/>
                    </a:cubicBezTo>
                    <a:cubicBezTo>
                      <a:pt x="39" y="5"/>
                      <a:pt x="39" y="3"/>
                      <a:pt x="38" y="2"/>
                    </a:cubicBezTo>
                    <a:cubicBezTo>
                      <a:pt x="26" y="0"/>
                      <a:pt x="14" y="2"/>
                      <a:pt x="2" y="6"/>
                    </a:cubicBezTo>
                    <a:cubicBezTo>
                      <a:pt x="0" y="7"/>
                      <a:pt x="1" y="10"/>
                      <a:pt x="3" y="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90" name="Freeform 727"/>
              <p:cNvSpPr/>
              <p:nvPr/>
            </p:nvSpPr>
            <p:spPr bwMode="auto">
              <a:xfrm>
                <a:off x="2871" y="812"/>
                <a:ext cx="54" cy="30"/>
              </a:xfrm>
              <a:custGeom>
                <a:gdLst>
                  <a:gd fmla="*/ 29 w 31" name="T0"/>
                  <a:gd fmla="*/ 13 h 17" name="T1"/>
                  <a:gd fmla="*/ 3 w 31" name="T2"/>
                  <a:gd fmla="*/ 0 h 17" name="T3"/>
                  <a:gd fmla="*/ 1 w 31" name="T4"/>
                  <a:gd fmla="*/ 3 h 17" name="T5"/>
                  <a:gd fmla="*/ 28 w 31" name="T6"/>
                  <a:gd fmla="*/ 16 h 17" name="T7"/>
                  <a:gd fmla="*/ 29 w 31" name="T8"/>
                  <a:gd fmla="*/ 13 h 17" name="T9"/>
                </a:gdLst>
                <a:cxnLst>
                  <a:cxn ang="0">
                    <a:pos x="T0" y="T1"/>
                  </a:cxn>
                  <a:cxn ang="0">
                    <a:pos x="T2" y="T3"/>
                  </a:cxn>
                  <a:cxn ang="0">
                    <a:pos x="T4" y="T5"/>
                  </a:cxn>
                  <a:cxn ang="0">
                    <a:pos x="T6" y="T7"/>
                  </a:cxn>
                  <a:cxn ang="0">
                    <a:pos x="T8" y="T9"/>
                  </a:cxn>
                </a:cxnLst>
                <a:rect b="b" l="0" r="r" t="0"/>
                <a:pathLst>
                  <a:path h="17" w="31">
                    <a:moveTo>
                      <a:pt x="29" y="13"/>
                    </a:moveTo>
                    <a:cubicBezTo>
                      <a:pt x="20" y="10"/>
                      <a:pt x="12" y="4"/>
                      <a:pt x="3" y="0"/>
                    </a:cubicBezTo>
                    <a:cubicBezTo>
                      <a:pt x="2" y="0"/>
                      <a:pt x="0" y="1"/>
                      <a:pt x="1" y="3"/>
                    </a:cubicBezTo>
                    <a:cubicBezTo>
                      <a:pt x="8" y="9"/>
                      <a:pt x="19" y="13"/>
                      <a:pt x="28" y="16"/>
                    </a:cubicBezTo>
                    <a:cubicBezTo>
                      <a:pt x="30" y="17"/>
                      <a:pt x="31" y="14"/>
                      <a:pt x="29" y="1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91" name="Freeform 728"/>
              <p:cNvSpPr/>
              <p:nvPr/>
            </p:nvSpPr>
            <p:spPr bwMode="auto">
              <a:xfrm>
                <a:off x="2825" y="832"/>
                <a:ext cx="56" cy="17"/>
              </a:xfrm>
              <a:custGeom>
                <a:gdLst>
                  <a:gd fmla="*/ 30 w 32" name="T0"/>
                  <a:gd fmla="*/ 6 h 10" name="T1"/>
                  <a:gd fmla="*/ 2 w 32" name="T2"/>
                  <a:gd fmla="*/ 0 h 10" name="T3"/>
                  <a:gd fmla="*/ 2 w 32" name="T4"/>
                  <a:gd fmla="*/ 3 h 10" name="T5"/>
                  <a:gd fmla="*/ 29 w 32" name="T6"/>
                  <a:gd fmla="*/ 10 h 10" name="T7"/>
                  <a:gd fmla="*/ 30 w 32" name="T8"/>
                  <a:gd fmla="*/ 6 h 10" name="T9"/>
                </a:gdLst>
                <a:cxnLst>
                  <a:cxn ang="0">
                    <a:pos x="T0" y="T1"/>
                  </a:cxn>
                  <a:cxn ang="0">
                    <a:pos x="T2" y="T3"/>
                  </a:cxn>
                  <a:cxn ang="0">
                    <a:pos x="T4" y="T5"/>
                  </a:cxn>
                  <a:cxn ang="0">
                    <a:pos x="T6" y="T7"/>
                  </a:cxn>
                  <a:cxn ang="0">
                    <a:pos x="T8" y="T9"/>
                  </a:cxn>
                </a:cxnLst>
                <a:rect b="b" l="0" r="r" t="0"/>
                <a:pathLst>
                  <a:path h="10" w="32">
                    <a:moveTo>
                      <a:pt x="30" y="6"/>
                    </a:moveTo>
                    <a:cubicBezTo>
                      <a:pt x="21" y="4"/>
                      <a:pt x="11" y="1"/>
                      <a:pt x="2" y="0"/>
                    </a:cubicBezTo>
                    <a:cubicBezTo>
                      <a:pt x="0" y="0"/>
                      <a:pt x="0" y="2"/>
                      <a:pt x="2" y="3"/>
                    </a:cubicBezTo>
                    <a:cubicBezTo>
                      <a:pt x="10" y="7"/>
                      <a:pt x="20" y="8"/>
                      <a:pt x="29" y="10"/>
                    </a:cubicBezTo>
                    <a:cubicBezTo>
                      <a:pt x="31" y="10"/>
                      <a:pt x="32" y="7"/>
                      <a:pt x="30" y="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92" name="Freeform 729"/>
              <p:cNvSpPr/>
              <p:nvPr/>
            </p:nvSpPr>
            <p:spPr bwMode="auto">
              <a:xfrm>
                <a:off x="2925" y="797"/>
                <a:ext cx="46" cy="22"/>
              </a:xfrm>
              <a:custGeom>
                <a:gdLst>
                  <a:gd fmla="*/ 24 w 26" name="T0"/>
                  <a:gd fmla="*/ 10 h 13" name="T1"/>
                  <a:gd fmla="*/ 2 w 26" name="T2"/>
                  <a:gd fmla="*/ 0 h 13" name="T3"/>
                  <a:gd fmla="*/ 1 w 26" name="T4"/>
                  <a:gd fmla="*/ 3 h 13" name="T5"/>
                  <a:gd fmla="*/ 23 w 26" name="T6"/>
                  <a:gd fmla="*/ 12 h 13" name="T7"/>
                  <a:gd fmla="*/ 24 w 26" name="T8"/>
                  <a:gd fmla="*/ 10 h 13" name="T9"/>
                </a:gdLst>
                <a:cxnLst>
                  <a:cxn ang="0">
                    <a:pos x="T0" y="T1"/>
                  </a:cxn>
                  <a:cxn ang="0">
                    <a:pos x="T2" y="T3"/>
                  </a:cxn>
                  <a:cxn ang="0">
                    <a:pos x="T4" y="T5"/>
                  </a:cxn>
                  <a:cxn ang="0">
                    <a:pos x="T6" y="T7"/>
                  </a:cxn>
                  <a:cxn ang="0">
                    <a:pos x="T8" y="T9"/>
                  </a:cxn>
                </a:cxnLst>
                <a:rect b="b" l="0" r="r" t="0"/>
                <a:pathLst>
                  <a:path h="13" w="26">
                    <a:moveTo>
                      <a:pt x="24" y="10"/>
                    </a:moveTo>
                    <a:cubicBezTo>
                      <a:pt x="18" y="6"/>
                      <a:pt x="10" y="1"/>
                      <a:pt x="2" y="0"/>
                    </a:cubicBezTo>
                    <a:cubicBezTo>
                      <a:pt x="1" y="0"/>
                      <a:pt x="0" y="2"/>
                      <a:pt x="1" y="3"/>
                    </a:cubicBezTo>
                    <a:cubicBezTo>
                      <a:pt x="8" y="7"/>
                      <a:pt x="16" y="9"/>
                      <a:pt x="23" y="12"/>
                    </a:cubicBezTo>
                    <a:cubicBezTo>
                      <a:pt x="25" y="13"/>
                      <a:pt x="26" y="11"/>
                      <a:pt x="24" y="1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93" name="Freeform 730"/>
              <p:cNvSpPr/>
              <p:nvPr/>
            </p:nvSpPr>
            <p:spPr bwMode="auto">
              <a:xfrm>
                <a:off x="2980" y="783"/>
                <a:ext cx="31" cy="17"/>
              </a:xfrm>
              <a:custGeom>
                <a:gdLst>
                  <a:gd fmla="*/ 16 w 18" name="T0"/>
                  <a:gd fmla="*/ 5 h 10" name="T1"/>
                  <a:gd fmla="*/ 2 w 18" name="T2"/>
                  <a:gd fmla="*/ 0 h 10" name="T3"/>
                  <a:gd fmla="*/ 2 w 18" name="T4"/>
                  <a:gd fmla="*/ 4 h 10" name="T5"/>
                  <a:gd fmla="*/ 14 w 18" name="T6"/>
                  <a:gd fmla="*/ 8 h 10" name="T7"/>
                  <a:gd fmla="*/ 16 w 18" name="T8"/>
                  <a:gd fmla="*/ 5 h 10" name="T9"/>
                </a:gdLst>
                <a:cxnLst>
                  <a:cxn ang="0">
                    <a:pos x="T0" y="T1"/>
                  </a:cxn>
                  <a:cxn ang="0">
                    <a:pos x="T2" y="T3"/>
                  </a:cxn>
                  <a:cxn ang="0">
                    <a:pos x="T4" y="T5"/>
                  </a:cxn>
                  <a:cxn ang="0">
                    <a:pos x="T6" y="T7"/>
                  </a:cxn>
                  <a:cxn ang="0">
                    <a:pos x="T8" y="T9"/>
                  </a:cxn>
                </a:cxnLst>
                <a:rect b="b" l="0" r="r" t="0"/>
                <a:pathLst>
                  <a:path h="10" w="18">
                    <a:moveTo>
                      <a:pt x="16" y="5"/>
                    </a:moveTo>
                    <a:cubicBezTo>
                      <a:pt x="12" y="2"/>
                      <a:pt x="7" y="0"/>
                      <a:pt x="2" y="0"/>
                    </a:cubicBezTo>
                    <a:cubicBezTo>
                      <a:pt x="1" y="1"/>
                      <a:pt x="0" y="3"/>
                      <a:pt x="2" y="4"/>
                    </a:cubicBezTo>
                    <a:cubicBezTo>
                      <a:pt x="6" y="5"/>
                      <a:pt x="10" y="6"/>
                      <a:pt x="14" y="8"/>
                    </a:cubicBezTo>
                    <a:cubicBezTo>
                      <a:pt x="16" y="10"/>
                      <a:pt x="18" y="6"/>
                      <a:pt x="16" y="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94" name="Freeform 731"/>
              <p:cNvSpPr/>
              <p:nvPr/>
            </p:nvSpPr>
            <p:spPr bwMode="auto">
              <a:xfrm>
                <a:off x="1591" y="1491"/>
                <a:ext cx="79" cy="42"/>
              </a:xfrm>
              <a:custGeom>
                <a:gdLst>
                  <a:gd fmla="*/ 3 w 45" name="T0"/>
                  <a:gd fmla="*/ 23 h 24" name="T1"/>
                  <a:gd fmla="*/ 44 w 45" name="T2"/>
                  <a:gd fmla="*/ 3 h 24" name="T3"/>
                  <a:gd fmla="*/ 43 w 45" name="T4"/>
                  <a:gd fmla="*/ 0 h 24" name="T5"/>
                  <a:gd fmla="*/ 1 w 45" name="T6"/>
                  <a:gd fmla="*/ 20 h 24" name="T7"/>
                  <a:gd fmla="*/ 3 w 45" name="T8"/>
                  <a:gd fmla="*/ 23 h 24" name="T9"/>
                </a:gdLst>
                <a:cxnLst>
                  <a:cxn ang="0">
                    <a:pos x="T0" y="T1"/>
                  </a:cxn>
                  <a:cxn ang="0">
                    <a:pos x="T2" y="T3"/>
                  </a:cxn>
                  <a:cxn ang="0">
                    <a:pos x="T4" y="T5"/>
                  </a:cxn>
                  <a:cxn ang="0">
                    <a:pos x="T6" y="T7"/>
                  </a:cxn>
                  <a:cxn ang="0">
                    <a:pos x="T8" y="T9"/>
                  </a:cxn>
                </a:cxnLst>
                <a:rect b="b" l="0" r="r" t="0"/>
                <a:pathLst>
                  <a:path h="24" w="45">
                    <a:moveTo>
                      <a:pt x="3" y="23"/>
                    </a:moveTo>
                    <a:cubicBezTo>
                      <a:pt x="16" y="15"/>
                      <a:pt x="31" y="10"/>
                      <a:pt x="44" y="3"/>
                    </a:cubicBezTo>
                    <a:cubicBezTo>
                      <a:pt x="45" y="2"/>
                      <a:pt x="44" y="0"/>
                      <a:pt x="43" y="0"/>
                    </a:cubicBezTo>
                    <a:cubicBezTo>
                      <a:pt x="28" y="4"/>
                      <a:pt x="14" y="12"/>
                      <a:pt x="1" y="20"/>
                    </a:cubicBezTo>
                    <a:cubicBezTo>
                      <a:pt x="0" y="21"/>
                      <a:pt x="1" y="24"/>
                      <a:pt x="3" y="2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95" name="Freeform 732"/>
              <p:cNvSpPr/>
              <p:nvPr/>
            </p:nvSpPr>
            <p:spPr bwMode="auto">
              <a:xfrm>
                <a:off x="1605" y="1463"/>
                <a:ext cx="70" cy="34"/>
              </a:xfrm>
              <a:custGeom>
                <a:gdLst>
                  <a:gd fmla="*/ 3 w 40" name="T0"/>
                  <a:gd fmla="*/ 18 h 19" name="T1"/>
                  <a:gd fmla="*/ 38 w 40" name="T2"/>
                  <a:gd fmla="*/ 3 h 19" name="T3"/>
                  <a:gd fmla="*/ 38 w 40" name="T4"/>
                  <a:gd fmla="*/ 0 h 19" name="T5"/>
                  <a:gd fmla="*/ 2 w 40" name="T6"/>
                  <a:gd fmla="*/ 14 h 19" name="T7"/>
                  <a:gd fmla="*/ 3 w 40" name="T8"/>
                  <a:gd fmla="*/ 18 h 19" name="T9"/>
                </a:gdLst>
                <a:cxnLst>
                  <a:cxn ang="0">
                    <a:pos x="T0" y="T1"/>
                  </a:cxn>
                  <a:cxn ang="0">
                    <a:pos x="T2" y="T3"/>
                  </a:cxn>
                  <a:cxn ang="0">
                    <a:pos x="T4" y="T5"/>
                  </a:cxn>
                  <a:cxn ang="0">
                    <a:pos x="T6" y="T7"/>
                  </a:cxn>
                  <a:cxn ang="0">
                    <a:pos x="T8" y="T9"/>
                  </a:cxn>
                </a:cxnLst>
                <a:rect b="b" l="0" r="r" t="0"/>
                <a:pathLst>
                  <a:path h="19" w="40">
                    <a:moveTo>
                      <a:pt x="3" y="18"/>
                    </a:moveTo>
                    <a:cubicBezTo>
                      <a:pt x="15" y="11"/>
                      <a:pt x="26" y="7"/>
                      <a:pt x="38" y="3"/>
                    </a:cubicBezTo>
                    <a:cubicBezTo>
                      <a:pt x="40" y="2"/>
                      <a:pt x="40" y="0"/>
                      <a:pt x="38" y="0"/>
                    </a:cubicBezTo>
                    <a:cubicBezTo>
                      <a:pt x="25" y="1"/>
                      <a:pt x="12" y="7"/>
                      <a:pt x="2" y="14"/>
                    </a:cubicBezTo>
                    <a:cubicBezTo>
                      <a:pt x="0" y="16"/>
                      <a:pt x="1" y="19"/>
                      <a:pt x="3" y="1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96" name="Freeform 733"/>
              <p:cNvSpPr/>
              <p:nvPr/>
            </p:nvSpPr>
            <p:spPr bwMode="auto">
              <a:xfrm>
                <a:off x="1635" y="1431"/>
                <a:ext cx="63" cy="32"/>
              </a:xfrm>
              <a:custGeom>
                <a:gdLst>
                  <a:gd fmla="*/ 4 w 36" name="T0"/>
                  <a:gd fmla="*/ 17 h 18" name="T1"/>
                  <a:gd fmla="*/ 34 w 36" name="T2"/>
                  <a:gd fmla="*/ 3 h 18" name="T3"/>
                  <a:gd fmla="*/ 34 w 36" name="T4"/>
                  <a:gd fmla="*/ 0 h 18" name="T5"/>
                  <a:gd fmla="*/ 1 w 36" name="T6"/>
                  <a:gd fmla="*/ 14 h 18" name="T7"/>
                  <a:gd fmla="*/ 4 w 36" name="T8"/>
                  <a:gd fmla="*/ 17 h 18" name="T9"/>
                </a:gdLst>
                <a:cxnLst>
                  <a:cxn ang="0">
                    <a:pos x="T0" y="T1"/>
                  </a:cxn>
                  <a:cxn ang="0">
                    <a:pos x="T2" y="T3"/>
                  </a:cxn>
                  <a:cxn ang="0">
                    <a:pos x="T4" y="T5"/>
                  </a:cxn>
                  <a:cxn ang="0">
                    <a:pos x="T6" y="T7"/>
                  </a:cxn>
                  <a:cxn ang="0">
                    <a:pos x="T8" y="T9"/>
                  </a:cxn>
                </a:cxnLst>
                <a:rect b="b" l="0" r="r" t="0"/>
                <a:pathLst>
                  <a:path h="18" w="36">
                    <a:moveTo>
                      <a:pt x="4" y="17"/>
                    </a:moveTo>
                    <a:cubicBezTo>
                      <a:pt x="13" y="10"/>
                      <a:pt x="23" y="6"/>
                      <a:pt x="34" y="3"/>
                    </a:cubicBezTo>
                    <a:cubicBezTo>
                      <a:pt x="36" y="2"/>
                      <a:pt x="36" y="0"/>
                      <a:pt x="34" y="0"/>
                    </a:cubicBezTo>
                    <a:cubicBezTo>
                      <a:pt x="22" y="1"/>
                      <a:pt x="11" y="7"/>
                      <a:pt x="1" y="14"/>
                    </a:cubicBezTo>
                    <a:cubicBezTo>
                      <a:pt x="0" y="16"/>
                      <a:pt x="2" y="18"/>
                      <a:pt x="4" y="1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97" name="Freeform 734"/>
              <p:cNvSpPr/>
              <p:nvPr/>
            </p:nvSpPr>
            <p:spPr bwMode="auto">
              <a:xfrm>
                <a:off x="1677" y="1393"/>
                <a:ext cx="68" cy="31"/>
              </a:xfrm>
              <a:custGeom>
                <a:gdLst>
                  <a:gd fmla="*/ 4 w 39" name="T0"/>
                  <a:gd fmla="*/ 16 h 18" name="T1"/>
                  <a:gd fmla="*/ 37 w 39" name="T2"/>
                  <a:gd fmla="*/ 3 h 18" name="T3"/>
                  <a:gd fmla="*/ 37 w 39" name="T4"/>
                  <a:gd fmla="*/ 0 h 18" name="T5"/>
                  <a:gd fmla="*/ 2 w 39" name="T6"/>
                  <a:gd fmla="*/ 13 h 18" name="T7"/>
                  <a:gd fmla="*/ 4 w 39" name="T8"/>
                  <a:gd fmla="*/ 16 h 18" name="T9"/>
                </a:gdLst>
                <a:cxnLst>
                  <a:cxn ang="0">
                    <a:pos x="T0" y="T1"/>
                  </a:cxn>
                  <a:cxn ang="0">
                    <a:pos x="T2" y="T3"/>
                  </a:cxn>
                  <a:cxn ang="0">
                    <a:pos x="T4" y="T5"/>
                  </a:cxn>
                  <a:cxn ang="0">
                    <a:pos x="T6" y="T7"/>
                  </a:cxn>
                  <a:cxn ang="0">
                    <a:pos x="T8" y="T9"/>
                  </a:cxn>
                </a:cxnLst>
                <a:rect b="b" l="0" r="r" t="0"/>
                <a:pathLst>
                  <a:path h="18" w="39">
                    <a:moveTo>
                      <a:pt x="4" y="16"/>
                    </a:moveTo>
                    <a:cubicBezTo>
                      <a:pt x="14" y="9"/>
                      <a:pt x="25" y="6"/>
                      <a:pt x="37" y="3"/>
                    </a:cubicBezTo>
                    <a:cubicBezTo>
                      <a:pt x="39" y="3"/>
                      <a:pt x="39" y="0"/>
                      <a:pt x="37" y="0"/>
                    </a:cubicBezTo>
                    <a:cubicBezTo>
                      <a:pt x="24" y="1"/>
                      <a:pt x="12" y="5"/>
                      <a:pt x="2" y="13"/>
                    </a:cubicBezTo>
                    <a:cubicBezTo>
                      <a:pt x="0" y="14"/>
                      <a:pt x="2" y="18"/>
                      <a:pt x="4" y="1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98" name="Freeform 735"/>
              <p:cNvSpPr/>
              <p:nvPr/>
            </p:nvSpPr>
            <p:spPr bwMode="auto">
              <a:xfrm>
                <a:off x="2656" y="710"/>
                <a:ext cx="536" cy="175"/>
              </a:xfrm>
              <a:custGeom>
                <a:gdLst>
                  <a:gd fmla="*/ 298 w 305" name="T0"/>
                  <a:gd fmla="*/ 18 h 99" name="T1"/>
                  <a:gd fmla="*/ 119 w 305" name="T2"/>
                  <a:gd fmla="*/ 16 h 99" name="T3"/>
                  <a:gd fmla="*/ 1 w 305" name="T4"/>
                  <a:gd fmla="*/ 89 h 99" name="T5"/>
                  <a:gd fmla="*/ 12 w 305" name="T6"/>
                  <a:gd fmla="*/ 96 h 99" name="T7"/>
                  <a:gd fmla="*/ 61 w 305" name="T8"/>
                  <a:gd fmla="*/ 58 h 99" name="T9"/>
                  <a:gd fmla="*/ 136 w 305" name="T10"/>
                  <a:gd fmla="*/ 35 h 99" name="T11"/>
                  <a:gd fmla="*/ 214 w 305" name="T12"/>
                  <a:gd fmla="*/ 28 h 99" name="T13"/>
                  <a:gd fmla="*/ 296 w 305" name="T14"/>
                  <a:gd fmla="*/ 31 h 99" name="T15"/>
                  <a:gd fmla="*/ 298 w 305" name="T16"/>
                  <a:gd fmla="*/ 18 h 9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99" w="305">
                    <a:moveTo>
                      <a:pt x="298" y="18"/>
                    </a:moveTo>
                    <a:cubicBezTo>
                      <a:pt x="243" y="0"/>
                      <a:pt x="175" y="4"/>
                      <a:pt x="119" y="16"/>
                    </a:cubicBezTo>
                    <a:cubicBezTo>
                      <a:pt x="82" y="24"/>
                      <a:pt x="6" y="43"/>
                      <a:pt x="1" y="89"/>
                    </a:cubicBezTo>
                    <a:cubicBezTo>
                      <a:pt x="0" y="95"/>
                      <a:pt x="8" y="99"/>
                      <a:pt x="12" y="96"/>
                    </a:cubicBezTo>
                    <a:cubicBezTo>
                      <a:pt x="29" y="83"/>
                      <a:pt x="41" y="67"/>
                      <a:pt x="61" y="58"/>
                    </a:cubicBezTo>
                    <a:cubicBezTo>
                      <a:pt x="84" y="47"/>
                      <a:pt x="110" y="39"/>
                      <a:pt x="136" y="35"/>
                    </a:cubicBezTo>
                    <a:cubicBezTo>
                      <a:pt x="161" y="30"/>
                      <a:pt x="188" y="28"/>
                      <a:pt x="214" y="28"/>
                    </a:cubicBezTo>
                    <a:cubicBezTo>
                      <a:pt x="241" y="28"/>
                      <a:pt x="268" y="32"/>
                      <a:pt x="296" y="31"/>
                    </a:cubicBezTo>
                    <a:cubicBezTo>
                      <a:pt x="303" y="31"/>
                      <a:pt x="305" y="21"/>
                      <a:pt x="298" y="1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99" name="Freeform 736"/>
              <p:cNvSpPr/>
              <p:nvPr/>
            </p:nvSpPr>
            <p:spPr bwMode="auto">
              <a:xfrm>
                <a:off x="2002" y="851"/>
                <a:ext cx="680" cy="440"/>
              </a:xfrm>
              <a:custGeom>
                <a:gdLst>
                  <a:gd fmla="*/ 372 w 387" name="T0"/>
                  <a:gd fmla="*/ 5 h 250" name="T1"/>
                  <a:gd fmla="*/ 243 w 387" name="T2"/>
                  <a:gd fmla="*/ 25 h 250" name="T3"/>
                  <a:gd fmla="*/ 128 w 387" name="T4"/>
                  <a:gd fmla="*/ 79 h 250" name="T5"/>
                  <a:gd fmla="*/ 38 w 387" name="T6"/>
                  <a:gd fmla="*/ 137 h 250" name="T7"/>
                  <a:gd fmla="*/ 0 w 387" name="T8"/>
                  <a:gd fmla="*/ 239 h 250" name="T9"/>
                  <a:gd fmla="*/ 17 w 387" name="T10"/>
                  <a:gd fmla="*/ 241 h 250" name="T11"/>
                  <a:gd fmla="*/ 63 w 387" name="T12"/>
                  <a:gd fmla="*/ 138 h 250" name="T13"/>
                  <a:gd fmla="*/ 169 w 387" name="T14"/>
                  <a:gd fmla="*/ 82 h 250" name="T15"/>
                  <a:gd fmla="*/ 217 w 387" name="T16"/>
                  <a:gd fmla="*/ 55 h 250" name="T17"/>
                  <a:gd fmla="*/ 285 w 387" name="T18"/>
                  <a:gd fmla="*/ 42 h 250" name="T19"/>
                  <a:gd fmla="*/ 382 w 387" name="T20"/>
                  <a:gd fmla="*/ 15 h 250" name="T21"/>
                  <a:gd fmla="*/ 372 w 387" name="T22"/>
                  <a:gd fmla="*/ 5 h 25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250" w="387">
                    <a:moveTo>
                      <a:pt x="372" y="5"/>
                    </a:moveTo>
                    <a:cubicBezTo>
                      <a:pt x="334" y="35"/>
                      <a:pt x="287" y="17"/>
                      <a:pt x="243" y="25"/>
                    </a:cubicBezTo>
                    <a:cubicBezTo>
                      <a:pt x="201" y="32"/>
                      <a:pt x="167" y="63"/>
                      <a:pt x="128" y="79"/>
                    </a:cubicBezTo>
                    <a:cubicBezTo>
                      <a:pt x="93" y="92"/>
                      <a:pt x="61" y="107"/>
                      <a:pt x="38" y="137"/>
                    </a:cubicBezTo>
                    <a:cubicBezTo>
                      <a:pt x="17" y="165"/>
                      <a:pt x="1" y="204"/>
                      <a:pt x="0" y="239"/>
                    </a:cubicBezTo>
                    <a:cubicBezTo>
                      <a:pt x="0" y="249"/>
                      <a:pt x="14" y="250"/>
                      <a:pt x="17" y="241"/>
                    </a:cubicBezTo>
                    <a:cubicBezTo>
                      <a:pt x="28" y="204"/>
                      <a:pt x="36" y="168"/>
                      <a:pt x="63" y="138"/>
                    </a:cubicBezTo>
                    <a:cubicBezTo>
                      <a:pt x="92" y="108"/>
                      <a:pt x="133" y="101"/>
                      <a:pt x="169" y="82"/>
                    </a:cubicBezTo>
                    <a:cubicBezTo>
                      <a:pt x="185" y="74"/>
                      <a:pt x="200" y="63"/>
                      <a:pt x="217" y="55"/>
                    </a:cubicBezTo>
                    <a:cubicBezTo>
                      <a:pt x="239" y="44"/>
                      <a:pt x="261" y="42"/>
                      <a:pt x="285" y="42"/>
                    </a:cubicBezTo>
                    <a:cubicBezTo>
                      <a:pt x="319" y="42"/>
                      <a:pt x="358" y="43"/>
                      <a:pt x="382" y="15"/>
                    </a:cubicBezTo>
                    <a:cubicBezTo>
                      <a:pt x="387" y="8"/>
                      <a:pt x="379" y="0"/>
                      <a:pt x="372" y="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00" name="Freeform 737"/>
              <p:cNvSpPr/>
              <p:nvPr/>
            </p:nvSpPr>
            <p:spPr bwMode="auto">
              <a:xfrm>
                <a:off x="1745" y="1161"/>
                <a:ext cx="306" cy="197"/>
              </a:xfrm>
              <a:custGeom>
                <a:gdLst>
                  <a:gd fmla="*/ 166 w 174" name="T0"/>
                  <a:gd fmla="*/ 0 h 112" name="T1"/>
                  <a:gd fmla="*/ 76 w 174" name="T2"/>
                  <a:gd fmla="*/ 25 h 112" name="T3"/>
                  <a:gd fmla="*/ 48 w 174" name="T4"/>
                  <a:gd fmla="*/ 54 h 112" name="T5"/>
                  <a:gd fmla="*/ 6 w 174" name="T6"/>
                  <a:gd fmla="*/ 94 h 112" name="T7"/>
                  <a:gd fmla="*/ 17 w 174" name="T8"/>
                  <a:gd fmla="*/ 108 h 112" name="T9"/>
                  <a:gd fmla="*/ 81 w 174" name="T10"/>
                  <a:gd fmla="*/ 47 h 112" name="T11"/>
                  <a:gd fmla="*/ 169 w 174" name="T12"/>
                  <a:gd fmla="*/ 11 h 112" name="T13"/>
                  <a:gd fmla="*/ 166 w 174" name="T14"/>
                  <a:gd fmla="*/ 0 h 11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12" w="174">
                    <a:moveTo>
                      <a:pt x="166" y="0"/>
                    </a:moveTo>
                    <a:cubicBezTo>
                      <a:pt x="137" y="0"/>
                      <a:pt x="100" y="8"/>
                      <a:pt x="76" y="25"/>
                    </a:cubicBezTo>
                    <a:cubicBezTo>
                      <a:pt x="65" y="33"/>
                      <a:pt x="57" y="44"/>
                      <a:pt x="48" y="54"/>
                    </a:cubicBezTo>
                    <a:cubicBezTo>
                      <a:pt x="35" y="68"/>
                      <a:pt x="19" y="80"/>
                      <a:pt x="6" y="94"/>
                    </a:cubicBezTo>
                    <a:cubicBezTo>
                      <a:pt x="0" y="101"/>
                      <a:pt x="8" y="112"/>
                      <a:pt x="17" y="108"/>
                    </a:cubicBezTo>
                    <a:cubicBezTo>
                      <a:pt x="43" y="93"/>
                      <a:pt x="60" y="67"/>
                      <a:pt x="81" y="47"/>
                    </a:cubicBezTo>
                    <a:cubicBezTo>
                      <a:pt x="106" y="24"/>
                      <a:pt x="140" y="25"/>
                      <a:pt x="169" y="11"/>
                    </a:cubicBezTo>
                    <a:cubicBezTo>
                      <a:pt x="174" y="8"/>
                      <a:pt x="171" y="0"/>
                      <a:pt x="166" y="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01" name="Freeform 738"/>
              <p:cNvSpPr/>
              <p:nvPr/>
            </p:nvSpPr>
            <p:spPr bwMode="auto">
              <a:xfrm>
                <a:off x="1545" y="1312"/>
                <a:ext cx="251" cy="309"/>
              </a:xfrm>
              <a:custGeom>
                <a:gdLst>
                  <a:gd fmla="*/ 130 w 143" name="T0"/>
                  <a:gd fmla="*/ 3 h 176" name="T1"/>
                  <a:gd fmla="*/ 41 w 143" name="T2"/>
                  <a:gd fmla="*/ 76 h 176" name="T3"/>
                  <a:gd fmla="*/ 6 w 143" name="T4"/>
                  <a:gd fmla="*/ 169 h 176" name="T5"/>
                  <a:gd fmla="*/ 20 w 143" name="T6"/>
                  <a:gd fmla="*/ 171 h 176" name="T7"/>
                  <a:gd fmla="*/ 33 w 143" name="T8"/>
                  <a:gd fmla="*/ 131 h 176" name="T9"/>
                  <a:gd fmla="*/ 61 w 143" name="T10"/>
                  <a:gd fmla="*/ 83 h 176" name="T11"/>
                  <a:gd fmla="*/ 138 w 143" name="T12"/>
                  <a:gd fmla="*/ 13 h 176" name="T13"/>
                  <a:gd fmla="*/ 130 w 143" name="T14"/>
                  <a:gd fmla="*/ 3 h 17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76" w="143">
                    <a:moveTo>
                      <a:pt x="130" y="3"/>
                    </a:moveTo>
                    <a:cubicBezTo>
                      <a:pt x="97" y="18"/>
                      <a:pt x="64" y="46"/>
                      <a:pt x="41" y="76"/>
                    </a:cubicBezTo>
                    <a:cubicBezTo>
                      <a:pt x="24" y="99"/>
                      <a:pt x="0" y="139"/>
                      <a:pt x="6" y="169"/>
                    </a:cubicBezTo>
                    <a:cubicBezTo>
                      <a:pt x="7" y="176"/>
                      <a:pt x="17" y="176"/>
                      <a:pt x="20" y="171"/>
                    </a:cubicBezTo>
                    <a:cubicBezTo>
                      <a:pt x="27" y="159"/>
                      <a:pt x="28" y="144"/>
                      <a:pt x="33" y="131"/>
                    </a:cubicBezTo>
                    <a:cubicBezTo>
                      <a:pt x="40" y="114"/>
                      <a:pt x="49" y="97"/>
                      <a:pt x="61" y="83"/>
                    </a:cubicBezTo>
                    <a:cubicBezTo>
                      <a:pt x="83" y="55"/>
                      <a:pt x="113" y="38"/>
                      <a:pt x="138" y="13"/>
                    </a:cubicBezTo>
                    <a:cubicBezTo>
                      <a:pt x="143" y="7"/>
                      <a:pt x="137" y="0"/>
                      <a:pt x="130" y="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02" name="Freeform 739"/>
              <p:cNvSpPr/>
              <p:nvPr/>
            </p:nvSpPr>
            <p:spPr bwMode="auto">
              <a:xfrm>
                <a:off x="1322" y="1604"/>
                <a:ext cx="473" cy="1067"/>
              </a:xfrm>
              <a:custGeom>
                <a:gdLst>
                  <a:gd fmla="*/ 132 w 269" name="T0"/>
                  <a:gd fmla="*/ 1 h 607" name="T1"/>
                  <a:gd fmla="*/ 35 w 269" name="T2"/>
                  <a:gd fmla="*/ 119 h 607" name="T3"/>
                  <a:gd fmla="*/ 30 w 269" name="T4"/>
                  <a:gd fmla="*/ 180 h 607" name="T5"/>
                  <a:gd fmla="*/ 12 w 269" name="T6"/>
                  <a:gd fmla="*/ 230 h 607" name="T7"/>
                  <a:gd fmla="*/ 11 w 269" name="T8"/>
                  <a:gd fmla="*/ 323 h 607" name="T9"/>
                  <a:gd fmla="*/ 49 w 269" name="T10"/>
                  <a:gd fmla="*/ 421 h 607" name="T11"/>
                  <a:gd fmla="*/ 81 w 269" name="T12"/>
                  <a:gd fmla="*/ 517 h 607" name="T13"/>
                  <a:gd fmla="*/ 145 w 269" name="T14"/>
                  <a:gd fmla="*/ 559 h 607" name="T15"/>
                  <a:gd fmla="*/ 248 w 269" name="T16"/>
                  <a:gd fmla="*/ 600 h 607" name="T17"/>
                  <a:gd fmla="*/ 258 w 269" name="T18"/>
                  <a:gd fmla="*/ 583 h 607" name="T19"/>
                  <a:gd fmla="*/ 176 w 269" name="T20"/>
                  <a:gd fmla="*/ 544 h 607" name="T21"/>
                  <a:gd fmla="*/ 99 w 269" name="T22"/>
                  <a:gd fmla="*/ 506 h 607" name="T23"/>
                  <a:gd fmla="*/ 71 w 269" name="T24"/>
                  <a:gd fmla="*/ 422 h 607" name="T25"/>
                  <a:gd fmla="*/ 37 w 269" name="T26"/>
                  <a:gd fmla="*/ 334 h 607" name="T27"/>
                  <a:gd fmla="*/ 35 w 269" name="T28"/>
                  <a:gd fmla="*/ 232 h 607" name="T29"/>
                  <a:gd fmla="*/ 55 w 269" name="T30"/>
                  <a:gd fmla="*/ 155 h 607" name="T31"/>
                  <a:gd fmla="*/ 73 w 269" name="T32"/>
                  <a:gd fmla="*/ 67 h 607" name="T33"/>
                  <a:gd fmla="*/ 138 w 269" name="T34"/>
                  <a:gd fmla="*/ 14 h 607" name="T35"/>
                  <a:gd fmla="*/ 132 w 269" name="T36"/>
                  <a:gd fmla="*/ 1 h 607"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607" w="269">
                    <a:moveTo>
                      <a:pt x="132" y="1"/>
                    </a:moveTo>
                    <a:cubicBezTo>
                      <a:pt x="76" y="9"/>
                      <a:pt x="40" y="67"/>
                      <a:pt x="35" y="119"/>
                    </a:cubicBezTo>
                    <a:cubicBezTo>
                      <a:pt x="33" y="140"/>
                      <a:pt x="34" y="160"/>
                      <a:pt x="30" y="180"/>
                    </a:cubicBezTo>
                    <a:cubicBezTo>
                      <a:pt x="27" y="198"/>
                      <a:pt x="18" y="213"/>
                      <a:pt x="12" y="230"/>
                    </a:cubicBezTo>
                    <a:cubicBezTo>
                      <a:pt x="0" y="260"/>
                      <a:pt x="2" y="292"/>
                      <a:pt x="11" y="323"/>
                    </a:cubicBezTo>
                    <a:cubicBezTo>
                      <a:pt x="21" y="357"/>
                      <a:pt x="38" y="388"/>
                      <a:pt x="49" y="421"/>
                    </a:cubicBezTo>
                    <a:cubicBezTo>
                      <a:pt x="58" y="453"/>
                      <a:pt x="62" y="488"/>
                      <a:pt x="81" y="517"/>
                    </a:cubicBezTo>
                    <a:cubicBezTo>
                      <a:pt x="96" y="541"/>
                      <a:pt x="118" y="553"/>
                      <a:pt x="145" y="559"/>
                    </a:cubicBezTo>
                    <a:cubicBezTo>
                      <a:pt x="182" y="568"/>
                      <a:pt x="215" y="582"/>
                      <a:pt x="248" y="600"/>
                    </a:cubicBezTo>
                    <a:cubicBezTo>
                      <a:pt x="260" y="607"/>
                      <a:pt x="269" y="590"/>
                      <a:pt x="258" y="583"/>
                    </a:cubicBezTo>
                    <a:cubicBezTo>
                      <a:pt x="234" y="564"/>
                      <a:pt x="206" y="552"/>
                      <a:pt x="176" y="544"/>
                    </a:cubicBezTo>
                    <a:cubicBezTo>
                      <a:pt x="147" y="536"/>
                      <a:pt x="118" y="534"/>
                      <a:pt x="99" y="506"/>
                    </a:cubicBezTo>
                    <a:cubicBezTo>
                      <a:pt x="83" y="481"/>
                      <a:pt x="79" y="450"/>
                      <a:pt x="71" y="422"/>
                    </a:cubicBezTo>
                    <a:cubicBezTo>
                      <a:pt x="62" y="392"/>
                      <a:pt x="48" y="364"/>
                      <a:pt x="37" y="334"/>
                    </a:cubicBezTo>
                    <a:cubicBezTo>
                      <a:pt x="25" y="300"/>
                      <a:pt x="20" y="266"/>
                      <a:pt x="35" y="232"/>
                    </a:cubicBezTo>
                    <a:cubicBezTo>
                      <a:pt x="45" y="206"/>
                      <a:pt x="53" y="183"/>
                      <a:pt x="55" y="155"/>
                    </a:cubicBezTo>
                    <a:cubicBezTo>
                      <a:pt x="56" y="124"/>
                      <a:pt x="56" y="94"/>
                      <a:pt x="73" y="67"/>
                    </a:cubicBezTo>
                    <a:cubicBezTo>
                      <a:pt x="88" y="41"/>
                      <a:pt x="112" y="27"/>
                      <a:pt x="138" y="14"/>
                    </a:cubicBezTo>
                    <a:cubicBezTo>
                      <a:pt x="145" y="10"/>
                      <a:pt x="139" y="0"/>
                      <a:pt x="132"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03" name="Freeform 740"/>
              <p:cNvSpPr/>
              <p:nvPr/>
            </p:nvSpPr>
            <p:spPr bwMode="auto">
              <a:xfrm>
                <a:off x="1749" y="2538"/>
                <a:ext cx="633" cy="193"/>
              </a:xfrm>
              <a:custGeom>
                <a:gdLst>
                  <a:gd fmla="*/ 12 w 360" name="T0"/>
                  <a:gd fmla="*/ 71 h 110" name="T1"/>
                  <a:gd fmla="*/ 67 w 360" name="T2"/>
                  <a:gd fmla="*/ 63 h 110" name="T3"/>
                  <a:gd fmla="*/ 113 w 360" name="T4"/>
                  <a:gd fmla="*/ 85 h 110" name="T5"/>
                  <a:gd fmla="*/ 190 w 360" name="T6"/>
                  <a:gd fmla="*/ 96 h 110" name="T7"/>
                  <a:gd fmla="*/ 233 w 360" name="T8"/>
                  <a:gd fmla="*/ 72 h 110" name="T9"/>
                  <a:gd fmla="*/ 280 w 360" name="T10"/>
                  <a:gd fmla="*/ 57 h 110" name="T11"/>
                  <a:gd fmla="*/ 354 w 360" name="T12"/>
                  <a:gd fmla="*/ 18 h 110" name="T13"/>
                  <a:gd fmla="*/ 341 w 360" name="T14"/>
                  <a:gd fmla="*/ 4 h 110" name="T15"/>
                  <a:gd fmla="*/ 299 w 360" name="T16"/>
                  <a:gd fmla="*/ 29 h 110" name="T17"/>
                  <a:gd fmla="*/ 254 w 360" name="T18"/>
                  <a:gd fmla="*/ 42 h 110" name="T19"/>
                  <a:gd fmla="*/ 213 w 360" name="T20"/>
                  <a:gd fmla="*/ 58 h 110" name="T21"/>
                  <a:gd fmla="*/ 170 w 360" name="T22"/>
                  <a:gd fmla="*/ 80 h 110" name="T23"/>
                  <a:gd fmla="*/ 85 w 360" name="T24"/>
                  <a:gd fmla="*/ 44 h 110" name="T25"/>
                  <a:gd fmla="*/ 5 w 360" name="T26"/>
                  <a:gd fmla="*/ 58 h 110" name="T27"/>
                  <a:gd fmla="*/ 12 w 360" name="T28"/>
                  <a:gd fmla="*/ 71 h 110"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10" w="360">
                    <a:moveTo>
                      <a:pt x="12" y="71"/>
                    </a:moveTo>
                    <a:cubicBezTo>
                      <a:pt x="31" y="66"/>
                      <a:pt x="47" y="59"/>
                      <a:pt x="67" y="63"/>
                    </a:cubicBezTo>
                    <a:cubicBezTo>
                      <a:pt x="85" y="66"/>
                      <a:pt x="98" y="75"/>
                      <a:pt x="113" y="85"/>
                    </a:cubicBezTo>
                    <a:cubicBezTo>
                      <a:pt x="137" y="102"/>
                      <a:pt x="161" y="110"/>
                      <a:pt x="190" y="96"/>
                    </a:cubicBezTo>
                    <a:cubicBezTo>
                      <a:pt x="204" y="88"/>
                      <a:pt x="217" y="78"/>
                      <a:pt x="233" y="72"/>
                    </a:cubicBezTo>
                    <a:cubicBezTo>
                      <a:pt x="248" y="66"/>
                      <a:pt x="264" y="62"/>
                      <a:pt x="280" y="57"/>
                    </a:cubicBezTo>
                    <a:cubicBezTo>
                      <a:pt x="306" y="50"/>
                      <a:pt x="338" y="41"/>
                      <a:pt x="354" y="18"/>
                    </a:cubicBezTo>
                    <a:cubicBezTo>
                      <a:pt x="360" y="10"/>
                      <a:pt x="349" y="0"/>
                      <a:pt x="341" y="4"/>
                    </a:cubicBezTo>
                    <a:cubicBezTo>
                      <a:pt x="327" y="13"/>
                      <a:pt x="315" y="23"/>
                      <a:pt x="299" y="29"/>
                    </a:cubicBezTo>
                    <a:cubicBezTo>
                      <a:pt x="284" y="34"/>
                      <a:pt x="269" y="38"/>
                      <a:pt x="254" y="42"/>
                    </a:cubicBezTo>
                    <a:cubicBezTo>
                      <a:pt x="240" y="46"/>
                      <a:pt x="226" y="51"/>
                      <a:pt x="213" y="58"/>
                    </a:cubicBezTo>
                    <a:cubicBezTo>
                      <a:pt x="198" y="65"/>
                      <a:pt x="186" y="76"/>
                      <a:pt x="170" y="80"/>
                    </a:cubicBezTo>
                    <a:cubicBezTo>
                      <a:pt x="139" y="88"/>
                      <a:pt x="113" y="52"/>
                      <a:pt x="85" y="44"/>
                    </a:cubicBezTo>
                    <a:cubicBezTo>
                      <a:pt x="59" y="36"/>
                      <a:pt x="25" y="39"/>
                      <a:pt x="5" y="58"/>
                    </a:cubicBezTo>
                    <a:cubicBezTo>
                      <a:pt x="0" y="63"/>
                      <a:pt x="5" y="73"/>
                      <a:pt x="12" y="7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04" name="Freeform 741"/>
              <p:cNvSpPr/>
              <p:nvPr/>
            </p:nvSpPr>
            <p:spPr bwMode="auto">
              <a:xfrm>
                <a:off x="2957" y="1544"/>
                <a:ext cx="817" cy="577"/>
              </a:xfrm>
              <a:custGeom>
                <a:gdLst>
                  <a:gd fmla="*/ 450 w 465" name="T0"/>
                  <a:gd fmla="*/ 6 h 328" name="T1"/>
                  <a:gd fmla="*/ 353 w 465" name="T2"/>
                  <a:gd fmla="*/ 95 h 328" name="T3"/>
                  <a:gd fmla="*/ 233 w 465" name="T4"/>
                  <a:gd fmla="*/ 171 h 328" name="T5"/>
                  <a:gd fmla="*/ 166 w 465" name="T6"/>
                  <a:gd fmla="*/ 202 h 328" name="T7"/>
                  <a:gd fmla="*/ 106 w 465" name="T8"/>
                  <a:gd fmla="*/ 222 h 328" name="T9"/>
                  <a:gd fmla="*/ 57 w 465" name="T10"/>
                  <a:gd fmla="*/ 258 h 328" name="T11"/>
                  <a:gd fmla="*/ 5 w 465" name="T12"/>
                  <a:gd fmla="*/ 312 h 328" name="T13"/>
                  <a:gd fmla="*/ 16 w 465" name="T14"/>
                  <a:gd fmla="*/ 324 h 328" name="T15"/>
                  <a:gd fmla="*/ 72 w 465" name="T16"/>
                  <a:gd fmla="*/ 274 h 328" name="T17"/>
                  <a:gd fmla="*/ 137 w 465" name="T18"/>
                  <a:gd fmla="*/ 234 h 328" name="T19"/>
                  <a:gd fmla="*/ 265 w 465" name="T20"/>
                  <a:gd fmla="*/ 178 h 328" name="T21"/>
                  <a:gd fmla="*/ 382 w 465" name="T22"/>
                  <a:gd fmla="*/ 99 h 328" name="T23"/>
                  <a:gd fmla="*/ 462 w 465" name="T24"/>
                  <a:gd fmla="*/ 12 h 328" name="T25"/>
                  <a:gd fmla="*/ 450 w 465" name="T26"/>
                  <a:gd fmla="*/ 6 h 328"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28" w="465">
                    <a:moveTo>
                      <a:pt x="450" y="6"/>
                    </a:moveTo>
                    <a:cubicBezTo>
                      <a:pt x="425" y="44"/>
                      <a:pt x="389" y="69"/>
                      <a:pt x="353" y="95"/>
                    </a:cubicBezTo>
                    <a:cubicBezTo>
                      <a:pt x="314" y="122"/>
                      <a:pt x="275" y="149"/>
                      <a:pt x="233" y="171"/>
                    </a:cubicBezTo>
                    <a:cubicBezTo>
                      <a:pt x="211" y="183"/>
                      <a:pt x="189" y="193"/>
                      <a:pt x="166" y="202"/>
                    </a:cubicBezTo>
                    <a:cubicBezTo>
                      <a:pt x="147" y="209"/>
                      <a:pt x="125" y="213"/>
                      <a:pt x="106" y="222"/>
                    </a:cubicBezTo>
                    <a:cubicBezTo>
                      <a:pt x="87" y="230"/>
                      <a:pt x="72" y="244"/>
                      <a:pt x="57" y="258"/>
                    </a:cubicBezTo>
                    <a:cubicBezTo>
                      <a:pt x="40" y="275"/>
                      <a:pt x="16" y="291"/>
                      <a:pt x="5" y="312"/>
                    </a:cubicBezTo>
                    <a:cubicBezTo>
                      <a:pt x="0" y="320"/>
                      <a:pt x="9" y="328"/>
                      <a:pt x="16" y="324"/>
                    </a:cubicBezTo>
                    <a:cubicBezTo>
                      <a:pt x="37" y="313"/>
                      <a:pt x="55" y="290"/>
                      <a:pt x="72" y="274"/>
                    </a:cubicBezTo>
                    <a:cubicBezTo>
                      <a:pt x="92" y="255"/>
                      <a:pt x="110" y="242"/>
                      <a:pt x="137" y="234"/>
                    </a:cubicBezTo>
                    <a:cubicBezTo>
                      <a:pt x="182" y="221"/>
                      <a:pt x="224" y="202"/>
                      <a:pt x="265" y="178"/>
                    </a:cubicBezTo>
                    <a:cubicBezTo>
                      <a:pt x="305" y="154"/>
                      <a:pt x="344" y="127"/>
                      <a:pt x="382" y="99"/>
                    </a:cubicBezTo>
                    <a:cubicBezTo>
                      <a:pt x="415" y="76"/>
                      <a:pt x="447" y="50"/>
                      <a:pt x="462" y="12"/>
                    </a:cubicBezTo>
                    <a:cubicBezTo>
                      <a:pt x="465" y="4"/>
                      <a:pt x="454" y="0"/>
                      <a:pt x="450" y="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05" name="Freeform 742"/>
              <p:cNvSpPr/>
              <p:nvPr/>
            </p:nvSpPr>
            <p:spPr bwMode="auto">
              <a:xfrm>
                <a:off x="2540" y="2095"/>
                <a:ext cx="455" cy="246"/>
              </a:xfrm>
              <a:custGeom>
                <a:gdLst>
                  <a:gd fmla="*/ 248 w 259" name="T0"/>
                  <a:gd fmla="*/ 1 h 140" name="T1"/>
                  <a:gd fmla="*/ 206 w 259" name="T2"/>
                  <a:gd fmla="*/ 10 h 140" name="T3"/>
                  <a:gd fmla="*/ 166 w 259" name="T4"/>
                  <a:gd fmla="*/ 12 h 140" name="T5"/>
                  <a:gd fmla="*/ 102 w 259" name="T6"/>
                  <a:gd fmla="*/ 26 h 140" name="T7"/>
                  <a:gd fmla="*/ 6 w 259" name="T8"/>
                  <a:gd fmla="*/ 115 h 140" name="T9"/>
                  <a:gd fmla="*/ 26 w 259" name="T10"/>
                  <a:gd fmla="*/ 127 h 140" name="T11"/>
                  <a:gd fmla="*/ 127 w 259" name="T12"/>
                  <a:gd fmla="*/ 41 h 140" name="T13"/>
                  <a:gd fmla="*/ 254 w 259" name="T14"/>
                  <a:gd fmla="*/ 12 h 140" name="T15"/>
                  <a:gd fmla="*/ 248 w 259" name="T16"/>
                  <a:gd fmla="*/ 1 h 14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40" w="259">
                    <a:moveTo>
                      <a:pt x="248" y="1"/>
                    </a:moveTo>
                    <a:cubicBezTo>
                      <a:pt x="234" y="4"/>
                      <a:pt x="221" y="9"/>
                      <a:pt x="206" y="10"/>
                    </a:cubicBezTo>
                    <a:cubicBezTo>
                      <a:pt x="193" y="11"/>
                      <a:pt x="179" y="11"/>
                      <a:pt x="166" y="12"/>
                    </a:cubicBezTo>
                    <a:cubicBezTo>
                      <a:pt x="144" y="13"/>
                      <a:pt x="122" y="18"/>
                      <a:pt x="102" y="26"/>
                    </a:cubicBezTo>
                    <a:cubicBezTo>
                      <a:pt x="61" y="44"/>
                      <a:pt x="27" y="76"/>
                      <a:pt x="6" y="115"/>
                    </a:cubicBezTo>
                    <a:cubicBezTo>
                      <a:pt x="0" y="128"/>
                      <a:pt x="19" y="140"/>
                      <a:pt x="26" y="127"/>
                    </a:cubicBezTo>
                    <a:cubicBezTo>
                      <a:pt x="47" y="86"/>
                      <a:pt x="83" y="54"/>
                      <a:pt x="127" y="41"/>
                    </a:cubicBezTo>
                    <a:cubicBezTo>
                      <a:pt x="165" y="29"/>
                      <a:pt x="224" y="43"/>
                      <a:pt x="254" y="12"/>
                    </a:cubicBezTo>
                    <a:cubicBezTo>
                      <a:pt x="259" y="7"/>
                      <a:pt x="254" y="0"/>
                      <a:pt x="248"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06" name="Freeform 743"/>
              <p:cNvSpPr/>
              <p:nvPr/>
            </p:nvSpPr>
            <p:spPr bwMode="auto">
              <a:xfrm>
                <a:off x="2357" y="2293"/>
                <a:ext cx="236" cy="396"/>
              </a:xfrm>
              <a:custGeom>
                <a:gdLst>
                  <a:gd fmla="*/ 122 w 134" name="T0"/>
                  <a:gd fmla="*/ 0 h 225" name="T1"/>
                  <a:gd fmla="*/ 20 w 134" name="T2"/>
                  <a:gd fmla="*/ 94 h 225" name="T3"/>
                  <a:gd fmla="*/ 3 w 134" name="T4"/>
                  <a:gd fmla="*/ 171 h 225" name="T5"/>
                  <a:gd fmla="*/ 36 w 134" name="T6"/>
                  <a:gd fmla="*/ 222 h 225" name="T7"/>
                  <a:gd fmla="*/ 47 w 134" name="T8"/>
                  <a:gd fmla="*/ 208 h 225" name="T9"/>
                  <a:gd fmla="*/ 31 w 134" name="T10"/>
                  <a:gd fmla="*/ 184 h 225" name="T11"/>
                  <a:gd fmla="*/ 26 w 134" name="T12"/>
                  <a:gd fmla="*/ 149 h 225" name="T13"/>
                  <a:gd fmla="*/ 48 w 134" name="T14"/>
                  <a:gd fmla="*/ 87 h 225" name="T15"/>
                  <a:gd fmla="*/ 84 w 134" name="T16"/>
                  <a:gd fmla="*/ 44 h 225" name="T17"/>
                  <a:gd fmla="*/ 128 w 134" name="T18"/>
                  <a:gd fmla="*/ 12 h 225" name="T19"/>
                  <a:gd fmla="*/ 122 w 134" name="T20"/>
                  <a:gd fmla="*/ 0 h 225"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225" w="134">
                    <a:moveTo>
                      <a:pt x="122" y="0"/>
                    </a:moveTo>
                    <a:cubicBezTo>
                      <a:pt x="78" y="7"/>
                      <a:pt x="38" y="57"/>
                      <a:pt x="20" y="94"/>
                    </a:cubicBezTo>
                    <a:cubicBezTo>
                      <a:pt x="8" y="118"/>
                      <a:pt x="0" y="144"/>
                      <a:pt x="3" y="171"/>
                    </a:cubicBezTo>
                    <a:cubicBezTo>
                      <a:pt x="5" y="191"/>
                      <a:pt x="15" y="215"/>
                      <a:pt x="36" y="222"/>
                    </a:cubicBezTo>
                    <a:cubicBezTo>
                      <a:pt x="44" y="225"/>
                      <a:pt x="51" y="215"/>
                      <a:pt x="47" y="208"/>
                    </a:cubicBezTo>
                    <a:cubicBezTo>
                      <a:pt x="42" y="199"/>
                      <a:pt x="35" y="193"/>
                      <a:pt x="31" y="184"/>
                    </a:cubicBezTo>
                    <a:cubicBezTo>
                      <a:pt x="26" y="173"/>
                      <a:pt x="25" y="161"/>
                      <a:pt x="26" y="149"/>
                    </a:cubicBezTo>
                    <a:cubicBezTo>
                      <a:pt x="28" y="127"/>
                      <a:pt x="37" y="106"/>
                      <a:pt x="48" y="87"/>
                    </a:cubicBezTo>
                    <a:cubicBezTo>
                      <a:pt x="58" y="71"/>
                      <a:pt x="70" y="57"/>
                      <a:pt x="84" y="44"/>
                    </a:cubicBezTo>
                    <a:cubicBezTo>
                      <a:pt x="98" y="32"/>
                      <a:pt x="115" y="24"/>
                      <a:pt x="128" y="12"/>
                    </a:cubicBezTo>
                    <a:cubicBezTo>
                      <a:pt x="134" y="7"/>
                      <a:pt x="128" y="0"/>
                      <a:pt x="122" y="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07" name="Freeform 744"/>
              <p:cNvSpPr/>
              <p:nvPr/>
            </p:nvSpPr>
            <p:spPr bwMode="auto">
              <a:xfrm>
                <a:off x="2394" y="2657"/>
                <a:ext cx="376" cy="568"/>
              </a:xfrm>
              <a:custGeom>
                <a:gdLst>
                  <a:gd fmla="*/ 16 w 214" name="T0"/>
                  <a:gd fmla="*/ 8 h 323" name="T1"/>
                  <a:gd fmla="*/ 10 w 214" name="T2"/>
                  <a:gd fmla="*/ 130 h 323" name="T3"/>
                  <a:gd fmla="*/ 65 w 214" name="T4"/>
                  <a:gd fmla="*/ 228 h 323" name="T5"/>
                  <a:gd fmla="*/ 122 w 214" name="T6"/>
                  <a:gd fmla="*/ 296 h 323" name="T7"/>
                  <a:gd fmla="*/ 166 w 214" name="T8"/>
                  <a:gd fmla="*/ 313 h 323" name="T9"/>
                  <a:gd fmla="*/ 209 w 214" name="T10"/>
                  <a:gd fmla="*/ 316 h 323" name="T11"/>
                  <a:gd fmla="*/ 211 w 214" name="T12"/>
                  <a:gd fmla="*/ 303 h 323" name="T13"/>
                  <a:gd fmla="*/ 175 w 214" name="T14"/>
                  <a:gd fmla="*/ 289 h 323" name="T15"/>
                  <a:gd fmla="*/ 136 w 214" name="T16"/>
                  <a:gd fmla="*/ 276 h 323" name="T17"/>
                  <a:gd fmla="*/ 82 w 214" name="T18"/>
                  <a:gd fmla="*/ 208 h 323" name="T19"/>
                  <a:gd fmla="*/ 59 w 214" name="T20"/>
                  <a:gd fmla="*/ 175 h 323" name="T21"/>
                  <a:gd fmla="*/ 31 w 214" name="T22"/>
                  <a:gd fmla="*/ 124 h 323" name="T23"/>
                  <a:gd fmla="*/ 30 w 214" name="T24"/>
                  <a:gd fmla="*/ 10 h 323" name="T25"/>
                  <a:gd fmla="*/ 16 w 214" name="T26"/>
                  <a:gd fmla="*/ 8 h 323"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23" w="214">
                    <a:moveTo>
                      <a:pt x="16" y="8"/>
                    </a:moveTo>
                    <a:cubicBezTo>
                      <a:pt x="4" y="45"/>
                      <a:pt x="0" y="92"/>
                      <a:pt x="10" y="130"/>
                    </a:cubicBezTo>
                    <a:cubicBezTo>
                      <a:pt x="20" y="169"/>
                      <a:pt x="51" y="192"/>
                      <a:pt x="65" y="228"/>
                    </a:cubicBezTo>
                    <a:cubicBezTo>
                      <a:pt x="77" y="258"/>
                      <a:pt x="93" y="280"/>
                      <a:pt x="122" y="296"/>
                    </a:cubicBezTo>
                    <a:cubicBezTo>
                      <a:pt x="136" y="303"/>
                      <a:pt x="151" y="308"/>
                      <a:pt x="166" y="313"/>
                    </a:cubicBezTo>
                    <a:cubicBezTo>
                      <a:pt x="180" y="317"/>
                      <a:pt x="196" y="323"/>
                      <a:pt x="209" y="316"/>
                    </a:cubicBezTo>
                    <a:cubicBezTo>
                      <a:pt x="214" y="313"/>
                      <a:pt x="214" y="307"/>
                      <a:pt x="211" y="303"/>
                    </a:cubicBezTo>
                    <a:cubicBezTo>
                      <a:pt x="202" y="292"/>
                      <a:pt x="188" y="292"/>
                      <a:pt x="175" y="289"/>
                    </a:cubicBezTo>
                    <a:cubicBezTo>
                      <a:pt x="162" y="286"/>
                      <a:pt x="149" y="282"/>
                      <a:pt x="136" y="276"/>
                    </a:cubicBezTo>
                    <a:cubicBezTo>
                      <a:pt x="105" y="261"/>
                      <a:pt x="95" y="238"/>
                      <a:pt x="82" y="208"/>
                    </a:cubicBezTo>
                    <a:cubicBezTo>
                      <a:pt x="76" y="195"/>
                      <a:pt x="69" y="185"/>
                      <a:pt x="59" y="175"/>
                    </a:cubicBezTo>
                    <a:cubicBezTo>
                      <a:pt x="46" y="160"/>
                      <a:pt x="37" y="144"/>
                      <a:pt x="31" y="124"/>
                    </a:cubicBezTo>
                    <a:cubicBezTo>
                      <a:pt x="21" y="86"/>
                      <a:pt x="31" y="49"/>
                      <a:pt x="30" y="10"/>
                    </a:cubicBezTo>
                    <a:cubicBezTo>
                      <a:pt x="30" y="2"/>
                      <a:pt x="19" y="0"/>
                      <a:pt x="16" y="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08" name="Freeform 745"/>
              <p:cNvSpPr/>
              <p:nvPr/>
            </p:nvSpPr>
            <p:spPr bwMode="auto">
              <a:xfrm>
                <a:off x="2725" y="3051"/>
                <a:ext cx="942" cy="257"/>
              </a:xfrm>
              <a:custGeom>
                <a:gdLst>
                  <a:gd fmla="*/ 9 w 536" name="T0"/>
                  <a:gd fmla="*/ 90 h 146" name="T1"/>
                  <a:gd fmla="*/ 153 w 536" name="T2"/>
                  <a:gd fmla="*/ 133 h 146" name="T3"/>
                  <a:gd fmla="*/ 293 w 536" name="T4"/>
                  <a:gd fmla="*/ 132 h 146" name="T5"/>
                  <a:gd fmla="*/ 424 w 536" name="T6"/>
                  <a:gd fmla="*/ 72 h 146" name="T7"/>
                  <a:gd fmla="*/ 530 w 536" name="T8"/>
                  <a:gd fmla="*/ 19 h 146" name="T9"/>
                  <a:gd fmla="*/ 516 w 536" name="T10"/>
                  <a:gd fmla="*/ 5 h 146" name="T11"/>
                  <a:gd fmla="*/ 464 w 536" name="T12"/>
                  <a:gd fmla="*/ 35 h 146" name="T13"/>
                  <a:gd fmla="*/ 406 w 536" name="T14"/>
                  <a:gd fmla="*/ 53 h 146" name="T15"/>
                  <a:gd fmla="*/ 276 w 536" name="T16"/>
                  <a:gd fmla="*/ 111 h 146" name="T17"/>
                  <a:gd fmla="*/ 133 w 536" name="T18"/>
                  <a:gd fmla="*/ 102 h 146" name="T19"/>
                  <a:gd fmla="*/ 7 w 536" name="T20"/>
                  <a:gd fmla="*/ 77 h 146" name="T21"/>
                  <a:gd fmla="*/ 9 w 536" name="T22"/>
                  <a:gd fmla="*/ 90 h 146"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46" w="536">
                    <a:moveTo>
                      <a:pt x="9" y="90"/>
                    </a:moveTo>
                    <a:cubicBezTo>
                      <a:pt x="61" y="89"/>
                      <a:pt x="104" y="121"/>
                      <a:pt x="153" y="133"/>
                    </a:cubicBezTo>
                    <a:cubicBezTo>
                      <a:pt x="199" y="144"/>
                      <a:pt x="248" y="146"/>
                      <a:pt x="293" y="132"/>
                    </a:cubicBezTo>
                    <a:cubicBezTo>
                      <a:pt x="339" y="118"/>
                      <a:pt x="378" y="87"/>
                      <a:pt x="424" y="72"/>
                    </a:cubicBezTo>
                    <a:cubicBezTo>
                      <a:pt x="459" y="61"/>
                      <a:pt x="509" y="53"/>
                      <a:pt x="530" y="19"/>
                    </a:cubicBezTo>
                    <a:cubicBezTo>
                      <a:pt x="536" y="11"/>
                      <a:pt x="525" y="0"/>
                      <a:pt x="516" y="5"/>
                    </a:cubicBezTo>
                    <a:cubicBezTo>
                      <a:pt x="498" y="17"/>
                      <a:pt x="484" y="28"/>
                      <a:pt x="464" y="35"/>
                    </a:cubicBezTo>
                    <a:cubicBezTo>
                      <a:pt x="445" y="42"/>
                      <a:pt x="425" y="47"/>
                      <a:pt x="406" y="53"/>
                    </a:cubicBezTo>
                    <a:cubicBezTo>
                      <a:pt x="361" y="69"/>
                      <a:pt x="323" y="99"/>
                      <a:pt x="276" y="111"/>
                    </a:cubicBezTo>
                    <a:cubicBezTo>
                      <a:pt x="228" y="123"/>
                      <a:pt x="179" y="117"/>
                      <a:pt x="133" y="102"/>
                    </a:cubicBezTo>
                    <a:cubicBezTo>
                      <a:pt x="93" y="89"/>
                      <a:pt x="50" y="61"/>
                      <a:pt x="7" y="77"/>
                    </a:cubicBezTo>
                    <a:cubicBezTo>
                      <a:pt x="0" y="79"/>
                      <a:pt x="1" y="90"/>
                      <a:pt x="9" y="9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09" name="Freeform 746"/>
              <p:cNvSpPr/>
              <p:nvPr/>
            </p:nvSpPr>
            <p:spPr bwMode="auto">
              <a:xfrm>
                <a:off x="3609" y="2717"/>
                <a:ext cx="903" cy="380"/>
              </a:xfrm>
              <a:custGeom>
                <a:gdLst>
                  <a:gd fmla="*/ 14 w 514" name="T0"/>
                  <a:gd fmla="*/ 214 h 216" name="T1"/>
                  <a:gd fmla="*/ 131 w 514" name="T2"/>
                  <a:gd fmla="*/ 158 h 216" name="T3"/>
                  <a:gd fmla="*/ 246 w 514" name="T4"/>
                  <a:gd fmla="*/ 92 h 216" name="T5"/>
                  <a:gd fmla="*/ 303 w 514" name="T6"/>
                  <a:gd fmla="*/ 79 h 216" name="T7"/>
                  <a:gd fmla="*/ 362 w 514" name="T8"/>
                  <a:gd fmla="*/ 52 h 216" name="T9"/>
                  <a:gd fmla="*/ 498 w 514" name="T10"/>
                  <a:gd fmla="*/ 27 h 216" name="T11"/>
                  <a:gd fmla="*/ 498 w 514" name="T12"/>
                  <a:gd fmla="*/ 2 h 216" name="T13"/>
                  <a:gd fmla="*/ 368 w 514" name="T14"/>
                  <a:gd fmla="*/ 23 h 216" name="T15"/>
                  <a:gd fmla="*/ 309 w 514" name="T16"/>
                  <a:gd fmla="*/ 49 h 216" name="T17"/>
                  <a:gd fmla="*/ 243 w 514" name="T18"/>
                  <a:gd fmla="*/ 68 h 216" name="T19"/>
                  <a:gd fmla="*/ 131 w 514" name="T20"/>
                  <a:gd fmla="*/ 130 h 216" name="T21"/>
                  <a:gd fmla="*/ 8 w 514" name="T22"/>
                  <a:gd fmla="*/ 199 h 216" name="T23"/>
                  <a:gd fmla="*/ 14 w 514" name="T24"/>
                  <a:gd fmla="*/ 214 h 216"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16" w="514">
                    <a:moveTo>
                      <a:pt x="14" y="214"/>
                    </a:moveTo>
                    <a:cubicBezTo>
                      <a:pt x="55" y="203"/>
                      <a:pt x="95" y="180"/>
                      <a:pt x="131" y="158"/>
                    </a:cubicBezTo>
                    <a:cubicBezTo>
                      <a:pt x="167" y="136"/>
                      <a:pt x="203" y="100"/>
                      <a:pt x="246" y="92"/>
                    </a:cubicBezTo>
                    <a:cubicBezTo>
                      <a:pt x="266" y="89"/>
                      <a:pt x="284" y="87"/>
                      <a:pt x="303" y="79"/>
                    </a:cubicBezTo>
                    <a:cubicBezTo>
                      <a:pt x="323" y="70"/>
                      <a:pt x="342" y="60"/>
                      <a:pt x="362" y="52"/>
                    </a:cubicBezTo>
                    <a:cubicBezTo>
                      <a:pt x="406" y="35"/>
                      <a:pt x="451" y="28"/>
                      <a:pt x="498" y="27"/>
                    </a:cubicBezTo>
                    <a:cubicBezTo>
                      <a:pt x="514" y="26"/>
                      <a:pt x="514" y="3"/>
                      <a:pt x="498" y="2"/>
                    </a:cubicBezTo>
                    <a:cubicBezTo>
                      <a:pt x="454" y="0"/>
                      <a:pt x="409" y="8"/>
                      <a:pt x="368" y="23"/>
                    </a:cubicBezTo>
                    <a:cubicBezTo>
                      <a:pt x="348" y="30"/>
                      <a:pt x="328" y="39"/>
                      <a:pt x="309" y="49"/>
                    </a:cubicBezTo>
                    <a:cubicBezTo>
                      <a:pt x="287" y="59"/>
                      <a:pt x="267" y="64"/>
                      <a:pt x="243" y="68"/>
                    </a:cubicBezTo>
                    <a:cubicBezTo>
                      <a:pt x="199" y="75"/>
                      <a:pt x="167" y="107"/>
                      <a:pt x="131" y="130"/>
                    </a:cubicBezTo>
                    <a:cubicBezTo>
                      <a:pt x="92" y="156"/>
                      <a:pt x="48" y="175"/>
                      <a:pt x="8" y="199"/>
                    </a:cubicBezTo>
                    <a:cubicBezTo>
                      <a:pt x="0" y="204"/>
                      <a:pt x="5" y="216"/>
                      <a:pt x="14" y="21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10" name="Freeform 747"/>
              <p:cNvSpPr/>
              <p:nvPr/>
            </p:nvSpPr>
            <p:spPr bwMode="auto">
              <a:xfrm>
                <a:off x="4469" y="2728"/>
                <a:ext cx="1109" cy="244"/>
              </a:xfrm>
              <a:custGeom>
                <a:gdLst>
                  <a:gd fmla="*/ 9 w 631" name="T0"/>
                  <a:gd fmla="*/ 15 h 139" name="T1"/>
                  <a:gd fmla="*/ 102 w 631" name="T2"/>
                  <a:gd fmla="*/ 32 h 139" name="T3"/>
                  <a:gd fmla="*/ 179 w 631" name="T4"/>
                  <a:gd fmla="*/ 51 h 139" name="T5"/>
                  <a:gd fmla="*/ 264 w 631" name="T6"/>
                  <a:gd fmla="*/ 56 h 139" name="T7"/>
                  <a:gd fmla="*/ 354 w 631" name="T8"/>
                  <a:gd fmla="*/ 74 h 139" name="T9"/>
                  <a:gd fmla="*/ 511 w 631" name="T10"/>
                  <a:gd fmla="*/ 121 h 139" name="T11"/>
                  <a:gd fmla="*/ 628 w 631" name="T12"/>
                  <a:gd fmla="*/ 100 h 139" name="T13"/>
                  <a:gd fmla="*/ 619 w 631" name="T14"/>
                  <a:gd fmla="*/ 89 h 139" name="T15"/>
                  <a:gd fmla="*/ 556 w 631" name="T16"/>
                  <a:gd fmla="*/ 102 h 139" name="T17"/>
                  <a:gd fmla="*/ 488 w 631" name="T18"/>
                  <a:gd fmla="*/ 88 h 139" name="T19"/>
                  <a:gd fmla="*/ 329 w 631" name="T20"/>
                  <a:gd fmla="*/ 42 h 139" name="T21"/>
                  <a:gd fmla="*/ 253 w 631" name="T22"/>
                  <a:gd fmla="*/ 30 h 139" name="T23"/>
                  <a:gd fmla="*/ 169 w 631" name="T24"/>
                  <a:gd fmla="*/ 25 h 139" name="T25"/>
                  <a:gd fmla="*/ 91 w 631" name="T26"/>
                  <a:gd fmla="*/ 6 h 139" name="T27"/>
                  <a:gd fmla="*/ 9 w 631" name="T28"/>
                  <a:gd fmla="*/ 1 h 139" name="T29"/>
                  <a:gd fmla="*/ 9 w 631" name="T30"/>
                  <a:gd fmla="*/ 15 h 139"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139" w="631">
                    <a:moveTo>
                      <a:pt x="9" y="15"/>
                    </a:moveTo>
                    <a:cubicBezTo>
                      <a:pt x="41" y="19"/>
                      <a:pt x="72" y="23"/>
                      <a:pt x="102" y="32"/>
                    </a:cubicBezTo>
                    <a:cubicBezTo>
                      <a:pt x="128" y="40"/>
                      <a:pt x="152" y="48"/>
                      <a:pt x="179" y="51"/>
                    </a:cubicBezTo>
                    <a:cubicBezTo>
                      <a:pt x="207" y="54"/>
                      <a:pt x="235" y="53"/>
                      <a:pt x="264" y="56"/>
                    </a:cubicBezTo>
                    <a:cubicBezTo>
                      <a:pt x="294" y="59"/>
                      <a:pt x="324" y="66"/>
                      <a:pt x="354" y="74"/>
                    </a:cubicBezTo>
                    <a:cubicBezTo>
                      <a:pt x="407" y="88"/>
                      <a:pt x="458" y="109"/>
                      <a:pt x="511" y="121"/>
                    </a:cubicBezTo>
                    <a:cubicBezTo>
                      <a:pt x="545" y="129"/>
                      <a:pt x="608" y="139"/>
                      <a:pt x="628" y="100"/>
                    </a:cubicBezTo>
                    <a:cubicBezTo>
                      <a:pt x="631" y="94"/>
                      <a:pt x="626" y="87"/>
                      <a:pt x="619" y="89"/>
                    </a:cubicBezTo>
                    <a:cubicBezTo>
                      <a:pt x="597" y="93"/>
                      <a:pt x="579" y="103"/>
                      <a:pt x="556" y="102"/>
                    </a:cubicBezTo>
                    <a:cubicBezTo>
                      <a:pt x="533" y="101"/>
                      <a:pt x="510" y="95"/>
                      <a:pt x="488" y="88"/>
                    </a:cubicBezTo>
                    <a:cubicBezTo>
                      <a:pt x="435" y="72"/>
                      <a:pt x="383" y="53"/>
                      <a:pt x="329" y="42"/>
                    </a:cubicBezTo>
                    <a:cubicBezTo>
                      <a:pt x="304" y="36"/>
                      <a:pt x="278" y="32"/>
                      <a:pt x="253" y="30"/>
                    </a:cubicBezTo>
                    <a:cubicBezTo>
                      <a:pt x="225" y="27"/>
                      <a:pt x="197" y="29"/>
                      <a:pt x="169" y="25"/>
                    </a:cubicBezTo>
                    <a:cubicBezTo>
                      <a:pt x="142" y="22"/>
                      <a:pt x="118" y="12"/>
                      <a:pt x="91" y="6"/>
                    </a:cubicBezTo>
                    <a:cubicBezTo>
                      <a:pt x="64" y="0"/>
                      <a:pt x="37" y="0"/>
                      <a:pt x="9" y="1"/>
                    </a:cubicBezTo>
                    <a:cubicBezTo>
                      <a:pt x="0" y="2"/>
                      <a:pt x="1" y="14"/>
                      <a:pt x="9" y="1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11" name="Freeform 748"/>
              <p:cNvSpPr/>
              <p:nvPr/>
            </p:nvSpPr>
            <p:spPr bwMode="auto">
              <a:xfrm>
                <a:off x="5522" y="2768"/>
                <a:ext cx="89" cy="158"/>
              </a:xfrm>
              <a:custGeom>
                <a:gdLst>
                  <a:gd fmla="*/ 11 w 51" name="T0"/>
                  <a:gd fmla="*/ 19 h 90" name="T1"/>
                  <a:gd fmla="*/ 29 w 51" name="T2"/>
                  <a:gd fmla="*/ 47 h 90" name="T3"/>
                  <a:gd fmla="*/ 3 w 51" name="T4"/>
                  <a:gd fmla="*/ 77 h 90" name="T5"/>
                  <a:gd fmla="*/ 8 w 51" name="T6"/>
                  <a:gd fmla="*/ 89 h 90" name="T7"/>
                  <a:gd fmla="*/ 51 w 51" name="T8"/>
                  <a:gd fmla="*/ 41 h 90" name="T9"/>
                  <a:gd fmla="*/ 11 w 51" name="T10"/>
                  <a:gd fmla="*/ 6 h 90" name="T11"/>
                  <a:gd fmla="*/ 11 w 51" name="T12"/>
                  <a:gd fmla="*/ 19 h 90" name="T13"/>
                </a:gdLst>
                <a:cxnLst>
                  <a:cxn ang="0">
                    <a:pos x="T0" y="T1"/>
                  </a:cxn>
                  <a:cxn ang="0">
                    <a:pos x="T2" y="T3"/>
                  </a:cxn>
                  <a:cxn ang="0">
                    <a:pos x="T4" y="T5"/>
                  </a:cxn>
                  <a:cxn ang="0">
                    <a:pos x="T6" y="T7"/>
                  </a:cxn>
                  <a:cxn ang="0">
                    <a:pos x="T8" y="T9"/>
                  </a:cxn>
                  <a:cxn ang="0">
                    <a:pos x="T10" y="T11"/>
                  </a:cxn>
                  <a:cxn ang="0">
                    <a:pos x="T12" y="T13"/>
                  </a:cxn>
                </a:cxnLst>
                <a:rect b="b" l="0" r="r" t="0"/>
                <a:pathLst>
                  <a:path h="90" w="51">
                    <a:moveTo>
                      <a:pt x="11" y="19"/>
                    </a:moveTo>
                    <a:cubicBezTo>
                      <a:pt x="24" y="22"/>
                      <a:pt x="33" y="34"/>
                      <a:pt x="29" y="47"/>
                    </a:cubicBezTo>
                    <a:cubicBezTo>
                      <a:pt x="25" y="60"/>
                      <a:pt x="11" y="67"/>
                      <a:pt x="3" y="77"/>
                    </a:cubicBezTo>
                    <a:cubicBezTo>
                      <a:pt x="0" y="81"/>
                      <a:pt x="1" y="90"/>
                      <a:pt x="8" y="89"/>
                    </a:cubicBezTo>
                    <a:cubicBezTo>
                      <a:pt x="31" y="86"/>
                      <a:pt x="51" y="65"/>
                      <a:pt x="51" y="41"/>
                    </a:cubicBezTo>
                    <a:cubicBezTo>
                      <a:pt x="50" y="21"/>
                      <a:pt x="33" y="0"/>
                      <a:pt x="11" y="6"/>
                    </a:cubicBezTo>
                    <a:cubicBezTo>
                      <a:pt x="5" y="8"/>
                      <a:pt x="5" y="18"/>
                      <a:pt x="11" y="1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12" name="Freeform 749"/>
              <p:cNvSpPr/>
              <p:nvPr/>
            </p:nvSpPr>
            <p:spPr bwMode="auto">
              <a:xfrm>
                <a:off x="5580" y="2323"/>
                <a:ext cx="214" cy="524"/>
              </a:xfrm>
              <a:custGeom>
                <a:gdLst>
                  <a:gd fmla="*/ 15 w 122" name="T0"/>
                  <a:gd fmla="*/ 294 h 298" name="T1"/>
                  <a:gd fmla="*/ 65 w 122" name="T2"/>
                  <a:gd fmla="*/ 252 h 298" name="T3"/>
                  <a:gd fmla="*/ 94 w 122" name="T4"/>
                  <a:gd fmla="*/ 174 h 298" name="T5"/>
                  <a:gd fmla="*/ 114 w 122" name="T6"/>
                  <a:gd fmla="*/ 89 h 298" name="T7"/>
                  <a:gd fmla="*/ 109 w 122" name="T8"/>
                  <a:gd fmla="*/ 6 h 298" name="T9"/>
                  <a:gd fmla="*/ 95 w 122" name="T10"/>
                  <a:gd fmla="*/ 7 h 298" name="T11"/>
                  <a:gd fmla="*/ 90 w 122" name="T12"/>
                  <a:gd fmla="*/ 89 h 298" name="T13"/>
                  <a:gd fmla="*/ 72 w 122" name="T14"/>
                  <a:gd fmla="*/ 168 h 298" name="T15"/>
                  <a:gd fmla="*/ 47 w 122" name="T16"/>
                  <a:gd fmla="*/ 242 h 298" name="T17"/>
                  <a:gd fmla="*/ 4 w 122" name="T18"/>
                  <a:gd fmla="*/ 285 h 298" name="T19"/>
                  <a:gd fmla="*/ 15 w 122" name="T20"/>
                  <a:gd fmla="*/ 294 h 29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298" w="122">
                    <a:moveTo>
                      <a:pt x="15" y="294"/>
                    </a:moveTo>
                    <a:cubicBezTo>
                      <a:pt x="32" y="280"/>
                      <a:pt x="53" y="272"/>
                      <a:pt x="65" y="252"/>
                    </a:cubicBezTo>
                    <a:cubicBezTo>
                      <a:pt x="79" y="229"/>
                      <a:pt x="86" y="200"/>
                      <a:pt x="94" y="174"/>
                    </a:cubicBezTo>
                    <a:cubicBezTo>
                      <a:pt x="103" y="146"/>
                      <a:pt x="110" y="118"/>
                      <a:pt x="114" y="89"/>
                    </a:cubicBezTo>
                    <a:cubicBezTo>
                      <a:pt x="117" y="63"/>
                      <a:pt x="122" y="29"/>
                      <a:pt x="109" y="6"/>
                    </a:cubicBezTo>
                    <a:cubicBezTo>
                      <a:pt x="105" y="0"/>
                      <a:pt x="96" y="1"/>
                      <a:pt x="95" y="7"/>
                    </a:cubicBezTo>
                    <a:cubicBezTo>
                      <a:pt x="88" y="33"/>
                      <a:pt x="94" y="63"/>
                      <a:pt x="90" y="89"/>
                    </a:cubicBezTo>
                    <a:cubicBezTo>
                      <a:pt x="86" y="116"/>
                      <a:pt x="79" y="142"/>
                      <a:pt x="72" y="168"/>
                    </a:cubicBezTo>
                    <a:cubicBezTo>
                      <a:pt x="64" y="192"/>
                      <a:pt x="59" y="220"/>
                      <a:pt x="47" y="242"/>
                    </a:cubicBezTo>
                    <a:cubicBezTo>
                      <a:pt x="37" y="260"/>
                      <a:pt x="14" y="266"/>
                      <a:pt x="4" y="285"/>
                    </a:cubicBezTo>
                    <a:cubicBezTo>
                      <a:pt x="0" y="293"/>
                      <a:pt x="9" y="298"/>
                      <a:pt x="15" y="29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13" name="Freeform 750"/>
              <p:cNvSpPr/>
              <p:nvPr/>
            </p:nvSpPr>
            <p:spPr bwMode="auto">
              <a:xfrm>
                <a:off x="5664" y="2051"/>
                <a:ext cx="135" cy="321"/>
              </a:xfrm>
              <a:custGeom>
                <a:gdLst>
                  <a:gd fmla="*/ 58 w 77" name="T0"/>
                  <a:gd fmla="*/ 176 h 183" name="T1"/>
                  <a:gd fmla="*/ 70 w 77" name="T2"/>
                  <a:gd fmla="*/ 76 h 183" name="T3"/>
                  <a:gd fmla="*/ 53 w 77" name="T4"/>
                  <a:gd fmla="*/ 39 h 183" name="T5"/>
                  <a:gd fmla="*/ 37 w 77" name="T6"/>
                  <a:gd fmla="*/ 20 h 183" name="T7"/>
                  <a:gd fmla="*/ 27 w 77" name="T8"/>
                  <a:gd fmla="*/ 3 h 183" name="T9"/>
                  <a:gd fmla="*/ 16 w 77" name="T10"/>
                  <a:gd fmla="*/ 3 h 183" name="T11"/>
                  <a:gd fmla="*/ 40 w 77" name="T12"/>
                  <a:gd fmla="*/ 59 h 183" name="T13"/>
                  <a:gd fmla="*/ 46 w 77" name="T14"/>
                  <a:gd fmla="*/ 172 h 183" name="T15"/>
                  <a:gd fmla="*/ 58 w 77" name="T16"/>
                  <a:gd fmla="*/ 176 h 18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83" w="77">
                    <a:moveTo>
                      <a:pt x="58" y="176"/>
                    </a:moveTo>
                    <a:cubicBezTo>
                      <a:pt x="76" y="148"/>
                      <a:pt x="77" y="108"/>
                      <a:pt x="70" y="76"/>
                    </a:cubicBezTo>
                    <a:cubicBezTo>
                      <a:pt x="67" y="62"/>
                      <a:pt x="61" y="50"/>
                      <a:pt x="53" y="39"/>
                    </a:cubicBezTo>
                    <a:cubicBezTo>
                      <a:pt x="47" y="33"/>
                      <a:pt x="41" y="27"/>
                      <a:pt x="37" y="20"/>
                    </a:cubicBezTo>
                    <a:cubicBezTo>
                      <a:pt x="33" y="14"/>
                      <a:pt x="33" y="8"/>
                      <a:pt x="27" y="3"/>
                    </a:cubicBezTo>
                    <a:cubicBezTo>
                      <a:pt x="24" y="1"/>
                      <a:pt x="19" y="0"/>
                      <a:pt x="16" y="3"/>
                    </a:cubicBezTo>
                    <a:cubicBezTo>
                      <a:pt x="0" y="24"/>
                      <a:pt x="30" y="44"/>
                      <a:pt x="40" y="59"/>
                    </a:cubicBezTo>
                    <a:cubicBezTo>
                      <a:pt x="63" y="92"/>
                      <a:pt x="52" y="136"/>
                      <a:pt x="46" y="172"/>
                    </a:cubicBezTo>
                    <a:cubicBezTo>
                      <a:pt x="45" y="178"/>
                      <a:pt x="54" y="183"/>
                      <a:pt x="58" y="17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14" name="Freeform 751"/>
              <p:cNvSpPr/>
              <p:nvPr/>
            </p:nvSpPr>
            <p:spPr bwMode="auto">
              <a:xfrm>
                <a:off x="5573" y="1831"/>
                <a:ext cx="175" cy="258"/>
              </a:xfrm>
              <a:custGeom>
                <a:gdLst>
                  <a:gd fmla="*/ 76 w 100" name="T0"/>
                  <a:gd fmla="*/ 141 h 147" name="T1"/>
                  <a:gd fmla="*/ 11 w 100" name="T2"/>
                  <a:gd fmla="*/ 1 h 147" name="T3"/>
                  <a:gd fmla="*/ 3 w 100" name="T4"/>
                  <a:gd fmla="*/ 15 h 147" name="T5"/>
                  <a:gd fmla="*/ 23 w 100" name="T6"/>
                  <a:gd fmla="*/ 29 h 147" name="T7"/>
                  <a:gd fmla="*/ 50 w 100" name="T8"/>
                  <a:gd fmla="*/ 51 h 147" name="T9"/>
                  <a:gd fmla="*/ 64 w 100" name="T10"/>
                  <a:gd fmla="*/ 138 h 147" name="T11"/>
                  <a:gd fmla="*/ 76 w 100" name="T12"/>
                  <a:gd fmla="*/ 141 h 147" name="T13"/>
                </a:gdLst>
                <a:cxnLst>
                  <a:cxn ang="0">
                    <a:pos x="T0" y="T1"/>
                  </a:cxn>
                  <a:cxn ang="0">
                    <a:pos x="T2" y="T3"/>
                  </a:cxn>
                  <a:cxn ang="0">
                    <a:pos x="T4" y="T5"/>
                  </a:cxn>
                  <a:cxn ang="0">
                    <a:pos x="T6" y="T7"/>
                  </a:cxn>
                  <a:cxn ang="0">
                    <a:pos x="T8" y="T9"/>
                  </a:cxn>
                  <a:cxn ang="0">
                    <a:pos x="T10" y="T11"/>
                  </a:cxn>
                  <a:cxn ang="0">
                    <a:pos x="T12" y="T13"/>
                  </a:cxn>
                </a:cxnLst>
                <a:rect b="b" l="0" r="r" t="0"/>
                <a:pathLst>
                  <a:path h="147" w="100">
                    <a:moveTo>
                      <a:pt x="76" y="141"/>
                    </a:moveTo>
                    <a:cubicBezTo>
                      <a:pt x="100" y="88"/>
                      <a:pt x="75" y="8"/>
                      <a:pt x="11" y="1"/>
                    </a:cubicBezTo>
                    <a:cubicBezTo>
                      <a:pt x="4" y="0"/>
                      <a:pt x="0" y="10"/>
                      <a:pt x="3" y="15"/>
                    </a:cubicBezTo>
                    <a:cubicBezTo>
                      <a:pt x="8" y="24"/>
                      <a:pt x="14" y="26"/>
                      <a:pt x="23" y="29"/>
                    </a:cubicBezTo>
                    <a:cubicBezTo>
                      <a:pt x="36" y="33"/>
                      <a:pt x="43" y="39"/>
                      <a:pt x="50" y="51"/>
                    </a:cubicBezTo>
                    <a:cubicBezTo>
                      <a:pt x="64" y="79"/>
                      <a:pt x="62" y="108"/>
                      <a:pt x="64" y="138"/>
                    </a:cubicBezTo>
                    <a:cubicBezTo>
                      <a:pt x="64" y="143"/>
                      <a:pt x="73" y="147"/>
                      <a:pt x="76" y="14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15" name="Freeform 752"/>
              <p:cNvSpPr/>
              <p:nvPr/>
            </p:nvSpPr>
            <p:spPr bwMode="auto">
              <a:xfrm>
                <a:off x="5402" y="1456"/>
                <a:ext cx="214" cy="412"/>
              </a:xfrm>
              <a:custGeom>
                <a:gdLst>
                  <a:gd fmla="*/ 115 w 122" name="T0"/>
                  <a:gd fmla="*/ 227 h 234" name="T1"/>
                  <a:gd fmla="*/ 109 w 122" name="T2"/>
                  <a:gd fmla="*/ 162 h 234" name="T3"/>
                  <a:gd fmla="*/ 93 w 122" name="T4"/>
                  <a:gd fmla="*/ 126 h 234" name="T5"/>
                  <a:gd fmla="*/ 90 w 122" name="T6"/>
                  <a:gd fmla="*/ 88 h 234" name="T7"/>
                  <a:gd fmla="*/ 18 w 122" name="T8"/>
                  <a:gd fmla="*/ 2 h 234" name="T9"/>
                  <a:gd fmla="*/ 10 w 122" name="T10"/>
                  <a:gd fmla="*/ 21 h 234" name="T11"/>
                  <a:gd fmla="*/ 54 w 122" name="T12"/>
                  <a:gd fmla="*/ 54 h 234" name="T13"/>
                  <a:gd fmla="*/ 70 w 122" name="T14"/>
                  <a:gd fmla="*/ 112 h 234" name="T15"/>
                  <a:gd fmla="*/ 84 w 122" name="T16"/>
                  <a:gd fmla="*/ 159 h 234" name="T17"/>
                  <a:gd fmla="*/ 102 w 122" name="T18"/>
                  <a:gd fmla="*/ 225 h 234" name="T19"/>
                  <a:gd fmla="*/ 115 w 122" name="T20"/>
                  <a:gd fmla="*/ 227 h 234"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234" w="122">
                    <a:moveTo>
                      <a:pt x="115" y="227"/>
                    </a:moveTo>
                    <a:cubicBezTo>
                      <a:pt x="122" y="205"/>
                      <a:pt x="119" y="183"/>
                      <a:pt x="109" y="162"/>
                    </a:cubicBezTo>
                    <a:cubicBezTo>
                      <a:pt x="103" y="150"/>
                      <a:pt x="95" y="140"/>
                      <a:pt x="93" y="126"/>
                    </a:cubicBezTo>
                    <a:cubicBezTo>
                      <a:pt x="90" y="114"/>
                      <a:pt x="92" y="101"/>
                      <a:pt x="90" y="88"/>
                    </a:cubicBezTo>
                    <a:cubicBezTo>
                      <a:pt x="86" y="52"/>
                      <a:pt x="56" y="8"/>
                      <a:pt x="18" y="2"/>
                    </a:cubicBezTo>
                    <a:cubicBezTo>
                      <a:pt x="7" y="0"/>
                      <a:pt x="0" y="14"/>
                      <a:pt x="10" y="21"/>
                    </a:cubicBezTo>
                    <a:cubicBezTo>
                      <a:pt x="27" y="31"/>
                      <a:pt x="42" y="38"/>
                      <a:pt x="54" y="54"/>
                    </a:cubicBezTo>
                    <a:cubicBezTo>
                      <a:pt x="66" y="72"/>
                      <a:pt x="70" y="91"/>
                      <a:pt x="70" y="112"/>
                    </a:cubicBezTo>
                    <a:cubicBezTo>
                      <a:pt x="71" y="129"/>
                      <a:pt x="75" y="144"/>
                      <a:pt x="84" y="159"/>
                    </a:cubicBezTo>
                    <a:cubicBezTo>
                      <a:pt x="96" y="181"/>
                      <a:pt x="101" y="200"/>
                      <a:pt x="102" y="225"/>
                    </a:cubicBezTo>
                    <a:cubicBezTo>
                      <a:pt x="102" y="233"/>
                      <a:pt x="112" y="234"/>
                      <a:pt x="115" y="22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16" name="Freeform 753"/>
              <p:cNvSpPr/>
              <p:nvPr/>
            </p:nvSpPr>
            <p:spPr bwMode="auto">
              <a:xfrm>
                <a:off x="5124" y="1245"/>
                <a:ext cx="313" cy="248"/>
              </a:xfrm>
              <a:custGeom>
                <a:gdLst>
                  <a:gd fmla="*/ 177 w 178" name="T0"/>
                  <a:gd fmla="*/ 130 h 141" name="T1"/>
                  <a:gd fmla="*/ 107 w 178" name="T2"/>
                  <a:gd fmla="*/ 8 h 141" name="T3"/>
                  <a:gd fmla="*/ 35 w 178" name="T4"/>
                  <a:gd fmla="*/ 15 h 141" name="T5"/>
                  <a:gd fmla="*/ 16 w 178" name="T6"/>
                  <a:gd fmla="*/ 64 h 141" name="T7"/>
                  <a:gd fmla="*/ 32 w 178" name="T8"/>
                  <a:gd fmla="*/ 57 h 141" name="T9"/>
                  <a:gd fmla="*/ 79 w 178" name="T10"/>
                  <a:gd fmla="*/ 29 h 141" name="T11"/>
                  <a:gd fmla="*/ 125 w 178" name="T12"/>
                  <a:gd fmla="*/ 48 h 141" name="T13"/>
                  <a:gd fmla="*/ 163 w 178" name="T14"/>
                  <a:gd fmla="*/ 134 h 141" name="T15"/>
                  <a:gd fmla="*/ 177 w 178" name="T16"/>
                  <a:gd fmla="*/ 130 h 14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41" w="178">
                    <a:moveTo>
                      <a:pt x="177" y="130"/>
                    </a:moveTo>
                    <a:cubicBezTo>
                      <a:pt x="178" y="83"/>
                      <a:pt x="155" y="24"/>
                      <a:pt x="107" y="8"/>
                    </a:cubicBezTo>
                    <a:cubicBezTo>
                      <a:pt x="83" y="0"/>
                      <a:pt x="56" y="5"/>
                      <a:pt x="35" y="15"/>
                    </a:cubicBezTo>
                    <a:cubicBezTo>
                      <a:pt x="16" y="24"/>
                      <a:pt x="0" y="45"/>
                      <a:pt x="16" y="64"/>
                    </a:cubicBezTo>
                    <a:cubicBezTo>
                      <a:pt x="22" y="70"/>
                      <a:pt x="31" y="64"/>
                      <a:pt x="32" y="57"/>
                    </a:cubicBezTo>
                    <a:cubicBezTo>
                      <a:pt x="34" y="37"/>
                      <a:pt x="61" y="30"/>
                      <a:pt x="79" y="29"/>
                    </a:cubicBezTo>
                    <a:cubicBezTo>
                      <a:pt x="97" y="28"/>
                      <a:pt x="113" y="36"/>
                      <a:pt x="125" y="48"/>
                    </a:cubicBezTo>
                    <a:cubicBezTo>
                      <a:pt x="148" y="72"/>
                      <a:pt x="150" y="105"/>
                      <a:pt x="163" y="134"/>
                    </a:cubicBezTo>
                    <a:cubicBezTo>
                      <a:pt x="166" y="141"/>
                      <a:pt x="177" y="137"/>
                      <a:pt x="177" y="13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17" name="Freeform 754"/>
              <p:cNvSpPr/>
              <p:nvPr/>
            </p:nvSpPr>
            <p:spPr bwMode="auto">
              <a:xfrm>
                <a:off x="4985" y="1038"/>
                <a:ext cx="296" cy="244"/>
              </a:xfrm>
              <a:custGeom>
                <a:gdLst>
                  <a:gd fmla="*/ 168 w 168" name="T0"/>
                  <a:gd fmla="*/ 131 h 139" name="T1"/>
                  <a:gd fmla="*/ 97 w 168" name="T2"/>
                  <a:gd fmla="*/ 11 h 139" name="T3"/>
                  <a:gd fmla="*/ 38 w 168" name="T4"/>
                  <a:gd fmla="*/ 6 h 139" name="T5"/>
                  <a:gd fmla="*/ 1 w 168" name="T6"/>
                  <a:gd fmla="*/ 43 h 139" name="T7"/>
                  <a:gd fmla="*/ 12 w 168" name="T8"/>
                  <a:gd fmla="*/ 50 h 139" name="T9"/>
                  <a:gd fmla="*/ 50 w 168" name="T10"/>
                  <a:gd fmla="*/ 28 h 139" name="T11"/>
                  <a:gd fmla="*/ 100 w 168" name="T12"/>
                  <a:gd fmla="*/ 41 h 139" name="T13"/>
                  <a:gd fmla="*/ 157 w 168" name="T14"/>
                  <a:gd fmla="*/ 134 h 139" name="T15"/>
                  <a:gd fmla="*/ 168 w 168" name="T16"/>
                  <a:gd fmla="*/ 131 h 13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9" w="168">
                    <a:moveTo>
                      <a:pt x="168" y="131"/>
                    </a:moveTo>
                    <a:cubicBezTo>
                      <a:pt x="166" y="84"/>
                      <a:pt x="141" y="32"/>
                      <a:pt x="97" y="11"/>
                    </a:cubicBezTo>
                    <a:cubicBezTo>
                      <a:pt x="79" y="2"/>
                      <a:pt x="58" y="0"/>
                      <a:pt x="38" y="6"/>
                    </a:cubicBezTo>
                    <a:cubicBezTo>
                      <a:pt x="21" y="11"/>
                      <a:pt x="0" y="23"/>
                      <a:pt x="1" y="43"/>
                    </a:cubicBezTo>
                    <a:cubicBezTo>
                      <a:pt x="1" y="49"/>
                      <a:pt x="7" y="52"/>
                      <a:pt x="12" y="50"/>
                    </a:cubicBezTo>
                    <a:cubicBezTo>
                      <a:pt x="26" y="43"/>
                      <a:pt x="34" y="31"/>
                      <a:pt x="50" y="28"/>
                    </a:cubicBezTo>
                    <a:cubicBezTo>
                      <a:pt x="68" y="24"/>
                      <a:pt x="86" y="30"/>
                      <a:pt x="100" y="41"/>
                    </a:cubicBezTo>
                    <a:cubicBezTo>
                      <a:pt x="131" y="63"/>
                      <a:pt x="140" y="101"/>
                      <a:pt x="157" y="134"/>
                    </a:cubicBezTo>
                    <a:cubicBezTo>
                      <a:pt x="160" y="139"/>
                      <a:pt x="168" y="137"/>
                      <a:pt x="168" y="13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18" name="Freeform 755"/>
              <p:cNvSpPr/>
              <p:nvPr/>
            </p:nvSpPr>
            <p:spPr bwMode="auto">
              <a:xfrm>
                <a:off x="4657" y="812"/>
                <a:ext cx="386" cy="289"/>
              </a:xfrm>
              <a:custGeom>
                <a:gdLst>
                  <a:gd fmla="*/ 210 w 220" name="T0"/>
                  <a:gd fmla="*/ 157 h 164" name="T1"/>
                  <a:gd fmla="*/ 133 w 220" name="T2"/>
                  <a:gd fmla="*/ 46 h 164" name="T3"/>
                  <a:gd fmla="*/ 3 w 220" name="T4"/>
                  <a:gd fmla="*/ 47 h 164" name="T5"/>
                  <a:gd fmla="*/ 12 w 220" name="T6"/>
                  <a:gd fmla="*/ 58 h 164" name="T7"/>
                  <a:gd fmla="*/ 62 w 220" name="T8"/>
                  <a:gd fmla="*/ 48 h 164" name="T9"/>
                  <a:gd fmla="*/ 123 w 220" name="T10"/>
                  <a:gd fmla="*/ 69 h 164" name="T11"/>
                  <a:gd fmla="*/ 168 w 220" name="T12"/>
                  <a:gd fmla="*/ 105 h 164" name="T13"/>
                  <a:gd fmla="*/ 197 w 220" name="T14"/>
                  <a:gd fmla="*/ 157 h 164" name="T15"/>
                  <a:gd fmla="*/ 210 w 220" name="T16"/>
                  <a:gd fmla="*/ 157 h 16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64" w="220">
                    <a:moveTo>
                      <a:pt x="210" y="157"/>
                    </a:moveTo>
                    <a:cubicBezTo>
                      <a:pt x="220" y="110"/>
                      <a:pt x="167" y="68"/>
                      <a:pt x="133" y="46"/>
                    </a:cubicBezTo>
                    <a:cubicBezTo>
                      <a:pt x="101" y="25"/>
                      <a:pt x="26" y="0"/>
                      <a:pt x="3" y="47"/>
                    </a:cubicBezTo>
                    <a:cubicBezTo>
                      <a:pt x="0" y="53"/>
                      <a:pt x="5" y="59"/>
                      <a:pt x="12" y="58"/>
                    </a:cubicBezTo>
                    <a:cubicBezTo>
                      <a:pt x="29" y="55"/>
                      <a:pt x="44" y="47"/>
                      <a:pt x="62" y="48"/>
                    </a:cubicBezTo>
                    <a:cubicBezTo>
                      <a:pt x="84" y="48"/>
                      <a:pt x="105" y="58"/>
                      <a:pt x="123" y="69"/>
                    </a:cubicBezTo>
                    <a:cubicBezTo>
                      <a:pt x="140" y="79"/>
                      <a:pt x="155" y="91"/>
                      <a:pt x="168" y="105"/>
                    </a:cubicBezTo>
                    <a:cubicBezTo>
                      <a:pt x="183" y="120"/>
                      <a:pt x="190" y="137"/>
                      <a:pt x="197" y="157"/>
                    </a:cubicBezTo>
                    <a:cubicBezTo>
                      <a:pt x="199" y="162"/>
                      <a:pt x="209" y="164"/>
                      <a:pt x="210" y="15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19" name="Freeform 756"/>
              <p:cNvSpPr/>
              <p:nvPr/>
            </p:nvSpPr>
            <p:spPr bwMode="auto">
              <a:xfrm>
                <a:off x="4122" y="633"/>
                <a:ext cx="566" cy="280"/>
              </a:xfrm>
              <a:custGeom>
                <a:gdLst>
                  <a:gd fmla="*/ 318 w 322" name="T0"/>
                  <a:gd fmla="*/ 150 h 159" name="T1"/>
                  <a:gd fmla="*/ 278 w 322" name="T2"/>
                  <a:gd fmla="*/ 80 h 159" name="T3"/>
                  <a:gd fmla="*/ 221 w 322" name="T4"/>
                  <a:gd fmla="*/ 62 h 159" name="T5"/>
                  <a:gd fmla="*/ 160 w 322" name="T6"/>
                  <a:gd fmla="*/ 36 h 159" name="T7"/>
                  <a:gd fmla="*/ 64 w 322" name="T8"/>
                  <a:gd fmla="*/ 0 h 159" name="T9"/>
                  <a:gd fmla="*/ 0 w 322" name="T10"/>
                  <a:gd fmla="*/ 37 h 159" name="T11"/>
                  <a:gd fmla="*/ 10 w 322" name="T12"/>
                  <a:gd fmla="*/ 44 h 159" name="T13"/>
                  <a:gd fmla="*/ 41 w 322" name="T14"/>
                  <a:gd fmla="*/ 28 h 159" name="T15"/>
                  <a:gd fmla="*/ 77 w 322" name="T16"/>
                  <a:gd fmla="*/ 26 h 159" name="T17"/>
                  <a:gd fmla="*/ 156 w 322" name="T18"/>
                  <a:gd fmla="*/ 63 h 159" name="T19"/>
                  <a:gd fmla="*/ 238 w 322" name="T20"/>
                  <a:gd fmla="*/ 93 h 159" name="T21"/>
                  <a:gd fmla="*/ 306 w 322" name="T22"/>
                  <a:gd fmla="*/ 150 h 159" name="T23"/>
                  <a:gd fmla="*/ 318 w 322" name="T24"/>
                  <a:gd fmla="*/ 150 h 159"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59" w="322">
                    <a:moveTo>
                      <a:pt x="318" y="150"/>
                    </a:moveTo>
                    <a:cubicBezTo>
                      <a:pt x="322" y="120"/>
                      <a:pt x="304" y="95"/>
                      <a:pt x="278" y="80"/>
                    </a:cubicBezTo>
                    <a:cubicBezTo>
                      <a:pt x="260" y="71"/>
                      <a:pt x="240" y="67"/>
                      <a:pt x="221" y="62"/>
                    </a:cubicBezTo>
                    <a:cubicBezTo>
                      <a:pt x="199" y="56"/>
                      <a:pt x="180" y="48"/>
                      <a:pt x="160" y="36"/>
                    </a:cubicBezTo>
                    <a:cubicBezTo>
                      <a:pt x="130" y="19"/>
                      <a:pt x="100" y="1"/>
                      <a:pt x="64" y="0"/>
                    </a:cubicBezTo>
                    <a:cubicBezTo>
                      <a:pt x="40" y="0"/>
                      <a:pt x="3" y="9"/>
                      <a:pt x="0" y="37"/>
                    </a:cubicBezTo>
                    <a:cubicBezTo>
                      <a:pt x="0" y="42"/>
                      <a:pt x="6" y="46"/>
                      <a:pt x="10" y="44"/>
                    </a:cubicBezTo>
                    <a:cubicBezTo>
                      <a:pt x="21" y="40"/>
                      <a:pt x="29" y="32"/>
                      <a:pt x="41" y="28"/>
                    </a:cubicBezTo>
                    <a:cubicBezTo>
                      <a:pt x="52" y="24"/>
                      <a:pt x="65" y="24"/>
                      <a:pt x="77" y="26"/>
                    </a:cubicBezTo>
                    <a:cubicBezTo>
                      <a:pt x="107" y="31"/>
                      <a:pt x="131" y="49"/>
                      <a:pt x="156" y="63"/>
                    </a:cubicBezTo>
                    <a:cubicBezTo>
                      <a:pt x="183" y="78"/>
                      <a:pt x="209" y="85"/>
                      <a:pt x="238" y="93"/>
                    </a:cubicBezTo>
                    <a:cubicBezTo>
                      <a:pt x="266" y="100"/>
                      <a:pt x="304" y="116"/>
                      <a:pt x="306" y="150"/>
                    </a:cubicBezTo>
                    <a:cubicBezTo>
                      <a:pt x="306" y="159"/>
                      <a:pt x="318" y="158"/>
                      <a:pt x="318" y="15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20" name="Freeform 757"/>
              <p:cNvSpPr/>
              <p:nvPr/>
            </p:nvSpPr>
            <p:spPr bwMode="auto">
              <a:xfrm>
                <a:off x="3855" y="644"/>
                <a:ext cx="287" cy="93"/>
              </a:xfrm>
              <a:custGeom>
                <a:gdLst>
                  <a:gd fmla="*/ 156 w 163" name="T0"/>
                  <a:gd fmla="*/ 24 h 53" name="T1"/>
                  <a:gd fmla="*/ 22 w 163" name="T2"/>
                  <a:gd fmla="*/ 47 h 53" name="T3"/>
                  <a:gd fmla="*/ 34 w 163" name="T4"/>
                  <a:gd fmla="*/ 49 h 53" name="T5"/>
                  <a:gd fmla="*/ 94 w 163" name="T6"/>
                  <a:gd fmla="*/ 40 h 53" name="T7"/>
                  <a:gd fmla="*/ 153 w 163" name="T8"/>
                  <a:gd fmla="*/ 40 h 53" name="T9"/>
                  <a:gd fmla="*/ 156 w 163" name="T10"/>
                  <a:gd fmla="*/ 24 h 53" name="T11"/>
                </a:gdLst>
                <a:cxnLst>
                  <a:cxn ang="0">
                    <a:pos x="T0" y="T1"/>
                  </a:cxn>
                  <a:cxn ang="0">
                    <a:pos x="T2" y="T3"/>
                  </a:cxn>
                  <a:cxn ang="0">
                    <a:pos x="T4" y="T5"/>
                  </a:cxn>
                  <a:cxn ang="0">
                    <a:pos x="T6" y="T7"/>
                  </a:cxn>
                  <a:cxn ang="0">
                    <a:pos x="T8" y="T9"/>
                  </a:cxn>
                  <a:cxn ang="0">
                    <a:pos x="T10" y="T11"/>
                  </a:cxn>
                </a:cxnLst>
                <a:rect b="b" l="0" r="r" t="0"/>
                <a:pathLst>
                  <a:path h="52" w="163">
                    <a:moveTo>
                      <a:pt x="156" y="24"/>
                    </a:moveTo>
                    <a:cubicBezTo>
                      <a:pt x="135" y="16"/>
                      <a:pt x="0" y="0"/>
                      <a:pt x="22" y="47"/>
                    </a:cubicBezTo>
                    <a:cubicBezTo>
                      <a:pt x="24" y="53"/>
                      <a:pt x="30" y="52"/>
                      <a:pt x="34" y="49"/>
                    </a:cubicBezTo>
                    <a:cubicBezTo>
                      <a:pt x="50" y="36"/>
                      <a:pt x="74" y="40"/>
                      <a:pt x="94" y="40"/>
                    </a:cubicBezTo>
                    <a:cubicBezTo>
                      <a:pt x="114" y="39"/>
                      <a:pt x="133" y="39"/>
                      <a:pt x="153" y="40"/>
                    </a:cubicBezTo>
                    <a:cubicBezTo>
                      <a:pt x="163" y="40"/>
                      <a:pt x="163" y="27"/>
                      <a:pt x="156" y="2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21" name="Freeform 758"/>
              <p:cNvSpPr/>
              <p:nvPr/>
            </p:nvSpPr>
            <p:spPr bwMode="auto">
              <a:xfrm>
                <a:off x="3493" y="566"/>
                <a:ext cx="473" cy="141"/>
              </a:xfrm>
              <a:custGeom>
                <a:gdLst>
                  <a:gd fmla="*/ 266 w 269" name="T0"/>
                  <a:gd fmla="*/ 70 h 80" name="T1"/>
                  <a:gd fmla="*/ 215 w 269" name="T2"/>
                  <a:gd fmla="*/ 27 h 80" name="T3"/>
                  <a:gd fmla="*/ 131 w 269" name="T4"/>
                  <a:gd fmla="*/ 13 h 80" name="T5"/>
                  <a:gd fmla="*/ 10 w 269" name="T6"/>
                  <a:gd fmla="*/ 56 h 80" name="T7"/>
                  <a:gd fmla="*/ 28 w 269" name="T8"/>
                  <a:gd fmla="*/ 59 h 80" name="T9"/>
                  <a:gd fmla="*/ 80 w 269" name="T10"/>
                  <a:gd fmla="*/ 37 h 80" name="T11"/>
                  <a:gd fmla="*/ 146 w 269" name="T12"/>
                  <a:gd fmla="*/ 37 h 80" name="T13"/>
                  <a:gd fmla="*/ 206 w 269" name="T14"/>
                  <a:gd fmla="*/ 48 h 80" name="T15"/>
                  <a:gd fmla="*/ 256 w 269" name="T16"/>
                  <a:gd fmla="*/ 78 h 80" name="T17"/>
                  <a:gd fmla="*/ 266 w 269" name="T18"/>
                  <a:gd fmla="*/ 70 h 8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80" w="269">
                    <a:moveTo>
                      <a:pt x="266" y="70"/>
                    </a:moveTo>
                    <a:cubicBezTo>
                      <a:pt x="258" y="50"/>
                      <a:pt x="234" y="36"/>
                      <a:pt x="215" y="27"/>
                    </a:cubicBezTo>
                    <a:cubicBezTo>
                      <a:pt x="189" y="15"/>
                      <a:pt x="160" y="13"/>
                      <a:pt x="131" y="13"/>
                    </a:cubicBezTo>
                    <a:cubicBezTo>
                      <a:pt x="101" y="13"/>
                      <a:pt x="0" y="0"/>
                      <a:pt x="10" y="56"/>
                    </a:cubicBezTo>
                    <a:cubicBezTo>
                      <a:pt x="11" y="64"/>
                      <a:pt x="25" y="67"/>
                      <a:pt x="28" y="59"/>
                    </a:cubicBezTo>
                    <a:cubicBezTo>
                      <a:pt x="38" y="36"/>
                      <a:pt x="58" y="37"/>
                      <a:pt x="80" y="37"/>
                    </a:cubicBezTo>
                    <a:cubicBezTo>
                      <a:pt x="102" y="37"/>
                      <a:pt x="124" y="37"/>
                      <a:pt x="146" y="37"/>
                    </a:cubicBezTo>
                    <a:cubicBezTo>
                      <a:pt x="167" y="38"/>
                      <a:pt x="187" y="40"/>
                      <a:pt x="206" y="48"/>
                    </a:cubicBezTo>
                    <a:cubicBezTo>
                      <a:pt x="225" y="55"/>
                      <a:pt x="239" y="70"/>
                      <a:pt x="256" y="78"/>
                    </a:cubicBezTo>
                    <a:cubicBezTo>
                      <a:pt x="261" y="80"/>
                      <a:pt x="269" y="76"/>
                      <a:pt x="266" y="7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22" name="Freeform 759"/>
              <p:cNvSpPr/>
              <p:nvPr/>
            </p:nvSpPr>
            <p:spPr bwMode="auto">
              <a:xfrm>
                <a:off x="3166" y="635"/>
                <a:ext cx="380" cy="142"/>
              </a:xfrm>
              <a:custGeom>
                <a:gdLst>
                  <a:gd fmla="*/ 211 w 216" name="T0"/>
                  <a:gd fmla="*/ 17 h 81" name="T1"/>
                  <a:gd fmla="*/ 93 w 216" name="T2"/>
                  <a:gd fmla="*/ 8 h 81" name="T3"/>
                  <a:gd fmla="*/ 4 w 216" name="T4"/>
                  <a:gd fmla="*/ 61 h 81" name="T5"/>
                  <a:gd fmla="*/ 18 w 216" name="T6"/>
                  <a:gd fmla="*/ 75 h 81" name="T7"/>
                  <a:gd fmla="*/ 57 w 216" name="T8"/>
                  <a:gd fmla="*/ 45 h 81" name="T9"/>
                  <a:gd fmla="*/ 102 w 216" name="T10"/>
                  <a:gd fmla="*/ 28 h 81" name="T11"/>
                  <a:gd fmla="*/ 157 w 216" name="T12"/>
                  <a:gd fmla="*/ 26 h 81" name="T13"/>
                  <a:gd fmla="*/ 209 w 216" name="T14"/>
                  <a:gd fmla="*/ 28 h 81" name="T15"/>
                  <a:gd fmla="*/ 211 w 216" name="T16"/>
                  <a:gd fmla="*/ 17 h 8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81" w="216">
                    <a:moveTo>
                      <a:pt x="211" y="17"/>
                    </a:moveTo>
                    <a:cubicBezTo>
                      <a:pt x="178" y="0"/>
                      <a:pt x="128" y="0"/>
                      <a:pt x="93" y="8"/>
                    </a:cubicBezTo>
                    <a:cubicBezTo>
                      <a:pt x="61" y="14"/>
                      <a:pt x="21" y="32"/>
                      <a:pt x="4" y="61"/>
                    </a:cubicBezTo>
                    <a:cubicBezTo>
                      <a:pt x="0" y="69"/>
                      <a:pt x="9" y="81"/>
                      <a:pt x="18" y="75"/>
                    </a:cubicBezTo>
                    <a:cubicBezTo>
                      <a:pt x="31" y="65"/>
                      <a:pt x="42" y="53"/>
                      <a:pt x="57" y="45"/>
                    </a:cubicBezTo>
                    <a:cubicBezTo>
                      <a:pt x="71" y="37"/>
                      <a:pt x="86" y="31"/>
                      <a:pt x="102" y="28"/>
                    </a:cubicBezTo>
                    <a:cubicBezTo>
                      <a:pt x="120" y="25"/>
                      <a:pt x="139" y="25"/>
                      <a:pt x="157" y="26"/>
                    </a:cubicBezTo>
                    <a:cubicBezTo>
                      <a:pt x="174" y="27"/>
                      <a:pt x="192" y="31"/>
                      <a:pt x="209" y="28"/>
                    </a:cubicBezTo>
                    <a:cubicBezTo>
                      <a:pt x="215" y="27"/>
                      <a:pt x="216" y="19"/>
                      <a:pt x="211" y="1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23" name="Freeform 760"/>
              <p:cNvSpPr/>
              <p:nvPr/>
            </p:nvSpPr>
            <p:spPr bwMode="auto">
              <a:xfrm>
                <a:off x="2245" y="1233"/>
                <a:ext cx="207" cy="176"/>
              </a:xfrm>
              <a:custGeom>
                <a:gdLst>
                  <a:gd fmla="*/ 4 w 118" name="T0"/>
                  <a:gd fmla="*/ 8 h 100" name="T1"/>
                  <a:gd fmla="*/ 40 w 118" name="T2"/>
                  <a:gd fmla="*/ 23 h 100" name="T3"/>
                  <a:gd fmla="*/ 76 w 118" name="T4"/>
                  <a:gd fmla="*/ 61 h 100" name="T5"/>
                  <a:gd fmla="*/ 112 w 118" name="T6"/>
                  <a:gd fmla="*/ 99 h 100" name="T7"/>
                  <a:gd fmla="*/ 114 w 118" name="T8"/>
                  <a:gd fmla="*/ 91 h 100" name="T9"/>
                  <a:gd fmla="*/ 68 w 118" name="T10"/>
                  <a:gd fmla="*/ 30 h 100" name="T11"/>
                  <a:gd fmla="*/ 6 w 118" name="T12"/>
                  <a:gd fmla="*/ 1 h 100" name="T13"/>
                  <a:gd fmla="*/ 4 w 118" name="T14"/>
                  <a:gd fmla="*/ 8 h 100"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00" w="118">
                    <a:moveTo>
                      <a:pt x="4" y="8"/>
                    </a:moveTo>
                    <a:cubicBezTo>
                      <a:pt x="16" y="13"/>
                      <a:pt x="28" y="18"/>
                      <a:pt x="40" y="23"/>
                    </a:cubicBezTo>
                    <a:cubicBezTo>
                      <a:pt x="58" y="31"/>
                      <a:pt x="66" y="44"/>
                      <a:pt x="76" y="61"/>
                    </a:cubicBezTo>
                    <a:cubicBezTo>
                      <a:pt x="84" y="74"/>
                      <a:pt x="94" y="100"/>
                      <a:pt x="112" y="99"/>
                    </a:cubicBezTo>
                    <a:cubicBezTo>
                      <a:pt x="115" y="98"/>
                      <a:pt x="118" y="93"/>
                      <a:pt x="114" y="91"/>
                    </a:cubicBezTo>
                    <a:cubicBezTo>
                      <a:pt x="90" y="81"/>
                      <a:pt x="84" y="48"/>
                      <a:pt x="68" y="30"/>
                    </a:cubicBezTo>
                    <a:cubicBezTo>
                      <a:pt x="53" y="14"/>
                      <a:pt x="26" y="8"/>
                      <a:pt x="6" y="1"/>
                    </a:cubicBezTo>
                    <a:cubicBezTo>
                      <a:pt x="3" y="0"/>
                      <a:pt x="0" y="6"/>
                      <a:pt x="4" y="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24" name="Freeform 761"/>
              <p:cNvSpPr/>
              <p:nvPr/>
            </p:nvSpPr>
            <p:spPr bwMode="auto">
              <a:xfrm>
                <a:off x="2324" y="1322"/>
                <a:ext cx="390" cy="299"/>
              </a:xfrm>
              <a:custGeom>
                <a:gdLst>
                  <a:gd fmla="*/ 212 w 222" name="T0"/>
                  <a:gd fmla="*/ 3 h 170" name="T1"/>
                  <a:gd fmla="*/ 70 w 222" name="T2"/>
                  <a:gd fmla="*/ 39 h 170" name="T3"/>
                  <a:gd fmla="*/ 36 w 222" name="T4"/>
                  <a:gd fmla="*/ 85 h 170" name="T5"/>
                  <a:gd fmla="*/ 1 w 222" name="T6"/>
                  <a:gd fmla="*/ 161 h 170" name="T7"/>
                  <a:gd fmla="*/ 10 w 222" name="T8"/>
                  <a:gd fmla="*/ 166 h 170" name="T9"/>
                  <a:gd fmla="*/ 46 w 222" name="T10"/>
                  <a:gd fmla="*/ 95 h 170" name="T11"/>
                  <a:gd fmla="*/ 67 w 222" name="T12"/>
                  <a:gd fmla="*/ 57 h 170" name="T13"/>
                  <a:gd fmla="*/ 114 w 222" name="T14"/>
                  <a:gd fmla="*/ 45 h 170" name="T15"/>
                  <a:gd fmla="*/ 219 w 222" name="T16"/>
                  <a:gd fmla="*/ 9 h 170" name="T17"/>
                  <a:gd fmla="*/ 212 w 222" name="T18"/>
                  <a:gd fmla="*/ 3 h 17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70" w="221">
                    <a:moveTo>
                      <a:pt x="212" y="3"/>
                    </a:moveTo>
                    <a:cubicBezTo>
                      <a:pt x="172" y="45"/>
                      <a:pt x="118" y="19"/>
                      <a:pt x="70" y="39"/>
                    </a:cubicBezTo>
                    <a:cubicBezTo>
                      <a:pt x="51" y="47"/>
                      <a:pt x="45" y="68"/>
                      <a:pt x="36" y="85"/>
                    </a:cubicBezTo>
                    <a:cubicBezTo>
                      <a:pt x="25" y="109"/>
                      <a:pt x="8" y="135"/>
                      <a:pt x="1" y="161"/>
                    </a:cubicBezTo>
                    <a:cubicBezTo>
                      <a:pt x="0" y="165"/>
                      <a:pt x="6" y="170"/>
                      <a:pt x="10" y="166"/>
                    </a:cubicBezTo>
                    <a:cubicBezTo>
                      <a:pt x="26" y="146"/>
                      <a:pt x="35" y="118"/>
                      <a:pt x="46" y="95"/>
                    </a:cubicBezTo>
                    <a:cubicBezTo>
                      <a:pt x="52" y="83"/>
                      <a:pt x="57" y="67"/>
                      <a:pt x="67" y="57"/>
                    </a:cubicBezTo>
                    <a:cubicBezTo>
                      <a:pt x="78" y="46"/>
                      <a:pt x="98" y="46"/>
                      <a:pt x="114" y="45"/>
                    </a:cubicBezTo>
                    <a:cubicBezTo>
                      <a:pt x="150" y="42"/>
                      <a:pt x="197" y="44"/>
                      <a:pt x="219" y="9"/>
                    </a:cubicBezTo>
                    <a:cubicBezTo>
                      <a:pt x="222" y="4"/>
                      <a:pt x="215" y="0"/>
                      <a:pt x="212" y="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25" name="Freeform 762"/>
              <p:cNvSpPr/>
              <p:nvPr/>
            </p:nvSpPr>
            <p:spPr bwMode="auto">
              <a:xfrm>
                <a:off x="2011" y="1581"/>
                <a:ext cx="325" cy="54"/>
              </a:xfrm>
              <a:custGeom>
                <a:gdLst>
                  <a:gd fmla="*/ 181 w 185" name="T0"/>
                  <a:gd fmla="*/ 11 h 31" name="T1"/>
                  <a:gd fmla="*/ 97 w 185" name="T2"/>
                  <a:gd fmla="*/ 18 h 31" name="T3"/>
                  <a:gd fmla="*/ 55 w 185" name="T4"/>
                  <a:gd fmla="*/ 19 h 31" name="T5"/>
                  <a:gd fmla="*/ 8 w 185" name="T6"/>
                  <a:gd fmla="*/ 2 h 31" name="T7"/>
                  <a:gd fmla="*/ 3 w 185" name="T8"/>
                  <a:gd fmla="*/ 8 h 31" name="T9"/>
                  <a:gd fmla="*/ 82 w 185" name="T10"/>
                  <a:gd fmla="*/ 30 h 31" name="T11"/>
                  <a:gd fmla="*/ 182 w 185" name="T12"/>
                  <a:gd fmla="*/ 17 h 31" name="T13"/>
                  <a:gd fmla="*/ 181 w 185" name="T14"/>
                  <a:gd fmla="*/ 11 h 3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31" w="185">
                    <a:moveTo>
                      <a:pt x="181" y="11"/>
                    </a:moveTo>
                    <a:cubicBezTo>
                      <a:pt x="153" y="10"/>
                      <a:pt x="125" y="15"/>
                      <a:pt x="97" y="18"/>
                    </a:cubicBezTo>
                    <a:cubicBezTo>
                      <a:pt x="84" y="19"/>
                      <a:pt x="69" y="20"/>
                      <a:pt x="55" y="19"/>
                    </a:cubicBezTo>
                    <a:cubicBezTo>
                      <a:pt x="37" y="17"/>
                      <a:pt x="24" y="10"/>
                      <a:pt x="8" y="2"/>
                    </a:cubicBezTo>
                    <a:cubicBezTo>
                      <a:pt x="4" y="0"/>
                      <a:pt x="0" y="5"/>
                      <a:pt x="3" y="8"/>
                    </a:cubicBezTo>
                    <a:cubicBezTo>
                      <a:pt x="22" y="29"/>
                      <a:pt x="56" y="31"/>
                      <a:pt x="82" y="30"/>
                    </a:cubicBezTo>
                    <a:cubicBezTo>
                      <a:pt x="115" y="28"/>
                      <a:pt x="150" y="25"/>
                      <a:pt x="182" y="17"/>
                    </a:cubicBezTo>
                    <a:cubicBezTo>
                      <a:pt x="185" y="16"/>
                      <a:pt x="185" y="11"/>
                      <a:pt x="181" y="1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26" name="Freeform 763"/>
              <p:cNvSpPr/>
              <p:nvPr/>
            </p:nvSpPr>
            <p:spPr bwMode="auto">
              <a:xfrm>
                <a:off x="2326" y="1593"/>
                <a:ext cx="103" cy="136"/>
              </a:xfrm>
              <a:custGeom>
                <a:gdLst>
                  <a:gd fmla="*/ 4 w 59" name="T0"/>
                  <a:gd fmla="*/ 3 h 77" name="T1"/>
                  <a:gd fmla="*/ 14 w 59" name="T2"/>
                  <a:gd fmla="*/ 35 h 77" name="T3"/>
                  <a:gd fmla="*/ 52 w 59" name="T4"/>
                  <a:gd fmla="*/ 75 h 77" name="T5"/>
                  <a:gd fmla="*/ 57 w 59" name="T6"/>
                  <a:gd fmla="*/ 70 h 77" name="T7"/>
                  <a:gd fmla="*/ 11 w 59" name="T8"/>
                  <a:gd fmla="*/ 4 h 77" name="T9"/>
                  <a:gd fmla="*/ 4 w 59" name="T10"/>
                  <a:gd fmla="*/ 3 h 77" name="T11"/>
                </a:gdLst>
                <a:cxnLst>
                  <a:cxn ang="0">
                    <a:pos x="T0" y="T1"/>
                  </a:cxn>
                  <a:cxn ang="0">
                    <a:pos x="T2" y="T3"/>
                  </a:cxn>
                  <a:cxn ang="0">
                    <a:pos x="T4" y="T5"/>
                  </a:cxn>
                  <a:cxn ang="0">
                    <a:pos x="T6" y="T7"/>
                  </a:cxn>
                  <a:cxn ang="0">
                    <a:pos x="T8" y="T9"/>
                  </a:cxn>
                  <a:cxn ang="0">
                    <a:pos x="T10" y="T11"/>
                  </a:cxn>
                </a:cxnLst>
                <a:rect b="b" l="0" r="r" t="0"/>
                <a:pathLst>
                  <a:path h="77" w="59">
                    <a:moveTo>
                      <a:pt x="4" y="3"/>
                    </a:moveTo>
                    <a:cubicBezTo>
                      <a:pt x="0" y="15"/>
                      <a:pt x="7" y="26"/>
                      <a:pt x="14" y="35"/>
                    </a:cubicBezTo>
                    <a:cubicBezTo>
                      <a:pt x="25" y="48"/>
                      <a:pt x="37" y="66"/>
                      <a:pt x="52" y="75"/>
                    </a:cubicBezTo>
                    <a:cubicBezTo>
                      <a:pt x="56" y="77"/>
                      <a:pt x="59" y="73"/>
                      <a:pt x="57" y="70"/>
                    </a:cubicBezTo>
                    <a:cubicBezTo>
                      <a:pt x="47" y="46"/>
                      <a:pt x="11" y="32"/>
                      <a:pt x="11" y="4"/>
                    </a:cubicBezTo>
                    <a:cubicBezTo>
                      <a:pt x="10" y="0"/>
                      <a:pt x="5" y="0"/>
                      <a:pt x="4" y="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27" name="Freeform 764"/>
              <p:cNvSpPr/>
              <p:nvPr/>
            </p:nvSpPr>
            <p:spPr bwMode="auto">
              <a:xfrm>
                <a:off x="2370" y="1697"/>
                <a:ext cx="96" cy="334"/>
              </a:xfrm>
              <a:custGeom>
                <a:gdLst>
                  <a:gd fmla="*/ 46 w 55" name="T0"/>
                  <a:gd fmla="*/ 2 h 190" name="T1"/>
                  <a:gd fmla="*/ 9 w 55" name="T2"/>
                  <a:gd fmla="*/ 92 h 190" name="T3"/>
                  <a:gd fmla="*/ 30 w 55" name="T4"/>
                  <a:gd fmla="*/ 188 h 190" name="T5"/>
                  <a:gd fmla="*/ 38 w 55" name="T6"/>
                  <a:gd fmla="*/ 183 h 190" name="T7"/>
                  <a:gd fmla="*/ 24 w 55" name="T8"/>
                  <a:gd fmla="*/ 149 h 190" name="T9"/>
                  <a:gd fmla="*/ 22 w 55" name="T10"/>
                  <a:gd fmla="*/ 106 h 190" name="T11"/>
                  <a:gd fmla="*/ 50 w 55" name="T12"/>
                  <a:gd fmla="*/ 10 h 190" name="T13"/>
                  <a:gd fmla="*/ 46 w 55" name="T14"/>
                  <a:gd fmla="*/ 2 h 190"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0" w="55">
                    <a:moveTo>
                      <a:pt x="46" y="2"/>
                    </a:moveTo>
                    <a:cubicBezTo>
                      <a:pt x="8" y="11"/>
                      <a:pt x="10" y="61"/>
                      <a:pt x="9" y="92"/>
                    </a:cubicBezTo>
                    <a:cubicBezTo>
                      <a:pt x="8" y="118"/>
                      <a:pt x="0" y="175"/>
                      <a:pt x="30" y="188"/>
                    </a:cubicBezTo>
                    <a:cubicBezTo>
                      <a:pt x="34" y="190"/>
                      <a:pt x="39" y="187"/>
                      <a:pt x="38" y="183"/>
                    </a:cubicBezTo>
                    <a:cubicBezTo>
                      <a:pt x="33" y="171"/>
                      <a:pt x="26" y="162"/>
                      <a:pt x="24" y="149"/>
                    </a:cubicBezTo>
                    <a:cubicBezTo>
                      <a:pt x="21" y="135"/>
                      <a:pt x="22" y="120"/>
                      <a:pt x="22" y="106"/>
                    </a:cubicBezTo>
                    <a:cubicBezTo>
                      <a:pt x="23" y="72"/>
                      <a:pt x="17" y="31"/>
                      <a:pt x="50" y="10"/>
                    </a:cubicBezTo>
                    <a:cubicBezTo>
                      <a:pt x="55" y="8"/>
                      <a:pt x="52" y="0"/>
                      <a:pt x="46"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28" name="Freeform 765"/>
              <p:cNvSpPr/>
              <p:nvPr/>
            </p:nvSpPr>
            <p:spPr bwMode="auto">
              <a:xfrm>
                <a:off x="2582" y="1922"/>
                <a:ext cx="44" cy="92"/>
              </a:xfrm>
              <a:custGeom>
                <a:gdLst>
                  <a:gd fmla="*/ 17 w 25" name="T0"/>
                  <a:gd fmla="*/ 3 h 52" name="T1"/>
                  <a:gd fmla="*/ 11 w 25" name="T2"/>
                  <a:gd fmla="*/ 50 h 52" name="T3"/>
                  <a:gd fmla="*/ 16 w 25" name="T4"/>
                  <a:gd fmla="*/ 49 h 52" name="T5"/>
                  <a:gd fmla="*/ 17 w 25" name="T6"/>
                  <a:gd fmla="*/ 30 h 52" name="T7"/>
                  <a:gd fmla="*/ 23 w 25" name="T8"/>
                  <a:gd fmla="*/ 7 h 52" name="T9"/>
                  <a:gd fmla="*/ 17 w 25" name="T10"/>
                  <a:gd fmla="*/ 3 h 52" name="T11"/>
                </a:gdLst>
                <a:cxnLst>
                  <a:cxn ang="0">
                    <a:pos x="T0" y="T1"/>
                  </a:cxn>
                  <a:cxn ang="0">
                    <a:pos x="T2" y="T3"/>
                  </a:cxn>
                  <a:cxn ang="0">
                    <a:pos x="T4" y="T5"/>
                  </a:cxn>
                  <a:cxn ang="0">
                    <a:pos x="T6" y="T7"/>
                  </a:cxn>
                  <a:cxn ang="0">
                    <a:pos x="T8" y="T9"/>
                  </a:cxn>
                  <a:cxn ang="0">
                    <a:pos x="T10" y="T11"/>
                  </a:cxn>
                </a:cxnLst>
                <a:rect b="b" l="0" r="r" t="0"/>
                <a:pathLst>
                  <a:path h="52" w="25">
                    <a:moveTo>
                      <a:pt x="17" y="3"/>
                    </a:moveTo>
                    <a:cubicBezTo>
                      <a:pt x="9" y="15"/>
                      <a:pt x="0" y="38"/>
                      <a:pt x="11" y="50"/>
                    </a:cubicBezTo>
                    <a:cubicBezTo>
                      <a:pt x="12" y="52"/>
                      <a:pt x="15" y="51"/>
                      <a:pt x="16" y="49"/>
                    </a:cubicBezTo>
                    <a:cubicBezTo>
                      <a:pt x="18" y="43"/>
                      <a:pt x="16" y="36"/>
                      <a:pt x="17" y="30"/>
                    </a:cubicBezTo>
                    <a:cubicBezTo>
                      <a:pt x="18" y="22"/>
                      <a:pt x="20" y="14"/>
                      <a:pt x="23" y="7"/>
                    </a:cubicBezTo>
                    <a:cubicBezTo>
                      <a:pt x="25" y="3"/>
                      <a:pt x="20" y="0"/>
                      <a:pt x="17" y="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29" name="Freeform 766"/>
              <p:cNvSpPr/>
              <p:nvPr/>
            </p:nvSpPr>
            <p:spPr bwMode="auto">
              <a:xfrm>
                <a:off x="2382" y="1998"/>
                <a:ext cx="232" cy="137"/>
              </a:xfrm>
              <a:custGeom>
                <a:gdLst>
                  <a:gd fmla="*/ 128 w 132" name="T0"/>
                  <a:gd fmla="*/ 3 h 78" name="T1"/>
                  <a:gd fmla="*/ 61 w 132" name="T2"/>
                  <a:gd fmla="*/ 3 h 78" name="T3"/>
                  <a:gd fmla="*/ 17 w 132" name="T4"/>
                  <a:gd fmla="*/ 11 h 78" name="T5"/>
                  <a:gd fmla="*/ 34 w 132" name="T6"/>
                  <a:gd fmla="*/ 76 h 78" name="T7"/>
                  <a:gd fmla="*/ 39 w 132" name="T8"/>
                  <a:gd fmla="*/ 71 h 78" name="T9"/>
                  <a:gd fmla="*/ 24 w 132" name="T10"/>
                  <a:gd fmla="*/ 43 h 78" name="T11"/>
                  <a:gd fmla="*/ 39 w 132" name="T12"/>
                  <a:gd fmla="*/ 15 h 78" name="T13"/>
                  <a:gd fmla="*/ 57 w 132" name="T14"/>
                  <a:gd fmla="*/ 14 h 78" name="T15"/>
                  <a:gd fmla="*/ 129 w 132" name="T16"/>
                  <a:gd fmla="*/ 10 h 78" name="T17"/>
                  <a:gd fmla="*/ 128 w 132" name="T18"/>
                  <a:gd fmla="*/ 3 h 7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78" w="132">
                    <a:moveTo>
                      <a:pt x="128" y="3"/>
                    </a:moveTo>
                    <a:cubicBezTo>
                      <a:pt x="106" y="1"/>
                      <a:pt x="83" y="3"/>
                      <a:pt x="61" y="3"/>
                    </a:cubicBezTo>
                    <a:cubicBezTo>
                      <a:pt x="48" y="3"/>
                      <a:pt x="28" y="0"/>
                      <a:pt x="17" y="11"/>
                    </a:cubicBezTo>
                    <a:cubicBezTo>
                      <a:pt x="0" y="29"/>
                      <a:pt x="15" y="66"/>
                      <a:pt x="34" y="76"/>
                    </a:cubicBezTo>
                    <a:cubicBezTo>
                      <a:pt x="37" y="78"/>
                      <a:pt x="41" y="74"/>
                      <a:pt x="39" y="71"/>
                    </a:cubicBezTo>
                    <a:cubicBezTo>
                      <a:pt x="34" y="62"/>
                      <a:pt x="27" y="54"/>
                      <a:pt x="24" y="43"/>
                    </a:cubicBezTo>
                    <a:cubicBezTo>
                      <a:pt x="19" y="29"/>
                      <a:pt x="21" y="20"/>
                      <a:pt x="39" y="15"/>
                    </a:cubicBezTo>
                    <a:cubicBezTo>
                      <a:pt x="44" y="13"/>
                      <a:pt x="52" y="14"/>
                      <a:pt x="57" y="14"/>
                    </a:cubicBezTo>
                    <a:cubicBezTo>
                      <a:pt x="81" y="13"/>
                      <a:pt x="105" y="13"/>
                      <a:pt x="129" y="10"/>
                    </a:cubicBezTo>
                    <a:cubicBezTo>
                      <a:pt x="132" y="9"/>
                      <a:pt x="131" y="4"/>
                      <a:pt x="128" y="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30" name="Freeform 767"/>
              <p:cNvSpPr/>
              <p:nvPr/>
            </p:nvSpPr>
            <p:spPr bwMode="auto">
              <a:xfrm>
                <a:off x="2370" y="2110"/>
                <a:ext cx="96" cy="159"/>
              </a:xfrm>
              <a:custGeom>
                <a:gdLst>
                  <a:gd fmla="*/ 48 w 55" name="T0"/>
                  <a:gd fmla="*/ 2 h 90" name="T1"/>
                  <a:gd fmla="*/ 2 w 55" name="T2"/>
                  <a:gd fmla="*/ 83 h 90" name="T3"/>
                  <a:gd fmla="*/ 6 w 55" name="T4"/>
                  <a:gd fmla="*/ 88 h 90" name="T5"/>
                  <a:gd fmla="*/ 29 w 55" name="T6"/>
                  <a:gd fmla="*/ 55 h 90" name="T7"/>
                  <a:gd fmla="*/ 52 w 55" name="T8"/>
                  <a:gd fmla="*/ 7 h 90" name="T9"/>
                  <a:gd fmla="*/ 48 w 55" name="T10"/>
                  <a:gd fmla="*/ 2 h 90" name="T11"/>
                </a:gdLst>
                <a:cxnLst>
                  <a:cxn ang="0">
                    <a:pos x="T0" y="T1"/>
                  </a:cxn>
                  <a:cxn ang="0">
                    <a:pos x="T2" y="T3"/>
                  </a:cxn>
                  <a:cxn ang="0">
                    <a:pos x="T4" y="T5"/>
                  </a:cxn>
                  <a:cxn ang="0">
                    <a:pos x="T6" y="T7"/>
                  </a:cxn>
                  <a:cxn ang="0">
                    <a:pos x="T8" y="T9"/>
                  </a:cxn>
                  <a:cxn ang="0">
                    <a:pos x="T10" y="T11"/>
                  </a:cxn>
                </a:cxnLst>
                <a:rect b="b" l="0" r="r" t="0"/>
                <a:pathLst>
                  <a:path h="90" w="55">
                    <a:moveTo>
                      <a:pt x="48" y="2"/>
                    </a:moveTo>
                    <a:cubicBezTo>
                      <a:pt x="18" y="15"/>
                      <a:pt x="22" y="61"/>
                      <a:pt x="2" y="83"/>
                    </a:cubicBezTo>
                    <a:cubicBezTo>
                      <a:pt x="0" y="86"/>
                      <a:pt x="3" y="90"/>
                      <a:pt x="6" y="88"/>
                    </a:cubicBezTo>
                    <a:cubicBezTo>
                      <a:pt x="18" y="81"/>
                      <a:pt x="24" y="69"/>
                      <a:pt x="29" y="55"/>
                    </a:cubicBezTo>
                    <a:cubicBezTo>
                      <a:pt x="35" y="37"/>
                      <a:pt x="38" y="21"/>
                      <a:pt x="52" y="7"/>
                    </a:cubicBezTo>
                    <a:cubicBezTo>
                      <a:pt x="55" y="4"/>
                      <a:pt x="51" y="0"/>
                      <a:pt x="48"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31" name="Freeform 768"/>
              <p:cNvSpPr/>
              <p:nvPr/>
            </p:nvSpPr>
            <p:spPr bwMode="auto">
              <a:xfrm>
                <a:off x="1795" y="1683"/>
                <a:ext cx="96" cy="162"/>
              </a:xfrm>
              <a:custGeom>
                <a:gdLst>
                  <a:gd fmla="*/ 2 w 55" name="T0"/>
                  <a:gd fmla="*/ 5 h 92" name="T1"/>
                  <a:gd fmla="*/ 49 w 55" name="T2"/>
                  <a:gd fmla="*/ 90 h 92" name="T3"/>
                  <a:gd fmla="*/ 53 w 55" name="T4"/>
                  <a:gd fmla="*/ 84 h 92" name="T5"/>
                  <a:gd fmla="*/ 22 w 55" name="T6"/>
                  <a:gd fmla="*/ 49 h 92" name="T7"/>
                  <a:gd fmla="*/ 9 w 55" name="T8"/>
                  <a:gd fmla="*/ 4 h 92" name="T9"/>
                  <a:gd fmla="*/ 2 w 55" name="T10"/>
                  <a:gd fmla="*/ 5 h 92" name="T11"/>
                </a:gdLst>
                <a:cxnLst>
                  <a:cxn ang="0">
                    <a:pos x="T0" y="T1"/>
                  </a:cxn>
                  <a:cxn ang="0">
                    <a:pos x="T2" y="T3"/>
                  </a:cxn>
                  <a:cxn ang="0">
                    <a:pos x="T4" y="T5"/>
                  </a:cxn>
                  <a:cxn ang="0">
                    <a:pos x="T6" y="T7"/>
                  </a:cxn>
                  <a:cxn ang="0">
                    <a:pos x="T8" y="T9"/>
                  </a:cxn>
                  <a:cxn ang="0">
                    <a:pos x="T10" y="T11"/>
                  </a:cxn>
                </a:cxnLst>
                <a:rect b="b" l="0" r="r" t="0"/>
                <a:pathLst>
                  <a:path h="92" w="55">
                    <a:moveTo>
                      <a:pt x="2" y="5"/>
                    </a:moveTo>
                    <a:cubicBezTo>
                      <a:pt x="0" y="35"/>
                      <a:pt x="17" y="81"/>
                      <a:pt x="49" y="90"/>
                    </a:cubicBezTo>
                    <a:cubicBezTo>
                      <a:pt x="53" y="92"/>
                      <a:pt x="55" y="87"/>
                      <a:pt x="53" y="84"/>
                    </a:cubicBezTo>
                    <a:cubicBezTo>
                      <a:pt x="43" y="72"/>
                      <a:pt x="30" y="64"/>
                      <a:pt x="22" y="49"/>
                    </a:cubicBezTo>
                    <a:cubicBezTo>
                      <a:pt x="14" y="35"/>
                      <a:pt x="12" y="20"/>
                      <a:pt x="9" y="4"/>
                    </a:cubicBezTo>
                    <a:cubicBezTo>
                      <a:pt x="8" y="0"/>
                      <a:pt x="3" y="1"/>
                      <a:pt x="2" y="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32" name="Freeform 769"/>
              <p:cNvSpPr/>
              <p:nvPr/>
            </p:nvSpPr>
            <p:spPr bwMode="auto">
              <a:xfrm>
                <a:off x="1775" y="1785"/>
                <a:ext cx="359" cy="204"/>
              </a:xfrm>
              <a:custGeom>
                <a:gdLst>
                  <a:gd fmla="*/ 7 w 204" name="T0"/>
                  <a:gd fmla="*/ 113 h 116" name="T1"/>
                  <a:gd fmla="*/ 87 w 204" name="T2"/>
                  <a:gd fmla="*/ 25 h 116" name="T3"/>
                  <a:gd fmla="*/ 201 w 204" name="T4"/>
                  <a:gd fmla="*/ 9 h 116" name="T5"/>
                  <a:gd fmla="*/ 198 w 204" name="T6"/>
                  <a:gd fmla="*/ 1 h 116" name="T7"/>
                  <a:gd fmla="*/ 128 w 204" name="T8"/>
                  <a:gd fmla="*/ 7 h 116" name="T9"/>
                  <a:gd fmla="*/ 72 w 204" name="T10"/>
                  <a:gd fmla="*/ 16 h 116" name="T11"/>
                  <a:gd fmla="*/ 41 w 204" name="T12"/>
                  <a:gd fmla="*/ 46 h 116" name="T13"/>
                  <a:gd fmla="*/ 2 w 204" name="T14"/>
                  <a:gd fmla="*/ 109 h 116" name="T15"/>
                  <a:gd fmla="*/ 7 w 204" name="T16"/>
                  <a:gd fmla="*/ 113 h 11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15" w="204">
                    <a:moveTo>
                      <a:pt x="7" y="113"/>
                    </a:moveTo>
                    <a:cubicBezTo>
                      <a:pt x="32" y="86"/>
                      <a:pt x="48" y="34"/>
                      <a:pt x="87" y="25"/>
                    </a:cubicBezTo>
                    <a:cubicBezTo>
                      <a:pt x="123" y="16"/>
                      <a:pt x="167" y="26"/>
                      <a:pt x="201" y="9"/>
                    </a:cubicBezTo>
                    <a:cubicBezTo>
                      <a:pt x="204" y="7"/>
                      <a:pt x="203" y="0"/>
                      <a:pt x="198" y="1"/>
                    </a:cubicBezTo>
                    <a:cubicBezTo>
                      <a:pt x="175" y="4"/>
                      <a:pt x="151" y="5"/>
                      <a:pt x="128" y="7"/>
                    </a:cubicBezTo>
                    <a:cubicBezTo>
                      <a:pt x="110" y="9"/>
                      <a:pt x="89" y="8"/>
                      <a:pt x="72" y="16"/>
                    </a:cubicBezTo>
                    <a:cubicBezTo>
                      <a:pt x="58" y="22"/>
                      <a:pt x="49" y="34"/>
                      <a:pt x="41" y="46"/>
                    </a:cubicBezTo>
                    <a:cubicBezTo>
                      <a:pt x="27" y="66"/>
                      <a:pt x="12" y="87"/>
                      <a:pt x="2" y="109"/>
                    </a:cubicBezTo>
                    <a:cubicBezTo>
                      <a:pt x="0" y="112"/>
                      <a:pt x="4" y="116"/>
                      <a:pt x="7" y="11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33" name="Freeform 770"/>
              <p:cNvSpPr/>
              <p:nvPr/>
            </p:nvSpPr>
            <p:spPr bwMode="auto">
              <a:xfrm>
                <a:off x="2014" y="1889"/>
                <a:ext cx="139" cy="218"/>
              </a:xfrm>
              <a:custGeom>
                <a:gdLst>
                  <a:gd fmla="*/ 0 w 79" name="T0"/>
                  <a:gd fmla="*/ 5 h 124" name="T1"/>
                  <a:gd fmla="*/ 24 w 79" name="T2"/>
                  <a:gd fmla="*/ 71 h 124" name="T3"/>
                  <a:gd fmla="*/ 71 w 79" name="T4"/>
                  <a:gd fmla="*/ 123 h 124" name="T5"/>
                  <a:gd fmla="*/ 76 w 79" name="T6"/>
                  <a:gd fmla="*/ 118 h 124" name="T7"/>
                  <a:gd fmla="*/ 34 w 79" name="T8"/>
                  <a:gd fmla="*/ 69 h 124" name="T9"/>
                  <a:gd fmla="*/ 7 w 79" name="T10"/>
                  <a:gd fmla="*/ 4 h 124" name="T11"/>
                  <a:gd fmla="*/ 0 w 79" name="T12"/>
                  <a:gd fmla="*/ 5 h 124" name="T13"/>
                </a:gdLst>
                <a:cxnLst>
                  <a:cxn ang="0">
                    <a:pos x="T0" y="T1"/>
                  </a:cxn>
                  <a:cxn ang="0">
                    <a:pos x="T2" y="T3"/>
                  </a:cxn>
                  <a:cxn ang="0">
                    <a:pos x="T4" y="T5"/>
                  </a:cxn>
                  <a:cxn ang="0">
                    <a:pos x="T6" y="T7"/>
                  </a:cxn>
                  <a:cxn ang="0">
                    <a:pos x="T8" y="T9"/>
                  </a:cxn>
                  <a:cxn ang="0">
                    <a:pos x="T10" y="T11"/>
                  </a:cxn>
                  <a:cxn ang="0">
                    <a:pos x="T12" y="T13"/>
                  </a:cxn>
                </a:cxnLst>
                <a:rect b="b" l="0" r="r" t="0"/>
                <a:pathLst>
                  <a:path h="124" w="79">
                    <a:moveTo>
                      <a:pt x="0" y="5"/>
                    </a:moveTo>
                    <a:cubicBezTo>
                      <a:pt x="3" y="28"/>
                      <a:pt x="12" y="51"/>
                      <a:pt x="24" y="71"/>
                    </a:cubicBezTo>
                    <a:cubicBezTo>
                      <a:pt x="35" y="89"/>
                      <a:pt x="51" y="114"/>
                      <a:pt x="71" y="123"/>
                    </a:cubicBezTo>
                    <a:cubicBezTo>
                      <a:pt x="74" y="124"/>
                      <a:pt x="79" y="121"/>
                      <a:pt x="76" y="118"/>
                    </a:cubicBezTo>
                    <a:cubicBezTo>
                      <a:pt x="64" y="100"/>
                      <a:pt x="46" y="87"/>
                      <a:pt x="34" y="69"/>
                    </a:cubicBezTo>
                    <a:cubicBezTo>
                      <a:pt x="22" y="49"/>
                      <a:pt x="14" y="27"/>
                      <a:pt x="7" y="4"/>
                    </a:cubicBezTo>
                    <a:cubicBezTo>
                      <a:pt x="6" y="0"/>
                      <a:pt x="0" y="1"/>
                      <a:pt x="0" y="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34" name="Freeform 771"/>
              <p:cNvSpPr/>
              <p:nvPr/>
            </p:nvSpPr>
            <p:spPr bwMode="auto">
              <a:xfrm>
                <a:off x="2136" y="2082"/>
                <a:ext cx="216" cy="484"/>
              </a:xfrm>
              <a:custGeom>
                <a:gdLst>
                  <a:gd fmla="*/ 0 w 123" name="T0"/>
                  <a:gd fmla="*/ 6 h 275" name="T1"/>
                  <a:gd fmla="*/ 48 w 123" name="T2"/>
                  <a:gd fmla="*/ 162 h 275" name="T3"/>
                  <a:gd fmla="*/ 68 w 123" name="T4"/>
                  <a:gd fmla="*/ 204 h 275" name="T5"/>
                  <a:gd fmla="*/ 79 w 123" name="T6"/>
                  <a:gd fmla="*/ 241 h 275" name="T7"/>
                  <a:gd fmla="*/ 116 w 123" name="T8"/>
                  <a:gd fmla="*/ 274 h 275" name="T9"/>
                  <a:gd fmla="*/ 118 w 123" name="T10"/>
                  <a:gd fmla="*/ 264 h 275" name="T11"/>
                  <a:gd fmla="*/ 81 w 123" name="T12"/>
                  <a:gd fmla="*/ 200 h 275" name="T13"/>
                  <a:gd fmla="*/ 53 w 123" name="T14"/>
                  <a:gd fmla="*/ 143 h 275" name="T15"/>
                  <a:gd fmla="*/ 8 w 123" name="T16"/>
                  <a:gd fmla="*/ 5 h 275" name="T17"/>
                  <a:gd fmla="*/ 0 w 123" name="T18"/>
                  <a:gd fmla="*/ 6 h 275"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75" w="123">
                    <a:moveTo>
                      <a:pt x="0" y="6"/>
                    </a:moveTo>
                    <a:cubicBezTo>
                      <a:pt x="0" y="60"/>
                      <a:pt x="23" y="115"/>
                      <a:pt x="48" y="162"/>
                    </a:cubicBezTo>
                    <a:cubicBezTo>
                      <a:pt x="55" y="176"/>
                      <a:pt x="62" y="189"/>
                      <a:pt x="68" y="204"/>
                    </a:cubicBezTo>
                    <a:cubicBezTo>
                      <a:pt x="72" y="216"/>
                      <a:pt x="74" y="229"/>
                      <a:pt x="79" y="241"/>
                    </a:cubicBezTo>
                    <a:cubicBezTo>
                      <a:pt x="86" y="258"/>
                      <a:pt x="98" y="273"/>
                      <a:pt x="116" y="274"/>
                    </a:cubicBezTo>
                    <a:cubicBezTo>
                      <a:pt x="123" y="275"/>
                      <a:pt x="123" y="266"/>
                      <a:pt x="118" y="264"/>
                    </a:cubicBezTo>
                    <a:cubicBezTo>
                      <a:pt x="91" y="253"/>
                      <a:pt x="89" y="225"/>
                      <a:pt x="81" y="200"/>
                    </a:cubicBezTo>
                    <a:cubicBezTo>
                      <a:pt x="74" y="180"/>
                      <a:pt x="63" y="162"/>
                      <a:pt x="53" y="143"/>
                    </a:cubicBezTo>
                    <a:cubicBezTo>
                      <a:pt x="30" y="98"/>
                      <a:pt x="21" y="53"/>
                      <a:pt x="8" y="5"/>
                    </a:cubicBezTo>
                    <a:cubicBezTo>
                      <a:pt x="7" y="0"/>
                      <a:pt x="0" y="1"/>
                      <a:pt x="0" y="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35" name="Freeform 772"/>
              <p:cNvSpPr/>
              <p:nvPr/>
            </p:nvSpPr>
            <p:spPr bwMode="auto">
              <a:xfrm>
                <a:off x="2078" y="2503"/>
                <a:ext cx="219" cy="65"/>
              </a:xfrm>
              <a:custGeom>
                <a:gdLst>
                  <a:gd fmla="*/ 118 w 125" name="T0"/>
                  <a:gd fmla="*/ 2 h 37" name="T1"/>
                  <a:gd fmla="*/ 55 w 125" name="T2"/>
                  <a:gd fmla="*/ 20 h 37" name="T3"/>
                  <a:gd fmla="*/ 3 w 125" name="T4"/>
                  <a:gd fmla="*/ 21 h 37" name="T5"/>
                  <a:gd fmla="*/ 3 w 125" name="T6"/>
                  <a:gd fmla="*/ 27 h 37" name="T7"/>
                  <a:gd fmla="*/ 122 w 125" name="T8"/>
                  <a:gd fmla="*/ 8 h 37" name="T9"/>
                  <a:gd fmla="*/ 118 w 125" name="T10"/>
                  <a:gd fmla="*/ 2 h 37" name="T11"/>
                </a:gdLst>
                <a:cxnLst>
                  <a:cxn ang="0">
                    <a:pos x="T0" y="T1"/>
                  </a:cxn>
                  <a:cxn ang="0">
                    <a:pos x="T2" y="T3"/>
                  </a:cxn>
                  <a:cxn ang="0">
                    <a:pos x="T4" y="T5"/>
                  </a:cxn>
                  <a:cxn ang="0">
                    <a:pos x="T6" y="T7"/>
                  </a:cxn>
                  <a:cxn ang="0">
                    <a:pos x="T8" y="T9"/>
                  </a:cxn>
                  <a:cxn ang="0">
                    <a:pos x="T10" y="T11"/>
                  </a:cxn>
                </a:cxnLst>
                <a:rect b="b" l="0" r="r" t="0"/>
                <a:pathLst>
                  <a:path h="37" w="125">
                    <a:moveTo>
                      <a:pt x="118" y="2"/>
                    </a:moveTo>
                    <a:cubicBezTo>
                      <a:pt x="97" y="13"/>
                      <a:pt x="78" y="19"/>
                      <a:pt x="55" y="20"/>
                    </a:cubicBezTo>
                    <a:cubicBezTo>
                      <a:pt x="38" y="21"/>
                      <a:pt x="20" y="18"/>
                      <a:pt x="3" y="21"/>
                    </a:cubicBezTo>
                    <a:cubicBezTo>
                      <a:pt x="0" y="21"/>
                      <a:pt x="0" y="27"/>
                      <a:pt x="3" y="27"/>
                    </a:cubicBezTo>
                    <a:cubicBezTo>
                      <a:pt x="39" y="37"/>
                      <a:pt x="93" y="31"/>
                      <a:pt x="122" y="8"/>
                    </a:cubicBezTo>
                    <a:cubicBezTo>
                      <a:pt x="125" y="5"/>
                      <a:pt x="121" y="0"/>
                      <a:pt x="118"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36" name="Freeform 773"/>
              <p:cNvSpPr/>
              <p:nvPr/>
            </p:nvSpPr>
            <p:spPr bwMode="auto">
              <a:xfrm>
                <a:off x="1995" y="2532"/>
                <a:ext cx="99" cy="80"/>
              </a:xfrm>
              <a:custGeom>
                <a:gdLst>
                  <a:gd fmla="*/ 49 w 56" name="T0"/>
                  <a:gd fmla="*/ 3 h 45" name="T1"/>
                  <a:gd fmla="*/ 28 w 56" name="T2"/>
                  <a:gd fmla="*/ 26 h 45" name="T3"/>
                  <a:gd fmla="*/ 3 w 56" name="T4"/>
                  <a:gd fmla="*/ 39 h 45" name="T5"/>
                  <a:gd fmla="*/ 5 w 56" name="T6"/>
                  <a:gd fmla="*/ 45 h 45" name="T7"/>
                  <a:gd fmla="*/ 55 w 56" name="T8"/>
                  <a:gd fmla="*/ 6 h 45" name="T9"/>
                  <a:gd fmla="*/ 49 w 56" name="T10"/>
                  <a:gd fmla="*/ 3 h 45" name="T11"/>
                </a:gdLst>
                <a:cxnLst>
                  <a:cxn ang="0">
                    <a:pos x="T0" y="T1"/>
                  </a:cxn>
                  <a:cxn ang="0">
                    <a:pos x="T2" y="T3"/>
                  </a:cxn>
                  <a:cxn ang="0">
                    <a:pos x="T4" y="T5"/>
                  </a:cxn>
                  <a:cxn ang="0">
                    <a:pos x="T6" y="T7"/>
                  </a:cxn>
                  <a:cxn ang="0">
                    <a:pos x="T8" y="T9"/>
                  </a:cxn>
                  <a:cxn ang="0">
                    <a:pos x="T10" y="T11"/>
                  </a:cxn>
                </a:cxnLst>
                <a:rect b="b" l="0" r="r" t="0"/>
                <a:pathLst>
                  <a:path h="45" w="56">
                    <a:moveTo>
                      <a:pt x="49" y="3"/>
                    </a:moveTo>
                    <a:cubicBezTo>
                      <a:pt x="42" y="11"/>
                      <a:pt x="36" y="19"/>
                      <a:pt x="28" y="26"/>
                    </a:cubicBezTo>
                    <a:cubicBezTo>
                      <a:pt x="20" y="31"/>
                      <a:pt x="11" y="34"/>
                      <a:pt x="3" y="39"/>
                    </a:cubicBezTo>
                    <a:cubicBezTo>
                      <a:pt x="0" y="40"/>
                      <a:pt x="2" y="45"/>
                      <a:pt x="5" y="45"/>
                    </a:cubicBezTo>
                    <a:cubicBezTo>
                      <a:pt x="26" y="45"/>
                      <a:pt x="48" y="25"/>
                      <a:pt x="55" y="6"/>
                    </a:cubicBezTo>
                    <a:cubicBezTo>
                      <a:pt x="56" y="2"/>
                      <a:pt x="51" y="0"/>
                      <a:pt x="49" y="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37" name="Freeform 774"/>
              <p:cNvSpPr/>
              <p:nvPr/>
            </p:nvSpPr>
            <p:spPr bwMode="auto">
              <a:xfrm>
                <a:off x="2030" y="2501"/>
                <a:ext cx="65" cy="51"/>
              </a:xfrm>
              <a:custGeom>
                <a:gdLst>
                  <a:gd fmla="*/ 35 w 37" name="T0"/>
                  <a:gd fmla="*/ 23 h 29" name="T1"/>
                  <a:gd fmla="*/ 21 w 37" name="T2"/>
                  <a:gd fmla="*/ 12 h 29" name="T3"/>
                  <a:gd fmla="*/ 6 w 37" name="T4"/>
                  <a:gd fmla="*/ 1 h 29" name="T5"/>
                  <a:gd fmla="*/ 2 w 37" name="T6"/>
                  <a:gd fmla="*/ 6 h 29" name="T7"/>
                  <a:gd fmla="*/ 15 w 37" name="T8"/>
                  <a:gd fmla="*/ 19 h 29" name="T9"/>
                  <a:gd fmla="*/ 32 w 37" name="T10"/>
                  <a:gd fmla="*/ 28 h 29" name="T11"/>
                  <a:gd fmla="*/ 35 w 37" name="T12"/>
                  <a:gd fmla="*/ 23 h 29" name="T13"/>
                </a:gdLst>
                <a:cxnLst>
                  <a:cxn ang="0">
                    <a:pos x="T0" y="T1"/>
                  </a:cxn>
                  <a:cxn ang="0">
                    <a:pos x="T2" y="T3"/>
                  </a:cxn>
                  <a:cxn ang="0">
                    <a:pos x="T4" y="T5"/>
                  </a:cxn>
                  <a:cxn ang="0">
                    <a:pos x="T6" y="T7"/>
                  </a:cxn>
                  <a:cxn ang="0">
                    <a:pos x="T8" y="T9"/>
                  </a:cxn>
                  <a:cxn ang="0">
                    <a:pos x="T10" y="T11"/>
                  </a:cxn>
                  <a:cxn ang="0">
                    <a:pos x="T12" y="T13"/>
                  </a:cxn>
                </a:cxnLst>
                <a:rect b="b" l="0" r="r" t="0"/>
                <a:pathLst>
                  <a:path h="28" w="37">
                    <a:moveTo>
                      <a:pt x="35" y="23"/>
                    </a:moveTo>
                    <a:cubicBezTo>
                      <a:pt x="31" y="19"/>
                      <a:pt x="26" y="16"/>
                      <a:pt x="21" y="12"/>
                    </a:cubicBezTo>
                    <a:cubicBezTo>
                      <a:pt x="16" y="8"/>
                      <a:pt x="11" y="4"/>
                      <a:pt x="6" y="1"/>
                    </a:cubicBezTo>
                    <a:cubicBezTo>
                      <a:pt x="3" y="0"/>
                      <a:pt x="0" y="3"/>
                      <a:pt x="2" y="6"/>
                    </a:cubicBezTo>
                    <a:cubicBezTo>
                      <a:pt x="5" y="11"/>
                      <a:pt x="10" y="15"/>
                      <a:pt x="15" y="19"/>
                    </a:cubicBezTo>
                    <a:cubicBezTo>
                      <a:pt x="20" y="23"/>
                      <a:pt x="26" y="27"/>
                      <a:pt x="32" y="28"/>
                    </a:cubicBezTo>
                    <a:cubicBezTo>
                      <a:pt x="35" y="29"/>
                      <a:pt x="37" y="25"/>
                      <a:pt x="35" y="2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38" name="Freeform 775"/>
              <p:cNvSpPr/>
              <p:nvPr/>
            </p:nvSpPr>
            <p:spPr bwMode="auto">
              <a:xfrm>
                <a:off x="2352" y="2332"/>
                <a:ext cx="79" cy="118"/>
              </a:xfrm>
              <a:custGeom>
                <a:gdLst>
                  <a:gd fmla="*/ 42 w 45" name="T0"/>
                  <a:gd fmla="*/ 60 h 67" name="T1"/>
                  <a:gd fmla="*/ 6 w 45" name="T2"/>
                  <a:gd fmla="*/ 2 h 67" name="T3"/>
                  <a:gd fmla="*/ 0 w 45" name="T4"/>
                  <a:gd fmla="*/ 5 h 67" name="T5"/>
                  <a:gd fmla="*/ 39 w 45" name="T6"/>
                  <a:gd fmla="*/ 66 h 67" name="T7"/>
                  <a:gd fmla="*/ 42 w 45" name="T8"/>
                  <a:gd fmla="*/ 60 h 67" name="T9"/>
                </a:gdLst>
                <a:cxnLst>
                  <a:cxn ang="0">
                    <a:pos x="T0" y="T1"/>
                  </a:cxn>
                  <a:cxn ang="0">
                    <a:pos x="T2" y="T3"/>
                  </a:cxn>
                  <a:cxn ang="0">
                    <a:pos x="T4" y="T5"/>
                  </a:cxn>
                  <a:cxn ang="0">
                    <a:pos x="T6" y="T7"/>
                  </a:cxn>
                  <a:cxn ang="0">
                    <a:pos x="T8" y="T9"/>
                  </a:cxn>
                </a:cxnLst>
                <a:rect b="b" l="0" r="r" t="0"/>
                <a:pathLst>
                  <a:path h="67" w="45">
                    <a:moveTo>
                      <a:pt x="42" y="60"/>
                    </a:moveTo>
                    <a:cubicBezTo>
                      <a:pt x="18" y="48"/>
                      <a:pt x="21" y="20"/>
                      <a:pt x="6" y="2"/>
                    </a:cubicBezTo>
                    <a:cubicBezTo>
                      <a:pt x="4" y="0"/>
                      <a:pt x="0" y="2"/>
                      <a:pt x="0" y="5"/>
                    </a:cubicBezTo>
                    <a:cubicBezTo>
                      <a:pt x="5" y="27"/>
                      <a:pt x="14" y="60"/>
                      <a:pt x="39" y="66"/>
                    </a:cubicBezTo>
                    <a:cubicBezTo>
                      <a:pt x="43" y="67"/>
                      <a:pt x="45" y="62"/>
                      <a:pt x="42" y="6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39" name="Freeform 776"/>
              <p:cNvSpPr/>
              <p:nvPr/>
            </p:nvSpPr>
            <p:spPr bwMode="auto">
              <a:xfrm>
                <a:off x="1988" y="2341"/>
                <a:ext cx="144" cy="60"/>
              </a:xfrm>
              <a:custGeom>
                <a:gdLst>
                  <a:gd fmla="*/ 82 w 82" name="T0"/>
                  <a:gd fmla="*/ 30 h 34" name="T1"/>
                  <a:gd fmla="*/ 60 w 82" name="T2"/>
                  <a:gd fmla="*/ 15 h 34" name="T3"/>
                  <a:gd fmla="*/ 5 w 82" name="T4"/>
                  <a:gd fmla="*/ 2 h 34" name="T5"/>
                  <a:gd fmla="*/ 3 w 82" name="T6"/>
                  <a:gd fmla="*/ 9 h 34" name="T7"/>
                  <a:gd fmla="*/ 39 w 82" name="T8"/>
                  <a:gd fmla="*/ 19 h 34" name="T9"/>
                  <a:gd fmla="*/ 77 w 82" name="T10"/>
                  <a:gd fmla="*/ 32 h 34" name="T11"/>
                  <a:gd fmla="*/ 82 w 82" name="T12"/>
                  <a:gd fmla="*/ 30 h 34" name="T13"/>
                </a:gdLst>
                <a:cxnLst>
                  <a:cxn ang="0">
                    <a:pos x="T0" y="T1"/>
                  </a:cxn>
                  <a:cxn ang="0">
                    <a:pos x="T2" y="T3"/>
                  </a:cxn>
                  <a:cxn ang="0">
                    <a:pos x="T4" y="T5"/>
                  </a:cxn>
                  <a:cxn ang="0">
                    <a:pos x="T6" y="T7"/>
                  </a:cxn>
                  <a:cxn ang="0">
                    <a:pos x="T8" y="T9"/>
                  </a:cxn>
                  <a:cxn ang="0">
                    <a:pos x="T10" y="T11"/>
                  </a:cxn>
                  <a:cxn ang="0">
                    <a:pos x="T12" y="T13"/>
                  </a:cxn>
                </a:cxnLst>
                <a:rect b="b" l="0" r="r" t="0"/>
                <a:pathLst>
                  <a:path h="34" w="82">
                    <a:moveTo>
                      <a:pt x="82" y="30"/>
                    </a:moveTo>
                    <a:cubicBezTo>
                      <a:pt x="81" y="19"/>
                      <a:pt x="69" y="17"/>
                      <a:pt x="60" y="15"/>
                    </a:cubicBezTo>
                    <a:cubicBezTo>
                      <a:pt x="44" y="9"/>
                      <a:pt x="23" y="0"/>
                      <a:pt x="5" y="2"/>
                    </a:cubicBezTo>
                    <a:cubicBezTo>
                      <a:pt x="2" y="2"/>
                      <a:pt x="0" y="7"/>
                      <a:pt x="3" y="9"/>
                    </a:cubicBezTo>
                    <a:cubicBezTo>
                      <a:pt x="14" y="14"/>
                      <a:pt x="27" y="16"/>
                      <a:pt x="39" y="19"/>
                    </a:cubicBezTo>
                    <a:cubicBezTo>
                      <a:pt x="50" y="21"/>
                      <a:pt x="69" y="23"/>
                      <a:pt x="77" y="32"/>
                    </a:cubicBezTo>
                    <a:cubicBezTo>
                      <a:pt x="78" y="34"/>
                      <a:pt x="82" y="33"/>
                      <a:pt x="82" y="3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40" name="Freeform 777"/>
              <p:cNvSpPr/>
              <p:nvPr/>
            </p:nvSpPr>
            <p:spPr bwMode="auto">
              <a:xfrm>
                <a:off x="1832" y="2174"/>
                <a:ext cx="181" cy="242"/>
              </a:xfrm>
              <a:custGeom>
                <a:gdLst>
                  <a:gd fmla="*/ 103 w 103" name="T0"/>
                  <a:gd fmla="*/ 134 h 138" name="T1"/>
                  <a:gd fmla="*/ 73 w 103" name="T2"/>
                  <a:gd fmla="*/ 50 h 138" name="T3"/>
                  <a:gd fmla="*/ 3 w 103" name="T4"/>
                  <a:gd fmla="*/ 6 h 138" name="T5"/>
                  <a:gd fmla="*/ 3 w 103" name="T6"/>
                  <a:gd fmla="*/ 13 h 138" name="T7"/>
                  <a:gd fmla="*/ 98 w 103" name="T8"/>
                  <a:gd fmla="*/ 134 h 138" name="T9"/>
                  <a:gd fmla="*/ 103 w 103" name="T10"/>
                  <a:gd fmla="*/ 134 h 138" name="T11"/>
                </a:gdLst>
                <a:cxnLst>
                  <a:cxn ang="0">
                    <a:pos x="T0" y="T1"/>
                  </a:cxn>
                  <a:cxn ang="0">
                    <a:pos x="T2" y="T3"/>
                  </a:cxn>
                  <a:cxn ang="0">
                    <a:pos x="T4" y="T5"/>
                  </a:cxn>
                  <a:cxn ang="0">
                    <a:pos x="T6" y="T7"/>
                  </a:cxn>
                  <a:cxn ang="0">
                    <a:pos x="T8" y="T9"/>
                  </a:cxn>
                  <a:cxn ang="0">
                    <a:pos x="T10" y="T11"/>
                  </a:cxn>
                </a:cxnLst>
                <a:rect b="b" l="0" r="r" t="0"/>
                <a:pathLst>
                  <a:path h="138" w="103">
                    <a:moveTo>
                      <a:pt x="103" y="134"/>
                    </a:moveTo>
                    <a:cubicBezTo>
                      <a:pt x="103" y="103"/>
                      <a:pt x="92" y="74"/>
                      <a:pt x="73" y="50"/>
                    </a:cubicBezTo>
                    <a:cubicBezTo>
                      <a:pt x="59" y="30"/>
                      <a:pt x="31" y="0"/>
                      <a:pt x="3" y="6"/>
                    </a:cubicBezTo>
                    <a:cubicBezTo>
                      <a:pt x="0" y="7"/>
                      <a:pt x="0" y="12"/>
                      <a:pt x="3" y="13"/>
                    </a:cubicBezTo>
                    <a:cubicBezTo>
                      <a:pt x="58" y="32"/>
                      <a:pt x="87" y="80"/>
                      <a:pt x="98" y="134"/>
                    </a:cubicBezTo>
                    <a:cubicBezTo>
                      <a:pt x="98" y="138"/>
                      <a:pt x="103" y="137"/>
                      <a:pt x="103" y="13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41" name="Freeform 778"/>
              <p:cNvSpPr/>
              <p:nvPr/>
            </p:nvSpPr>
            <p:spPr bwMode="auto">
              <a:xfrm>
                <a:off x="1587" y="1912"/>
                <a:ext cx="292" cy="346"/>
              </a:xfrm>
              <a:custGeom>
                <a:gdLst>
                  <a:gd fmla="*/ 112 w 166" name="T0"/>
                  <a:gd fmla="*/ 194 h 197" name="T1"/>
                  <a:gd fmla="*/ 121 w 166" name="T2"/>
                  <a:gd fmla="*/ 42 h 197" name="T3"/>
                  <a:gd fmla="*/ 0 w 166" name="T4"/>
                  <a:gd fmla="*/ 83 h 197" name="T5"/>
                  <a:gd fmla="*/ 8 w 166" name="T6"/>
                  <a:gd fmla="*/ 87 h 197" name="T7"/>
                  <a:gd fmla="*/ 46 w 166" name="T8"/>
                  <a:gd fmla="*/ 48 h 197" name="T9"/>
                  <a:gd fmla="*/ 77 w 166" name="T10"/>
                  <a:gd fmla="*/ 37 h 197" name="T11"/>
                  <a:gd fmla="*/ 117 w 166" name="T12"/>
                  <a:gd fmla="*/ 61 h 197" name="T13"/>
                  <a:gd fmla="*/ 107 w 166" name="T14"/>
                  <a:gd fmla="*/ 186 h 197" name="T15"/>
                  <a:gd fmla="*/ 112 w 166" name="T16"/>
                  <a:gd fmla="*/ 194 h 19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97" w="166">
                    <a:moveTo>
                      <a:pt x="112" y="194"/>
                    </a:moveTo>
                    <a:cubicBezTo>
                      <a:pt x="166" y="161"/>
                      <a:pt x="155" y="87"/>
                      <a:pt x="121" y="42"/>
                    </a:cubicBezTo>
                    <a:cubicBezTo>
                      <a:pt x="89" y="0"/>
                      <a:pt x="5" y="34"/>
                      <a:pt x="0" y="83"/>
                    </a:cubicBezTo>
                    <a:cubicBezTo>
                      <a:pt x="0" y="88"/>
                      <a:pt x="5" y="89"/>
                      <a:pt x="8" y="87"/>
                    </a:cubicBezTo>
                    <a:cubicBezTo>
                      <a:pt x="22" y="73"/>
                      <a:pt x="29" y="58"/>
                      <a:pt x="46" y="48"/>
                    </a:cubicBezTo>
                    <a:cubicBezTo>
                      <a:pt x="55" y="42"/>
                      <a:pt x="66" y="38"/>
                      <a:pt x="77" y="37"/>
                    </a:cubicBezTo>
                    <a:cubicBezTo>
                      <a:pt x="96" y="35"/>
                      <a:pt x="107" y="45"/>
                      <a:pt x="117" y="61"/>
                    </a:cubicBezTo>
                    <a:cubicBezTo>
                      <a:pt x="140" y="101"/>
                      <a:pt x="149" y="154"/>
                      <a:pt x="107" y="186"/>
                    </a:cubicBezTo>
                    <a:cubicBezTo>
                      <a:pt x="102" y="189"/>
                      <a:pt x="107" y="197"/>
                      <a:pt x="112" y="19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42" name="Freeform 779"/>
              <p:cNvSpPr/>
              <p:nvPr/>
            </p:nvSpPr>
            <p:spPr bwMode="auto">
              <a:xfrm>
                <a:off x="1390" y="1882"/>
                <a:ext cx="232" cy="144"/>
              </a:xfrm>
              <a:custGeom>
                <a:gdLst>
                  <a:gd fmla="*/ 132 w 132" name="T0"/>
                  <a:gd fmla="*/ 78 h 82" name="T1"/>
                  <a:gd fmla="*/ 3 w 132" name="T2"/>
                  <a:gd fmla="*/ 30 h 82" name="T3"/>
                  <a:gd fmla="*/ 6 w 132" name="T4"/>
                  <a:gd fmla="*/ 36 h 82" name="T5"/>
                  <a:gd fmla="*/ 80 w 132" name="T6"/>
                  <a:gd fmla="*/ 33 h 82" name="T7"/>
                  <a:gd fmla="*/ 127 w 132" name="T8"/>
                  <a:gd fmla="*/ 79 h 82" name="T9"/>
                  <a:gd fmla="*/ 132 w 132" name="T10"/>
                  <a:gd fmla="*/ 78 h 82" name="T11"/>
                </a:gdLst>
                <a:cxnLst>
                  <a:cxn ang="0">
                    <a:pos x="T0" y="T1"/>
                  </a:cxn>
                  <a:cxn ang="0">
                    <a:pos x="T2" y="T3"/>
                  </a:cxn>
                  <a:cxn ang="0">
                    <a:pos x="T4" y="T5"/>
                  </a:cxn>
                  <a:cxn ang="0">
                    <a:pos x="T6" y="T7"/>
                  </a:cxn>
                  <a:cxn ang="0">
                    <a:pos x="T8" y="T9"/>
                  </a:cxn>
                  <a:cxn ang="0">
                    <a:pos x="T10" y="T11"/>
                  </a:cxn>
                </a:cxnLst>
                <a:rect b="b" l="0" r="r" t="0"/>
                <a:pathLst>
                  <a:path h="82" w="132">
                    <a:moveTo>
                      <a:pt x="132" y="78"/>
                    </a:moveTo>
                    <a:cubicBezTo>
                      <a:pt x="130" y="21"/>
                      <a:pt x="42" y="0"/>
                      <a:pt x="3" y="30"/>
                    </a:cubicBezTo>
                    <a:cubicBezTo>
                      <a:pt x="0" y="32"/>
                      <a:pt x="2" y="38"/>
                      <a:pt x="6" y="36"/>
                    </a:cubicBezTo>
                    <a:cubicBezTo>
                      <a:pt x="31" y="29"/>
                      <a:pt x="54" y="23"/>
                      <a:pt x="80" y="33"/>
                    </a:cubicBezTo>
                    <a:cubicBezTo>
                      <a:pt x="102" y="42"/>
                      <a:pt x="117" y="58"/>
                      <a:pt x="127" y="79"/>
                    </a:cubicBezTo>
                    <a:cubicBezTo>
                      <a:pt x="128" y="82"/>
                      <a:pt x="132" y="81"/>
                      <a:pt x="132" y="7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43" name="Freeform 780"/>
              <p:cNvSpPr/>
              <p:nvPr/>
            </p:nvSpPr>
            <p:spPr bwMode="auto">
              <a:xfrm>
                <a:off x="1543" y="1695"/>
                <a:ext cx="88" cy="252"/>
              </a:xfrm>
              <a:custGeom>
                <a:gdLst>
                  <a:gd fmla="*/ 15 w 50" name="T0"/>
                  <a:gd fmla="*/ 137 h 143" name="T1"/>
                  <a:gd fmla="*/ 18 w 50" name="T2"/>
                  <a:gd fmla="*/ 66 h 143" name="T3"/>
                  <a:gd fmla="*/ 48 w 50" name="T4"/>
                  <a:gd fmla="*/ 8 h 143" name="T5"/>
                  <a:gd fmla="*/ 42 w 50" name="T6"/>
                  <a:gd fmla="*/ 2 h 143" name="T7"/>
                  <a:gd fmla="*/ 7 w 50" name="T8"/>
                  <a:gd fmla="*/ 60 h 143" name="T9"/>
                  <a:gd fmla="*/ 6 w 50" name="T10"/>
                  <a:gd fmla="*/ 138 h 143" name="T11"/>
                  <a:gd fmla="*/ 15 w 50" name="T12"/>
                  <a:gd fmla="*/ 137 h 143" name="T13"/>
                </a:gdLst>
                <a:cxnLst>
                  <a:cxn ang="0">
                    <a:pos x="T0" y="T1"/>
                  </a:cxn>
                  <a:cxn ang="0">
                    <a:pos x="T2" y="T3"/>
                  </a:cxn>
                  <a:cxn ang="0">
                    <a:pos x="T4" y="T5"/>
                  </a:cxn>
                  <a:cxn ang="0">
                    <a:pos x="T6" y="T7"/>
                  </a:cxn>
                  <a:cxn ang="0">
                    <a:pos x="T8" y="T9"/>
                  </a:cxn>
                  <a:cxn ang="0">
                    <a:pos x="T10" y="T11"/>
                  </a:cxn>
                  <a:cxn ang="0">
                    <a:pos x="T12" y="T13"/>
                  </a:cxn>
                </a:cxnLst>
                <a:rect b="b" l="0" r="r" t="0"/>
                <a:pathLst>
                  <a:path h="143" w="50">
                    <a:moveTo>
                      <a:pt x="15" y="137"/>
                    </a:moveTo>
                    <a:cubicBezTo>
                      <a:pt x="15" y="113"/>
                      <a:pt x="11" y="90"/>
                      <a:pt x="18" y="66"/>
                    </a:cubicBezTo>
                    <a:cubicBezTo>
                      <a:pt x="24" y="43"/>
                      <a:pt x="39" y="29"/>
                      <a:pt x="48" y="8"/>
                    </a:cubicBezTo>
                    <a:cubicBezTo>
                      <a:pt x="50" y="4"/>
                      <a:pt x="46" y="0"/>
                      <a:pt x="42" y="2"/>
                    </a:cubicBezTo>
                    <a:cubicBezTo>
                      <a:pt x="23" y="13"/>
                      <a:pt x="12" y="40"/>
                      <a:pt x="7" y="60"/>
                    </a:cubicBezTo>
                    <a:cubicBezTo>
                      <a:pt x="0" y="85"/>
                      <a:pt x="0" y="113"/>
                      <a:pt x="6" y="138"/>
                    </a:cubicBezTo>
                    <a:cubicBezTo>
                      <a:pt x="8" y="143"/>
                      <a:pt x="15" y="142"/>
                      <a:pt x="15" y="13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44" name="Freeform 781"/>
              <p:cNvSpPr/>
              <p:nvPr/>
            </p:nvSpPr>
            <p:spPr bwMode="auto">
              <a:xfrm>
                <a:off x="1585" y="1535"/>
                <a:ext cx="46" cy="183"/>
              </a:xfrm>
              <a:custGeom>
                <a:gdLst>
                  <a:gd fmla="*/ 23 w 26" name="T0"/>
                  <a:gd fmla="*/ 99 h 104" name="T1"/>
                  <a:gd fmla="*/ 20 w 26" name="T2"/>
                  <a:gd fmla="*/ 52 h 104" name="T3"/>
                  <a:gd fmla="*/ 25 w 26" name="T4"/>
                  <a:gd fmla="*/ 7 h 104" name="T5"/>
                  <a:gd fmla="*/ 19 w 26" name="T6"/>
                  <a:gd fmla="*/ 3 h 104" name="T7"/>
                  <a:gd fmla="*/ 16 w 26" name="T8"/>
                  <a:gd fmla="*/ 100 h 104" name="T9"/>
                  <a:gd fmla="*/ 23 w 26" name="T10"/>
                  <a:gd fmla="*/ 99 h 104" name="T11"/>
                </a:gdLst>
                <a:cxnLst>
                  <a:cxn ang="0">
                    <a:pos x="T0" y="T1"/>
                  </a:cxn>
                  <a:cxn ang="0">
                    <a:pos x="T2" y="T3"/>
                  </a:cxn>
                  <a:cxn ang="0">
                    <a:pos x="T4" y="T5"/>
                  </a:cxn>
                  <a:cxn ang="0">
                    <a:pos x="T6" y="T7"/>
                  </a:cxn>
                  <a:cxn ang="0">
                    <a:pos x="T8" y="T9"/>
                  </a:cxn>
                  <a:cxn ang="0">
                    <a:pos x="T10" y="T11"/>
                  </a:cxn>
                </a:cxnLst>
                <a:rect b="b" l="0" r="r" t="0"/>
                <a:pathLst>
                  <a:path h="104" w="26">
                    <a:moveTo>
                      <a:pt x="23" y="99"/>
                    </a:moveTo>
                    <a:cubicBezTo>
                      <a:pt x="24" y="83"/>
                      <a:pt x="21" y="68"/>
                      <a:pt x="20" y="52"/>
                    </a:cubicBezTo>
                    <a:cubicBezTo>
                      <a:pt x="19" y="36"/>
                      <a:pt x="23" y="22"/>
                      <a:pt x="25" y="7"/>
                    </a:cubicBezTo>
                    <a:cubicBezTo>
                      <a:pt x="26" y="4"/>
                      <a:pt x="22" y="0"/>
                      <a:pt x="19" y="3"/>
                    </a:cubicBezTo>
                    <a:cubicBezTo>
                      <a:pt x="0" y="28"/>
                      <a:pt x="11" y="72"/>
                      <a:pt x="16" y="100"/>
                    </a:cubicBezTo>
                    <a:cubicBezTo>
                      <a:pt x="17" y="104"/>
                      <a:pt x="23" y="103"/>
                      <a:pt x="23" y="9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45" name="Freeform 782"/>
              <p:cNvSpPr/>
              <p:nvPr/>
            </p:nvSpPr>
            <p:spPr bwMode="auto">
              <a:xfrm>
                <a:off x="1709" y="1375"/>
                <a:ext cx="485" cy="341"/>
              </a:xfrm>
              <a:custGeom>
                <a:gdLst>
                  <a:gd fmla="*/ 7 w 276" name="T0"/>
                  <a:gd fmla="*/ 191 h 194" name="T1"/>
                  <a:gd fmla="*/ 43 w 276" name="T2"/>
                  <a:gd fmla="*/ 115 h 194" name="T3"/>
                  <a:gd fmla="*/ 106 w 276" name="T4"/>
                  <a:gd fmla="*/ 43 h 194" name="T5"/>
                  <a:gd fmla="*/ 188 w 276" name="T6"/>
                  <a:gd fmla="*/ 12 h 194" name="T7"/>
                  <a:gd fmla="*/ 231 w 276" name="T8"/>
                  <a:gd fmla="*/ 15 h 194" name="T9"/>
                  <a:gd fmla="*/ 269 w 276" name="T10"/>
                  <a:gd fmla="*/ 29 h 194" name="T11"/>
                  <a:gd fmla="*/ 273 w 276" name="T12"/>
                  <a:gd fmla="*/ 23 h 194" name="T13"/>
                  <a:gd fmla="*/ 194 w 276" name="T14"/>
                  <a:gd fmla="*/ 1 h 194" name="T15"/>
                  <a:gd fmla="*/ 109 w 276" name="T16"/>
                  <a:gd fmla="*/ 29 h 194" name="T17"/>
                  <a:gd fmla="*/ 1 w 276" name="T18"/>
                  <a:gd fmla="*/ 189 h 194" name="T19"/>
                  <a:gd fmla="*/ 7 w 276" name="T20"/>
                  <a:gd fmla="*/ 191 h 194"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94" w="276">
                    <a:moveTo>
                      <a:pt x="7" y="191"/>
                    </a:moveTo>
                    <a:cubicBezTo>
                      <a:pt x="19" y="166"/>
                      <a:pt x="28" y="139"/>
                      <a:pt x="43" y="115"/>
                    </a:cubicBezTo>
                    <a:cubicBezTo>
                      <a:pt x="59" y="88"/>
                      <a:pt x="80" y="62"/>
                      <a:pt x="106" y="43"/>
                    </a:cubicBezTo>
                    <a:cubicBezTo>
                      <a:pt x="130" y="26"/>
                      <a:pt x="159" y="15"/>
                      <a:pt x="188" y="12"/>
                    </a:cubicBezTo>
                    <a:cubicBezTo>
                      <a:pt x="202" y="11"/>
                      <a:pt x="217" y="12"/>
                      <a:pt x="231" y="15"/>
                    </a:cubicBezTo>
                    <a:cubicBezTo>
                      <a:pt x="244" y="18"/>
                      <a:pt x="256" y="25"/>
                      <a:pt x="269" y="29"/>
                    </a:cubicBezTo>
                    <a:cubicBezTo>
                      <a:pt x="273" y="30"/>
                      <a:pt x="276" y="25"/>
                      <a:pt x="273" y="23"/>
                    </a:cubicBezTo>
                    <a:cubicBezTo>
                      <a:pt x="254" y="4"/>
                      <a:pt x="219" y="0"/>
                      <a:pt x="194" y="1"/>
                    </a:cubicBezTo>
                    <a:cubicBezTo>
                      <a:pt x="164" y="3"/>
                      <a:pt x="134" y="13"/>
                      <a:pt x="109" y="29"/>
                    </a:cubicBezTo>
                    <a:cubicBezTo>
                      <a:pt x="56" y="63"/>
                      <a:pt x="13" y="128"/>
                      <a:pt x="1" y="189"/>
                    </a:cubicBezTo>
                    <a:cubicBezTo>
                      <a:pt x="0" y="192"/>
                      <a:pt x="5" y="194"/>
                      <a:pt x="7" y="19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46" name="Freeform 783"/>
              <p:cNvSpPr/>
              <p:nvPr/>
            </p:nvSpPr>
            <p:spPr bwMode="auto">
              <a:xfrm>
                <a:off x="1754" y="1307"/>
                <a:ext cx="51" cy="116"/>
              </a:xfrm>
              <a:custGeom>
                <a:gdLst>
                  <a:gd fmla="*/ 28 w 29" name="T0"/>
                  <a:gd fmla="*/ 60 h 66" name="T1"/>
                  <a:gd fmla="*/ 20 w 29" name="T2"/>
                  <a:gd fmla="*/ 32 h 66" name="T3"/>
                  <a:gd fmla="*/ 26 w 29" name="T4"/>
                  <a:gd fmla="*/ 6 h 66" name="T5"/>
                  <a:gd fmla="*/ 22 w 29" name="T6"/>
                  <a:gd fmla="*/ 2 h 66" name="T7"/>
                  <a:gd fmla="*/ 23 w 29" name="T8"/>
                  <a:gd fmla="*/ 63 h 66" name="T9"/>
                  <a:gd fmla="*/ 28 w 29" name="T10"/>
                  <a:gd fmla="*/ 60 h 66" name="T11"/>
                </a:gdLst>
                <a:cxnLst>
                  <a:cxn ang="0">
                    <a:pos x="T0" y="T1"/>
                  </a:cxn>
                  <a:cxn ang="0">
                    <a:pos x="T2" y="T3"/>
                  </a:cxn>
                  <a:cxn ang="0">
                    <a:pos x="T4" y="T5"/>
                  </a:cxn>
                  <a:cxn ang="0">
                    <a:pos x="T6" y="T7"/>
                  </a:cxn>
                  <a:cxn ang="0">
                    <a:pos x="T8" y="T9"/>
                  </a:cxn>
                  <a:cxn ang="0">
                    <a:pos x="T10" y="T11"/>
                  </a:cxn>
                </a:cxnLst>
                <a:rect b="b" l="0" r="r" t="0"/>
                <a:pathLst>
                  <a:path h="66" w="28">
                    <a:moveTo>
                      <a:pt x="28" y="60"/>
                    </a:moveTo>
                    <a:cubicBezTo>
                      <a:pt x="27" y="50"/>
                      <a:pt x="22" y="42"/>
                      <a:pt x="20" y="32"/>
                    </a:cubicBezTo>
                    <a:cubicBezTo>
                      <a:pt x="19" y="23"/>
                      <a:pt x="21" y="14"/>
                      <a:pt x="26" y="6"/>
                    </a:cubicBezTo>
                    <a:cubicBezTo>
                      <a:pt x="28" y="3"/>
                      <a:pt x="25" y="0"/>
                      <a:pt x="22" y="2"/>
                    </a:cubicBezTo>
                    <a:cubicBezTo>
                      <a:pt x="0" y="14"/>
                      <a:pt x="12" y="47"/>
                      <a:pt x="23" y="63"/>
                    </a:cubicBezTo>
                    <a:cubicBezTo>
                      <a:pt x="25" y="66"/>
                      <a:pt x="29" y="64"/>
                      <a:pt x="28" y="6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47" name="Freeform 784"/>
              <p:cNvSpPr/>
              <p:nvPr/>
            </p:nvSpPr>
            <p:spPr bwMode="auto">
              <a:xfrm>
                <a:off x="1649" y="2246"/>
                <a:ext cx="95" cy="197"/>
              </a:xfrm>
              <a:custGeom>
                <a:gdLst>
                  <a:gd fmla="*/ 12 w 54" name="T0"/>
                  <a:gd fmla="*/ 5 h 112" name="T1"/>
                  <a:gd fmla="*/ 48 w 54" name="T2"/>
                  <a:gd fmla="*/ 110 h 112" name="T3"/>
                  <a:gd fmla="*/ 51 w 54" name="T4"/>
                  <a:gd fmla="*/ 105 h 112" name="T5"/>
                  <a:gd fmla="*/ 19 w 54" name="T6"/>
                  <a:gd fmla="*/ 7 h 112" name="T7"/>
                  <a:gd fmla="*/ 12 w 54" name="T8"/>
                  <a:gd fmla="*/ 5 h 112" name="T9"/>
                </a:gdLst>
                <a:cxnLst>
                  <a:cxn ang="0">
                    <a:pos x="T0" y="T1"/>
                  </a:cxn>
                  <a:cxn ang="0">
                    <a:pos x="T2" y="T3"/>
                  </a:cxn>
                  <a:cxn ang="0">
                    <a:pos x="T4" y="T5"/>
                  </a:cxn>
                  <a:cxn ang="0">
                    <a:pos x="T6" y="T7"/>
                  </a:cxn>
                  <a:cxn ang="0">
                    <a:pos x="T8" y="T9"/>
                  </a:cxn>
                </a:cxnLst>
                <a:rect b="b" l="0" r="r" t="0"/>
                <a:pathLst>
                  <a:path h="112" w="54">
                    <a:moveTo>
                      <a:pt x="12" y="5"/>
                    </a:moveTo>
                    <a:cubicBezTo>
                      <a:pt x="0" y="40"/>
                      <a:pt x="13" y="92"/>
                      <a:pt x="48" y="110"/>
                    </a:cubicBezTo>
                    <a:cubicBezTo>
                      <a:pt x="51" y="112"/>
                      <a:pt x="54" y="108"/>
                      <a:pt x="51" y="105"/>
                    </a:cubicBezTo>
                    <a:cubicBezTo>
                      <a:pt x="26" y="75"/>
                      <a:pt x="12" y="48"/>
                      <a:pt x="19" y="7"/>
                    </a:cubicBezTo>
                    <a:cubicBezTo>
                      <a:pt x="20" y="2"/>
                      <a:pt x="13" y="0"/>
                      <a:pt x="12" y="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48" name="Freeform 785"/>
              <p:cNvSpPr/>
              <p:nvPr/>
            </p:nvSpPr>
            <p:spPr bwMode="auto">
              <a:xfrm>
                <a:off x="1543" y="2098"/>
                <a:ext cx="111" cy="139"/>
              </a:xfrm>
              <a:custGeom>
                <a:gdLst>
                  <a:gd fmla="*/ 60 w 63" name="T0"/>
                  <a:gd fmla="*/ 71 h 79" name="T1"/>
                  <a:gd fmla="*/ 27 w 63" name="T2"/>
                  <a:gd fmla="*/ 44 h 79" name="T3"/>
                  <a:gd fmla="*/ 9 w 63" name="T4"/>
                  <a:gd fmla="*/ 4 h 79" name="T5"/>
                  <a:gd fmla="*/ 3 w 63" name="T6"/>
                  <a:gd fmla="*/ 5 h 79" name="T7"/>
                  <a:gd fmla="*/ 55 w 63" name="T8"/>
                  <a:gd fmla="*/ 77 h 79" name="T9"/>
                  <a:gd fmla="*/ 60 w 63" name="T10"/>
                  <a:gd fmla="*/ 71 h 79" name="T11"/>
                </a:gdLst>
                <a:cxnLst>
                  <a:cxn ang="0">
                    <a:pos x="T0" y="T1"/>
                  </a:cxn>
                  <a:cxn ang="0">
                    <a:pos x="T2" y="T3"/>
                  </a:cxn>
                  <a:cxn ang="0">
                    <a:pos x="T4" y="T5"/>
                  </a:cxn>
                  <a:cxn ang="0">
                    <a:pos x="T6" y="T7"/>
                  </a:cxn>
                  <a:cxn ang="0">
                    <a:pos x="T8" y="T9"/>
                  </a:cxn>
                  <a:cxn ang="0">
                    <a:pos x="T10" y="T11"/>
                  </a:cxn>
                </a:cxnLst>
                <a:rect b="b" l="0" r="r" t="0"/>
                <a:pathLst>
                  <a:path h="79" w="62">
                    <a:moveTo>
                      <a:pt x="60" y="71"/>
                    </a:moveTo>
                    <a:cubicBezTo>
                      <a:pt x="50" y="61"/>
                      <a:pt x="37" y="54"/>
                      <a:pt x="27" y="44"/>
                    </a:cubicBezTo>
                    <a:cubicBezTo>
                      <a:pt x="15" y="33"/>
                      <a:pt x="15" y="18"/>
                      <a:pt x="9" y="4"/>
                    </a:cubicBezTo>
                    <a:cubicBezTo>
                      <a:pt x="8" y="0"/>
                      <a:pt x="3" y="1"/>
                      <a:pt x="3" y="5"/>
                    </a:cubicBezTo>
                    <a:cubicBezTo>
                      <a:pt x="0" y="39"/>
                      <a:pt x="28" y="62"/>
                      <a:pt x="55" y="77"/>
                    </a:cubicBezTo>
                    <a:cubicBezTo>
                      <a:pt x="59" y="79"/>
                      <a:pt x="63" y="74"/>
                      <a:pt x="60" y="7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49" name="Freeform 786"/>
              <p:cNvSpPr/>
              <p:nvPr/>
            </p:nvSpPr>
            <p:spPr bwMode="auto">
              <a:xfrm>
                <a:off x="1508" y="2225"/>
                <a:ext cx="148" cy="144"/>
              </a:xfrm>
              <a:custGeom>
                <a:gdLst>
                  <a:gd fmla="*/ 78 w 84" name="T0"/>
                  <a:gd fmla="*/ 2 h 82" name="T1"/>
                  <a:gd fmla="*/ 1 w 84" name="T2"/>
                  <a:gd fmla="*/ 74 h 82" name="T3"/>
                  <a:gd fmla="*/ 7 w 84" name="T4"/>
                  <a:gd fmla="*/ 78 h 82" name="T5"/>
                  <a:gd fmla="*/ 38 w 84" name="T6"/>
                  <a:gd fmla="*/ 40 h 82" name="T7"/>
                  <a:gd fmla="*/ 81 w 84" name="T8"/>
                  <a:gd fmla="*/ 8 h 82" name="T9"/>
                  <a:gd fmla="*/ 78 w 84" name="T10"/>
                  <a:gd fmla="*/ 2 h 82" name="T11"/>
                </a:gdLst>
                <a:cxnLst>
                  <a:cxn ang="0">
                    <a:pos x="T0" y="T1"/>
                  </a:cxn>
                  <a:cxn ang="0">
                    <a:pos x="T2" y="T3"/>
                  </a:cxn>
                  <a:cxn ang="0">
                    <a:pos x="T4" y="T5"/>
                  </a:cxn>
                  <a:cxn ang="0">
                    <a:pos x="T6" y="T7"/>
                  </a:cxn>
                  <a:cxn ang="0">
                    <a:pos x="T8" y="T9"/>
                  </a:cxn>
                  <a:cxn ang="0">
                    <a:pos x="T10" y="T11"/>
                  </a:cxn>
                </a:cxnLst>
                <a:rect b="b" l="0" r="r" t="0"/>
                <a:pathLst>
                  <a:path h="82" w="84">
                    <a:moveTo>
                      <a:pt x="78" y="2"/>
                    </a:moveTo>
                    <a:cubicBezTo>
                      <a:pt x="46" y="14"/>
                      <a:pt x="15" y="43"/>
                      <a:pt x="1" y="74"/>
                    </a:cubicBezTo>
                    <a:cubicBezTo>
                      <a:pt x="0" y="77"/>
                      <a:pt x="4" y="82"/>
                      <a:pt x="7" y="78"/>
                    </a:cubicBezTo>
                    <a:cubicBezTo>
                      <a:pt x="17" y="65"/>
                      <a:pt x="26" y="52"/>
                      <a:pt x="38" y="40"/>
                    </a:cubicBezTo>
                    <a:cubicBezTo>
                      <a:pt x="51" y="28"/>
                      <a:pt x="66" y="18"/>
                      <a:pt x="81" y="8"/>
                    </a:cubicBezTo>
                    <a:cubicBezTo>
                      <a:pt x="84" y="6"/>
                      <a:pt x="82" y="0"/>
                      <a:pt x="78"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50" name="Freeform 787"/>
              <p:cNvSpPr/>
              <p:nvPr/>
            </p:nvSpPr>
            <p:spPr bwMode="auto">
              <a:xfrm>
                <a:off x="1540" y="2395"/>
                <a:ext cx="53" cy="120"/>
              </a:xfrm>
              <a:custGeom>
                <a:gdLst>
                  <a:gd fmla="*/ 6 w 30" name="T0"/>
                  <a:gd fmla="*/ 4 h 68" name="T1"/>
                  <a:gd fmla="*/ 22 w 30" name="T2"/>
                  <a:gd fmla="*/ 65 h 68" name="T3"/>
                  <a:gd fmla="*/ 29 w 30" name="T4"/>
                  <a:gd fmla="*/ 63 h 68" name="T5"/>
                  <a:gd fmla="*/ 21 w 30" name="T6"/>
                  <a:gd fmla="*/ 40 h 68" name="T7"/>
                  <a:gd fmla="*/ 13 w 30" name="T8"/>
                  <a:gd fmla="*/ 5 h 68" name="T9"/>
                  <a:gd fmla="*/ 6 w 30" name="T10"/>
                  <a:gd fmla="*/ 4 h 68" name="T11"/>
                </a:gdLst>
                <a:cxnLst>
                  <a:cxn ang="0">
                    <a:pos x="T0" y="T1"/>
                  </a:cxn>
                  <a:cxn ang="0">
                    <a:pos x="T2" y="T3"/>
                  </a:cxn>
                  <a:cxn ang="0">
                    <a:pos x="T4" y="T5"/>
                  </a:cxn>
                  <a:cxn ang="0">
                    <a:pos x="T6" y="T7"/>
                  </a:cxn>
                  <a:cxn ang="0">
                    <a:pos x="T8" y="T9"/>
                  </a:cxn>
                  <a:cxn ang="0">
                    <a:pos x="T10" y="T11"/>
                  </a:cxn>
                </a:cxnLst>
                <a:rect b="b" l="0" r="r" t="0"/>
                <a:pathLst>
                  <a:path h="68" w="30">
                    <a:moveTo>
                      <a:pt x="6" y="4"/>
                    </a:moveTo>
                    <a:cubicBezTo>
                      <a:pt x="0" y="27"/>
                      <a:pt x="12" y="46"/>
                      <a:pt x="22" y="65"/>
                    </a:cubicBezTo>
                    <a:cubicBezTo>
                      <a:pt x="24" y="68"/>
                      <a:pt x="29" y="67"/>
                      <a:pt x="29" y="63"/>
                    </a:cubicBezTo>
                    <a:cubicBezTo>
                      <a:pt x="30" y="54"/>
                      <a:pt x="25" y="48"/>
                      <a:pt x="21" y="40"/>
                    </a:cubicBezTo>
                    <a:cubicBezTo>
                      <a:pt x="14" y="29"/>
                      <a:pt x="13" y="18"/>
                      <a:pt x="13" y="5"/>
                    </a:cubicBezTo>
                    <a:cubicBezTo>
                      <a:pt x="12" y="1"/>
                      <a:pt x="7" y="0"/>
                      <a:pt x="6"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51" name="Freeform 788"/>
              <p:cNvSpPr/>
              <p:nvPr/>
            </p:nvSpPr>
            <p:spPr bwMode="auto">
              <a:xfrm>
                <a:off x="2380" y="1034"/>
                <a:ext cx="84" cy="130"/>
              </a:xfrm>
              <a:custGeom>
                <a:gdLst>
                  <a:gd fmla="*/ 38 w 48" name="T0"/>
                  <a:gd fmla="*/ 71 h 74" name="T1"/>
                  <a:gd fmla="*/ 5 w 48" name="T2"/>
                  <a:gd fmla="*/ 0 h 74" name="T3"/>
                  <a:gd fmla="*/ 2 w 48" name="T4"/>
                  <a:gd fmla="*/ 6 h 74" name="T5"/>
                  <a:gd fmla="*/ 26 w 48" name="T6"/>
                  <a:gd fmla="*/ 31 h 74" name="T7"/>
                  <a:gd fmla="*/ 33 w 48" name="T8"/>
                  <a:gd fmla="*/ 69 h 74" name="T9"/>
                  <a:gd fmla="*/ 38 w 48" name="T10"/>
                  <a:gd fmla="*/ 71 h 74" name="T11"/>
                </a:gdLst>
                <a:cxnLst>
                  <a:cxn ang="0">
                    <a:pos x="T0" y="T1"/>
                  </a:cxn>
                  <a:cxn ang="0">
                    <a:pos x="T2" y="T3"/>
                  </a:cxn>
                  <a:cxn ang="0">
                    <a:pos x="T4" y="T5"/>
                  </a:cxn>
                  <a:cxn ang="0">
                    <a:pos x="T6" y="T7"/>
                  </a:cxn>
                  <a:cxn ang="0">
                    <a:pos x="T8" y="T9"/>
                  </a:cxn>
                  <a:cxn ang="0">
                    <a:pos x="T10" y="T11"/>
                  </a:cxn>
                </a:cxnLst>
                <a:rect b="b" l="0" r="r" t="0"/>
                <a:pathLst>
                  <a:path h="74" w="48">
                    <a:moveTo>
                      <a:pt x="38" y="71"/>
                    </a:moveTo>
                    <a:cubicBezTo>
                      <a:pt x="48" y="47"/>
                      <a:pt x="34" y="3"/>
                      <a:pt x="5" y="0"/>
                    </a:cubicBezTo>
                    <a:cubicBezTo>
                      <a:pt x="2" y="0"/>
                      <a:pt x="0" y="4"/>
                      <a:pt x="2" y="6"/>
                    </a:cubicBezTo>
                    <a:cubicBezTo>
                      <a:pt x="11" y="15"/>
                      <a:pt x="20" y="20"/>
                      <a:pt x="26" y="31"/>
                    </a:cubicBezTo>
                    <a:cubicBezTo>
                      <a:pt x="33" y="42"/>
                      <a:pt x="35" y="56"/>
                      <a:pt x="33" y="69"/>
                    </a:cubicBezTo>
                    <a:cubicBezTo>
                      <a:pt x="32" y="73"/>
                      <a:pt x="37" y="74"/>
                      <a:pt x="38" y="7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52" name="Freeform 789"/>
              <p:cNvSpPr/>
              <p:nvPr/>
            </p:nvSpPr>
            <p:spPr bwMode="auto">
              <a:xfrm>
                <a:off x="2577" y="920"/>
                <a:ext cx="46" cy="74"/>
              </a:xfrm>
              <a:custGeom>
                <a:gdLst>
                  <a:gd fmla="*/ 17 w 26" name="T0"/>
                  <a:gd fmla="*/ 3 h 42" name="T1"/>
                  <a:gd fmla="*/ 3 w 26" name="T2"/>
                  <a:gd fmla="*/ 39 h 42" name="T3"/>
                  <a:gd fmla="*/ 10 w 26" name="T4"/>
                  <a:gd fmla="*/ 40 h 42" name="T5"/>
                  <a:gd fmla="*/ 15 w 26" name="T6"/>
                  <a:gd fmla="*/ 24 h 42" name="T7"/>
                  <a:gd fmla="*/ 23 w 26" name="T8"/>
                  <a:gd fmla="*/ 8 h 42" name="T9"/>
                  <a:gd fmla="*/ 17 w 26" name="T10"/>
                  <a:gd fmla="*/ 3 h 42" name="T11"/>
                </a:gdLst>
                <a:cxnLst>
                  <a:cxn ang="0">
                    <a:pos x="T0" y="T1"/>
                  </a:cxn>
                  <a:cxn ang="0">
                    <a:pos x="T2" y="T3"/>
                  </a:cxn>
                  <a:cxn ang="0">
                    <a:pos x="T4" y="T5"/>
                  </a:cxn>
                  <a:cxn ang="0">
                    <a:pos x="T6" y="T7"/>
                  </a:cxn>
                  <a:cxn ang="0">
                    <a:pos x="T8" y="T9"/>
                  </a:cxn>
                  <a:cxn ang="0">
                    <a:pos x="T10" y="T11"/>
                  </a:cxn>
                </a:cxnLst>
                <a:rect b="b" l="0" r="r" t="0"/>
                <a:pathLst>
                  <a:path h="42" w="26">
                    <a:moveTo>
                      <a:pt x="17" y="3"/>
                    </a:moveTo>
                    <a:cubicBezTo>
                      <a:pt x="9" y="10"/>
                      <a:pt x="0" y="27"/>
                      <a:pt x="3" y="39"/>
                    </a:cubicBezTo>
                    <a:cubicBezTo>
                      <a:pt x="4" y="42"/>
                      <a:pt x="8" y="42"/>
                      <a:pt x="10" y="40"/>
                    </a:cubicBezTo>
                    <a:cubicBezTo>
                      <a:pt x="12" y="35"/>
                      <a:pt x="13" y="29"/>
                      <a:pt x="15" y="24"/>
                    </a:cubicBezTo>
                    <a:cubicBezTo>
                      <a:pt x="17" y="18"/>
                      <a:pt x="20" y="13"/>
                      <a:pt x="23" y="8"/>
                    </a:cubicBezTo>
                    <a:cubicBezTo>
                      <a:pt x="26" y="4"/>
                      <a:pt x="20" y="0"/>
                      <a:pt x="17" y="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53" name="Freeform 790"/>
              <p:cNvSpPr/>
              <p:nvPr/>
            </p:nvSpPr>
            <p:spPr bwMode="auto">
              <a:xfrm>
                <a:off x="2473" y="974"/>
                <a:ext cx="109" cy="34"/>
              </a:xfrm>
              <a:custGeom>
                <a:gdLst>
                  <a:gd fmla="*/ 5 w 62" name="T0"/>
                  <a:gd fmla="*/ 18 h 19" name="T1"/>
                  <a:gd fmla="*/ 30 w 62" name="T2"/>
                  <a:gd fmla="*/ 14 h 19" name="T3"/>
                  <a:gd fmla="*/ 58 w 62" name="T4"/>
                  <a:gd fmla="*/ 9 h 19" name="T5"/>
                  <a:gd fmla="*/ 58 w 62" name="T6"/>
                  <a:gd fmla="*/ 3 h 19" name="T7"/>
                  <a:gd fmla="*/ 3 w 62" name="T8"/>
                  <a:gd fmla="*/ 13 h 19" name="T9"/>
                  <a:gd fmla="*/ 5 w 62" name="T10"/>
                  <a:gd fmla="*/ 18 h 19" name="T11"/>
                </a:gdLst>
                <a:cxnLst>
                  <a:cxn ang="0">
                    <a:pos x="T0" y="T1"/>
                  </a:cxn>
                  <a:cxn ang="0">
                    <a:pos x="T2" y="T3"/>
                  </a:cxn>
                  <a:cxn ang="0">
                    <a:pos x="T4" y="T5"/>
                  </a:cxn>
                  <a:cxn ang="0">
                    <a:pos x="T6" y="T7"/>
                  </a:cxn>
                  <a:cxn ang="0">
                    <a:pos x="T8" y="T9"/>
                  </a:cxn>
                  <a:cxn ang="0">
                    <a:pos x="T10" y="T11"/>
                  </a:cxn>
                </a:cxnLst>
                <a:rect b="b" l="0" r="r" t="0"/>
                <a:pathLst>
                  <a:path h="19" w="62">
                    <a:moveTo>
                      <a:pt x="5" y="18"/>
                    </a:moveTo>
                    <a:cubicBezTo>
                      <a:pt x="13" y="17"/>
                      <a:pt x="22" y="15"/>
                      <a:pt x="30" y="14"/>
                    </a:cubicBezTo>
                    <a:cubicBezTo>
                      <a:pt x="39" y="13"/>
                      <a:pt x="49" y="12"/>
                      <a:pt x="58" y="9"/>
                    </a:cubicBezTo>
                    <a:cubicBezTo>
                      <a:pt x="61" y="9"/>
                      <a:pt x="62" y="3"/>
                      <a:pt x="58" y="3"/>
                    </a:cubicBezTo>
                    <a:cubicBezTo>
                      <a:pt x="40" y="0"/>
                      <a:pt x="19" y="5"/>
                      <a:pt x="3" y="13"/>
                    </a:cubicBezTo>
                    <a:cubicBezTo>
                      <a:pt x="0" y="14"/>
                      <a:pt x="2" y="19"/>
                      <a:pt x="5" y="1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54" name="Freeform 791"/>
              <p:cNvSpPr/>
              <p:nvPr/>
            </p:nvSpPr>
            <p:spPr bwMode="auto">
              <a:xfrm>
                <a:off x="2538" y="974"/>
                <a:ext cx="108" cy="294"/>
              </a:xfrm>
              <a:custGeom>
                <a:gdLst>
                  <a:gd fmla="*/ 18 w 61" name="T0"/>
                  <a:gd fmla="*/ 9 h 167" name="T1"/>
                  <a:gd fmla="*/ 39 w 61" name="T2"/>
                  <a:gd fmla="*/ 44 h 167" name="T3"/>
                  <a:gd fmla="*/ 44 w 61" name="T4"/>
                  <a:gd fmla="*/ 85 h 167" name="T5"/>
                  <a:gd fmla="*/ 38 w 61" name="T6"/>
                  <a:gd fmla="*/ 127 h 167" name="T7"/>
                  <a:gd fmla="*/ 4 w 61" name="T8"/>
                  <a:gd fmla="*/ 157 h 167" name="T9"/>
                  <a:gd fmla="*/ 7 w 61" name="T10"/>
                  <a:gd fmla="*/ 165 h 167" name="T11"/>
                  <a:gd fmla="*/ 59 w 61" name="T12"/>
                  <a:gd fmla="*/ 99 h 167" name="T13"/>
                  <a:gd fmla="*/ 25 w 61" name="T14"/>
                  <a:gd fmla="*/ 3 h 167" name="T15"/>
                  <a:gd fmla="*/ 18 w 61" name="T16"/>
                  <a:gd fmla="*/ 9 h 16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67" w="61">
                    <a:moveTo>
                      <a:pt x="18" y="9"/>
                    </a:moveTo>
                    <a:cubicBezTo>
                      <a:pt x="27" y="20"/>
                      <a:pt x="35" y="31"/>
                      <a:pt x="39" y="44"/>
                    </a:cubicBezTo>
                    <a:cubicBezTo>
                      <a:pt x="43" y="57"/>
                      <a:pt x="44" y="72"/>
                      <a:pt x="44" y="85"/>
                    </a:cubicBezTo>
                    <a:cubicBezTo>
                      <a:pt x="45" y="99"/>
                      <a:pt x="45" y="115"/>
                      <a:pt x="38" y="127"/>
                    </a:cubicBezTo>
                    <a:cubicBezTo>
                      <a:pt x="30" y="140"/>
                      <a:pt x="15" y="148"/>
                      <a:pt x="4" y="157"/>
                    </a:cubicBezTo>
                    <a:cubicBezTo>
                      <a:pt x="0" y="160"/>
                      <a:pt x="2" y="167"/>
                      <a:pt x="7" y="165"/>
                    </a:cubicBezTo>
                    <a:cubicBezTo>
                      <a:pt x="38" y="153"/>
                      <a:pt x="58" y="133"/>
                      <a:pt x="59" y="99"/>
                    </a:cubicBezTo>
                    <a:cubicBezTo>
                      <a:pt x="61" y="62"/>
                      <a:pt x="54" y="27"/>
                      <a:pt x="25" y="3"/>
                    </a:cubicBezTo>
                    <a:cubicBezTo>
                      <a:pt x="22" y="0"/>
                      <a:pt x="15" y="4"/>
                      <a:pt x="18" y="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55" name="Freeform 792"/>
              <p:cNvSpPr/>
              <p:nvPr/>
            </p:nvSpPr>
            <p:spPr bwMode="auto">
              <a:xfrm>
                <a:off x="2762" y="730"/>
                <a:ext cx="423" cy="153"/>
              </a:xfrm>
              <a:custGeom>
                <a:gdLst>
                  <a:gd fmla="*/ 4 w 241" name="T0"/>
                  <a:gd fmla="*/ 69 h 87" name="T1"/>
                  <a:gd fmla="*/ 114 w 241" name="T2"/>
                  <a:gd fmla="*/ 61 h 87" name="T3"/>
                  <a:gd fmla="*/ 172 w 241" name="T4"/>
                  <a:gd fmla="*/ 36 h 87" name="T5"/>
                  <a:gd fmla="*/ 237 w 241" name="T6"/>
                  <a:gd fmla="*/ 18 h 87" name="T7"/>
                  <a:gd fmla="*/ 237 w 241" name="T8"/>
                  <a:gd fmla="*/ 9 h 87" name="T9"/>
                  <a:gd fmla="*/ 139 w 241" name="T10"/>
                  <a:gd fmla="*/ 36 h 87" name="T11"/>
                  <a:gd fmla="*/ 7 w 241" name="T12"/>
                  <a:gd fmla="*/ 62 h 87" name="T13"/>
                  <a:gd fmla="*/ 4 w 241" name="T14"/>
                  <a:gd fmla="*/ 69 h 8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87" w="241">
                    <a:moveTo>
                      <a:pt x="4" y="69"/>
                    </a:moveTo>
                    <a:cubicBezTo>
                      <a:pt x="38" y="87"/>
                      <a:pt x="81" y="75"/>
                      <a:pt x="114" y="61"/>
                    </a:cubicBezTo>
                    <a:cubicBezTo>
                      <a:pt x="134" y="53"/>
                      <a:pt x="153" y="44"/>
                      <a:pt x="172" y="36"/>
                    </a:cubicBezTo>
                    <a:cubicBezTo>
                      <a:pt x="194" y="27"/>
                      <a:pt x="215" y="24"/>
                      <a:pt x="237" y="18"/>
                    </a:cubicBezTo>
                    <a:cubicBezTo>
                      <a:pt x="241" y="17"/>
                      <a:pt x="241" y="11"/>
                      <a:pt x="237" y="9"/>
                    </a:cubicBezTo>
                    <a:cubicBezTo>
                      <a:pt x="206" y="0"/>
                      <a:pt x="167" y="23"/>
                      <a:pt x="139" y="36"/>
                    </a:cubicBezTo>
                    <a:cubicBezTo>
                      <a:pt x="96" y="57"/>
                      <a:pt x="55" y="74"/>
                      <a:pt x="7" y="62"/>
                    </a:cubicBezTo>
                    <a:cubicBezTo>
                      <a:pt x="3" y="61"/>
                      <a:pt x="0" y="67"/>
                      <a:pt x="4" y="6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56" name="Freeform 793"/>
              <p:cNvSpPr/>
              <p:nvPr/>
            </p:nvSpPr>
            <p:spPr bwMode="auto">
              <a:xfrm>
                <a:off x="3424" y="695"/>
                <a:ext cx="25" cy="88"/>
              </a:xfrm>
              <a:custGeom>
                <a:gdLst>
                  <a:gd fmla="*/ 6 w 14" name="T0"/>
                  <a:gd fmla="*/ 2 h 50" name="T1"/>
                  <a:gd fmla="*/ 3 w 14" name="T2"/>
                  <a:gd fmla="*/ 23 h 50" name="T3"/>
                  <a:gd fmla="*/ 3 w 14" name="T4"/>
                  <a:gd fmla="*/ 46 h 50" name="T5"/>
                  <a:gd fmla="*/ 9 w 14" name="T6"/>
                  <a:gd fmla="*/ 47 h 50" name="T7"/>
                  <a:gd fmla="*/ 12 w 14" name="T8"/>
                  <a:gd fmla="*/ 26 h 50" name="T9"/>
                  <a:gd fmla="*/ 12 w 14" name="T10"/>
                  <a:gd fmla="*/ 3 h 50" name="T11"/>
                  <a:gd fmla="*/ 6 w 14" name="T12"/>
                  <a:gd fmla="*/ 2 h 50" name="T13"/>
                </a:gdLst>
                <a:cxnLst>
                  <a:cxn ang="0">
                    <a:pos x="T0" y="T1"/>
                  </a:cxn>
                  <a:cxn ang="0">
                    <a:pos x="T2" y="T3"/>
                  </a:cxn>
                  <a:cxn ang="0">
                    <a:pos x="T4" y="T5"/>
                  </a:cxn>
                  <a:cxn ang="0">
                    <a:pos x="T6" y="T7"/>
                  </a:cxn>
                  <a:cxn ang="0">
                    <a:pos x="T8" y="T9"/>
                  </a:cxn>
                  <a:cxn ang="0">
                    <a:pos x="T10" y="T11"/>
                  </a:cxn>
                  <a:cxn ang="0">
                    <a:pos x="T12" y="T13"/>
                  </a:cxn>
                </a:cxnLst>
                <a:rect b="b" l="0" r="r" t="0"/>
                <a:pathLst>
                  <a:path h="50" w="14">
                    <a:moveTo>
                      <a:pt x="6" y="2"/>
                    </a:moveTo>
                    <a:cubicBezTo>
                      <a:pt x="3" y="9"/>
                      <a:pt x="4" y="16"/>
                      <a:pt x="3" y="23"/>
                    </a:cubicBezTo>
                    <a:cubicBezTo>
                      <a:pt x="2" y="30"/>
                      <a:pt x="0" y="39"/>
                      <a:pt x="3" y="46"/>
                    </a:cubicBezTo>
                    <a:cubicBezTo>
                      <a:pt x="3" y="49"/>
                      <a:pt x="8" y="50"/>
                      <a:pt x="9" y="47"/>
                    </a:cubicBezTo>
                    <a:cubicBezTo>
                      <a:pt x="12" y="40"/>
                      <a:pt x="12" y="33"/>
                      <a:pt x="12" y="26"/>
                    </a:cubicBezTo>
                    <a:cubicBezTo>
                      <a:pt x="12" y="19"/>
                      <a:pt x="14" y="10"/>
                      <a:pt x="12" y="3"/>
                    </a:cubicBezTo>
                    <a:cubicBezTo>
                      <a:pt x="11" y="1"/>
                      <a:pt x="7" y="0"/>
                      <a:pt x="6"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57" name="Freeform 794"/>
              <p:cNvSpPr/>
              <p:nvPr/>
            </p:nvSpPr>
            <p:spPr bwMode="auto">
              <a:xfrm>
                <a:off x="2997" y="756"/>
                <a:ext cx="520" cy="260"/>
              </a:xfrm>
              <a:custGeom>
                <a:gdLst>
                  <a:gd fmla="*/ 291 w 296" name="T0"/>
                  <a:gd fmla="*/ 4 h 148" name="T1"/>
                  <a:gd fmla="*/ 206 w 296" name="T2"/>
                  <a:gd fmla="*/ 21 h 148" name="T3"/>
                  <a:gd fmla="*/ 158 w 296" name="T4"/>
                  <a:gd fmla="*/ 45 h 148" name="T5"/>
                  <a:gd fmla="*/ 103 w 296" name="T6"/>
                  <a:gd fmla="*/ 50 h 148" name="T7"/>
                  <a:gd fmla="*/ 1 w 296" name="T8"/>
                  <a:gd fmla="*/ 138 h 148" name="T9"/>
                  <a:gd fmla="*/ 11 w 296" name="T10"/>
                  <a:gd fmla="*/ 142 h 148" name="T11"/>
                  <a:gd fmla="*/ 56 w 296" name="T12"/>
                  <a:gd fmla="*/ 86 h 148" name="T13"/>
                  <a:gd fmla="*/ 135 w 296" name="T14"/>
                  <a:gd fmla="*/ 65 h 148" name="T15"/>
                  <a:gd fmla="*/ 205 w 296" name="T16"/>
                  <a:gd fmla="*/ 39 h 148" name="T17"/>
                  <a:gd fmla="*/ 291 w 296" name="T18"/>
                  <a:gd fmla="*/ 14 h 148" name="T19"/>
                  <a:gd fmla="*/ 291 w 296" name="T20"/>
                  <a:gd fmla="*/ 4 h 14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48" w="296">
                    <a:moveTo>
                      <a:pt x="291" y="4"/>
                    </a:moveTo>
                    <a:cubicBezTo>
                      <a:pt x="263" y="0"/>
                      <a:pt x="231" y="10"/>
                      <a:pt x="206" y="21"/>
                    </a:cubicBezTo>
                    <a:cubicBezTo>
                      <a:pt x="190" y="28"/>
                      <a:pt x="175" y="39"/>
                      <a:pt x="158" y="45"/>
                    </a:cubicBezTo>
                    <a:cubicBezTo>
                      <a:pt x="140" y="51"/>
                      <a:pt x="121" y="48"/>
                      <a:pt x="103" y="50"/>
                    </a:cubicBezTo>
                    <a:cubicBezTo>
                      <a:pt x="55" y="56"/>
                      <a:pt x="11" y="91"/>
                      <a:pt x="1" y="138"/>
                    </a:cubicBezTo>
                    <a:cubicBezTo>
                      <a:pt x="0" y="144"/>
                      <a:pt x="8" y="148"/>
                      <a:pt x="11" y="142"/>
                    </a:cubicBezTo>
                    <a:cubicBezTo>
                      <a:pt x="21" y="121"/>
                      <a:pt x="36" y="99"/>
                      <a:pt x="56" y="86"/>
                    </a:cubicBezTo>
                    <a:cubicBezTo>
                      <a:pt x="81" y="68"/>
                      <a:pt x="105" y="67"/>
                      <a:pt x="135" y="65"/>
                    </a:cubicBezTo>
                    <a:cubicBezTo>
                      <a:pt x="162" y="64"/>
                      <a:pt x="181" y="50"/>
                      <a:pt x="205" y="39"/>
                    </a:cubicBezTo>
                    <a:cubicBezTo>
                      <a:pt x="233" y="26"/>
                      <a:pt x="262" y="23"/>
                      <a:pt x="291" y="14"/>
                    </a:cubicBezTo>
                    <a:cubicBezTo>
                      <a:pt x="295" y="13"/>
                      <a:pt x="296" y="5"/>
                      <a:pt x="291"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58" name="Freeform 795"/>
              <p:cNvSpPr/>
              <p:nvPr/>
            </p:nvSpPr>
            <p:spPr bwMode="auto">
              <a:xfrm>
                <a:off x="2934" y="990"/>
                <a:ext cx="89" cy="169"/>
              </a:xfrm>
              <a:custGeom>
                <a:gdLst>
                  <a:gd fmla="*/ 41 w 51" name="T0"/>
                  <a:gd fmla="*/ 4 h 96" name="T1"/>
                  <a:gd fmla="*/ 20 w 51" name="T2"/>
                  <a:gd fmla="*/ 92 h 96" name="T3"/>
                  <a:gd fmla="*/ 31 w 51" name="T4"/>
                  <a:gd fmla="*/ 87 h 96" name="T5"/>
                  <a:gd fmla="*/ 30 w 51" name="T6"/>
                  <a:gd fmla="*/ 50 h 96" name="T7"/>
                  <a:gd fmla="*/ 48 w 51" name="T8"/>
                  <a:gd fmla="*/ 10 h 96" name="T9"/>
                  <a:gd fmla="*/ 41 w 51" name="T10"/>
                  <a:gd fmla="*/ 4 h 96" name="T11"/>
                </a:gdLst>
                <a:cxnLst>
                  <a:cxn ang="0">
                    <a:pos x="T0" y="T1"/>
                  </a:cxn>
                  <a:cxn ang="0">
                    <a:pos x="T2" y="T3"/>
                  </a:cxn>
                  <a:cxn ang="0">
                    <a:pos x="T4" y="T5"/>
                  </a:cxn>
                  <a:cxn ang="0">
                    <a:pos x="T6" y="T7"/>
                  </a:cxn>
                  <a:cxn ang="0">
                    <a:pos x="T8" y="T9"/>
                  </a:cxn>
                  <a:cxn ang="0">
                    <a:pos x="T10" y="T11"/>
                  </a:cxn>
                </a:cxnLst>
                <a:rect b="b" l="0" r="r" t="0"/>
                <a:pathLst>
                  <a:path h="96" w="51">
                    <a:moveTo>
                      <a:pt x="41" y="4"/>
                    </a:moveTo>
                    <a:cubicBezTo>
                      <a:pt x="20" y="22"/>
                      <a:pt x="0" y="66"/>
                      <a:pt x="20" y="92"/>
                    </a:cubicBezTo>
                    <a:cubicBezTo>
                      <a:pt x="24" y="96"/>
                      <a:pt x="30" y="92"/>
                      <a:pt x="31" y="87"/>
                    </a:cubicBezTo>
                    <a:cubicBezTo>
                      <a:pt x="32" y="75"/>
                      <a:pt x="28" y="63"/>
                      <a:pt x="30" y="50"/>
                    </a:cubicBezTo>
                    <a:cubicBezTo>
                      <a:pt x="32" y="36"/>
                      <a:pt x="38" y="22"/>
                      <a:pt x="48" y="10"/>
                    </a:cubicBezTo>
                    <a:cubicBezTo>
                      <a:pt x="51" y="6"/>
                      <a:pt x="46" y="0"/>
                      <a:pt x="41"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59" name="Freeform 796"/>
              <p:cNvSpPr/>
              <p:nvPr/>
            </p:nvSpPr>
            <p:spPr bwMode="auto">
              <a:xfrm>
                <a:off x="2881" y="1133"/>
                <a:ext cx="107" cy="269"/>
              </a:xfrm>
              <a:custGeom>
                <a:gdLst>
                  <a:gd fmla="*/ 50 w 61" name="T0"/>
                  <a:gd fmla="*/ 5 h 153" name="T1"/>
                  <a:gd fmla="*/ 12 w 61" name="T2"/>
                  <a:gd fmla="*/ 86 h 153" name="T3"/>
                  <a:gd fmla="*/ 15 w 61" name="T4"/>
                  <a:gd fmla="*/ 149 h 153" name="T5"/>
                  <a:gd fmla="*/ 25 w 61" name="T6"/>
                  <a:gd fmla="*/ 145 h 153" name="T7"/>
                  <a:gd fmla="*/ 23 w 61" name="T8"/>
                  <a:gd fmla="*/ 114 h 153" name="T9"/>
                  <a:gd fmla="*/ 32 w 61" name="T10"/>
                  <a:gd fmla="*/ 78 h 153" name="T11"/>
                  <a:gd fmla="*/ 59 w 61" name="T12"/>
                  <a:gd fmla="*/ 9 h 153" name="T13"/>
                  <a:gd fmla="*/ 50 w 61" name="T14"/>
                  <a:gd fmla="*/ 5 h 15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53" w="61">
                    <a:moveTo>
                      <a:pt x="50" y="5"/>
                    </a:moveTo>
                    <a:cubicBezTo>
                      <a:pt x="36" y="31"/>
                      <a:pt x="21" y="58"/>
                      <a:pt x="12" y="86"/>
                    </a:cubicBezTo>
                    <a:cubicBezTo>
                      <a:pt x="6" y="105"/>
                      <a:pt x="0" y="134"/>
                      <a:pt x="15" y="149"/>
                    </a:cubicBezTo>
                    <a:cubicBezTo>
                      <a:pt x="19" y="153"/>
                      <a:pt x="25" y="150"/>
                      <a:pt x="25" y="145"/>
                    </a:cubicBezTo>
                    <a:cubicBezTo>
                      <a:pt x="26" y="135"/>
                      <a:pt x="23" y="125"/>
                      <a:pt x="23" y="114"/>
                    </a:cubicBezTo>
                    <a:cubicBezTo>
                      <a:pt x="24" y="101"/>
                      <a:pt x="28" y="89"/>
                      <a:pt x="32" y="78"/>
                    </a:cubicBezTo>
                    <a:cubicBezTo>
                      <a:pt x="41" y="55"/>
                      <a:pt x="51" y="32"/>
                      <a:pt x="59" y="9"/>
                    </a:cubicBezTo>
                    <a:cubicBezTo>
                      <a:pt x="61" y="4"/>
                      <a:pt x="52" y="0"/>
                      <a:pt x="50" y="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60" name="Freeform 797"/>
              <p:cNvSpPr/>
              <p:nvPr/>
            </p:nvSpPr>
            <p:spPr bwMode="auto">
              <a:xfrm>
                <a:off x="2813" y="1372"/>
                <a:ext cx="174" cy="197"/>
              </a:xfrm>
              <a:custGeom>
                <a:gdLst>
                  <a:gd fmla="*/ 93 w 99" name="T0"/>
                  <a:gd fmla="*/ 4 h 112" name="T1"/>
                  <a:gd fmla="*/ 34 w 99" name="T2"/>
                  <a:gd fmla="*/ 30 h 112" name="T3"/>
                  <a:gd fmla="*/ 13 w 99" name="T4"/>
                  <a:gd fmla="*/ 108 h 112" name="T5"/>
                  <a:gd fmla="*/ 23 w 99" name="T6"/>
                  <a:gd fmla="*/ 107 h 112" name="T7"/>
                  <a:gd fmla="*/ 29 w 99" name="T8"/>
                  <a:gd fmla="*/ 79 h 112" name="T9"/>
                  <a:gd fmla="*/ 44 w 99" name="T10"/>
                  <a:gd fmla="*/ 46 h 112" name="T11"/>
                  <a:gd fmla="*/ 62 w 99" name="T12"/>
                  <a:gd fmla="*/ 22 h 112" name="T13"/>
                  <a:gd fmla="*/ 93 w 99" name="T14"/>
                  <a:gd fmla="*/ 15 h 112" name="T15"/>
                  <a:gd fmla="*/ 93 w 99" name="T16"/>
                  <a:gd fmla="*/ 4 h 11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12" w="99">
                    <a:moveTo>
                      <a:pt x="93" y="4"/>
                    </a:moveTo>
                    <a:cubicBezTo>
                      <a:pt x="67" y="0"/>
                      <a:pt x="48" y="8"/>
                      <a:pt x="34" y="30"/>
                    </a:cubicBezTo>
                    <a:cubicBezTo>
                      <a:pt x="22" y="50"/>
                      <a:pt x="0" y="85"/>
                      <a:pt x="13" y="108"/>
                    </a:cubicBezTo>
                    <a:cubicBezTo>
                      <a:pt x="15" y="112"/>
                      <a:pt x="22" y="111"/>
                      <a:pt x="23" y="107"/>
                    </a:cubicBezTo>
                    <a:cubicBezTo>
                      <a:pt x="27" y="98"/>
                      <a:pt x="26" y="88"/>
                      <a:pt x="29" y="79"/>
                    </a:cubicBezTo>
                    <a:cubicBezTo>
                      <a:pt x="32" y="67"/>
                      <a:pt x="38" y="56"/>
                      <a:pt x="44" y="46"/>
                    </a:cubicBezTo>
                    <a:cubicBezTo>
                      <a:pt x="49" y="37"/>
                      <a:pt x="54" y="27"/>
                      <a:pt x="62" y="22"/>
                    </a:cubicBezTo>
                    <a:cubicBezTo>
                      <a:pt x="71" y="16"/>
                      <a:pt x="83" y="17"/>
                      <a:pt x="93" y="15"/>
                    </a:cubicBezTo>
                    <a:cubicBezTo>
                      <a:pt x="99" y="15"/>
                      <a:pt x="99" y="5"/>
                      <a:pt x="93"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61" name="Freeform 798"/>
              <p:cNvSpPr/>
              <p:nvPr/>
            </p:nvSpPr>
            <p:spPr bwMode="auto">
              <a:xfrm>
                <a:off x="2747" y="1535"/>
                <a:ext cx="127" cy="356"/>
              </a:xfrm>
              <a:custGeom>
                <a:gdLst>
                  <a:gd fmla="*/ 53 w 72" name="T0"/>
                  <a:gd fmla="*/ 3 h 202" name="T1"/>
                  <a:gd fmla="*/ 4 w 72" name="T2"/>
                  <a:gd fmla="*/ 108 h 202" name="T3"/>
                  <a:gd fmla="*/ 27 w 72" name="T4"/>
                  <a:gd fmla="*/ 170 h 202" name="T5"/>
                  <a:gd fmla="*/ 65 w 72" name="T6"/>
                  <a:gd fmla="*/ 196 h 202" name="T7"/>
                  <a:gd fmla="*/ 65 w 72" name="T8"/>
                  <a:gd fmla="*/ 183 h 202" name="T9"/>
                  <a:gd fmla="*/ 19 w 72" name="T10"/>
                  <a:gd fmla="*/ 92 h 202" name="T11"/>
                  <a:gd fmla="*/ 60 w 72" name="T12"/>
                  <a:gd fmla="*/ 12 h 202" name="T13"/>
                  <a:gd fmla="*/ 53 w 72" name="T14"/>
                  <a:gd fmla="*/ 3 h 20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01" w="72">
                    <a:moveTo>
                      <a:pt x="53" y="3"/>
                    </a:moveTo>
                    <a:cubicBezTo>
                      <a:pt x="17" y="20"/>
                      <a:pt x="0" y="70"/>
                      <a:pt x="4" y="108"/>
                    </a:cubicBezTo>
                    <a:cubicBezTo>
                      <a:pt x="7" y="130"/>
                      <a:pt x="15" y="151"/>
                      <a:pt x="27" y="170"/>
                    </a:cubicBezTo>
                    <a:cubicBezTo>
                      <a:pt x="35" y="182"/>
                      <a:pt x="48" y="202"/>
                      <a:pt x="65" y="196"/>
                    </a:cubicBezTo>
                    <a:cubicBezTo>
                      <a:pt x="72" y="194"/>
                      <a:pt x="71" y="186"/>
                      <a:pt x="65" y="183"/>
                    </a:cubicBezTo>
                    <a:cubicBezTo>
                      <a:pt x="34" y="171"/>
                      <a:pt x="19" y="122"/>
                      <a:pt x="19" y="92"/>
                    </a:cubicBezTo>
                    <a:cubicBezTo>
                      <a:pt x="20" y="57"/>
                      <a:pt x="37" y="35"/>
                      <a:pt x="60" y="12"/>
                    </a:cubicBezTo>
                    <a:cubicBezTo>
                      <a:pt x="65" y="7"/>
                      <a:pt x="59" y="0"/>
                      <a:pt x="53" y="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62" name="Freeform 799"/>
              <p:cNvSpPr/>
              <p:nvPr/>
            </p:nvSpPr>
            <p:spPr bwMode="auto">
              <a:xfrm>
                <a:off x="2811" y="1855"/>
                <a:ext cx="84" cy="48"/>
              </a:xfrm>
              <a:custGeom>
                <a:gdLst>
                  <a:gd fmla="*/ 44 w 48" name="T0"/>
                  <a:gd fmla="*/ 3 h 27" name="T1"/>
                  <a:gd fmla="*/ 1 w 48" name="T2"/>
                  <a:gd fmla="*/ 20 h 27" name="T3"/>
                  <a:gd fmla="*/ 6 w 48" name="T4"/>
                  <a:gd fmla="*/ 25 h 27" name="T5"/>
                  <a:gd fmla="*/ 22 w 48" name="T6"/>
                  <a:gd fmla="*/ 15 h 27" name="T7"/>
                  <a:gd fmla="*/ 43 w 48" name="T8"/>
                  <a:gd fmla="*/ 10 h 27" name="T9"/>
                  <a:gd fmla="*/ 44 w 48" name="T10"/>
                  <a:gd fmla="*/ 3 h 27" name="T11"/>
                </a:gdLst>
                <a:cxnLst>
                  <a:cxn ang="0">
                    <a:pos x="T0" y="T1"/>
                  </a:cxn>
                  <a:cxn ang="0">
                    <a:pos x="T2" y="T3"/>
                  </a:cxn>
                  <a:cxn ang="0">
                    <a:pos x="T4" y="T5"/>
                  </a:cxn>
                  <a:cxn ang="0">
                    <a:pos x="T6" y="T7"/>
                  </a:cxn>
                  <a:cxn ang="0">
                    <a:pos x="T8" y="T9"/>
                  </a:cxn>
                  <a:cxn ang="0">
                    <a:pos x="T10" y="T11"/>
                  </a:cxn>
                </a:cxnLst>
                <a:rect b="b" l="0" r="r" t="0"/>
                <a:pathLst>
                  <a:path h="27" w="48">
                    <a:moveTo>
                      <a:pt x="44" y="3"/>
                    </a:moveTo>
                    <a:cubicBezTo>
                      <a:pt x="29" y="0"/>
                      <a:pt x="9" y="5"/>
                      <a:pt x="1" y="20"/>
                    </a:cubicBezTo>
                    <a:cubicBezTo>
                      <a:pt x="0" y="23"/>
                      <a:pt x="3" y="27"/>
                      <a:pt x="6" y="25"/>
                    </a:cubicBezTo>
                    <a:cubicBezTo>
                      <a:pt x="12" y="22"/>
                      <a:pt x="17" y="18"/>
                      <a:pt x="22" y="15"/>
                    </a:cubicBezTo>
                    <a:cubicBezTo>
                      <a:pt x="29" y="12"/>
                      <a:pt x="36" y="11"/>
                      <a:pt x="43" y="10"/>
                    </a:cubicBezTo>
                    <a:cubicBezTo>
                      <a:pt x="47" y="10"/>
                      <a:pt x="48" y="3"/>
                      <a:pt x="44" y="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63" name="Freeform 800"/>
              <p:cNvSpPr/>
              <p:nvPr/>
            </p:nvSpPr>
            <p:spPr bwMode="auto">
              <a:xfrm>
                <a:off x="2600" y="1991"/>
                <a:ext cx="135" cy="153"/>
              </a:xfrm>
              <a:custGeom>
                <a:gdLst>
                  <a:gd fmla="*/ 4 w 77" name="T0"/>
                  <a:gd fmla="*/ 7 h 87" name="T1"/>
                  <a:gd fmla="*/ 44 w 77" name="T2"/>
                  <a:gd fmla="*/ 41 h 87" name="T3"/>
                  <a:gd fmla="*/ 71 w 77" name="T4"/>
                  <a:gd fmla="*/ 84 h 87" name="T5"/>
                  <a:gd fmla="*/ 77 w 77" name="T6"/>
                  <a:gd fmla="*/ 83 h 87" name="T7"/>
                  <a:gd fmla="*/ 7 w 77" name="T8"/>
                  <a:gd fmla="*/ 2 h 87" name="T9"/>
                  <a:gd fmla="*/ 4 w 77" name="T10"/>
                  <a:gd fmla="*/ 7 h 87" name="T11"/>
                </a:gdLst>
                <a:cxnLst>
                  <a:cxn ang="0">
                    <a:pos x="T0" y="T1"/>
                  </a:cxn>
                  <a:cxn ang="0">
                    <a:pos x="T2" y="T3"/>
                  </a:cxn>
                  <a:cxn ang="0">
                    <a:pos x="T4" y="T5"/>
                  </a:cxn>
                  <a:cxn ang="0">
                    <a:pos x="T6" y="T7"/>
                  </a:cxn>
                  <a:cxn ang="0">
                    <a:pos x="T8" y="T9"/>
                  </a:cxn>
                  <a:cxn ang="0">
                    <a:pos x="T10" y="T11"/>
                  </a:cxn>
                </a:cxnLst>
                <a:rect b="b" l="0" r="r" t="0"/>
                <a:pathLst>
                  <a:path h="87" w="77">
                    <a:moveTo>
                      <a:pt x="4" y="7"/>
                    </a:moveTo>
                    <a:cubicBezTo>
                      <a:pt x="18" y="17"/>
                      <a:pt x="32" y="28"/>
                      <a:pt x="44" y="41"/>
                    </a:cubicBezTo>
                    <a:cubicBezTo>
                      <a:pt x="56" y="55"/>
                      <a:pt x="61" y="70"/>
                      <a:pt x="71" y="84"/>
                    </a:cubicBezTo>
                    <a:cubicBezTo>
                      <a:pt x="72" y="87"/>
                      <a:pt x="77" y="86"/>
                      <a:pt x="77" y="83"/>
                    </a:cubicBezTo>
                    <a:cubicBezTo>
                      <a:pt x="76" y="48"/>
                      <a:pt x="35" y="17"/>
                      <a:pt x="7" y="2"/>
                    </a:cubicBezTo>
                    <a:cubicBezTo>
                      <a:pt x="4" y="0"/>
                      <a:pt x="0" y="5"/>
                      <a:pt x="4" y="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64" name="Freeform 801"/>
              <p:cNvSpPr/>
              <p:nvPr/>
            </p:nvSpPr>
            <p:spPr bwMode="auto">
              <a:xfrm>
                <a:off x="2951" y="1690"/>
                <a:ext cx="232" cy="244"/>
              </a:xfrm>
              <a:custGeom>
                <a:gdLst>
                  <a:gd fmla="*/ 5 w 132" name="T0"/>
                  <a:gd fmla="*/ 8 h 139" name="T1"/>
                  <a:gd fmla="*/ 78 w 132" name="T2"/>
                  <a:gd fmla="*/ 61 h 139" name="T3"/>
                  <a:gd fmla="*/ 124 w 132" name="T4"/>
                  <a:gd fmla="*/ 136 h 139" name="T5"/>
                  <a:gd fmla="*/ 131 w 132" name="T6"/>
                  <a:gd fmla="*/ 134 h 139" name="T7"/>
                  <a:gd fmla="*/ 84 w 132" name="T8"/>
                  <a:gd fmla="*/ 51 h 139" name="T9"/>
                  <a:gd fmla="*/ 6 w 132" name="T10"/>
                  <a:gd fmla="*/ 1 h 139" name="T11"/>
                  <a:gd fmla="*/ 5 w 132" name="T12"/>
                  <a:gd fmla="*/ 8 h 139" name="T13"/>
                </a:gdLst>
                <a:cxnLst>
                  <a:cxn ang="0">
                    <a:pos x="T0" y="T1"/>
                  </a:cxn>
                  <a:cxn ang="0">
                    <a:pos x="T2" y="T3"/>
                  </a:cxn>
                  <a:cxn ang="0">
                    <a:pos x="T4" y="T5"/>
                  </a:cxn>
                  <a:cxn ang="0">
                    <a:pos x="T6" y="T7"/>
                  </a:cxn>
                  <a:cxn ang="0">
                    <a:pos x="T8" y="T9"/>
                  </a:cxn>
                  <a:cxn ang="0">
                    <a:pos x="T10" y="T11"/>
                  </a:cxn>
                  <a:cxn ang="0">
                    <a:pos x="T12" y="T13"/>
                  </a:cxn>
                </a:cxnLst>
                <a:rect b="b" l="0" r="r" t="0"/>
                <a:pathLst>
                  <a:path h="139" w="132">
                    <a:moveTo>
                      <a:pt x="5" y="8"/>
                    </a:moveTo>
                    <a:cubicBezTo>
                      <a:pt x="37" y="14"/>
                      <a:pt x="58" y="37"/>
                      <a:pt x="78" y="61"/>
                    </a:cubicBezTo>
                    <a:cubicBezTo>
                      <a:pt x="99" y="84"/>
                      <a:pt x="112" y="108"/>
                      <a:pt x="124" y="136"/>
                    </a:cubicBezTo>
                    <a:cubicBezTo>
                      <a:pt x="126" y="139"/>
                      <a:pt x="132" y="138"/>
                      <a:pt x="131" y="134"/>
                    </a:cubicBezTo>
                    <a:cubicBezTo>
                      <a:pt x="127" y="102"/>
                      <a:pt x="105" y="74"/>
                      <a:pt x="84" y="51"/>
                    </a:cubicBezTo>
                    <a:cubicBezTo>
                      <a:pt x="64" y="28"/>
                      <a:pt x="39" y="0"/>
                      <a:pt x="6" y="1"/>
                    </a:cubicBezTo>
                    <a:cubicBezTo>
                      <a:pt x="2" y="1"/>
                      <a:pt x="0" y="7"/>
                      <a:pt x="5" y="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65" name="Freeform 802"/>
              <p:cNvSpPr/>
              <p:nvPr/>
            </p:nvSpPr>
            <p:spPr bwMode="auto">
              <a:xfrm>
                <a:off x="3022" y="1651"/>
                <a:ext cx="35" cy="102"/>
              </a:xfrm>
              <a:custGeom>
                <a:gdLst>
                  <a:gd fmla="*/ 19 w 20" name="T0"/>
                  <a:gd fmla="*/ 52 h 58" name="T1"/>
                  <a:gd fmla="*/ 13 w 20" name="T2"/>
                  <a:gd fmla="*/ 27 h 58" name="T3"/>
                  <a:gd fmla="*/ 14 w 20" name="T4"/>
                  <a:gd fmla="*/ 4 h 58" name="T5"/>
                  <a:gd fmla="*/ 8 w 20" name="T6"/>
                  <a:gd fmla="*/ 3 h 58" name="T7"/>
                  <a:gd fmla="*/ 14 w 20" name="T8"/>
                  <a:gd fmla="*/ 55 h 58" name="T9"/>
                  <a:gd fmla="*/ 19 w 20" name="T10"/>
                  <a:gd fmla="*/ 52 h 58" name="T11"/>
                </a:gdLst>
                <a:cxnLst>
                  <a:cxn ang="0">
                    <a:pos x="T0" y="T1"/>
                  </a:cxn>
                  <a:cxn ang="0">
                    <a:pos x="T2" y="T3"/>
                  </a:cxn>
                  <a:cxn ang="0">
                    <a:pos x="T4" y="T5"/>
                  </a:cxn>
                  <a:cxn ang="0">
                    <a:pos x="T6" y="T7"/>
                  </a:cxn>
                  <a:cxn ang="0">
                    <a:pos x="T8" y="T9"/>
                  </a:cxn>
                  <a:cxn ang="0">
                    <a:pos x="T10" y="T11"/>
                  </a:cxn>
                </a:cxnLst>
                <a:rect b="b" l="0" r="r" t="0"/>
                <a:pathLst>
                  <a:path h="57" w="20">
                    <a:moveTo>
                      <a:pt x="19" y="52"/>
                    </a:moveTo>
                    <a:cubicBezTo>
                      <a:pt x="17" y="44"/>
                      <a:pt x="14" y="36"/>
                      <a:pt x="13" y="27"/>
                    </a:cubicBezTo>
                    <a:cubicBezTo>
                      <a:pt x="13" y="20"/>
                      <a:pt x="13" y="12"/>
                      <a:pt x="14" y="4"/>
                    </a:cubicBezTo>
                    <a:cubicBezTo>
                      <a:pt x="14" y="1"/>
                      <a:pt x="9" y="0"/>
                      <a:pt x="8" y="3"/>
                    </a:cubicBezTo>
                    <a:cubicBezTo>
                      <a:pt x="0" y="19"/>
                      <a:pt x="2" y="41"/>
                      <a:pt x="14" y="55"/>
                    </a:cubicBezTo>
                    <a:cubicBezTo>
                      <a:pt x="16" y="58"/>
                      <a:pt x="20" y="55"/>
                      <a:pt x="19" y="5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66" name="Freeform 803"/>
              <p:cNvSpPr/>
              <p:nvPr/>
            </p:nvSpPr>
            <p:spPr bwMode="auto">
              <a:xfrm>
                <a:off x="3136" y="1475"/>
                <a:ext cx="209" cy="194"/>
              </a:xfrm>
              <a:custGeom>
                <a:gdLst>
                  <a:gd fmla="*/ 4 w 119" name="T0"/>
                  <a:gd fmla="*/ 7 h 110" name="T1"/>
                  <a:gd fmla="*/ 112 w 119" name="T2"/>
                  <a:gd fmla="*/ 107 h 110" name="T3"/>
                  <a:gd fmla="*/ 118 w 119" name="T4"/>
                  <a:gd fmla="*/ 105 h 110" name="T5"/>
                  <a:gd fmla="*/ 69 w 119" name="T6"/>
                  <a:gd fmla="*/ 33 h 110" name="T7"/>
                  <a:gd fmla="*/ 4 w 119" name="T8"/>
                  <a:gd fmla="*/ 0 h 110" name="T9"/>
                  <a:gd fmla="*/ 4 w 119" name="T10"/>
                  <a:gd fmla="*/ 7 h 110" name="T11"/>
                </a:gdLst>
                <a:cxnLst>
                  <a:cxn ang="0">
                    <a:pos x="T0" y="T1"/>
                  </a:cxn>
                  <a:cxn ang="0">
                    <a:pos x="T2" y="T3"/>
                  </a:cxn>
                  <a:cxn ang="0">
                    <a:pos x="T4" y="T5"/>
                  </a:cxn>
                  <a:cxn ang="0">
                    <a:pos x="T6" y="T7"/>
                  </a:cxn>
                  <a:cxn ang="0">
                    <a:pos x="T8" y="T9"/>
                  </a:cxn>
                  <a:cxn ang="0">
                    <a:pos x="T10" y="T11"/>
                  </a:cxn>
                </a:cxnLst>
                <a:rect b="b" l="0" r="r" t="0"/>
                <a:pathLst>
                  <a:path h="110" w="119">
                    <a:moveTo>
                      <a:pt x="4" y="7"/>
                    </a:moveTo>
                    <a:cubicBezTo>
                      <a:pt x="57" y="11"/>
                      <a:pt x="85" y="69"/>
                      <a:pt x="112" y="107"/>
                    </a:cubicBezTo>
                    <a:cubicBezTo>
                      <a:pt x="114" y="110"/>
                      <a:pt x="119" y="109"/>
                      <a:pt x="118" y="105"/>
                    </a:cubicBezTo>
                    <a:cubicBezTo>
                      <a:pt x="108" y="78"/>
                      <a:pt x="88" y="55"/>
                      <a:pt x="69" y="33"/>
                    </a:cubicBezTo>
                    <a:cubicBezTo>
                      <a:pt x="52" y="13"/>
                      <a:pt x="32" y="0"/>
                      <a:pt x="4" y="0"/>
                    </a:cubicBezTo>
                    <a:cubicBezTo>
                      <a:pt x="0" y="0"/>
                      <a:pt x="0" y="6"/>
                      <a:pt x="4" y="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67" name="Freeform 804"/>
              <p:cNvSpPr/>
              <p:nvPr/>
            </p:nvSpPr>
            <p:spPr bwMode="auto">
              <a:xfrm>
                <a:off x="3331" y="1639"/>
                <a:ext cx="102" cy="21"/>
              </a:xfrm>
              <a:custGeom>
                <a:gdLst>
                  <a:gd fmla="*/ 4 w 58" name="T0"/>
                  <a:gd fmla="*/ 12 h 12" name="T1"/>
                  <a:gd fmla="*/ 31 w 58" name="T2"/>
                  <a:gd fmla="*/ 10 h 12" name="T3"/>
                  <a:gd fmla="*/ 55 w 58" name="T4"/>
                  <a:gd fmla="*/ 10 h 12" name="T5"/>
                  <a:gd fmla="*/ 56 w 58" name="T6"/>
                  <a:gd fmla="*/ 4 h 12" name="T7"/>
                  <a:gd fmla="*/ 29 w 58" name="T8"/>
                  <a:gd fmla="*/ 1 h 12" name="T9"/>
                  <a:gd fmla="*/ 2 w 58" name="T10"/>
                  <a:gd fmla="*/ 7 h 12" name="T11"/>
                  <a:gd fmla="*/ 4 w 58" name="T12"/>
                  <a:gd fmla="*/ 12 h 12" name="T13"/>
                </a:gdLst>
                <a:cxnLst>
                  <a:cxn ang="0">
                    <a:pos x="T0" y="T1"/>
                  </a:cxn>
                  <a:cxn ang="0">
                    <a:pos x="T2" y="T3"/>
                  </a:cxn>
                  <a:cxn ang="0">
                    <a:pos x="T4" y="T5"/>
                  </a:cxn>
                  <a:cxn ang="0">
                    <a:pos x="T6" y="T7"/>
                  </a:cxn>
                  <a:cxn ang="0">
                    <a:pos x="T8" y="T9"/>
                  </a:cxn>
                  <a:cxn ang="0">
                    <a:pos x="T10" y="T11"/>
                  </a:cxn>
                  <a:cxn ang="0">
                    <a:pos x="T12" y="T13"/>
                  </a:cxn>
                </a:cxnLst>
                <a:rect b="b" l="0" r="r" t="0"/>
                <a:pathLst>
                  <a:path h="12" w="57">
                    <a:moveTo>
                      <a:pt x="4" y="12"/>
                    </a:moveTo>
                    <a:cubicBezTo>
                      <a:pt x="13" y="12"/>
                      <a:pt x="22" y="10"/>
                      <a:pt x="31" y="10"/>
                    </a:cubicBezTo>
                    <a:cubicBezTo>
                      <a:pt x="39" y="9"/>
                      <a:pt x="47" y="11"/>
                      <a:pt x="55" y="10"/>
                    </a:cubicBezTo>
                    <a:cubicBezTo>
                      <a:pt x="57" y="9"/>
                      <a:pt x="58" y="5"/>
                      <a:pt x="56" y="4"/>
                    </a:cubicBezTo>
                    <a:cubicBezTo>
                      <a:pt x="48" y="0"/>
                      <a:pt x="37" y="0"/>
                      <a:pt x="29" y="1"/>
                    </a:cubicBezTo>
                    <a:cubicBezTo>
                      <a:pt x="20" y="1"/>
                      <a:pt x="11" y="2"/>
                      <a:pt x="2" y="7"/>
                    </a:cubicBezTo>
                    <a:cubicBezTo>
                      <a:pt x="0" y="8"/>
                      <a:pt x="1" y="12"/>
                      <a:pt x="4" y="1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68" name="Freeform 805"/>
              <p:cNvSpPr/>
              <p:nvPr/>
            </p:nvSpPr>
            <p:spPr bwMode="auto">
              <a:xfrm>
                <a:off x="3201" y="1428"/>
                <a:ext cx="32" cy="86"/>
              </a:xfrm>
              <a:custGeom>
                <a:gdLst>
                  <a:gd fmla="*/ 18 w 18" name="T0"/>
                  <a:gd fmla="*/ 45 h 49" name="T1"/>
                  <a:gd fmla="*/ 7 w 18" name="T2"/>
                  <a:gd fmla="*/ 3 h 49" name="T3"/>
                  <a:gd fmla="*/ 1 w 18" name="T4"/>
                  <a:gd fmla="*/ 6 h 49" name="T5"/>
                  <a:gd fmla="*/ 11 w 18" name="T6"/>
                  <a:gd fmla="*/ 45 h 49" name="T7"/>
                  <a:gd fmla="*/ 18 w 18" name="T8"/>
                  <a:gd fmla="*/ 45 h 49" name="T9"/>
                </a:gdLst>
                <a:cxnLst>
                  <a:cxn ang="0">
                    <a:pos x="T0" y="T1"/>
                  </a:cxn>
                  <a:cxn ang="0">
                    <a:pos x="T2" y="T3"/>
                  </a:cxn>
                  <a:cxn ang="0">
                    <a:pos x="T4" y="T5"/>
                  </a:cxn>
                  <a:cxn ang="0">
                    <a:pos x="T6" y="T7"/>
                  </a:cxn>
                  <a:cxn ang="0">
                    <a:pos x="T8" y="T9"/>
                  </a:cxn>
                </a:cxnLst>
                <a:rect b="b" l="0" r="r" t="0"/>
                <a:pathLst>
                  <a:path h="49" w="18">
                    <a:moveTo>
                      <a:pt x="18" y="45"/>
                    </a:moveTo>
                    <a:cubicBezTo>
                      <a:pt x="17" y="30"/>
                      <a:pt x="13" y="16"/>
                      <a:pt x="7" y="3"/>
                    </a:cubicBezTo>
                    <a:cubicBezTo>
                      <a:pt x="5" y="0"/>
                      <a:pt x="0" y="2"/>
                      <a:pt x="1" y="6"/>
                    </a:cubicBezTo>
                    <a:cubicBezTo>
                      <a:pt x="5" y="19"/>
                      <a:pt x="8" y="32"/>
                      <a:pt x="11" y="45"/>
                    </a:cubicBezTo>
                    <a:cubicBezTo>
                      <a:pt x="12" y="49"/>
                      <a:pt x="18" y="48"/>
                      <a:pt x="18" y="4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69" name="Freeform 806"/>
              <p:cNvSpPr/>
              <p:nvPr/>
            </p:nvSpPr>
            <p:spPr bwMode="auto">
              <a:xfrm>
                <a:off x="3203" y="1059"/>
                <a:ext cx="96" cy="88"/>
              </a:xfrm>
              <a:custGeom>
                <a:gdLst>
                  <a:gd fmla="*/ 3 w 55" name="T0"/>
                  <a:gd fmla="*/ 6 h 50" name="T1"/>
                  <a:gd fmla="*/ 29 w 55" name="T2"/>
                  <a:gd fmla="*/ 24 h 50" name="T3"/>
                  <a:gd fmla="*/ 49 w 55" name="T4"/>
                  <a:gd fmla="*/ 48 h 50" name="T5"/>
                  <a:gd fmla="*/ 55 w 55" name="T6"/>
                  <a:gd fmla="*/ 44 h 50" name="T7"/>
                  <a:gd fmla="*/ 35 w 55" name="T8"/>
                  <a:gd fmla="*/ 17 h 50" name="T9"/>
                  <a:gd fmla="*/ 5 w 55" name="T10"/>
                  <a:gd fmla="*/ 0 h 50" name="T11"/>
                  <a:gd fmla="*/ 3 w 55" name="T12"/>
                  <a:gd fmla="*/ 6 h 50" name="T13"/>
                </a:gdLst>
                <a:cxnLst>
                  <a:cxn ang="0">
                    <a:pos x="T0" y="T1"/>
                  </a:cxn>
                  <a:cxn ang="0">
                    <a:pos x="T2" y="T3"/>
                  </a:cxn>
                  <a:cxn ang="0">
                    <a:pos x="T4" y="T5"/>
                  </a:cxn>
                  <a:cxn ang="0">
                    <a:pos x="T6" y="T7"/>
                  </a:cxn>
                  <a:cxn ang="0">
                    <a:pos x="T8" y="T9"/>
                  </a:cxn>
                  <a:cxn ang="0">
                    <a:pos x="T10" y="T11"/>
                  </a:cxn>
                  <a:cxn ang="0">
                    <a:pos x="T12" y="T13"/>
                  </a:cxn>
                </a:cxnLst>
                <a:rect b="b" l="0" r="r" t="0"/>
                <a:pathLst>
                  <a:path h="50" w="55">
                    <a:moveTo>
                      <a:pt x="3" y="6"/>
                    </a:moveTo>
                    <a:cubicBezTo>
                      <a:pt x="12" y="12"/>
                      <a:pt x="21" y="17"/>
                      <a:pt x="29" y="24"/>
                    </a:cubicBezTo>
                    <a:cubicBezTo>
                      <a:pt x="37" y="31"/>
                      <a:pt x="41" y="41"/>
                      <a:pt x="49" y="48"/>
                    </a:cubicBezTo>
                    <a:cubicBezTo>
                      <a:pt x="51" y="50"/>
                      <a:pt x="55" y="48"/>
                      <a:pt x="55" y="44"/>
                    </a:cubicBezTo>
                    <a:cubicBezTo>
                      <a:pt x="53" y="33"/>
                      <a:pt x="43" y="23"/>
                      <a:pt x="35" y="17"/>
                    </a:cubicBezTo>
                    <a:cubicBezTo>
                      <a:pt x="27" y="9"/>
                      <a:pt x="17" y="2"/>
                      <a:pt x="5" y="0"/>
                    </a:cubicBezTo>
                    <a:cubicBezTo>
                      <a:pt x="2" y="0"/>
                      <a:pt x="0" y="4"/>
                      <a:pt x="3" y="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70" name="Freeform 807"/>
              <p:cNvSpPr/>
              <p:nvPr/>
            </p:nvSpPr>
            <p:spPr bwMode="auto">
              <a:xfrm>
                <a:off x="3575" y="665"/>
                <a:ext cx="153" cy="58"/>
              </a:xfrm>
              <a:custGeom>
                <a:gdLst>
                  <a:gd fmla="*/ 4 w 87" name="T0"/>
                  <a:gd fmla="*/ 11 h 33" name="T1"/>
                  <a:gd fmla="*/ 46 w 87" name="T2"/>
                  <a:gd fmla="*/ 17 h 33" name="T3"/>
                  <a:gd fmla="*/ 82 w 87" name="T4"/>
                  <a:gd fmla="*/ 31 h 33" name="T5"/>
                  <a:gd fmla="*/ 85 w 87" name="T6"/>
                  <a:gd fmla="*/ 26 h 33" name="T7"/>
                  <a:gd fmla="*/ 4 w 87" name="T8"/>
                  <a:gd fmla="*/ 5 h 33" name="T9"/>
                  <a:gd fmla="*/ 4 w 87" name="T10"/>
                  <a:gd fmla="*/ 11 h 33" name="T11"/>
                </a:gdLst>
                <a:cxnLst>
                  <a:cxn ang="0">
                    <a:pos x="T0" y="T1"/>
                  </a:cxn>
                  <a:cxn ang="0">
                    <a:pos x="T2" y="T3"/>
                  </a:cxn>
                  <a:cxn ang="0">
                    <a:pos x="T4" y="T5"/>
                  </a:cxn>
                  <a:cxn ang="0">
                    <a:pos x="T6" y="T7"/>
                  </a:cxn>
                  <a:cxn ang="0">
                    <a:pos x="T8" y="T9"/>
                  </a:cxn>
                  <a:cxn ang="0">
                    <a:pos x="T10" y="T11"/>
                  </a:cxn>
                </a:cxnLst>
                <a:rect b="b" l="0" r="r" t="0"/>
                <a:pathLst>
                  <a:path h="33" w="87">
                    <a:moveTo>
                      <a:pt x="4" y="11"/>
                    </a:moveTo>
                    <a:cubicBezTo>
                      <a:pt x="19" y="12"/>
                      <a:pt x="33" y="13"/>
                      <a:pt x="46" y="17"/>
                    </a:cubicBezTo>
                    <a:cubicBezTo>
                      <a:pt x="59" y="20"/>
                      <a:pt x="70" y="27"/>
                      <a:pt x="82" y="31"/>
                    </a:cubicBezTo>
                    <a:cubicBezTo>
                      <a:pt x="85" y="33"/>
                      <a:pt x="87" y="28"/>
                      <a:pt x="85" y="26"/>
                    </a:cubicBezTo>
                    <a:cubicBezTo>
                      <a:pt x="67" y="7"/>
                      <a:pt x="29" y="0"/>
                      <a:pt x="4" y="5"/>
                    </a:cubicBezTo>
                    <a:cubicBezTo>
                      <a:pt x="0" y="6"/>
                      <a:pt x="1" y="11"/>
                      <a:pt x="4" y="1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grpSp>
        <p:sp>
          <p:nvSpPr>
            <p:cNvPr id="12" name="Freeform 809"/>
            <p:cNvSpPr/>
            <p:nvPr/>
          </p:nvSpPr>
          <p:spPr bwMode="auto">
            <a:xfrm>
              <a:off x="3707" y="656"/>
              <a:ext cx="118" cy="225"/>
            </a:xfrm>
            <a:custGeom>
              <a:gdLst>
                <a:gd fmla="*/ 63 w 67" name="T0"/>
                <a:gd fmla="*/ 1 h 128" name="T1"/>
                <a:gd fmla="*/ 2 w 67" name="T2"/>
                <a:gd fmla="*/ 41 h 128" name="T3"/>
                <a:gd fmla="*/ 6 w 67" name="T4"/>
                <a:gd fmla="*/ 81 h 128" name="T5"/>
                <a:gd fmla="*/ 22 w 67" name="T6"/>
                <a:gd fmla="*/ 125 h 128" name="T7"/>
                <a:gd fmla="*/ 28 w 67" name="T8"/>
                <a:gd fmla="*/ 122 h 128" name="T9"/>
                <a:gd fmla="*/ 12 w 67" name="T10"/>
                <a:gd fmla="*/ 58 h 128" name="T11"/>
                <a:gd fmla="*/ 30 w 67" name="T12"/>
                <a:gd fmla="*/ 22 h 128" name="T13"/>
                <a:gd fmla="*/ 64 w 67" name="T14"/>
                <a:gd fmla="*/ 7 h 128" name="T15"/>
                <a:gd fmla="*/ 63 w 67" name="T16"/>
                <a:gd fmla="*/ 1 h 12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28" w="67">
                  <a:moveTo>
                    <a:pt x="63" y="1"/>
                  </a:moveTo>
                  <a:cubicBezTo>
                    <a:pt x="40" y="7"/>
                    <a:pt x="8" y="15"/>
                    <a:pt x="2" y="41"/>
                  </a:cubicBezTo>
                  <a:cubicBezTo>
                    <a:pt x="0" y="54"/>
                    <a:pt x="4" y="69"/>
                    <a:pt x="6" y="81"/>
                  </a:cubicBezTo>
                  <a:cubicBezTo>
                    <a:pt x="9" y="97"/>
                    <a:pt x="12" y="113"/>
                    <a:pt x="22" y="125"/>
                  </a:cubicBezTo>
                  <a:cubicBezTo>
                    <a:pt x="24" y="128"/>
                    <a:pt x="29" y="125"/>
                    <a:pt x="28" y="122"/>
                  </a:cubicBezTo>
                  <a:cubicBezTo>
                    <a:pt x="23" y="100"/>
                    <a:pt x="15" y="80"/>
                    <a:pt x="12" y="58"/>
                  </a:cubicBezTo>
                  <a:cubicBezTo>
                    <a:pt x="10" y="42"/>
                    <a:pt x="15" y="30"/>
                    <a:pt x="30" y="22"/>
                  </a:cubicBezTo>
                  <a:cubicBezTo>
                    <a:pt x="41" y="16"/>
                    <a:pt x="53" y="11"/>
                    <a:pt x="64" y="7"/>
                  </a:cubicBezTo>
                  <a:cubicBezTo>
                    <a:pt x="67" y="5"/>
                    <a:pt x="66" y="0"/>
                    <a:pt x="63"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3" name="Freeform 810"/>
            <p:cNvSpPr/>
            <p:nvPr/>
          </p:nvSpPr>
          <p:spPr bwMode="auto">
            <a:xfrm>
              <a:off x="3465" y="863"/>
              <a:ext cx="300" cy="190"/>
            </a:xfrm>
            <a:custGeom>
              <a:gdLst>
                <a:gd fmla="*/ 164 w 171" name="T0"/>
                <a:gd fmla="*/ 2 h 108" name="T1"/>
                <a:gd fmla="*/ 53 w 171" name="T2"/>
                <a:gd fmla="*/ 51 h 108" name="T3"/>
                <a:gd fmla="*/ 4 w 171" name="T4"/>
                <a:gd fmla="*/ 104 h 108" name="T5"/>
                <a:gd fmla="*/ 12 w 171" name="T6"/>
                <a:gd fmla="*/ 105 h 108" name="T7"/>
                <a:gd fmla="*/ 38 w 171" name="T8"/>
                <a:gd fmla="*/ 72 h 108" name="T9"/>
                <a:gd fmla="*/ 80 w 171" name="T10"/>
                <a:gd fmla="*/ 52 h 108" name="T11"/>
                <a:gd fmla="*/ 167 w 171" name="T12"/>
                <a:gd fmla="*/ 10 h 108" name="T13"/>
                <a:gd fmla="*/ 164 w 171" name="T14"/>
                <a:gd fmla="*/ 2 h 10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08" w="171">
                  <a:moveTo>
                    <a:pt x="164" y="2"/>
                  </a:moveTo>
                  <a:cubicBezTo>
                    <a:pt x="126" y="16"/>
                    <a:pt x="90" y="35"/>
                    <a:pt x="53" y="51"/>
                  </a:cubicBezTo>
                  <a:cubicBezTo>
                    <a:pt x="31" y="61"/>
                    <a:pt x="0" y="75"/>
                    <a:pt x="4" y="104"/>
                  </a:cubicBezTo>
                  <a:cubicBezTo>
                    <a:pt x="5" y="107"/>
                    <a:pt x="11" y="108"/>
                    <a:pt x="12" y="105"/>
                  </a:cubicBezTo>
                  <a:cubicBezTo>
                    <a:pt x="19" y="91"/>
                    <a:pt x="23" y="80"/>
                    <a:pt x="38" y="72"/>
                  </a:cubicBezTo>
                  <a:cubicBezTo>
                    <a:pt x="51" y="64"/>
                    <a:pt x="66" y="58"/>
                    <a:pt x="80" y="52"/>
                  </a:cubicBezTo>
                  <a:cubicBezTo>
                    <a:pt x="109" y="38"/>
                    <a:pt x="139" y="25"/>
                    <a:pt x="167" y="10"/>
                  </a:cubicBezTo>
                  <a:cubicBezTo>
                    <a:pt x="171" y="8"/>
                    <a:pt x="168" y="0"/>
                    <a:pt x="164"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4" name="Freeform 811"/>
            <p:cNvSpPr/>
            <p:nvPr/>
          </p:nvSpPr>
          <p:spPr bwMode="auto">
            <a:xfrm>
              <a:off x="3289" y="1027"/>
              <a:ext cx="230" cy="157"/>
            </a:xfrm>
            <a:custGeom>
              <a:gdLst>
                <a:gd fmla="*/ 125 w 131" name="T0"/>
                <a:gd fmla="*/ 3 h 89" name="T1"/>
                <a:gd fmla="*/ 43 w 131" name="T2"/>
                <a:gd fmla="*/ 33 h 89" name="T3"/>
                <a:gd fmla="*/ 6 w 131" name="T4"/>
                <a:gd fmla="*/ 85 h 89" name="T5"/>
                <a:gd fmla="*/ 15 w 131" name="T6"/>
                <a:gd fmla="*/ 85 h 89" name="T7"/>
                <a:gd fmla="*/ 126 w 131" name="T8"/>
                <a:gd fmla="*/ 12 h 89" name="T9"/>
                <a:gd fmla="*/ 125 w 131" name="T10"/>
                <a:gd fmla="*/ 3 h 89" name="T11"/>
              </a:gdLst>
              <a:cxnLst>
                <a:cxn ang="0">
                  <a:pos x="T0" y="T1"/>
                </a:cxn>
                <a:cxn ang="0">
                  <a:pos x="T2" y="T3"/>
                </a:cxn>
                <a:cxn ang="0">
                  <a:pos x="T4" y="T5"/>
                </a:cxn>
                <a:cxn ang="0">
                  <a:pos x="T6" y="T7"/>
                </a:cxn>
                <a:cxn ang="0">
                  <a:pos x="T8" y="T9"/>
                </a:cxn>
                <a:cxn ang="0">
                  <a:pos x="T10" y="T11"/>
                </a:cxn>
              </a:cxnLst>
              <a:rect b="b" l="0" r="r" t="0"/>
              <a:pathLst>
                <a:path h="89" w="131">
                  <a:moveTo>
                    <a:pt x="125" y="3"/>
                  </a:moveTo>
                  <a:cubicBezTo>
                    <a:pt x="95" y="0"/>
                    <a:pt x="67" y="17"/>
                    <a:pt x="43" y="33"/>
                  </a:cubicBezTo>
                  <a:cubicBezTo>
                    <a:pt x="26" y="45"/>
                    <a:pt x="0" y="60"/>
                    <a:pt x="6" y="85"/>
                  </a:cubicBezTo>
                  <a:cubicBezTo>
                    <a:pt x="7" y="89"/>
                    <a:pt x="13" y="89"/>
                    <a:pt x="15" y="85"/>
                  </a:cubicBezTo>
                  <a:cubicBezTo>
                    <a:pt x="30" y="43"/>
                    <a:pt x="84" y="19"/>
                    <a:pt x="126" y="12"/>
                  </a:cubicBezTo>
                  <a:cubicBezTo>
                    <a:pt x="131" y="11"/>
                    <a:pt x="130" y="4"/>
                    <a:pt x="125" y="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5" name="Freeform 812"/>
            <p:cNvSpPr/>
            <p:nvPr/>
          </p:nvSpPr>
          <p:spPr bwMode="auto">
            <a:xfrm>
              <a:off x="3291" y="1129"/>
              <a:ext cx="47" cy="208"/>
            </a:xfrm>
            <a:custGeom>
              <a:gdLst>
                <a:gd fmla="*/ 0 w 27" name="T0"/>
                <a:gd fmla="*/ 5 h 118" name="T1"/>
                <a:gd fmla="*/ 11 w 27" name="T2"/>
                <a:gd fmla="*/ 62 h 118" name="T3"/>
                <a:gd fmla="*/ 17 w 27" name="T4"/>
                <a:gd fmla="*/ 115 h 118" name="T5"/>
                <a:gd fmla="*/ 25 w 27" name="T6"/>
                <a:gd fmla="*/ 112 h 118" name="T7"/>
                <a:gd fmla="*/ 22 w 27" name="T8"/>
                <a:gd fmla="*/ 48 h 118" name="T9"/>
                <a:gd fmla="*/ 6 w 27" name="T10"/>
                <a:gd fmla="*/ 2 h 118" name="T11"/>
                <a:gd fmla="*/ 0 w 27" name="T12"/>
                <a:gd fmla="*/ 5 h 118" name="T13"/>
              </a:gdLst>
              <a:cxnLst>
                <a:cxn ang="0">
                  <a:pos x="T0" y="T1"/>
                </a:cxn>
                <a:cxn ang="0">
                  <a:pos x="T2" y="T3"/>
                </a:cxn>
                <a:cxn ang="0">
                  <a:pos x="T4" y="T5"/>
                </a:cxn>
                <a:cxn ang="0">
                  <a:pos x="T6" y="T7"/>
                </a:cxn>
                <a:cxn ang="0">
                  <a:pos x="T8" y="T9"/>
                </a:cxn>
                <a:cxn ang="0">
                  <a:pos x="T10" y="T11"/>
                </a:cxn>
                <a:cxn ang="0">
                  <a:pos x="T12" y="T13"/>
                </a:cxn>
              </a:cxnLst>
              <a:rect b="b" l="0" r="r" t="0"/>
              <a:pathLst>
                <a:path h="118" w="27">
                  <a:moveTo>
                    <a:pt x="0" y="5"/>
                  </a:moveTo>
                  <a:cubicBezTo>
                    <a:pt x="2" y="24"/>
                    <a:pt x="10" y="42"/>
                    <a:pt x="11" y="62"/>
                  </a:cubicBezTo>
                  <a:cubicBezTo>
                    <a:pt x="11" y="80"/>
                    <a:pt x="8" y="99"/>
                    <a:pt x="17" y="115"/>
                  </a:cubicBezTo>
                  <a:cubicBezTo>
                    <a:pt x="20" y="118"/>
                    <a:pt x="25" y="117"/>
                    <a:pt x="25" y="112"/>
                  </a:cubicBezTo>
                  <a:cubicBezTo>
                    <a:pt x="27" y="92"/>
                    <a:pt x="25" y="68"/>
                    <a:pt x="22" y="48"/>
                  </a:cubicBezTo>
                  <a:cubicBezTo>
                    <a:pt x="20" y="32"/>
                    <a:pt x="17" y="14"/>
                    <a:pt x="6" y="2"/>
                  </a:cubicBezTo>
                  <a:cubicBezTo>
                    <a:pt x="4" y="0"/>
                    <a:pt x="0" y="2"/>
                    <a:pt x="0" y="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6" name="Freeform 813"/>
            <p:cNvSpPr/>
            <p:nvPr/>
          </p:nvSpPr>
          <p:spPr bwMode="auto">
            <a:xfrm>
              <a:off x="3314" y="1322"/>
              <a:ext cx="131" cy="160"/>
            </a:xfrm>
            <a:custGeom>
              <a:gdLst>
                <a:gd fmla="*/ 5 w 75" name="T0"/>
                <a:gd fmla="*/ 10 h 91" name="T1"/>
                <a:gd fmla="*/ 53 w 75" name="T2"/>
                <a:gd fmla="*/ 42 h 91" name="T3"/>
                <a:gd fmla="*/ 58 w 75" name="T4"/>
                <a:gd fmla="*/ 73 h 91" name="T5"/>
                <a:gd fmla="*/ 60 w 75" name="T6"/>
                <a:gd fmla="*/ 88 h 91" name="T7"/>
                <a:gd fmla="*/ 68 w 75" name="T8"/>
                <a:gd fmla="*/ 87 h 91" name="T9"/>
                <a:gd fmla="*/ 74 w 75" name="T10"/>
                <a:gd fmla="*/ 56 h 91" name="T11"/>
                <a:gd fmla="*/ 60 w 75" name="T12"/>
                <a:gd fmla="*/ 30 h 91" name="T13"/>
                <a:gd fmla="*/ 6 w 75" name="T14"/>
                <a:gd fmla="*/ 2 h 91" name="T15"/>
                <a:gd fmla="*/ 5 w 75" name="T16"/>
                <a:gd fmla="*/ 10 h 9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91" w="75">
                  <a:moveTo>
                    <a:pt x="5" y="10"/>
                  </a:moveTo>
                  <a:cubicBezTo>
                    <a:pt x="25" y="15"/>
                    <a:pt x="41" y="24"/>
                    <a:pt x="53" y="42"/>
                  </a:cubicBezTo>
                  <a:cubicBezTo>
                    <a:pt x="61" y="52"/>
                    <a:pt x="61" y="60"/>
                    <a:pt x="58" y="73"/>
                  </a:cubicBezTo>
                  <a:cubicBezTo>
                    <a:pt x="57" y="79"/>
                    <a:pt x="57" y="82"/>
                    <a:pt x="60" y="88"/>
                  </a:cubicBezTo>
                  <a:cubicBezTo>
                    <a:pt x="62" y="91"/>
                    <a:pt x="68" y="91"/>
                    <a:pt x="68" y="87"/>
                  </a:cubicBezTo>
                  <a:cubicBezTo>
                    <a:pt x="70" y="77"/>
                    <a:pt x="75" y="66"/>
                    <a:pt x="74" y="56"/>
                  </a:cubicBezTo>
                  <a:cubicBezTo>
                    <a:pt x="72" y="46"/>
                    <a:pt x="66" y="37"/>
                    <a:pt x="60" y="30"/>
                  </a:cubicBezTo>
                  <a:cubicBezTo>
                    <a:pt x="47" y="14"/>
                    <a:pt x="27" y="0"/>
                    <a:pt x="6" y="2"/>
                  </a:cubicBezTo>
                  <a:cubicBezTo>
                    <a:pt x="2" y="3"/>
                    <a:pt x="0" y="9"/>
                    <a:pt x="5" y="1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7" name="Freeform 814"/>
            <p:cNvSpPr/>
            <p:nvPr/>
          </p:nvSpPr>
          <p:spPr bwMode="auto">
            <a:xfrm>
              <a:off x="3600" y="1206"/>
              <a:ext cx="178" cy="363"/>
            </a:xfrm>
            <a:custGeom>
              <a:gdLst>
                <a:gd fmla="*/ 5 w 101" name="T0"/>
                <a:gd fmla="*/ 10 h 206" name="T1"/>
                <a:gd fmla="*/ 47 w 101" name="T2"/>
                <a:gd fmla="*/ 58 h 206" name="T3"/>
                <a:gd fmla="*/ 51 w 101" name="T4"/>
                <a:gd fmla="*/ 110 h 206" name="T5"/>
                <a:gd fmla="*/ 88 w 101" name="T6"/>
                <a:gd fmla="*/ 202 h 206" name="T7"/>
                <a:gd fmla="*/ 98 w 101" name="T8"/>
                <a:gd fmla="*/ 195 h 206" name="T9"/>
                <a:gd fmla="*/ 72 w 101" name="T10"/>
                <a:gd fmla="*/ 135 h 206" name="T11"/>
                <a:gd fmla="*/ 63 w 101" name="T12"/>
                <a:gd fmla="*/ 68 h 206" name="T13"/>
                <a:gd fmla="*/ 9 w 101" name="T14"/>
                <a:gd fmla="*/ 1 h 206" name="T15"/>
                <a:gd fmla="*/ 5 w 101" name="T16"/>
                <a:gd fmla="*/ 10 h 20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06" w="100">
                  <a:moveTo>
                    <a:pt x="5" y="10"/>
                  </a:moveTo>
                  <a:cubicBezTo>
                    <a:pt x="27" y="22"/>
                    <a:pt x="44" y="30"/>
                    <a:pt x="47" y="58"/>
                  </a:cubicBezTo>
                  <a:cubicBezTo>
                    <a:pt x="49" y="76"/>
                    <a:pt x="49" y="93"/>
                    <a:pt x="51" y="110"/>
                  </a:cubicBezTo>
                  <a:cubicBezTo>
                    <a:pt x="55" y="141"/>
                    <a:pt x="64" y="180"/>
                    <a:pt x="88" y="202"/>
                  </a:cubicBezTo>
                  <a:cubicBezTo>
                    <a:pt x="94" y="206"/>
                    <a:pt x="101" y="201"/>
                    <a:pt x="98" y="195"/>
                  </a:cubicBezTo>
                  <a:cubicBezTo>
                    <a:pt x="88" y="175"/>
                    <a:pt x="77" y="157"/>
                    <a:pt x="72" y="135"/>
                  </a:cubicBezTo>
                  <a:cubicBezTo>
                    <a:pt x="66" y="113"/>
                    <a:pt x="65" y="91"/>
                    <a:pt x="63" y="68"/>
                  </a:cubicBezTo>
                  <a:cubicBezTo>
                    <a:pt x="61" y="32"/>
                    <a:pt x="47" y="8"/>
                    <a:pt x="9" y="1"/>
                  </a:cubicBezTo>
                  <a:cubicBezTo>
                    <a:pt x="3" y="0"/>
                    <a:pt x="0" y="7"/>
                    <a:pt x="5" y="1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8" name="Freeform 815"/>
            <p:cNvSpPr/>
            <p:nvPr/>
          </p:nvSpPr>
          <p:spPr bwMode="auto">
            <a:xfrm>
              <a:off x="3758" y="1533"/>
              <a:ext cx="213" cy="48"/>
            </a:xfrm>
            <a:custGeom>
              <a:gdLst>
                <a:gd fmla="*/ 5 w 121" name="T0"/>
                <a:gd fmla="*/ 22 h 27" name="T1"/>
                <a:gd fmla="*/ 75 w 121" name="T2"/>
                <a:gd fmla="*/ 23 h 27" name="T3"/>
                <a:gd fmla="*/ 119 w 121" name="T4"/>
                <a:gd fmla="*/ 14 h 27" name="T5"/>
                <a:gd fmla="*/ 114 w 121" name="T6"/>
                <a:gd fmla="*/ 6 h 27" name="T7"/>
                <a:gd fmla="*/ 4 w 121" name="T8"/>
                <a:gd fmla="*/ 13 h 27" name="T9"/>
                <a:gd fmla="*/ 5 w 121" name="T10"/>
                <a:gd fmla="*/ 22 h 27" name="T11"/>
              </a:gdLst>
              <a:cxnLst>
                <a:cxn ang="0">
                  <a:pos x="T0" y="T1"/>
                </a:cxn>
                <a:cxn ang="0">
                  <a:pos x="T2" y="T3"/>
                </a:cxn>
                <a:cxn ang="0">
                  <a:pos x="T4" y="T5"/>
                </a:cxn>
                <a:cxn ang="0">
                  <a:pos x="T6" y="T7"/>
                </a:cxn>
                <a:cxn ang="0">
                  <a:pos x="T8" y="T9"/>
                </a:cxn>
                <a:cxn ang="0">
                  <a:pos x="T10" y="T11"/>
                </a:cxn>
              </a:cxnLst>
              <a:rect b="b" l="0" r="r" t="0"/>
              <a:pathLst>
                <a:path h="27" w="120">
                  <a:moveTo>
                    <a:pt x="5" y="22"/>
                  </a:moveTo>
                  <a:cubicBezTo>
                    <a:pt x="29" y="21"/>
                    <a:pt x="52" y="22"/>
                    <a:pt x="75" y="23"/>
                  </a:cubicBezTo>
                  <a:cubicBezTo>
                    <a:pt x="90" y="24"/>
                    <a:pt x="108" y="27"/>
                    <a:pt x="119" y="14"/>
                  </a:cubicBezTo>
                  <a:cubicBezTo>
                    <a:pt x="121" y="10"/>
                    <a:pt x="119" y="4"/>
                    <a:pt x="114" y="6"/>
                  </a:cubicBezTo>
                  <a:cubicBezTo>
                    <a:pt x="79" y="19"/>
                    <a:pt x="39" y="0"/>
                    <a:pt x="4" y="13"/>
                  </a:cubicBezTo>
                  <a:cubicBezTo>
                    <a:pt x="0" y="15"/>
                    <a:pt x="0" y="22"/>
                    <a:pt x="5" y="2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9" name="Freeform 816"/>
            <p:cNvSpPr/>
            <p:nvPr/>
          </p:nvSpPr>
          <p:spPr bwMode="auto">
            <a:xfrm>
              <a:off x="3776" y="1060"/>
              <a:ext cx="199" cy="180"/>
            </a:xfrm>
            <a:custGeom>
              <a:gdLst>
                <a:gd fmla="*/ 6 w 113" name="T0"/>
                <a:gd fmla="*/ 28 h 102" name="T1"/>
                <a:gd fmla="*/ 82 w 113" name="T2"/>
                <a:gd fmla="*/ 40 h 102" name="T3"/>
                <a:gd fmla="*/ 106 w 113" name="T4"/>
                <a:gd fmla="*/ 99 h 102" name="T5"/>
                <a:gd fmla="*/ 112 w 113" name="T6"/>
                <a:gd fmla="*/ 96 h 102" name="T7"/>
                <a:gd fmla="*/ 72 w 113" name="T8"/>
                <a:gd fmla="*/ 15 h 102" name="T9"/>
                <a:gd fmla="*/ 2 w 113" name="T10"/>
                <a:gd fmla="*/ 23 h 102" name="T11"/>
                <a:gd fmla="*/ 6 w 113" name="T12"/>
                <a:gd fmla="*/ 28 h 102" name="T13"/>
              </a:gdLst>
              <a:cxnLst>
                <a:cxn ang="0">
                  <a:pos x="T0" y="T1"/>
                </a:cxn>
                <a:cxn ang="0">
                  <a:pos x="T2" y="T3"/>
                </a:cxn>
                <a:cxn ang="0">
                  <a:pos x="T4" y="T5"/>
                </a:cxn>
                <a:cxn ang="0">
                  <a:pos x="T6" y="T7"/>
                </a:cxn>
                <a:cxn ang="0">
                  <a:pos x="T8" y="T9"/>
                </a:cxn>
                <a:cxn ang="0">
                  <a:pos x="T10" y="T11"/>
                </a:cxn>
                <a:cxn ang="0">
                  <a:pos x="T12" y="T13"/>
                </a:cxn>
              </a:cxnLst>
              <a:rect b="b" l="0" r="r" t="0"/>
              <a:pathLst>
                <a:path h="102" w="113">
                  <a:moveTo>
                    <a:pt x="6" y="28"/>
                  </a:moveTo>
                  <a:cubicBezTo>
                    <a:pt x="31" y="8"/>
                    <a:pt x="64" y="13"/>
                    <a:pt x="82" y="40"/>
                  </a:cubicBezTo>
                  <a:cubicBezTo>
                    <a:pt x="94" y="59"/>
                    <a:pt x="91" y="83"/>
                    <a:pt x="106" y="99"/>
                  </a:cubicBezTo>
                  <a:cubicBezTo>
                    <a:pt x="108" y="102"/>
                    <a:pt x="113" y="99"/>
                    <a:pt x="112" y="96"/>
                  </a:cubicBezTo>
                  <a:cubicBezTo>
                    <a:pt x="103" y="67"/>
                    <a:pt x="100" y="33"/>
                    <a:pt x="72" y="15"/>
                  </a:cubicBezTo>
                  <a:cubicBezTo>
                    <a:pt x="50" y="0"/>
                    <a:pt x="20" y="2"/>
                    <a:pt x="2" y="23"/>
                  </a:cubicBezTo>
                  <a:cubicBezTo>
                    <a:pt x="0" y="25"/>
                    <a:pt x="3" y="30"/>
                    <a:pt x="6" y="2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0" name="Freeform 817"/>
            <p:cNvSpPr/>
            <p:nvPr/>
          </p:nvSpPr>
          <p:spPr bwMode="auto">
            <a:xfrm>
              <a:off x="3952" y="1227"/>
              <a:ext cx="75" cy="20"/>
            </a:xfrm>
            <a:custGeom>
              <a:gdLst>
                <a:gd fmla="*/ 4 w 43" name="T0"/>
                <a:gd fmla="*/ 8 h 11" name="T1"/>
                <a:gd fmla="*/ 40 w 43" name="T2"/>
                <a:gd fmla="*/ 6 h 11" name="T3"/>
                <a:gd fmla="*/ 39 w 43" name="T4"/>
                <a:gd fmla="*/ 0 h 11" name="T5"/>
                <a:gd fmla="*/ 5 w 43" name="T6"/>
                <a:gd fmla="*/ 2 h 11" name="T7"/>
                <a:gd fmla="*/ 4 w 43" name="T8"/>
                <a:gd fmla="*/ 8 h 11" name="T9"/>
              </a:gdLst>
              <a:cxnLst>
                <a:cxn ang="0">
                  <a:pos x="T0" y="T1"/>
                </a:cxn>
                <a:cxn ang="0">
                  <a:pos x="T2" y="T3"/>
                </a:cxn>
                <a:cxn ang="0">
                  <a:pos x="T4" y="T5"/>
                </a:cxn>
                <a:cxn ang="0">
                  <a:pos x="T6" y="T7"/>
                </a:cxn>
                <a:cxn ang="0">
                  <a:pos x="T8" y="T9"/>
                </a:cxn>
              </a:cxnLst>
              <a:rect b="b" l="0" r="r" t="0"/>
              <a:pathLst>
                <a:path h="11" w="43">
                  <a:moveTo>
                    <a:pt x="4" y="8"/>
                  </a:moveTo>
                  <a:cubicBezTo>
                    <a:pt x="16" y="11"/>
                    <a:pt x="29" y="10"/>
                    <a:pt x="40" y="6"/>
                  </a:cubicBezTo>
                  <a:cubicBezTo>
                    <a:pt x="43" y="5"/>
                    <a:pt x="43" y="1"/>
                    <a:pt x="39" y="0"/>
                  </a:cubicBezTo>
                  <a:cubicBezTo>
                    <a:pt x="28" y="0"/>
                    <a:pt x="16" y="0"/>
                    <a:pt x="5" y="2"/>
                  </a:cubicBezTo>
                  <a:cubicBezTo>
                    <a:pt x="2" y="2"/>
                    <a:pt x="0" y="7"/>
                    <a:pt x="4" y="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1" name="Freeform 818"/>
            <p:cNvSpPr/>
            <p:nvPr/>
          </p:nvSpPr>
          <p:spPr bwMode="auto">
            <a:xfrm>
              <a:off x="3841" y="695"/>
              <a:ext cx="90" cy="88"/>
            </a:xfrm>
            <a:custGeom>
              <a:gdLst>
                <a:gd fmla="*/ 7 w 51" name="T0"/>
                <a:gd fmla="*/ 47 h 50" name="T1"/>
                <a:gd fmla="*/ 23 w 51" name="T2"/>
                <a:gd fmla="*/ 22 h 50" name="T3"/>
                <a:gd fmla="*/ 48 w 51" name="T4"/>
                <a:gd fmla="*/ 7 h 50" name="T5"/>
                <a:gd fmla="*/ 47 w 51" name="T6"/>
                <a:gd fmla="*/ 1 h 50" name="T7"/>
                <a:gd fmla="*/ 18 w 51" name="T8"/>
                <a:gd fmla="*/ 15 h 50" name="T9"/>
                <a:gd fmla="*/ 1 w 51" name="T10"/>
                <a:gd fmla="*/ 44 h 50" name="T11"/>
                <a:gd fmla="*/ 7 w 51" name="T12"/>
                <a:gd fmla="*/ 47 h 50" name="T13"/>
              </a:gdLst>
              <a:cxnLst>
                <a:cxn ang="0">
                  <a:pos x="T0" y="T1"/>
                </a:cxn>
                <a:cxn ang="0">
                  <a:pos x="T2" y="T3"/>
                </a:cxn>
                <a:cxn ang="0">
                  <a:pos x="T4" y="T5"/>
                </a:cxn>
                <a:cxn ang="0">
                  <a:pos x="T6" y="T7"/>
                </a:cxn>
                <a:cxn ang="0">
                  <a:pos x="T8" y="T9"/>
                </a:cxn>
                <a:cxn ang="0">
                  <a:pos x="T10" y="T11"/>
                </a:cxn>
                <a:cxn ang="0">
                  <a:pos x="T12" y="T13"/>
                </a:cxn>
              </a:cxnLst>
              <a:rect b="b" l="0" r="r" t="0"/>
              <a:pathLst>
                <a:path h="50" w="51">
                  <a:moveTo>
                    <a:pt x="7" y="47"/>
                  </a:moveTo>
                  <a:cubicBezTo>
                    <a:pt x="11" y="38"/>
                    <a:pt x="16" y="29"/>
                    <a:pt x="23" y="22"/>
                  </a:cubicBezTo>
                  <a:cubicBezTo>
                    <a:pt x="31" y="15"/>
                    <a:pt x="40" y="13"/>
                    <a:pt x="48" y="7"/>
                  </a:cubicBezTo>
                  <a:cubicBezTo>
                    <a:pt x="51" y="5"/>
                    <a:pt x="50" y="1"/>
                    <a:pt x="47" y="1"/>
                  </a:cubicBezTo>
                  <a:cubicBezTo>
                    <a:pt x="36" y="0"/>
                    <a:pt x="25" y="8"/>
                    <a:pt x="18" y="15"/>
                  </a:cubicBezTo>
                  <a:cubicBezTo>
                    <a:pt x="10" y="23"/>
                    <a:pt x="4" y="33"/>
                    <a:pt x="1" y="44"/>
                  </a:cubicBezTo>
                  <a:cubicBezTo>
                    <a:pt x="0" y="48"/>
                    <a:pt x="5" y="50"/>
                    <a:pt x="7" y="4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2" name="Freeform 819"/>
            <p:cNvSpPr/>
            <p:nvPr/>
          </p:nvSpPr>
          <p:spPr bwMode="auto">
            <a:xfrm>
              <a:off x="3822" y="842"/>
              <a:ext cx="142" cy="51"/>
            </a:xfrm>
            <a:custGeom>
              <a:gdLst>
                <a:gd fmla="*/ 6 w 81" name="T0"/>
                <a:gd fmla="*/ 19 h 29" name="T1"/>
                <a:gd fmla="*/ 75 w 81" name="T2"/>
                <a:gd fmla="*/ 28 h 29" name="T3"/>
                <a:gd fmla="*/ 80 w 81" name="T4"/>
                <a:gd fmla="*/ 23 h 29" name="T5"/>
                <a:gd fmla="*/ 4 w 81" name="T6"/>
                <a:gd fmla="*/ 12 h 29" name="T7"/>
                <a:gd fmla="*/ 6 w 81" name="T8"/>
                <a:gd fmla="*/ 19 h 29" name="T9"/>
              </a:gdLst>
              <a:cxnLst>
                <a:cxn ang="0">
                  <a:pos x="T0" y="T1"/>
                </a:cxn>
                <a:cxn ang="0">
                  <a:pos x="T2" y="T3"/>
                </a:cxn>
                <a:cxn ang="0">
                  <a:pos x="T4" y="T5"/>
                </a:cxn>
                <a:cxn ang="0">
                  <a:pos x="T6" y="T7"/>
                </a:cxn>
                <a:cxn ang="0">
                  <a:pos x="T8" y="T9"/>
                </a:cxn>
              </a:cxnLst>
              <a:rect b="b" l="0" r="r" t="0"/>
              <a:pathLst>
                <a:path h="28" w="81">
                  <a:moveTo>
                    <a:pt x="6" y="19"/>
                  </a:moveTo>
                  <a:cubicBezTo>
                    <a:pt x="31" y="13"/>
                    <a:pt x="53" y="15"/>
                    <a:pt x="75" y="28"/>
                  </a:cubicBezTo>
                  <a:cubicBezTo>
                    <a:pt x="78" y="29"/>
                    <a:pt x="81" y="26"/>
                    <a:pt x="80" y="23"/>
                  </a:cubicBezTo>
                  <a:cubicBezTo>
                    <a:pt x="67" y="0"/>
                    <a:pt x="24" y="4"/>
                    <a:pt x="4" y="12"/>
                  </a:cubicBezTo>
                  <a:cubicBezTo>
                    <a:pt x="0" y="13"/>
                    <a:pt x="2" y="20"/>
                    <a:pt x="6" y="1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3" name="Freeform 820"/>
            <p:cNvSpPr/>
            <p:nvPr/>
          </p:nvSpPr>
          <p:spPr bwMode="auto">
            <a:xfrm>
              <a:off x="3946" y="878"/>
              <a:ext cx="65" cy="133"/>
            </a:xfrm>
            <a:custGeom>
              <a:gdLst>
                <a:gd fmla="*/ 2 w 37" name="T0"/>
                <a:gd fmla="*/ 6 h 76" name="T1"/>
                <a:gd fmla="*/ 13 w 37" name="T2"/>
                <a:gd fmla="*/ 27 h 76" name="T3"/>
                <a:gd fmla="*/ 16 w 37" name="T4"/>
                <a:gd fmla="*/ 50 h 76" name="T5"/>
                <a:gd fmla="*/ 30 w 37" name="T6"/>
                <a:gd fmla="*/ 75 h 76" name="T7"/>
                <a:gd fmla="*/ 35 w 37" name="T8"/>
                <a:gd fmla="*/ 70 h 76" name="T9"/>
                <a:gd fmla="*/ 26 w 37" name="T10"/>
                <a:gd fmla="*/ 52 h 76" name="T11"/>
                <a:gd fmla="*/ 23 w 37" name="T12"/>
                <a:gd fmla="*/ 31 h 76" name="T13"/>
                <a:gd fmla="*/ 7 w 37" name="T14"/>
                <a:gd fmla="*/ 2 h 76" name="T15"/>
                <a:gd fmla="*/ 2 w 37" name="T16"/>
                <a:gd fmla="*/ 6 h 7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76" w="37">
                  <a:moveTo>
                    <a:pt x="2" y="6"/>
                  </a:moveTo>
                  <a:cubicBezTo>
                    <a:pt x="6" y="13"/>
                    <a:pt x="10" y="19"/>
                    <a:pt x="13" y="27"/>
                  </a:cubicBezTo>
                  <a:cubicBezTo>
                    <a:pt x="15" y="34"/>
                    <a:pt x="15" y="42"/>
                    <a:pt x="16" y="50"/>
                  </a:cubicBezTo>
                  <a:cubicBezTo>
                    <a:pt x="18" y="60"/>
                    <a:pt x="21" y="70"/>
                    <a:pt x="30" y="75"/>
                  </a:cubicBezTo>
                  <a:cubicBezTo>
                    <a:pt x="33" y="76"/>
                    <a:pt x="37" y="73"/>
                    <a:pt x="35" y="70"/>
                  </a:cubicBezTo>
                  <a:cubicBezTo>
                    <a:pt x="32" y="64"/>
                    <a:pt x="28" y="59"/>
                    <a:pt x="26" y="52"/>
                  </a:cubicBezTo>
                  <a:cubicBezTo>
                    <a:pt x="25" y="45"/>
                    <a:pt x="24" y="38"/>
                    <a:pt x="23" y="31"/>
                  </a:cubicBezTo>
                  <a:cubicBezTo>
                    <a:pt x="21" y="20"/>
                    <a:pt x="16" y="9"/>
                    <a:pt x="7" y="2"/>
                  </a:cubicBezTo>
                  <a:cubicBezTo>
                    <a:pt x="4" y="0"/>
                    <a:pt x="0" y="2"/>
                    <a:pt x="2" y="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4" name="Freeform 821"/>
            <p:cNvSpPr/>
            <p:nvPr/>
          </p:nvSpPr>
          <p:spPr bwMode="auto">
            <a:xfrm>
              <a:off x="4001" y="990"/>
              <a:ext cx="116" cy="104"/>
            </a:xfrm>
            <a:custGeom>
              <a:gdLst>
                <a:gd fmla="*/ 65 w 66" name="T0"/>
                <a:gd fmla="*/ 53 h 59" name="T1"/>
                <a:gd fmla="*/ 6 w 66" name="T2"/>
                <a:gd fmla="*/ 0 h 59" name="T3"/>
                <a:gd fmla="*/ 4 w 66" name="T4"/>
                <a:gd fmla="*/ 7 h 59" name="T5"/>
                <a:gd fmla="*/ 36 w 66" name="T6"/>
                <a:gd fmla="*/ 29 h 59" name="T7"/>
                <a:gd fmla="*/ 60 w 66" name="T8"/>
                <a:gd fmla="*/ 57 h 59" name="T9"/>
                <a:gd fmla="*/ 65 w 66" name="T10"/>
                <a:gd fmla="*/ 53 h 59" name="T11"/>
              </a:gdLst>
              <a:cxnLst>
                <a:cxn ang="0">
                  <a:pos x="T0" y="T1"/>
                </a:cxn>
                <a:cxn ang="0">
                  <a:pos x="T2" y="T3"/>
                </a:cxn>
                <a:cxn ang="0">
                  <a:pos x="T4" y="T5"/>
                </a:cxn>
                <a:cxn ang="0">
                  <a:pos x="T6" y="T7"/>
                </a:cxn>
                <a:cxn ang="0">
                  <a:pos x="T8" y="T9"/>
                </a:cxn>
                <a:cxn ang="0">
                  <a:pos x="T10" y="T11"/>
                </a:cxn>
              </a:cxnLst>
              <a:rect b="b" l="0" r="r" t="0"/>
              <a:pathLst>
                <a:path h="59" w="66">
                  <a:moveTo>
                    <a:pt x="65" y="53"/>
                  </a:moveTo>
                  <a:cubicBezTo>
                    <a:pt x="56" y="30"/>
                    <a:pt x="31" y="6"/>
                    <a:pt x="6" y="0"/>
                  </a:cubicBezTo>
                  <a:cubicBezTo>
                    <a:pt x="2" y="0"/>
                    <a:pt x="0" y="5"/>
                    <a:pt x="4" y="7"/>
                  </a:cubicBezTo>
                  <a:cubicBezTo>
                    <a:pt x="14" y="15"/>
                    <a:pt x="26" y="20"/>
                    <a:pt x="36" y="29"/>
                  </a:cubicBezTo>
                  <a:cubicBezTo>
                    <a:pt x="45" y="37"/>
                    <a:pt x="52" y="47"/>
                    <a:pt x="60" y="57"/>
                  </a:cubicBezTo>
                  <a:cubicBezTo>
                    <a:pt x="62" y="59"/>
                    <a:pt x="66" y="56"/>
                    <a:pt x="65" y="5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5" name="Freeform 822"/>
            <p:cNvSpPr/>
            <p:nvPr/>
          </p:nvSpPr>
          <p:spPr bwMode="auto">
            <a:xfrm>
              <a:off x="3959" y="828"/>
              <a:ext cx="351" cy="79"/>
            </a:xfrm>
            <a:custGeom>
              <a:gdLst>
                <a:gd fmla="*/ 7 w 200" name="T0"/>
                <a:gd fmla="*/ 42 h 45" name="T1"/>
                <a:gd fmla="*/ 195 w 200" name="T2"/>
                <a:gd fmla="*/ 33 h 45" name="T3"/>
                <a:gd fmla="*/ 198 w 200" name="T4"/>
                <a:gd fmla="*/ 28 h 45" name="T5"/>
                <a:gd fmla="*/ 152 w 200" name="T6"/>
                <a:gd fmla="*/ 11 h 45" name="T7"/>
                <a:gd fmla="*/ 92 w 200" name="T8"/>
                <a:gd fmla="*/ 4 h 45" name="T9"/>
                <a:gd fmla="*/ 3 w 200" name="T10"/>
                <a:gd fmla="*/ 38 h 45" name="T11"/>
                <a:gd fmla="*/ 7 w 200" name="T12"/>
                <a:gd fmla="*/ 42 h 45" name="T13"/>
              </a:gdLst>
              <a:cxnLst>
                <a:cxn ang="0">
                  <a:pos x="T0" y="T1"/>
                </a:cxn>
                <a:cxn ang="0">
                  <a:pos x="T2" y="T3"/>
                </a:cxn>
                <a:cxn ang="0">
                  <a:pos x="T4" y="T5"/>
                </a:cxn>
                <a:cxn ang="0">
                  <a:pos x="T6" y="T7"/>
                </a:cxn>
                <a:cxn ang="0">
                  <a:pos x="T8" y="T9"/>
                </a:cxn>
                <a:cxn ang="0">
                  <a:pos x="T10" y="T11"/>
                </a:cxn>
                <a:cxn ang="0">
                  <a:pos x="T12" y="T13"/>
                </a:cxn>
              </a:cxnLst>
              <a:rect b="b" l="0" r="r" t="0"/>
              <a:pathLst>
                <a:path h="45" w="200">
                  <a:moveTo>
                    <a:pt x="7" y="42"/>
                  </a:moveTo>
                  <a:cubicBezTo>
                    <a:pt x="61" y="0"/>
                    <a:pt x="135" y="11"/>
                    <a:pt x="195" y="33"/>
                  </a:cubicBezTo>
                  <a:cubicBezTo>
                    <a:pt x="198" y="35"/>
                    <a:pt x="200" y="30"/>
                    <a:pt x="198" y="28"/>
                  </a:cubicBezTo>
                  <a:cubicBezTo>
                    <a:pt x="187" y="16"/>
                    <a:pt x="167" y="14"/>
                    <a:pt x="152" y="11"/>
                  </a:cubicBezTo>
                  <a:cubicBezTo>
                    <a:pt x="132" y="7"/>
                    <a:pt x="112" y="4"/>
                    <a:pt x="92" y="4"/>
                  </a:cubicBezTo>
                  <a:cubicBezTo>
                    <a:pt x="59" y="4"/>
                    <a:pt x="27" y="14"/>
                    <a:pt x="3" y="38"/>
                  </a:cubicBezTo>
                  <a:cubicBezTo>
                    <a:pt x="0" y="41"/>
                    <a:pt x="4" y="45"/>
                    <a:pt x="7" y="4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6" name="Freeform 823"/>
            <p:cNvSpPr/>
            <p:nvPr/>
          </p:nvSpPr>
          <p:spPr bwMode="auto">
            <a:xfrm>
              <a:off x="4168" y="721"/>
              <a:ext cx="158" cy="74"/>
            </a:xfrm>
            <a:custGeom>
              <a:gdLst>
                <a:gd fmla="*/ 4 w 90" name="T0"/>
                <a:gd fmla="*/ 7 h 42" name="T1"/>
                <a:gd fmla="*/ 86 w 90" name="T2"/>
                <a:gd fmla="*/ 30 h 42" name="T3"/>
                <a:gd fmla="*/ 85 w 90" name="T4"/>
                <a:gd fmla="*/ 23 h 42" name="T5"/>
                <a:gd fmla="*/ 39 w 90" name="T6"/>
                <a:gd fmla="*/ 16 h 42" name="T7"/>
                <a:gd fmla="*/ 7 w 90" name="T8"/>
                <a:gd fmla="*/ 0 h 42" name="T9"/>
                <a:gd fmla="*/ 4 w 90" name="T10"/>
                <a:gd fmla="*/ 7 h 42" name="T11"/>
              </a:gdLst>
              <a:cxnLst>
                <a:cxn ang="0">
                  <a:pos x="T0" y="T1"/>
                </a:cxn>
                <a:cxn ang="0">
                  <a:pos x="T2" y="T3"/>
                </a:cxn>
                <a:cxn ang="0">
                  <a:pos x="T4" y="T5"/>
                </a:cxn>
                <a:cxn ang="0">
                  <a:pos x="T6" y="T7"/>
                </a:cxn>
                <a:cxn ang="0">
                  <a:pos x="T8" y="T9"/>
                </a:cxn>
                <a:cxn ang="0">
                  <a:pos x="T10" y="T11"/>
                </a:cxn>
              </a:cxnLst>
              <a:rect b="b" l="0" r="r" t="0"/>
              <a:pathLst>
                <a:path h="42" w="90">
                  <a:moveTo>
                    <a:pt x="4" y="7"/>
                  </a:moveTo>
                  <a:cubicBezTo>
                    <a:pt x="30" y="18"/>
                    <a:pt x="56" y="42"/>
                    <a:pt x="86" y="30"/>
                  </a:cubicBezTo>
                  <a:cubicBezTo>
                    <a:pt x="90" y="28"/>
                    <a:pt x="89" y="23"/>
                    <a:pt x="85" y="23"/>
                  </a:cubicBezTo>
                  <a:cubicBezTo>
                    <a:pt x="69" y="22"/>
                    <a:pt x="54" y="23"/>
                    <a:pt x="39" y="16"/>
                  </a:cubicBezTo>
                  <a:cubicBezTo>
                    <a:pt x="28" y="11"/>
                    <a:pt x="19" y="3"/>
                    <a:pt x="7" y="0"/>
                  </a:cubicBezTo>
                  <a:cubicBezTo>
                    <a:pt x="3" y="0"/>
                    <a:pt x="0" y="5"/>
                    <a:pt x="4" y="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7" name="Freeform 824"/>
            <p:cNvSpPr/>
            <p:nvPr/>
          </p:nvSpPr>
          <p:spPr bwMode="auto">
            <a:xfrm>
              <a:off x="4333" y="865"/>
              <a:ext cx="361" cy="64"/>
            </a:xfrm>
            <a:custGeom>
              <a:gdLst>
                <a:gd fmla="*/ 3 w 205" name="T0"/>
                <a:gd fmla="*/ 8 h 36" name="T1"/>
                <a:gd fmla="*/ 75 w 205" name="T2"/>
                <a:gd fmla="*/ 23 h 36" name="T3"/>
                <a:gd fmla="*/ 137 w 205" name="T4"/>
                <a:gd fmla="*/ 16 h 36" name="T5"/>
                <a:gd fmla="*/ 200 w 205" name="T6"/>
                <a:gd fmla="*/ 29 h 36" name="T7"/>
                <a:gd fmla="*/ 202 w 205" name="T8"/>
                <a:gd fmla="*/ 21 h 36" name="T9"/>
                <a:gd fmla="*/ 113 w 205" name="T10"/>
                <a:gd fmla="*/ 4 h 36" name="T11"/>
                <a:gd fmla="*/ 71 w 205" name="T12"/>
                <a:gd fmla="*/ 11 h 36" name="T13"/>
                <a:gd fmla="*/ 9 w 205" name="T14"/>
                <a:gd fmla="*/ 4 h 36" name="T15"/>
                <a:gd fmla="*/ 3 w 205" name="T16"/>
                <a:gd fmla="*/ 8 h 3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6" w="205">
                  <a:moveTo>
                    <a:pt x="3" y="8"/>
                  </a:moveTo>
                  <a:cubicBezTo>
                    <a:pt x="16" y="36"/>
                    <a:pt x="50" y="29"/>
                    <a:pt x="75" y="23"/>
                  </a:cubicBezTo>
                  <a:cubicBezTo>
                    <a:pt x="95" y="17"/>
                    <a:pt x="116" y="15"/>
                    <a:pt x="137" y="16"/>
                  </a:cubicBezTo>
                  <a:cubicBezTo>
                    <a:pt x="159" y="17"/>
                    <a:pt x="178" y="26"/>
                    <a:pt x="200" y="29"/>
                  </a:cubicBezTo>
                  <a:cubicBezTo>
                    <a:pt x="205" y="30"/>
                    <a:pt x="205" y="23"/>
                    <a:pt x="202" y="21"/>
                  </a:cubicBezTo>
                  <a:cubicBezTo>
                    <a:pt x="180" y="4"/>
                    <a:pt x="140" y="2"/>
                    <a:pt x="113" y="4"/>
                  </a:cubicBezTo>
                  <a:cubicBezTo>
                    <a:pt x="99" y="5"/>
                    <a:pt x="85" y="8"/>
                    <a:pt x="71" y="11"/>
                  </a:cubicBezTo>
                  <a:cubicBezTo>
                    <a:pt x="50" y="17"/>
                    <a:pt x="25" y="25"/>
                    <a:pt x="9" y="4"/>
                  </a:cubicBezTo>
                  <a:cubicBezTo>
                    <a:pt x="6" y="0"/>
                    <a:pt x="0" y="3"/>
                    <a:pt x="3" y="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8" name="Freeform 825"/>
            <p:cNvSpPr/>
            <p:nvPr/>
          </p:nvSpPr>
          <p:spPr bwMode="auto">
            <a:xfrm>
              <a:off x="4662" y="900"/>
              <a:ext cx="206" cy="215"/>
            </a:xfrm>
            <a:custGeom>
              <a:gdLst>
                <a:gd fmla="*/ 3 w 117" name="T0"/>
                <a:gd fmla="*/ 6 h 122" name="T1"/>
                <a:gd fmla="*/ 64 w 117" name="T2"/>
                <a:gd fmla="*/ 59 h 122" name="T3"/>
                <a:gd fmla="*/ 110 w 117" name="T4"/>
                <a:gd fmla="*/ 120 h 122" name="T5"/>
                <a:gd fmla="*/ 116 w 117" name="T6"/>
                <a:gd fmla="*/ 117 h 122" name="T7"/>
                <a:gd fmla="*/ 69 w 117" name="T8"/>
                <a:gd fmla="*/ 49 h 122" name="T9"/>
                <a:gd fmla="*/ 5 w 117" name="T10"/>
                <a:gd fmla="*/ 1 h 122" name="T11"/>
                <a:gd fmla="*/ 3 w 117" name="T12"/>
                <a:gd fmla="*/ 6 h 122" name="T13"/>
              </a:gdLst>
              <a:cxnLst>
                <a:cxn ang="0">
                  <a:pos x="T0" y="T1"/>
                </a:cxn>
                <a:cxn ang="0">
                  <a:pos x="T2" y="T3"/>
                </a:cxn>
                <a:cxn ang="0">
                  <a:pos x="T4" y="T5"/>
                </a:cxn>
                <a:cxn ang="0">
                  <a:pos x="T6" y="T7"/>
                </a:cxn>
                <a:cxn ang="0">
                  <a:pos x="T8" y="T9"/>
                </a:cxn>
                <a:cxn ang="0">
                  <a:pos x="T10" y="T11"/>
                </a:cxn>
                <a:cxn ang="0">
                  <a:pos x="T12" y="T13"/>
                </a:cxn>
              </a:cxnLst>
              <a:rect b="b" l="0" r="r" t="0"/>
              <a:pathLst>
                <a:path h="122" w="117">
                  <a:moveTo>
                    <a:pt x="3" y="6"/>
                  </a:moveTo>
                  <a:cubicBezTo>
                    <a:pt x="25" y="22"/>
                    <a:pt x="46" y="38"/>
                    <a:pt x="64" y="59"/>
                  </a:cubicBezTo>
                  <a:cubicBezTo>
                    <a:pt x="79" y="78"/>
                    <a:pt x="91" y="105"/>
                    <a:pt x="110" y="120"/>
                  </a:cubicBezTo>
                  <a:cubicBezTo>
                    <a:pt x="113" y="122"/>
                    <a:pt x="117" y="120"/>
                    <a:pt x="116" y="117"/>
                  </a:cubicBezTo>
                  <a:cubicBezTo>
                    <a:pt x="110" y="93"/>
                    <a:pt x="86" y="67"/>
                    <a:pt x="69" y="49"/>
                  </a:cubicBezTo>
                  <a:cubicBezTo>
                    <a:pt x="52" y="29"/>
                    <a:pt x="30" y="10"/>
                    <a:pt x="5" y="1"/>
                  </a:cubicBezTo>
                  <a:cubicBezTo>
                    <a:pt x="2" y="0"/>
                    <a:pt x="0" y="5"/>
                    <a:pt x="3" y="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29" name="Freeform 826"/>
            <p:cNvSpPr/>
            <p:nvPr/>
          </p:nvSpPr>
          <p:spPr bwMode="auto">
            <a:xfrm>
              <a:off x="4776" y="1090"/>
              <a:ext cx="246" cy="116"/>
            </a:xfrm>
            <a:custGeom>
              <a:gdLst>
                <a:gd fmla="*/ 7 w 140" name="T0"/>
                <a:gd fmla="*/ 62 h 66" name="T1"/>
                <a:gd fmla="*/ 53 w 140" name="T2"/>
                <a:gd fmla="*/ 18 h 66" name="T3"/>
                <a:gd fmla="*/ 132 w 140" name="T4"/>
                <a:gd fmla="*/ 26 h 66" name="T5"/>
                <a:gd fmla="*/ 135 w 140" name="T6"/>
                <a:gd fmla="*/ 17 h 66" name="T7"/>
                <a:gd fmla="*/ 47 w 140" name="T8"/>
                <a:gd fmla="*/ 9 h 66" name="T9"/>
                <a:gd fmla="*/ 2 w 140" name="T10"/>
                <a:gd fmla="*/ 59 h 66" name="T11"/>
                <a:gd fmla="*/ 7 w 140" name="T12"/>
                <a:gd fmla="*/ 62 h 66" name="T13"/>
              </a:gdLst>
              <a:cxnLst>
                <a:cxn ang="0">
                  <a:pos x="T0" y="T1"/>
                </a:cxn>
                <a:cxn ang="0">
                  <a:pos x="T2" y="T3"/>
                </a:cxn>
                <a:cxn ang="0">
                  <a:pos x="T4" y="T5"/>
                </a:cxn>
                <a:cxn ang="0">
                  <a:pos x="T6" y="T7"/>
                </a:cxn>
                <a:cxn ang="0">
                  <a:pos x="T8" y="T9"/>
                </a:cxn>
                <a:cxn ang="0">
                  <a:pos x="T10" y="T11"/>
                </a:cxn>
                <a:cxn ang="0">
                  <a:pos x="T12" y="T13"/>
                </a:cxn>
              </a:cxnLst>
              <a:rect b="b" l="0" r="r" t="0"/>
              <a:pathLst>
                <a:path h="66" w="140">
                  <a:moveTo>
                    <a:pt x="7" y="62"/>
                  </a:moveTo>
                  <a:cubicBezTo>
                    <a:pt x="19" y="44"/>
                    <a:pt x="31" y="23"/>
                    <a:pt x="53" y="18"/>
                  </a:cubicBezTo>
                  <a:cubicBezTo>
                    <a:pt x="80" y="11"/>
                    <a:pt x="105" y="21"/>
                    <a:pt x="132" y="26"/>
                  </a:cubicBezTo>
                  <a:cubicBezTo>
                    <a:pt x="137" y="26"/>
                    <a:pt x="140" y="20"/>
                    <a:pt x="135" y="17"/>
                  </a:cubicBezTo>
                  <a:cubicBezTo>
                    <a:pt x="112" y="3"/>
                    <a:pt x="73" y="0"/>
                    <a:pt x="47" y="9"/>
                  </a:cubicBezTo>
                  <a:cubicBezTo>
                    <a:pt x="25" y="16"/>
                    <a:pt x="11" y="39"/>
                    <a:pt x="2" y="59"/>
                  </a:cubicBezTo>
                  <a:cubicBezTo>
                    <a:pt x="0" y="63"/>
                    <a:pt x="5" y="66"/>
                    <a:pt x="7" y="6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0" name="Freeform 827"/>
            <p:cNvSpPr/>
            <p:nvPr/>
          </p:nvSpPr>
          <p:spPr bwMode="auto">
            <a:xfrm>
              <a:off x="4998" y="1117"/>
              <a:ext cx="130" cy="154"/>
            </a:xfrm>
            <a:custGeom>
              <a:gdLst>
                <a:gd fmla="*/ 5 w 74" name="T0"/>
                <a:gd fmla="*/ 10 h 88" name="T1"/>
                <a:gd fmla="*/ 26 w 74" name="T2"/>
                <a:gd fmla="*/ 26 h 88" name="T3"/>
                <a:gd fmla="*/ 42 w 74" name="T4"/>
                <a:gd fmla="*/ 43 h 88" name="T5"/>
                <a:gd fmla="*/ 68 w 74" name="T6"/>
                <a:gd fmla="*/ 85 h 88" name="T7"/>
                <a:gd fmla="*/ 74 w 74" name="T8"/>
                <a:gd fmla="*/ 83 h 88" name="T9"/>
                <a:gd fmla="*/ 46 w 74" name="T10"/>
                <a:gd fmla="*/ 32 h 88" name="T11"/>
                <a:gd fmla="*/ 4 w 74" name="T12"/>
                <a:gd fmla="*/ 3 h 88" name="T13"/>
                <a:gd fmla="*/ 5 w 74" name="T14"/>
                <a:gd fmla="*/ 10 h 8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88" w="74">
                  <a:moveTo>
                    <a:pt x="5" y="10"/>
                  </a:moveTo>
                  <a:cubicBezTo>
                    <a:pt x="13" y="10"/>
                    <a:pt x="21" y="21"/>
                    <a:pt x="26" y="26"/>
                  </a:cubicBezTo>
                  <a:cubicBezTo>
                    <a:pt x="32" y="31"/>
                    <a:pt x="37" y="37"/>
                    <a:pt x="42" y="43"/>
                  </a:cubicBezTo>
                  <a:cubicBezTo>
                    <a:pt x="54" y="56"/>
                    <a:pt x="59" y="70"/>
                    <a:pt x="68" y="85"/>
                  </a:cubicBezTo>
                  <a:cubicBezTo>
                    <a:pt x="69" y="88"/>
                    <a:pt x="74" y="87"/>
                    <a:pt x="74" y="83"/>
                  </a:cubicBezTo>
                  <a:cubicBezTo>
                    <a:pt x="74" y="64"/>
                    <a:pt x="59" y="46"/>
                    <a:pt x="46" y="32"/>
                  </a:cubicBezTo>
                  <a:cubicBezTo>
                    <a:pt x="37" y="23"/>
                    <a:pt x="19" y="0"/>
                    <a:pt x="4" y="3"/>
                  </a:cubicBezTo>
                  <a:cubicBezTo>
                    <a:pt x="0" y="4"/>
                    <a:pt x="2" y="9"/>
                    <a:pt x="5" y="1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1" name="Freeform 828"/>
            <p:cNvSpPr/>
            <p:nvPr/>
          </p:nvSpPr>
          <p:spPr bwMode="auto">
            <a:xfrm>
              <a:off x="5186" y="1384"/>
              <a:ext cx="125" cy="91"/>
            </a:xfrm>
            <a:custGeom>
              <a:gdLst>
                <a:gd fmla="*/ 3 w 71" name="T0"/>
                <a:gd fmla="*/ 7 h 52" name="T1"/>
                <a:gd fmla="*/ 28 w 71" name="T2"/>
                <a:gd fmla="*/ 29 h 52" name="T3"/>
                <a:gd fmla="*/ 42 w 71" name="T4"/>
                <a:gd fmla="*/ 35 h 52" name="T5"/>
                <a:gd fmla="*/ 60 w 71" name="T6"/>
                <a:gd fmla="*/ 49 h 52" name="T7"/>
                <a:gd fmla="*/ 67 w 71" name="T8"/>
                <a:gd fmla="*/ 48 h 52" name="T9"/>
                <a:gd fmla="*/ 51 w 71" name="T10"/>
                <a:gd fmla="*/ 27 h 52" name="T11"/>
                <a:gd fmla="*/ 9 w 71" name="T12"/>
                <a:gd fmla="*/ 2 h 52" name="T13"/>
                <a:gd fmla="*/ 3 w 71" name="T14"/>
                <a:gd fmla="*/ 7 h 5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2" w="71">
                  <a:moveTo>
                    <a:pt x="3" y="7"/>
                  </a:moveTo>
                  <a:cubicBezTo>
                    <a:pt x="10" y="16"/>
                    <a:pt x="18" y="23"/>
                    <a:pt x="28" y="29"/>
                  </a:cubicBezTo>
                  <a:cubicBezTo>
                    <a:pt x="33" y="31"/>
                    <a:pt x="38" y="33"/>
                    <a:pt x="42" y="35"/>
                  </a:cubicBezTo>
                  <a:cubicBezTo>
                    <a:pt x="51" y="38"/>
                    <a:pt x="55" y="43"/>
                    <a:pt x="60" y="49"/>
                  </a:cubicBezTo>
                  <a:cubicBezTo>
                    <a:pt x="62" y="52"/>
                    <a:pt x="66" y="50"/>
                    <a:pt x="67" y="48"/>
                  </a:cubicBezTo>
                  <a:cubicBezTo>
                    <a:pt x="71" y="37"/>
                    <a:pt x="59" y="30"/>
                    <a:pt x="51" y="27"/>
                  </a:cubicBezTo>
                  <a:cubicBezTo>
                    <a:pt x="34" y="20"/>
                    <a:pt x="21" y="15"/>
                    <a:pt x="9" y="2"/>
                  </a:cubicBezTo>
                  <a:cubicBezTo>
                    <a:pt x="6" y="0"/>
                    <a:pt x="0" y="3"/>
                    <a:pt x="3" y="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2" name="Freeform 829"/>
            <p:cNvSpPr/>
            <p:nvPr/>
          </p:nvSpPr>
          <p:spPr bwMode="auto">
            <a:xfrm>
              <a:off x="5270" y="1393"/>
              <a:ext cx="30" cy="65"/>
            </a:xfrm>
            <a:custGeom>
              <a:gdLst>
                <a:gd fmla="*/ 13 w 17" name="T0"/>
                <a:gd fmla="*/ 33 h 37" name="T1"/>
                <a:gd fmla="*/ 12 w 17" name="T2"/>
                <a:gd fmla="*/ 19 h 37" name="T3"/>
                <a:gd fmla="*/ 16 w 17" name="T4"/>
                <a:gd fmla="*/ 5 h 37" name="T5"/>
                <a:gd fmla="*/ 10 w 17" name="T6"/>
                <a:gd fmla="*/ 2 h 37" name="T7"/>
                <a:gd fmla="*/ 6 w 17" name="T8"/>
                <a:gd fmla="*/ 35 h 37" name="T9"/>
                <a:gd fmla="*/ 13 w 17" name="T10"/>
                <a:gd fmla="*/ 33 h 37" name="T11"/>
              </a:gdLst>
              <a:cxnLst>
                <a:cxn ang="0">
                  <a:pos x="T0" y="T1"/>
                </a:cxn>
                <a:cxn ang="0">
                  <a:pos x="T2" y="T3"/>
                </a:cxn>
                <a:cxn ang="0">
                  <a:pos x="T4" y="T5"/>
                </a:cxn>
                <a:cxn ang="0">
                  <a:pos x="T6" y="T7"/>
                </a:cxn>
                <a:cxn ang="0">
                  <a:pos x="T8" y="T9"/>
                </a:cxn>
                <a:cxn ang="0">
                  <a:pos x="T10" y="T11"/>
                </a:cxn>
              </a:cxnLst>
              <a:rect b="b" l="0" r="r" t="0"/>
              <a:pathLst>
                <a:path h="37" w="17">
                  <a:moveTo>
                    <a:pt x="13" y="33"/>
                  </a:moveTo>
                  <a:cubicBezTo>
                    <a:pt x="12" y="28"/>
                    <a:pt x="11" y="24"/>
                    <a:pt x="12" y="19"/>
                  </a:cubicBezTo>
                  <a:cubicBezTo>
                    <a:pt x="12" y="14"/>
                    <a:pt x="14" y="10"/>
                    <a:pt x="16" y="5"/>
                  </a:cubicBezTo>
                  <a:cubicBezTo>
                    <a:pt x="17" y="2"/>
                    <a:pt x="12" y="0"/>
                    <a:pt x="10" y="2"/>
                  </a:cubicBezTo>
                  <a:cubicBezTo>
                    <a:pt x="1" y="9"/>
                    <a:pt x="0" y="26"/>
                    <a:pt x="6" y="35"/>
                  </a:cubicBezTo>
                  <a:cubicBezTo>
                    <a:pt x="8" y="37"/>
                    <a:pt x="13" y="37"/>
                    <a:pt x="13" y="3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3" name="Freeform 830"/>
            <p:cNvSpPr/>
            <p:nvPr/>
          </p:nvSpPr>
          <p:spPr bwMode="auto">
            <a:xfrm>
              <a:off x="5400" y="1592"/>
              <a:ext cx="65" cy="163"/>
            </a:xfrm>
            <a:custGeom>
              <a:gdLst>
                <a:gd fmla="*/ 3 w 37" name="T0"/>
                <a:gd fmla="*/ 8 h 93" name="T1"/>
                <a:gd fmla="*/ 22 w 37" name="T2"/>
                <a:gd fmla="*/ 63 h 93" name="T3"/>
                <a:gd fmla="*/ 31 w 37" name="T4"/>
                <a:gd fmla="*/ 92 h 93" name="T5"/>
                <a:gd fmla="*/ 36 w 37" name="T6"/>
                <a:gd fmla="*/ 88 h 93" name="T7"/>
                <a:gd fmla="*/ 9 w 37" name="T8"/>
                <a:gd fmla="*/ 3 h 93" name="T9"/>
                <a:gd fmla="*/ 3 w 37" name="T10"/>
                <a:gd fmla="*/ 8 h 93" name="T11"/>
              </a:gdLst>
              <a:cxnLst>
                <a:cxn ang="0">
                  <a:pos x="T0" y="T1"/>
                </a:cxn>
                <a:cxn ang="0">
                  <a:pos x="T2" y="T3"/>
                </a:cxn>
                <a:cxn ang="0">
                  <a:pos x="T4" y="T5"/>
                </a:cxn>
                <a:cxn ang="0">
                  <a:pos x="T6" y="T7"/>
                </a:cxn>
                <a:cxn ang="0">
                  <a:pos x="T8" y="T9"/>
                </a:cxn>
                <a:cxn ang="0">
                  <a:pos x="T10" y="T11"/>
                </a:cxn>
              </a:cxnLst>
              <a:rect b="b" l="0" r="r" t="0"/>
              <a:pathLst>
                <a:path h="93" w="37">
                  <a:moveTo>
                    <a:pt x="3" y="8"/>
                  </a:moveTo>
                  <a:cubicBezTo>
                    <a:pt x="15" y="24"/>
                    <a:pt x="21" y="42"/>
                    <a:pt x="22" y="63"/>
                  </a:cubicBezTo>
                  <a:cubicBezTo>
                    <a:pt x="22" y="73"/>
                    <a:pt x="21" y="85"/>
                    <a:pt x="31" y="92"/>
                  </a:cubicBezTo>
                  <a:cubicBezTo>
                    <a:pt x="33" y="93"/>
                    <a:pt x="37" y="91"/>
                    <a:pt x="36" y="88"/>
                  </a:cubicBezTo>
                  <a:cubicBezTo>
                    <a:pt x="29" y="58"/>
                    <a:pt x="34" y="25"/>
                    <a:pt x="9" y="3"/>
                  </a:cubicBezTo>
                  <a:cubicBezTo>
                    <a:pt x="6" y="0"/>
                    <a:pt x="0" y="4"/>
                    <a:pt x="3" y="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4" name="Freeform 831"/>
            <p:cNvSpPr/>
            <p:nvPr/>
          </p:nvSpPr>
          <p:spPr bwMode="auto">
            <a:xfrm>
              <a:off x="5439" y="1701"/>
              <a:ext cx="61" cy="29"/>
            </a:xfrm>
            <a:custGeom>
              <a:gdLst>
                <a:gd fmla="*/ 32 w 35" name="T0"/>
                <a:gd fmla="*/ 7 h 17" name="T1"/>
                <a:gd fmla="*/ 2 w 35" name="T2"/>
                <a:gd fmla="*/ 11 h 17" name="T3"/>
                <a:gd fmla="*/ 5 w 35" name="T4"/>
                <a:gd fmla="*/ 16 h 17" name="T5"/>
                <a:gd fmla="*/ 17 w 35" name="T6"/>
                <a:gd fmla="*/ 12 h 17" name="T7"/>
                <a:gd fmla="*/ 29 w 35" name="T8"/>
                <a:gd fmla="*/ 13 h 17" name="T9"/>
                <a:gd fmla="*/ 32 w 35" name="T10"/>
                <a:gd fmla="*/ 7 h 17" name="T11"/>
              </a:gdLst>
              <a:cxnLst>
                <a:cxn ang="0">
                  <a:pos x="T0" y="T1"/>
                </a:cxn>
                <a:cxn ang="0">
                  <a:pos x="T2" y="T3"/>
                </a:cxn>
                <a:cxn ang="0">
                  <a:pos x="T4" y="T5"/>
                </a:cxn>
                <a:cxn ang="0">
                  <a:pos x="T6" y="T7"/>
                </a:cxn>
                <a:cxn ang="0">
                  <a:pos x="T8" y="T9"/>
                </a:cxn>
                <a:cxn ang="0">
                  <a:pos x="T10" y="T11"/>
                </a:cxn>
              </a:cxnLst>
              <a:rect b="b" l="0" r="r" t="0"/>
              <a:pathLst>
                <a:path h="17" w="35">
                  <a:moveTo>
                    <a:pt x="32" y="7"/>
                  </a:moveTo>
                  <a:cubicBezTo>
                    <a:pt x="24" y="0"/>
                    <a:pt x="7" y="0"/>
                    <a:pt x="2" y="11"/>
                  </a:cubicBezTo>
                  <a:cubicBezTo>
                    <a:pt x="0" y="13"/>
                    <a:pt x="2" y="17"/>
                    <a:pt x="5" y="16"/>
                  </a:cubicBezTo>
                  <a:cubicBezTo>
                    <a:pt x="9" y="15"/>
                    <a:pt x="13" y="13"/>
                    <a:pt x="17" y="12"/>
                  </a:cubicBezTo>
                  <a:cubicBezTo>
                    <a:pt x="21" y="12"/>
                    <a:pt x="25" y="12"/>
                    <a:pt x="29" y="13"/>
                  </a:cubicBezTo>
                  <a:cubicBezTo>
                    <a:pt x="32" y="14"/>
                    <a:pt x="35" y="10"/>
                    <a:pt x="32" y="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5" name="Freeform 832"/>
            <p:cNvSpPr/>
            <p:nvPr/>
          </p:nvSpPr>
          <p:spPr bwMode="auto">
            <a:xfrm>
              <a:off x="5330" y="1463"/>
              <a:ext cx="114" cy="34"/>
            </a:xfrm>
            <a:custGeom>
              <a:gdLst>
                <a:gd fmla="*/ 61 w 65" name="T0"/>
                <a:gd fmla="*/ 12 h 19" name="T1"/>
                <a:gd fmla="*/ 3 w 65" name="T2"/>
                <a:gd fmla="*/ 13 h 19" name="T3"/>
                <a:gd fmla="*/ 6 w 65" name="T4"/>
                <a:gd fmla="*/ 19 h 19" name="T5"/>
                <a:gd fmla="*/ 59 w 65" name="T6"/>
                <a:gd fmla="*/ 18 h 19" name="T7"/>
                <a:gd fmla="*/ 61 w 65" name="T8"/>
                <a:gd fmla="*/ 12 h 19" name="T9"/>
              </a:gdLst>
              <a:cxnLst>
                <a:cxn ang="0">
                  <a:pos x="T0" y="T1"/>
                </a:cxn>
                <a:cxn ang="0">
                  <a:pos x="T2" y="T3"/>
                </a:cxn>
                <a:cxn ang="0">
                  <a:pos x="T4" y="T5"/>
                </a:cxn>
                <a:cxn ang="0">
                  <a:pos x="T6" y="T7"/>
                </a:cxn>
                <a:cxn ang="0">
                  <a:pos x="T8" y="T9"/>
                </a:cxn>
              </a:cxnLst>
              <a:rect b="b" l="0" r="r" t="0"/>
              <a:pathLst>
                <a:path h="19" w="65">
                  <a:moveTo>
                    <a:pt x="61" y="12"/>
                  </a:moveTo>
                  <a:cubicBezTo>
                    <a:pt x="45" y="0"/>
                    <a:pt x="19" y="0"/>
                    <a:pt x="3" y="13"/>
                  </a:cubicBezTo>
                  <a:cubicBezTo>
                    <a:pt x="0" y="15"/>
                    <a:pt x="3" y="19"/>
                    <a:pt x="6" y="19"/>
                  </a:cubicBezTo>
                  <a:cubicBezTo>
                    <a:pt x="25" y="14"/>
                    <a:pt x="40" y="13"/>
                    <a:pt x="59" y="18"/>
                  </a:cubicBezTo>
                  <a:cubicBezTo>
                    <a:pt x="63" y="19"/>
                    <a:pt x="65" y="14"/>
                    <a:pt x="61" y="1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6" name="Freeform 833"/>
            <p:cNvSpPr/>
            <p:nvPr/>
          </p:nvSpPr>
          <p:spPr bwMode="auto">
            <a:xfrm>
              <a:off x="5460" y="1824"/>
              <a:ext cx="167" cy="52"/>
            </a:xfrm>
            <a:custGeom>
              <a:gdLst>
                <a:gd fmla="*/ 90 w 95" name="T0"/>
                <a:gd fmla="*/ 21 h 30" name="T1"/>
                <a:gd fmla="*/ 3 w 95" name="T2"/>
                <a:gd fmla="*/ 7 h 30" name="T3"/>
                <a:gd fmla="*/ 3 w 95" name="T4"/>
                <a:gd fmla="*/ 14 h 30" name="T5"/>
                <a:gd fmla="*/ 45 w 95" name="T6"/>
                <a:gd fmla="*/ 20 h 30" name="T7"/>
                <a:gd fmla="*/ 87 w 95" name="T8"/>
                <a:gd fmla="*/ 29 h 30" name="T9"/>
                <a:gd fmla="*/ 90 w 95" name="T10"/>
                <a:gd fmla="*/ 21 h 30" name="T11"/>
              </a:gdLst>
              <a:cxnLst>
                <a:cxn ang="0">
                  <a:pos x="T0" y="T1"/>
                </a:cxn>
                <a:cxn ang="0">
                  <a:pos x="T2" y="T3"/>
                </a:cxn>
                <a:cxn ang="0">
                  <a:pos x="T4" y="T5"/>
                </a:cxn>
                <a:cxn ang="0">
                  <a:pos x="T6" y="T7"/>
                </a:cxn>
                <a:cxn ang="0">
                  <a:pos x="T8" y="T9"/>
                </a:cxn>
                <a:cxn ang="0">
                  <a:pos x="T10" y="T11"/>
                </a:cxn>
              </a:cxnLst>
              <a:rect b="b" l="0" r="r" t="0"/>
              <a:pathLst>
                <a:path h="30" w="95">
                  <a:moveTo>
                    <a:pt x="90" y="21"/>
                  </a:moveTo>
                  <a:cubicBezTo>
                    <a:pt x="66" y="10"/>
                    <a:pt x="30" y="0"/>
                    <a:pt x="3" y="7"/>
                  </a:cubicBezTo>
                  <a:cubicBezTo>
                    <a:pt x="0" y="8"/>
                    <a:pt x="0" y="13"/>
                    <a:pt x="3" y="14"/>
                  </a:cubicBezTo>
                  <a:cubicBezTo>
                    <a:pt x="17" y="18"/>
                    <a:pt x="31" y="18"/>
                    <a:pt x="45" y="20"/>
                  </a:cubicBezTo>
                  <a:cubicBezTo>
                    <a:pt x="59" y="22"/>
                    <a:pt x="73" y="26"/>
                    <a:pt x="87" y="29"/>
                  </a:cubicBezTo>
                  <a:cubicBezTo>
                    <a:pt x="92" y="30"/>
                    <a:pt x="95" y="23"/>
                    <a:pt x="90" y="2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7" name="Freeform 834"/>
            <p:cNvSpPr/>
            <p:nvPr/>
          </p:nvSpPr>
          <p:spPr bwMode="auto">
            <a:xfrm>
              <a:off x="4646" y="1027"/>
              <a:ext cx="25" cy="81"/>
            </a:xfrm>
            <a:custGeom>
              <a:gdLst>
                <a:gd fmla="*/ 3 w 14" name="T0"/>
                <a:gd fmla="*/ 5 h 46" name="T1"/>
                <a:gd fmla="*/ 4 w 14" name="T2"/>
                <a:gd fmla="*/ 24 h 46" name="T3"/>
                <a:gd fmla="*/ 0 w 14" name="T4"/>
                <a:gd fmla="*/ 42 h 46" name="T5"/>
                <a:gd fmla="*/ 7 w 14" name="T6"/>
                <a:gd fmla="*/ 44 h 46" name="T7"/>
                <a:gd fmla="*/ 11 w 14" name="T8"/>
                <a:gd fmla="*/ 4 h 46" name="T9"/>
                <a:gd fmla="*/ 3 w 14" name="T10"/>
                <a:gd fmla="*/ 5 h 46" name="T11"/>
              </a:gdLst>
              <a:cxnLst>
                <a:cxn ang="0">
                  <a:pos x="T0" y="T1"/>
                </a:cxn>
                <a:cxn ang="0">
                  <a:pos x="T2" y="T3"/>
                </a:cxn>
                <a:cxn ang="0">
                  <a:pos x="T4" y="T5"/>
                </a:cxn>
                <a:cxn ang="0">
                  <a:pos x="T6" y="T7"/>
                </a:cxn>
                <a:cxn ang="0">
                  <a:pos x="T8" y="T9"/>
                </a:cxn>
                <a:cxn ang="0">
                  <a:pos x="T10" y="T11"/>
                </a:cxn>
              </a:cxnLst>
              <a:rect b="b" l="0" r="r" t="0"/>
              <a:pathLst>
                <a:path h="46" w="14">
                  <a:moveTo>
                    <a:pt x="3" y="5"/>
                  </a:moveTo>
                  <a:cubicBezTo>
                    <a:pt x="4" y="11"/>
                    <a:pt x="4" y="18"/>
                    <a:pt x="4" y="24"/>
                  </a:cubicBezTo>
                  <a:cubicBezTo>
                    <a:pt x="3" y="30"/>
                    <a:pt x="1" y="36"/>
                    <a:pt x="0" y="42"/>
                  </a:cubicBezTo>
                  <a:cubicBezTo>
                    <a:pt x="0" y="46"/>
                    <a:pt x="5" y="46"/>
                    <a:pt x="7" y="44"/>
                  </a:cubicBezTo>
                  <a:cubicBezTo>
                    <a:pt x="14" y="33"/>
                    <a:pt x="14" y="16"/>
                    <a:pt x="11" y="4"/>
                  </a:cubicBezTo>
                  <a:cubicBezTo>
                    <a:pt x="9" y="0"/>
                    <a:pt x="2" y="1"/>
                    <a:pt x="3" y="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8" name="Freeform 835"/>
            <p:cNvSpPr/>
            <p:nvPr/>
          </p:nvSpPr>
          <p:spPr bwMode="auto">
            <a:xfrm>
              <a:off x="4528" y="1090"/>
              <a:ext cx="169" cy="111"/>
            </a:xfrm>
            <a:custGeom>
              <a:gdLst>
                <a:gd fmla="*/ 94 w 96" name="T0"/>
                <a:gd fmla="*/ 11 h 63" name="T1"/>
                <a:gd fmla="*/ 42 w 96" name="T2"/>
                <a:gd fmla="*/ 16 h 63" name="T3"/>
                <a:gd fmla="*/ 1 w 96" name="T4"/>
                <a:gd fmla="*/ 57 h 63" name="T5"/>
                <a:gd fmla="*/ 7 w 96" name="T6"/>
                <a:gd fmla="*/ 60 h 63" name="T7"/>
                <a:gd fmla="*/ 91 w 96" name="T8"/>
                <a:gd fmla="*/ 16 h 63" name="T9"/>
                <a:gd fmla="*/ 94 w 96" name="T10"/>
                <a:gd fmla="*/ 11 h 63" name="T11"/>
              </a:gdLst>
              <a:cxnLst>
                <a:cxn ang="0">
                  <a:pos x="T0" y="T1"/>
                </a:cxn>
                <a:cxn ang="0">
                  <a:pos x="T2" y="T3"/>
                </a:cxn>
                <a:cxn ang="0">
                  <a:pos x="T4" y="T5"/>
                </a:cxn>
                <a:cxn ang="0">
                  <a:pos x="T6" y="T7"/>
                </a:cxn>
                <a:cxn ang="0">
                  <a:pos x="T8" y="T9"/>
                </a:cxn>
                <a:cxn ang="0">
                  <a:pos x="T10" y="T11"/>
                </a:cxn>
              </a:cxnLst>
              <a:rect b="b" l="0" r="r" t="0"/>
              <a:pathLst>
                <a:path h="62" w="96">
                  <a:moveTo>
                    <a:pt x="94" y="11"/>
                  </a:moveTo>
                  <a:cubicBezTo>
                    <a:pt x="77" y="0"/>
                    <a:pt x="58" y="6"/>
                    <a:pt x="42" y="16"/>
                  </a:cubicBezTo>
                  <a:cubicBezTo>
                    <a:pt x="27" y="25"/>
                    <a:pt x="3" y="37"/>
                    <a:pt x="1" y="57"/>
                  </a:cubicBezTo>
                  <a:cubicBezTo>
                    <a:pt x="0" y="60"/>
                    <a:pt x="4" y="63"/>
                    <a:pt x="7" y="60"/>
                  </a:cubicBezTo>
                  <a:cubicBezTo>
                    <a:pt x="26" y="37"/>
                    <a:pt x="58" y="6"/>
                    <a:pt x="91" y="16"/>
                  </a:cubicBezTo>
                  <a:cubicBezTo>
                    <a:pt x="95" y="17"/>
                    <a:pt x="96" y="13"/>
                    <a:pt x="94" y="1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39" name="Freeform 836"/>
            <p:cNvSpPr/>
            <p:nvPr/>
          </p:nvSpPr>
          <p:spPr bwMode="auto">
            <a:xfrm>
              <a:off x="4491" y="1103"/>
              <a:ext cx="67" cy="88"/>
            </a:xfrm>
            <a:custGeom>
              <a:gdLst>
                <a:gd fmla="*/ 2 w 38" name="T0"/>
                <a:gd fmla="*/ 5 h 50" name="T1"/>
                <a:gd fmla="*/ 10 w 38" name="T2"/>
                <a:gd fmla="*/ 33 h 50" name="T3"/>
                <a:gd fmla="*/ 35 w 38" name="T4"/>
                <a:gd fmla="*/ 45 h 50" name="T5"/>
                <a:gd fmla="*/ 37 w 38" name="T6"/>
                <a:gd fmla="*/ 39 h 50" name="T7"/>
                <a:gd fmla="*/ 22 w 38" name="T8"/>
                <a:gd fmla="*/ 25 h 50" name="T9"/>
                <a:gd fmla="*/ 11 w 38" name="T10"/>
                <a:gd fmla="*/ 5 h 50" name="T11"/>
                <a:gd fmla="*/ 2 w 38" name="T12"/>
                <a:gd fmla="*/ 5 h 50" name="T13"/>
              </a:gdLst>
              <a:cxnLst>
                <a:cxn ang="0">
                  <a:pos x="T0" y="T1"/>
                </a:cxn>
                <a:cxn ang="0">
                  <a:pos x="T2" y="T3"/>
                </a:cxn>
                <a:cxn ang="0">
                  <a:pos x="T4" y="T5"/>
                </a:cxn>
                <a:cxn ang="0">
                  <a:pos x="T6" y="T7"/>
                </a:cxn>
                <a:cxn ang="0">
                  <a:pos x="T8" y="T9"/>
                </a:cxn>
                <a:cxn ang="0">
                  <a:pos x="T10" y="T11"/>
                </a:cxn>
                <a:cxn ang="0">
                  <a:pos x="T12" y="T13"/>
                </a:cxn>
              </a:cxnLst>
              <a:rect b="b" l="0" r="r" t="0"/>
              <a:pathLst>
                <a:path h="50" w="38">
                  <a:moveTo>
                    <a:pt x="2" y="5"/>
                  </a:moveTo>
                  <a:cubicBezTo>
                    <a:pt x="0" y="15"/>
                    <a:pt x="4" y="26"/>
                    <a:pt x="10" y="33"/>
                  </a:cubicBezTo>
                  <a:cubicBezTo>
                    <a:pt x="15" y="41"/>
                    <a:pt x="25" y="50"/>
                    <a:pt x="35" y="45"/>
                  </a:cubicBezTo>
                  <a:cubicBezTo>
                    <a:pt x="37" y="44"/>
                    <a:pt x="38" y="41"/>
                    <a:pt x="37" y="39"/>
                  </a:cubicBezTo>
                  <a:cubicBezTo>
                    <a:pt x="34" y="33"/>
                    <a:pt x="27" y="30"/>
                    <a:pt x="22" y="25"/>
                  </a:cubicBezTo>
                  <a:cubicBezTo>
                    <a:pt x="17" y="19"/>
                    <a:pt x="14" y="13"/>
                    <a:pt x="11" y="5"/>
                  </a:cubicBezTo>
                  <a:cubicBezTo>
                    <a:pt x="10" y="1"/>
                    <a:pt x="3" y="0"/>
                    <a:pt x="2" y="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0" name="Freeform 837"/>
            <p:cNvSpPr/>
            <p:nvPr/>
          </p:nvSpPr>
          <p:spPr bwMode="auto">
            <a:xfrm>
              <a:off x="4523" y="1159"/>
              <a:ext cx="106" cy="178"/>
            </a:xfrm>
            <a:custGeom>
              <a:gdLst>
                <a:gd fmla="*/ 8 w 60" name="T0"/>
                <a:gd fmla="*/ 5 h 101" name="T1"/>
                <a:gd fmla="*/ 13 w 60" name="T2"/>
                <a:gd fmla="*/ 61 h 101" name="T3"/>
                <a:gd fmla="*/ 54 w 60" name="T4"/>
                <a:gd fmla="*/ 100 h 101" name="T5"/>
                <a:gd fmla="*/ 59 w 60" name="T6"/>
                <a:gd fmla="*/ 93 h 101" name="T7"/>
                <a:gd fmla="*/ 32 w 60" name="T8"/>
                <a:gd fmla="*/ 60 h 101" name="T9"/>
                <a:gd fmla="*/ 17 w 60" name="T10"/>
                <a:gd fmla="*/ 8 h 101" name="T11"/>
                <a:gd fmla="*/ 8 w 60" name="T12"/>
                <a:gd fmla="*/ 5 h 101" name="T13"/>
              </a:gdLst>
              <a:cxnLst>
                <a:cxn ang="0">
                  <a:pos x="T0" y="T1"/>
                </a:cxn>
                <a:cxn ang="0">
                  <a:pos x="T2" y="T3"/>
                </a:cxn>
                <a:cxn ang="0">
                  <a:pos x="T4" y="T5"/>
                </a:cxn>
                <a:cxn ang="0">
                  <a:pos x="T6" y="T7"/>
                </a:cxn>
                <a:cxn ang="0">
                  <a:pos x="T8" y="T9"/>
                </a:cxn>
                <a:cxn ang="0">
                  <a:pos x="T10" y="T11"/>
                </a:cxn>
                <a:cxn ang="0">
                  <a:pos x="T12" y="T13"/>
                </a:cxn>
              </a:cxnLst>
              <a:rect b="b" l="0" r="r" t="0"/>
              <a:pathLst>
                <a:path h="100" w="60">
                  <a:moveTo>
                    <a:pt x="8" y="5"/>
                  </a:moveTo>
                  <a:cubicBezTo>
                    <a:pt x="0" y="23"/>
                    <a:pt x="4" y="44"/>
                    <a:pt x="13" y="61"/>
                  </a:cubicBezTo>
                  <a:cubicBezTo>
                    <a:pt x="21" y="76"/>
                    <a:pt x="36" y="99"/>
                    <a:pt x="54" y="100"/>
                  </a:cubicBezTo>
                  <a:cubicBezTo>
                    <a:pt x="57" y="101"/>
                    <a:pt x="60" y="96"/>
                    <a:pt x="59" y="93"/>
                  </a:cubicBezTo>
                  <a:cubicBezTo>
                    <a:pt x="55" y="80"/>
                    <a:pt x="40" y="72"/>
                    <a:pt x="32" y="60"/>
                  </a:cubicBezTo>
                  <a:cubicBezTo>
                    <a:pt x="22" y="44"/>
                    <a:pt x="20" y="27"/>
                    <a:pt x="17" y="8"/>
                  </a:cubicBezTo>
                  <a:cubicBezTo>
                    <a:pt x="17" y="3"/>
                    <a:pt x="10" y="0"/>
                    <a:pt x="8" y="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1" name="Freeform 838"/>
            <p:cNvSpPr/>
            <p:nvPr/>
          </p:nvSpPr>
          <p:spPr bwMode="auto">
            <a:xfrm>
              <a:off x="4586" y="1287"/>
              <a:ext cx="391" cy="305"/>
            </a:xfrm>
            <a:custGeom>
              <a:gdLst>
                <a:gd fmla="*/ 9 w 222" name="T0"/>
                <a:gd fmla="*/ 38 h 173" name="T1"/>
                <a:gd fmla="*/ 131 w 222" name="T2"/>
                <a:gd fmla="*/ 57 h 173" name="T3"/>
                <a:gd fmla="*/ 211 w 222" name="T4"/>
                <a:gd fmla="*/ 169 h 173" name="T5"/>
                <a:gd fmla="*/ 219 w 222" name="T6"/>
                <a:gd fmla="*/ 162 h 173" name="T7"/>
                <a:gd fmla="*/ 173 w 222" name="T8"/>
                <a:gd fmla="*/ 83 h 173" name="T9"/>
                <a:gd fmla="*/ 125 w 222" name="T10"/>
                <a:gd fmla="*/ 27 h 173" name="T11"/>
                <a:gd fmla="*/ 4 w 222" name="T12"/>
                <a:gd fmla="*/ 29 h 173" name="T13"/>
                <a:gd fmla="*/ 9 w 222" name="T14"/>
                <a:gd fmla="*/ 38 h 17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73" w="221">
                  <a:moveTo>
                    <a:pt x="9" y="38"/>
                  </a:moveTo>
                  <a:cubicBezTo>
                    <a:pt x="53" y="23"/>
                    <a:pt x="96" y="21"/>
                    <a:pt x="131" y="57"/>
                  </a:cubicBezTo>
                  <a:cubicBezTo>
                    <a:pt x="163" y="90"/>
                    <a:pt x="180" y="135"/>
                    <a:pt x="211" y="169"/>
                  </a:cubicBezTo>
                  <a:cubicBezTo>
                    <a:pt x="215" y="173"/>
                    <a:pt x="222" y="167"/>
                    <a:pt x="219" y="162"/>
                  </a:cubicBezTo>
                  <a:cubicBezTo>
                    <a:pt x="208" y="134"/>
                    <a:pt x="190" y="109"/>
                    <a:pt x="173" y="83"/>
                  </a:cubicBezTo>
                  <a:cubicBezTo>
                    <a:pt x="160" y="62"/>
                    <a:pt x="145" y="42"/>
                    <a:pt x="125" y="27"/>
                  </a:cubicBezTo>
                  <a:cubicBezTo>
                    <a:pt x="91" y="4"/>
                    <a:pt x="36" y="0"/>
                    <a:pt x="4" y="29"/>
                  </a:cubicBezTo>
                  <a:cubicBezTo>
                    <a:pt x="0" y="33"/>
                    <a:pt x="4" y="40"/>
                    <a:pt x="9" y="3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2" name="Freeform 839"/>
            <p:cNvSpPr/>
            <p:nvPr/>
          </p:nvSpPr>
          <p:spPr bwMode="auto">
            <a:xfrm>
              <a:off x="5001" y="1391"/>
              <a:ext cx="153" cy="164"/>
            </a:xfrm>
            <a:custGeom>
              <a:gdLst>
                <a:gd fmla="*/ 3 w 87" name="T0"/>
                <a:gd fmla="*/ 7 h 93" name="T1"/>
                <a:gd fmla="*/ 49 w 87" name="T2"/>
                <a:gd fmla="*/ 31 h 93" name="T3"/>
                <a:gd fmla="*/ 78 w 87" name="T4"/>
                <a:gd fmla="*/ 89 h 93" name="T5"/>
                <a:gd fmla="*/ 85 w 87" name="T6"/>
                <a:gd fmla="*/ 88 h 93" name="T7"/>
                <a:gd fmla="*/ 60 w 87" name="T8"/>
                <a:gd fmla="*/ 28 h 93" name="T9"/>
                <a:gd fmla="*/ 6 w 87" name="T10"/>
                <a:gd fmla="*/ 1 h 93" name="T11"/>
                <a:gd fmla="*/ 3 w 87" name="T12"/>
                <a:gd fmla="*/ 7 h 93" name="T13"/>
              </a:gdLst>
              <a:cxnLst>
                <a:cxn ang="0">
                  <a:pos x="T0" y="T1"/>
                </a:cxn>
                <a:cxn ang="0">
                  <a:pos x="T2" y="T3"/>
                </a:cxn>
                <a:cxn ang="0">
                  <a:pos x="T4" y="T5"/>
                </a:cxn>
                <a:cxn ang="0">
                  <a:pos x="T6" y="T7"/>
                </a:cxn>
                <a:cxn ang="0">
                  <a:pos x="T8" y="T9"/>
                </a:cxn>
                <a:cxn ang="0">
                  <a:pos x="T10" y="T11"/>
                </a:cxn>
                <a:cxn ang="0">
                  <a:pos x="T12" y="T13"/>
                </a:cxn>
              </a:cxnLst>
              <a:rect b="b" l="0" r="r" t="0"/>
              <a:pathLst>
                <a:path h="93" w="87">
                  <a:moveTo>
                    <a:pt x="3" y="7"/>
                  </a:moveTo>
                  <a:cubicBezTo>
                    <a:pt x="20" y="15"/>
                    <a:pt x="37" y="17"/>
                    <a:pt x="49" y="31"/>
                  </a:cubicBezTo>
                  <a:cubicBezTo>
                    <a:pt x="64" y="48"/>
                    <a:pt x="73" y="68"/>
                    <a:pt x="78" y="89"/>
                  </a:cubicBezTo>
                  <a:cubicBezTo>
                    <a:pt x="79" y="93"/>
                    <a:pt x="85" y="92"/>
                    <a:pt x="85" y="88"/>
                  </a:cubicBezTo>
                  <a:cubicBezTo>
                    <a:pt x="87" y="66"/>
                    <a:pt x="73" y="45"/>
                    <a:pt x="60" y="28"/>
                  </a:cubicBezTo>
                  <a:cubicBezTo>
                    <a:pt x="46" y="11"/>
                    <a:pt x="27" y="5"/>
                    <a:pt x="6" y="1"/>
                  </a:cubicBezTo>
                  <a:cubicBezTo>
                    <a:pt x="2" y="0"/>
                    <a:pt x="0" y="6"/>
                    <a:pt x="3" y="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3" name="Freeform 840"/>
            <p:cNvSpPr/>
            <p:nvPr/>
          </p:nvSpPr>
          <p:spPr bwMode="auto">
            <a:xfrm>
              <a:off x="5010" y="1300"/>
              <a:ext cx="28" cy="114"/>
            </a:xfrm>
            <a:custGeom>
              <a:gdLst>
                <a:gd fmla="*/ 15 w 16" name="T0"/>
                <a:gd fmla="*/ 61 h 65" name="T1"/>
                <a:gd fmla="*/ 8 w 16" name="T2"/>
                <a:gd fmla="*/ 3 h 65" name="T3"/>
                <a:gd fmla="*/ 1 w 16" name="T4"/>
                <a:gd fmla="*/ 4 h 65" name="T5"/>
                <a:gd fmla="*/ 9 w 16" name="T6"/>
                <a:gd fmla="*/ 61 h 65" name="T7"/>
                <a:gd fmla="*/ 15 w 16" name="T8"/>
                <a:gd fmla="*/ 61 h 65" name="T9"/>
              </a:gdLst>
              <a:cxnLst>
                <a:cxn ang="0">
                  <a:pos x="T0" y="T1"/>
                </a:cxn>
                <a:cxn ang="0">
                  <a:pos x="T2" y="T3"/>
                </a:cxn>
                <a:cxn ang="0">
                  <a:pos x="T4" y="T5"/>
                </a:cxn>
                <a:cxn ang="0">
                  <a:pos x="T6" y="T7"/>
                </a:cxn>
                <a:cxn ang="0">
                  <a:pos x="T8" y="T9"/>
                </a:cxn>
              </a:cxnLst>
              <a:rect b="b" l="0" r="r" t="0"/>
              <a:pathLst>
                <a:path h="65" w="16">
                  <a:moveTo>
                    <a:pt x="15" y="61"/>
                  </a:moveTo>
                  <a:cubicBezTo>
                    <a:pt x="16" y="43"/>
                    <a:pt x="13" y="20"/>
                    <a:pt x="8" y="3"/>
                  </a:cubicBezTo>
                  <a:cubicBezTo>
                    <a:pt x="7" y="0"/>
                    <a:pt x="2" y="0"/>
                    <a:pt x="1" y="4"/>
                  </a:cubicBezTo>
                  <a:cubicBezTo>
                    <a:pt x="0" y="22"/>
                    <a:pt x="3" y="44"/>
                    <a:pt x="9" y="61"/>
                  </a:cubicBezTo>
                  <a:cubicBezTo>
                    <a:pt x="10" y="65"/>
                    <a:pt x="15" y="64"/>
                    <a:pt x="15" y="6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4" name="Freeform 841"/>
            <p:cNvSpPr/>
            <p:nvPr/>
          </p:nvSpPr>
          <p:spPr bwMode="auto">
            <a:xfrm>
              <a:off x="5006" y="1672"/>
              <a:ext cx="32" cy="83"/>
            </a:xfrm>
            <a:custGeom>
              <a:gdLst>
                <a:gd fmla="*/ 7 w 18" name="T0"/>
                <a:gd fmla="*/ 6 h 47" name="T1"/>
                <a:gd fmla="*/ 7 w 18" name="T2"/>
                <a:gd fmla="*/ 26 h 47" name="T3"/>
                <a:gd fmla="*/ 1 w 18" name="T4"/>
                <a:gd fmla="*/ 42 h 47" name="T5"/>
                <a:gd fmla="*/ 6 w 18" name="T6"/>
                <a:gd fmla="*/ 45 h 47" name="T7"/>
                <a:gd fmla="*/ 14 w 18" name="T8"/>
                <a:gd fmla="*/ 4 h 47" name="T9"/>
                <a:gd fmla="*/ 7 w 18" name="T10"/>
                <a:gd fmla="*/ 6 h 47" name="T11"/>
              </a:gdLst>
              <a:cxnLst>
                <a:cxn ang="0">
                  <a:pos x="T0" y="T1"/>
                </a:cxn>
                <a:cxn ang="0">
                  <a:pos x="T2" y="T3"/>
                </a:cxn>
                <a:cxn ang="0">
                  <a:pos x="T4" y="T5"/>
                </a:cxn>
                <a:cxn ang="0">
                  <a:pos x="T6" y="T7"/>
                </a:cxn>
                <a:cxn ang="0">
                  <a:pos x="T8" y="T9"/>
                </a:cxn>
                <a:cxn ang="0">
                  <a:pos x="T10" y="T11"/>
                </a:cxn>
              </a:cxnLst>
              <a:rect b="b" l="0" r="r" t="0"/>
              <a:pathLst>
                <a:path h="47" w="18">
                  <a:moveTo>
                    <a:pt x="7" y="6"/>
                  </a:moveTo>
                  <a:cubicBezTo>
                    <a:pt x="9" y="13"/>
                    <a:pt x="8" y="19"/>
                    <a:pt x="7" y="26"/>
                  </a:cubicBezTo>
                  <a:cubicBezTo>
                    <a:pt x="5" y="31"/>
                    <a:pt x="2" y="36"/>
                    <a:pt x="1" y="42"/>
                  </a:cubicBezTo>
                  <a:cubicBezTo>
                    <a:pt x="0" y="44"/>
                    <a:pt x="3" y="47"/>
                    <a:pt x="6" y="45"/>
                  </a:cubicBezTo>
                  <a:cubicBezTo>
                    <a:pt x="18" y="37"/>
                    <a:pt x="18" y="17"/>
                    <a:pt x="14" y="4"/>
                  </a:cubicBezTo>
                  <a:cubicBezTo>
                    <a:pt x="13" y="0"/>
                    <a:pt x="6" y="2"/>
                    <a:pt x="7" y="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5" name="Freeform 842"/>
            <p:cNvSpPr/>
            <p:nvPr/>
          </p:nvSpPr>
          <p:spPr bwMode="auto">
            <a:xfrm>
              <a:off x="5003" y="1741"/>
              <a:ext cx="125" cy="62"/>
            </a:xfrm>
            <a:custGeom>
              <a:gdLst>
                <a:gd fmla="*/ 4 w 71" name="T0"/>
                <a:gd fmla="*/ 8 h 35" name="T1"/>
                <a:gd fmla="*/ 38 w 71" name="T2"/>
                <a:gd fmla="*/ 15 h 35" name="T3"/>
                <a:gd fmla="*/ 64 w 71" name="T4"/>
                <a:gd fmla="*/ 33 h 35" name="T5"/>
                <a:gd fmla="*/ 70 w 71" name="T6"/>
                <a:gd fmla="*/ 29 h 35" name="T7"/>
                <a:gd fmla="*/ 5 w 71" name="T8"/>
                <a:gd fmla="*/ 1 h 35" name="T9"/>
                <a:gd fmla="*/ 4 w 71" name="T10"/>
                <a:gd fmla="*/ 8 h 35" name="T11"/>
              </a:gdLst>
              <a:cxnLst>
                <a:cxn ang="0">
                  <a:pos x="T0" y="T1"/>
                </a:cxn>
                <a:cxn ang="0">
                  <a:pos x="T2" y="T3"/>
                </a:cxn>
                <a:cxn ang="0">
                  <a:pos x="T4" y="T5"/>
                </a:cxn>
                <a:cxn ang="0">
                  <a:pos x="T6" y="T7"/>
                </a:cxn>
                <a:cxn ang="0">
                  <a:pos x="T8" y="T9"/>
                </a:cxn>
                <a:cxn ang="0">
                  <a:pos x="T10" y="T11"/>
                </a:cxn>
              </a:cxnLst>
              <a:rect b="b" l="0" r="r" t="0"/>
              <a:pathLst>
                <a:path h="35" w="71">
                  <a:moveTo>
                    <a:pt x="4" y="8"/>
                  </a:moveTo>
                  <a:cubicBezTo>
                    <a:pt x="16" y="10"/>
                    <a:pt x="27" y="11"/>
                    <a:pt x="38" y="15"/>
                  </a:cubicBezTo>
                  <a:cubicBezTo>
                    <a:pt x="48" y="19"/>
                    <a:pt x="56" y="25"/>
                    <a:pt x="64" y="33"/>
                  </a:cubicBezTo>
                  <a:cubicBezTo>
                    <a:pt x="66" y="35"/>
                    <a:pt x="71" y="33"/>
                    <a:pt x="70" y="29"/>
                  </a:cubicBezTo>
                  <a:cubicBezTo>
                    <a:pt x="61" y="5"/>
                    <a:pt x="28" y="0"/>
                    <a:pt x="5" y="1"/>
                  </a:cubicBezTo>
                  <a:cubicBezTo>
                    <a:pt x="1" y="1"/>
                    <a:pt x="0" y="7"/>
                    <a:pt x="4" y="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6" name="Freeform 843"/>
            <p:cNvSpPr/>
            <p:nvPr/>
          </p:nvSpPr>
          <p:spPr bwMode="auto">
            <a:xfrm>
              <a:off x="5196" y="1694"/>
              <a:ext cx="108" cy="202"/>
            </a:xfrm>
            <a:custGeom>
              <a:gdLst>
                <a:gd fmla="*/ 50 w 61" name="T0"/>
                <a:gd fmla="*/ 4 h 115" name="T1"/>
                <a:gd fmla="*/ 36 w 61" name="T2"/>
                <a:gd fmla="*/ 69 h 115" name="T3"/>
                <a:gd fmla="*/ 2 w 61" name="T4"/>
                <a:gd fmla="*/ 109 h 115" name="T5"/>
                <a:gd fmla="*/ 7 w 61" name="T6"/>
                <a:gd fmla="*/ 113 h 115" name="T7"/>
                <a:gd fmla="*/ 56 w 61" name="T8"/>
                <a:gd fmla="*/ 4 h 115" name="T9"/>
                <a:gd fmla="*/ 50 w 61" name="T10"/>
                <a:gd fmla="*/ 4 h 115" name="T11"/>
              </a:gdLst>
              <a:cxnLst>
                <a:cxn ang="0">
                  <a:pos x="T0" y="T1"/>
                </a:cxn>
                <a:cxn ang="0">
                  <a:pos x="T2" y="T3"/>
                </a:cxn>
                <a:cxn ang="0">
                  <a:pos x="T4" y="T5"/>
                </a:cxn>
                <a:cxn ang="0">
                  <a:pos x="T6" y="T7"/>
                </a:cxn>
                <a:cxn ang="0">
                  <a:pos x="T8" y="T9"/>
                </a:cxn>
                <a:cxn ang="0">
                  <a:pos x="T10" y="T11"/>
                </a:cxn>
              </a:cxnLst>
              <a:rect b="b" l="0" r="r" t="0"/>
              <a:pathLst>
                <a:path h="115" w="61">
                  <a:moveTo>
                    <a:pt x="50" y="4"/>
                  </a:moveTo>
                  <a:cubicBezTo>
                    <a:pt x="48" y="27"/>
                    <a:pt x="49" y="49"/>
                    <a:pt x="36" y="69"/>
                  </a:cubicBezTo>
                  <a:cubicBezTo>
                    <a:pt x="26" y="84"/>
                    <a:pt x="12" y="94"/>
                    <a:pt x="2" y="109"/>
                  </a:cubicBezTo>
                  <a:cubicBezTo>
                    <a:pt x="0" y="112"/>
                    <a:pt x="4" y="115"/>
                    <a:pt x="7" y="113"/>
                  </a:cubicBezTo>
                  <a:cubicBezTo>
                    <a:pt x="46" y="91"/>
                    <a:pt x="61" y="47"/>
                    <a:pt x="56" y="4"/>
                  </a:cubicBezTo>
                  <a:cubicBezTo>
                    <a:pt x="56" y="0"/>
                    <a:pt x="50" y="0"/>
                    <a:pt x="50"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7" name="Freeform 844"/>
            <p:cNvSpPr/>
            <p:nvPr/>
          </p:nvSpPr>
          <p:spPr bwMode="auto">
            <a:xfrm>
              <a:off x="4194" y="958"/>
              <a:ext cx="81" cy="92"/>
            </a:xfrm>
            <a:custGeom>
              <a:gdLst>
                <a:gd fmla="*/ 1 w 46" name="T0"/>
                <a:gd fmla="*/ 7 h 52" name="T1"/>
                <a:gd fmla="*/ 16 w 46" name="T2"/>
                <a:gd fmla="*/ 35 h 52" name="T3"/>
                <a:gd fmla="*/ 42 w 46" name="T4"/>
                <a:gd fmla="*/ 52 h 52" name="T5"/>
                <a:gd fmla="*/ 44 w 46" name="T6"/>
                <a:gd fmla="*/ 47 h 52" name="T7"/>
                <a:gd fmla="*/ 22 w 46" name="T8"/>
                <a:gd fmla="*/ 29 h 52" name="T9"/>
                <a:gd fmla="*/ 7 w 46" name="T10"/>
                <a:gd fmla="*/ 4 h 52" name="T11"/>
                <a:gd fmla="*/ 1 w 46" name="T12"/>
                <a:gd fmla="*/ 7 h 52" name="T13"/>
              </a:gdLst>
              <a:cxnLst>
                <a:cxn ang="0">
                  <a:pos x="T0" y="T1"/>
                </a:cxn>
                <a:cxn ang="0">
                  <a:pos x="T2" y="T3"/>
                </a:cxn>
                <a:cxn ang="0">
                  <a:pos x="T4" y="T5"/>
                </a:cxn>
                <a:cxn ang="0">
                  <a:pos x="T6" y="T7"/>
                </a:cxn>
                <a:cxn ang="0">
                  <a:pos x="T8" y="T9"/>
                </a:cxn>
                <a:cxn ang="0">
                  <a:pos x="T10" y="T11"/>
                </a:cxn>
                <a:cxn ang="0">
                  <a:pos x="T12" y="T13"/>
                </a:cxn>
              </a:cxnLst>
              <a:rect b="b" l="0" r="r" t="0"/>
              <a:pathLst>
                <a:path h="52" w="46">
                  <a:moveTo>
                    <a:pt x="1" y="7"/>
                  </a:moveTo>
                  <a:cubicBezTo>
                    <a:pt x="3" y="18"/>
                    <a:pt x="9" y="27"/>
                    <a:pt x="16" y="35"/>
                  </a:cubicBezTo>
                  <a:cubicBezTo>
                    <a:pt x="22" y="42"/>
                    <a:pt x="32" y="52"/>
                    <a:pt x="42" y="52"/>
                  </a:cubicBezTo>
                  <a:cubicBezTo>
                    <a:pt x="45" y="52"/>
                    <a:pt x="46" y="48"/>
                    <a:pt x="44" y="47"/>
                  </a:cubicBezTo>
                  <a:cubicBezTo>
                    <a:pt x="38" y="40"/>
                    <a:pt x="29" y="36"/>
                    <a:pt x="22" y="29"/>
                  </a:cubicBezTo>
                  <a:cubicBezTo>
                    <a:pt x="16" y="22"/>
                    <a:pt x="12" y="13"/>
                    <a:pt x="7" y="4"/>
                  </a:cubicBezTo>
                  <a:cubicBezTo>
                    <a:pt x="5" y="0"/>
                    <a:pt x="0" y="3"/>
                    <a:pt x="1" y="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8" name="Freeform 845"/>
            <p:cNvSpPr/>
            <p:nvPr/>
          </p:nvSpPr>
          <p:spPr bwMode="auto">
            <a:xfrm>
              <a:off x="4242" y="1020"/>
              <a:ext cx="86" cy="47"/>
            </a:xfrm>
            <a:custGeom>
              <a:gdLst>
                <a:gd fmla="*/ 46 w 49" name="T0"/>
                <a:gd fmla="*/ 4 h 27" name="T1"/>
                <a:gd fmla="*/ 19 w 49" name="T2"/>
                <a:gd fmla="*/ 5 h 27" name="T3"/>
                <a:gd fmla="*/ 1 w 49" name="T4"/>
                <a:gd fmla="*/ 22 h 27" name="T5"/>
                <a:gd fmla="*/ 5 w 49" name="T6"/>
                <a:gd fmla="*/ 26 h 27" name="T7"/>
                <a:gd fmla="*/ 23 w 49" name="T8"/>
                <a:gd fmla="*/ 15 h 27" name="T9"/>
                <a:gd fmla="*/ 46 w 49" name="T10"/>
                <a:gd fmla="*/ 10 h 27" name="T11"/>
                <a:gd fmla="*/ 46 w 49" name="T12"/>
                <a:gd fmla="*/ 4 h 27" name="T13"/>
              </a:gdLst>
              <a:cxnLst>
                <a:cxn ang="0">
                  <a:pos x="T0" y="T1"/>
                </a:cxn>
                <a:cxn ang="0">
                  <a:pos x="T2" y="T3"/>
                </a:cxn>
                <a:cxn ang="0">
                  <a:pos x="T4" y="T5"/>
                </a:cxn>
                <a:cxn ang="0">
                  <a:pos x="T6" y="T7"/>
                </a:cxn>
                <a:cxn ang="0">
                  <a:pos x="T8" y="T9"/>
                </a:cxn>
                <a:cxn ang="0">
                  <a:pos x="T10" y="T11"/>
                </a:cxn>
                <a:cxn ang="0">
                  <a:pos x="T12" y="T13"/>
                </a:cxn>
              </a:cxnLst>
              <a:rect b="b" l="0" r="r" t="0"/>
              <a:pathLst>
                <a:path h="27" w="49">
                  <a:moveTo>
                    <a:pt x="46" y="4"/>
                  </a:moveTo>
                  <a:cubicBezTo>
                    <a:pt x="37" y="0"/>
                    <a:pt x="28" y="2"/>
                    <a:pt x="19" y="5"/>
                  </a:cubicBezTo>
                  <a:cubicBezTo>
                    <a:pt x="12" y="8"/>
                    <a:pt x="2" y="13"/>
                    <a:pt x="1" y="22"/>
                  </a:cubicBezTo>
                  <a:cubicBezTo>
                    <a:pt x="0" y="24"/>
                    <a:pt x="2" y="27"/>
                    <a:pt x="5" y="26"/>
                  </a:cubicBezTo>
                  <a:cubicBezTo>
                    <a:pt x="12" y="24"/>
                    <a:pt x="17" y="18"/>
                    <a:pt x="23" y="15"/>
                  </a:cubicBezTo>
                  <a:cubicBezTo>
                    <a:pt x="30" y="12"/>
                    <a:pt x="38" y="11"/>
                    <a:pt x="46" y="10"/>
                  </a:cubicBezTo>
                  <a:cubicBezTo>
                    <a:pt x="49" y="9"/>
                    <a:pt x="48" y="5"/>
                    <a:pt x="46"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49" name="Freeform 846"/>
            <p:cNvSpPr/>
            <p:nvPr/>
          </p:nvSpPr>
          <p:spPr bwMode="auto">
            <a:xfrm>
              <a:off x="4222" y="1045"/>
              <a:ext cx="95" cy="376"/>
            </a:xfrm>
            <a:custGeom>
              <a:gdLst>
                <a:gd fmla="*/ 13 w 54" name="T0"/>
                <a:gd fmla="*/ 5 h 214" name="T1"/>
                <a:gd fmla="*/ 20 w 54" name="T2"/>
                <a:gd fmla="*/ 103 h 214" name="T3"/>
                <a:gd fmla="*/ 33 w 54" name="T4"/>
                <a:gd fmla="*/ 159 h 214" name="T5"/>
                <a:gd fmla="*/ 26 w 54" name="T6"/>
                <a:gd fmla="*/ 209 h 214" name="T7"/>
                <a:gd fmla="*/ 33 w 54" name="T8"/>
                <a:gd fmla="*/ 212 h 214" name="T9"/>
                <a:gd fmla="*/ 40 w 54" name="T10"/>
                <a:gd fmla="*/ 128 h 214" name="T11"/>
                <a:gd fmla="*/ 21 w 54" name="T12"/>
                <a:gd fmla="*/ 7 h 214" name="T13"/>
                <a:gd fmla="*/ 13 w 54" name="T14"/>
                <a:gd fmla="*/ 5 h 21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14" w="54">
                  <a:moveTo>
                    <a:pt x="13" y="5"/>
                  </a:moveTo>
                  <a:cubicBezTo>
                    <a:pt x="0" y="37"/>
                    <a:pt x="10" y="71"/>
                    <a:pt x="20" y="103"/>
                  </a:cubicBezTo>
                  <a:cubicBezTo>
                    <a:pt x="25" y="121"/>
                    <a:pt x="32" y="140"/>
                    <a:pt x="33" y="159"/>
                  </a:cubicBezTo>
                  <a:cubicBezTo>
                    <a:pt x="35" y="177"/>
                    <a:pt x="28" y="192"/>
                    <a:pt x="26" y="209"/>
                  </a:cubicBezTo>
                  <a:cubicBezTo>
                    <a:pt x="26" y="213"/>
                    <a:pt x="31" y="214"/>
                    <a:pt x="33" y="212"/>
                  </a:cubicBezTo>
                  <a:cubicBezTo>
                    <a:pt x="54" y="192"/>
                    <a:pt x="47" y="153"/>
                    <a:pt x="40" y="128"/>
                  </a:cubicBezTo>
                  <a:cubicBezTo>
                    <a:pt x="30" y="88"/>
                    <a:pt x="11" y="50"/>
                    <a:pt x="21" y="7"/>
                  </a:cubicBezTo>
                  <a:cubicBezTo>
                    <a:pt x="22" y="2"/>
                    <a:pt x="15" y="0"/>
                    <a:pt x="13" y="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1" name="Freeform 847"/>
            <p:cNvSpPr/>
            <p:nvPr/>
          </p:nvSpPr>
          <p:spPr bwMode="auto">
            <a:xfrm>
              <a:off x="4135" y="1388"/>
              <a:ext cx="149" cy="56"/>
            </a:xfrm>
            <a:custGeom>
              <a:gdLst>
                <a:gd fmla="*/ 2 w 85" name="T0"/>
                <a:gd fmla="*/ 7 h 32" name="T1"/>
                <a:gd fmla="*/ 44 w 85" name="T2"/>
                <a:gd fmla="*/ 31 h 32" name="T3"/>
                <a:gd fmla="*/ 83 w 85" name="T4"/>
                <a:gd fmla="*/ 16 h 32" name="T5"/>
                <a:gd fmla="*/ 79 w 85" name="T6"/>
                <a:gd fmla="*/ 11 h 32" name="T7"/>
                <a:gd fmla="*/ 46 w 85" name="T8"/>
                <a:gd fmla="*/ 22 h 32" name="T9"/>
                <a:gd fmla="*/ 7 w 85" name="T10"/>
                <a:gd fmla="*/ 3 h 32" name="T11"/>
                <a:gd fmla="*/ 2 w 85" name="T12"/>
                <a:gd fmla="*/ 7 h 32" name="T13"/>
              </a:gdLst>
              <a:cxnLst>
                <a:cxn ang="0">
                  <a:pos x="T0" y="T1"/>
                </a:cxn>
                <a:cxn ang="0">
                  <a:pos x="T2" y="T3"/>
                </a:cxn>
                <a:cxn ang="0">
                  <a:pos x="T4" y="T5"/>
                </a:cxn>
                <a:cxn ang="0">
                  <a:pos x="T6" y="T7"/>
                </a:cxn>
                <a:cxn ang="0">
                  <a:pos x="T8" y="T9"/>
                </a:cxn>
                <a:cxn ang="0">
                  <a:pos x="T10" y="T11"/>
                </a:cxn>
                <a:cxn ang="0">
                  <a:pos x="T12" y="T13"/>
                </a:cxn>
              </a:cxnLst>
              <a:rect b="b" l="0" r="r" t="0"/>
              <a:pathLst>
                <a:path h="32" w="85">
                  <a:moveTo>
                    <a:pt x="2" y="7"/>
                  </a:moveTo>
                  <a:cubicBezTo>
                    <a:pt x="12" y="21"/>
                    <a:pt x="27" y="30"/>
                    <a:pt x="44" y="31"/>
                  </a:cubicBezTo>
                  <a:cubicBezTo>
                    <a:pt x="57" y="32"/>
                    <a:pt x="78" y="29"/>
                    <a:pt x="83" y="16"/>
                  </a:cubicBezTo>
                  <a:cubicBezTo>
                    <a:pt x="85" y="13"/>
                    <a:pt x="82" y="9"/>
                    <a:pt x="79" y="11"/>
                  </a:cubicBezTo>
                  <a:cubicBezTo>
                    <a:pt x="68" y="17"/>
                    <a:pt x="59" y="22"/>
                    <a:pt x="46" y="22"/>
                  </a:cubicBezTo>
                  <a:cubicBezTo>
                    <a:pt x="30" y="22"/>
                    <a:pt x="17" y="15"/>
                    <a:pt x="7" y="3"/>
                  </a:cubicBezTo>
                  <a:cubicBezTo>
                    <a:pt x="5" y="0"/>
                    <a:pt x="0" y="4"/>
                    <a:pt x="2" y="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2" name="Freeform 848"/>
            <p:cNvSpPr/>
            <p:nvPr/>
          </p:nvSpPr>
          <p:spPr bwMode="auto">
            <a:xfrm>
              <a:off x="4266" y="1403"/>
              <a:ext cx="118" cy="164"/>
            </a:xfrm>
            <a:custGeom>
              <a:gdLst>
                <a:gd fmla="*/ 1 w 67" name="T0"/>
                <a:gd fmla="*/ 5 h 93" name="T1"/>
                <a:gd fmla="*/ 59 w 67" name="T2"/>
                <a:gd fmla="*/ 90 h 93" name="T3"/>
                <a:gd fmla="*/ 66 w 67" name="T4"/>
                <a:gd fmla="*/ 88 h 93" name="T5"/>
                <a:gd fmla="*/ 45 w 67" name="T6"/>
                <a:gd fmla="*/ 54 h 93" name="T7"/>
                <a:gd fmla="*/ 8 w 67" name="T8"/>
                <a:gd fmla="*/ 3 h 93" name="T9"/>
                <a:gd fmla="*/ 1 w 67" name="T10"/>
                <a:gd fmla="*/ 5 h 93" name="T11"/>
              </a:gdLst>
              <a:cxnLst>
                <a:cxn ang="0">
                  <a:pos x="T0" y="T1"/>
                </a:cxn>
                <a:cxn ang="0">
                  <a:pos x="T2" y="T3"/>
                </a:cxn>
                <a:cxn ang="0">
                  <a:pos x="T4" y="T5"/>
                </a:cxn>
                <a:cxn ang="0">
                  <a:pos x="T6" y="T7"/>
                </a:cxn>
                <a:cxn ang="0">
                  <a:pos x="T8" y="T9"/>
                </a:cxn>
                <a:cxn ang="0">
                  <a:pos x="T10" y="T11"/>
                </a:cxn>
              </a:cxnLst>
              <a:rect b="b" l="0" r="r" t="0"/>
              <a:pathLst>
                <a:path h="93" w="67">
                  <a:moveTo>
                    <a:pt x="1" y="5"/>
                  </a:moveTo>
                  <a:cubicBezTo>
                    <a:pt x="13" y="39"/>
                    <a:pt x="39" y="62"/>
                    <a:pt x="59" y="90"/>
                  </a:cubicBezTo>
                  <a:cubicBezTo>
                    <a:pt x="61" y="93"/>
                    <a:pt x="65" y="92"/>
                    <a:pt x="66" y="88"/>
                  </a:cubicBezTo>
                  <a:cubicBezTo>
                    <a:pt x="67" y="74"/>
                    <a:pt x="55" y="64"/>
                    <a:pt x="45" y="54"/>
                  </a:cubicBezTo>
                  <a:cubicBezTo>
                    <a:pt x="30" y="39"/>
                    <a:pt x="20" y="20"/>
                    <a:pt x="8" y="3"/>
                  </a:cubicBezTo>
                  <a:cubicBezTo>
                    <a:pt x="5" y="0"/>
                    <a:pt x="0" y="1"/>
                    <a:pt x="1" y="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3" name="Freeform 849"/>
            <p:cNvSpPr/>
            <p:nvPr/>
          </p:nvSpPr>
          <p:spPr bwMode="auto">
            <a:xfrm>
              <a:off x="4163" y="1518"/>
              <a:ext cx="337" cy="364"/>
            </a:xfrm>
            <a:custGeom>
              <a:gdLst>
                <a:gd fmla="*/ 188 w 192" name="T0"/>
                <a:gd fmla="*/ 6 h 207" name="T1"/>
                <a:gd fmla="*/ 125 w 192" name="T2"/>
                <a:gd fmla="*/ 14 h 207" name="T3"/>
                <a:gd fmla="*/ 98 w 192" name="T4"/>
                <a:gd fmla="*/ 67 h 207" name="T5"/>
                <a:gd fmla="*/ 56 w 192" name="T6"/>
                <a:gd fmla="*/ 144 h 207" name="T7"/>
                <a:gd fmla="*/ 2 w 192" name="T8"/>
                <a:gd fmla="*/ 199 h 207" name="T9"/>
                <a:gd fmla="*/ 8 w 192" name="T10"/>
                <a:gd fmla="*/ 204 h 207" name="T11"/>
                <a:gd fmla="*/ 93 w 192" name="T12"/>
                <a:gd fmla="*/ 110 h 207" name="T13"/>
                <a:gd fmla="*/ 118 w 192" name="T14"/>
                <a:gd fmla="*/ 49 h 207" name="T15"/>
                <a:gd fmla="*/ 186 w 192" name="T16"/>
                <a:gd fmla="*/ 15 h 207" name="T17"/>
                <a:gd fmla="*/ 188 w 192" name="T18"/>
                <a:gd fmla="*/ 6 h 207"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06" w="192">
                  <a:moveTo>
                    <a:pt x="188" y="6"/>
                  </a:moveTo>
                  <a:cubicBezTo>
                    <a:pt x="167" y="0"/>
                    <a:pt x="143" y="2"/>
                    <a:pt x="125" y="14"/>
                  </a:cubicBezTo>
                  <a:cubicBezTo>
                    <a:pt x="108" y="26"/>
                    <a:pt x="105" y="49"/>
                    <a:pt x="98" y="67"/>
                  </a:cubicBezTo>
                  <a:cubicBezTo>
                    <a:pt x="88" y="94"/>
                    <a:pt x="75" y="122"/>
                    <a:pt x="56" y="144"/>
                  </a:cubicBezTo>
                  <a:cubicBezTo>
                    <a:pt x="40" y="164"/>
                    <a:pt x="14" y="177"/>
                    <a:pt x="2" y="199"/>
                  </a:cubicBezTo>
                  <a:cubicBezTo>
                    <a:pt x="0" y="202"/>
                    <a:pt x="4" y="207"/>
                    <a:pt x="8" y="204"/>
                  </a:cubicBezTo>
                  <a:cubicBezTo>
                    <a:pt x="42" y="178"/>
                    <a:pt x="73" y="149"/>
                    <a:pt x="93" y="110"/>
                  </a:cubicBezTo>
                  <a:cubicBezTo>
                    <a:pt x="103" y="90"/>
                    <a:pt x="110" y="70"/>
                    <a:pt x="118" y="49"/>
                  </a:cubicBezTo>
                  <a:cubicBezTo>
                    <a:pt x="129" y="17"/>
                    <a:pt x="155" y="14"/>
                    <a:pt x="186" y="15"/>
                  </a:cubicBezTo>
                  <a:cubicBezTo>
                    <a:pt x="191" y="15"/>
                    <a:pt x="192" y="8"/>
                    <a:pt x="188" y="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4" name="Freeform 850"/>
            <p:cNvSpPr/>
            <p:nvPr/>
          </p:nvSpPr>
          <p:spPr bwMode="auto">
            <a:xfrm>
              <a:off x="4129" y="1850"/>
              <a:ext cx="143" cy="151"/>
            </a:xfrm>
            <a:custGeom>
              <a:gdLst>
                <a:gd fmla="*/ 26 w 81" name="T0"/>
                <a:gd fmla="*/ 4 h 86" name="T1"/>
                <a:gd fmla="*/ 76 w 81" name="T2"/>
                <a:gd fmla="*/ 85 h 86" name="T3"/>
                <a:gd fmla="*/ 78 w 81" name="T4"/>
                <a:gd fmla="*/ 79 h 86" name="T5"/>
                <a:gd fmla="*/ 37 w 81" name="T6"/>
                <a:gd fmla="*/ 57 h 86" name="T7"/>
                <a:gd fmla="*/ 33 w 81" name="T8"/>
                <a:gd fmla="*/ 8 h 86" name="T9"/>
                <a:gd fmla="*/ 26 w 81" name="T10"/>
                <a:gd fmla="*/ 4 h 86" name="T11"/>
              </a:gdLst>
              <a:cxnLst>
                <a:cxn ang="0">
                  <a:pos x="T0" y="T1"/>
                </a:cxn>
                <a:cxn ang="0">
                  <a:pos x="T2" y="T3"/>
                </a:cxn>
                <a:cxn ang="0">
                  <a:pos x="T4" y="T5"/>
                </a:cxn>
                <a:cxn ang="0">
                  <a:pos x="T6" y="T7"/>
                </a:cxn>
                <a:cxn ang="0">
                  <a:pos x="T8" y="T9"/>
                </a:cxn>
                <a:cxn ang="0">
                  <a:pos x="T10" y="T11"/>
                </a:cxn>
              </a:cxnLst>
              <a:rect b="b" l="0" r="r" t="0"/>
              <a:pathLst>
                <a:path h="86" w="81">
                  <a:moveTo>
                    <a:pt x="26" y="4"/>
                  </a:moveTo>
                  <a:cubicBezTo>
                    <a:pt x="0" y="39"/>
                    <a:pt x="36" y="86"/>
                    <a:pt x="76" y="85"/>
                  </a:cubicBezTo>
                  <a:cubicBezTo>
                    <a:pt x="79" y="85"/>
                    <a:pt x="81" y="80"/>
                    <a:pt x="78" y="79"/>
                  </a:cubicBezTo>
                  <a:cubicBezTo>
                    <a:pt x="64" y="72"/>
                    <a:pt x="49" y="68"/>
                    <a:pt x="37" y="57"/>
                  </a:cubicBezTo>
                  <a:cubicBezTo>
                    <a:pt x="24" y="43"/>
                    <a:pt x="25" y="24"/>
                    <a:pt x="33" y="8"/>
                  </a:cubicBezTo>
                  <a:cubicBezTo>
                    <a:pt x="35" y="3"/>
                    <a:pt x="29" y="0"/>
                    <a:pt x="26"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5" name="Freeform 851"/>
            <p:cNvSpPr/>
            <p:nvPr/>
          </p:nvSpPr>
          <p:spPr bwMode="auto">
            <a:xfrm>
              <a:off x="3913" y="1850"/>
              <a:ext cx="276" cy="143"/>
            </a:xfrm>
            <a:custGeom>
              <a:gdLst>
                <a:gd fmla="*/ 146 w 157" name="T0"/>
                <a:gd fmla="*/ 4 h 81" name="T1"/>
                <a:gd fmla="*/ 132 w 157" name="T2"/>
                <a:gd fmla="*/ 31 h 81" name="T3"/>
                <a:gd fmla="*/ 84 w 157" name="T4"/>
                <a:gd fmla="*/ 64 h 81" name="T5"/>
                <a:gd fmla="*/ 7 w 157" name="T6"/>
                <a:gd fmla="*/ 39 h 81" name="T7"/>
                <a:gd fmla="*/ 2 w 157" name="T8"/>
                <a:gd fmla="*/ 45 h 81" name="T9"/>
                <a:gd fmla="*/ 81 w 157" name="T10"/>
                <a:gd fmla="*/ 77 h 81" name="T11"/>
                <a:gd fmla="*/ 130 w 157" name="T12"/>
                <a:gd fmla="*/ 58 h 81" name="T13"/>
                <a:gd fmla="*/ 154 w 157" name="T14"/>
                <a:gd fmla="*/ 10 h 81" name="T15"/>
                <a:gd fmla="*/ 146 w 157" name="T16"/>
                <a:gd fmla="*/ 4 h 8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81" w="157">
                  <a:moveTo>
                    <a:pt x="146" y="4"/>
                  </a:moveTo>
                  <a:cubicBezTo>
                    <a:pt x="138" y="12"/>
                    <a:pt x="136" y="21"/>
                    <a:pt x="132" y="31"/>
                  </a:cubicBezTo>
                  <a:cubicBezTo>
                    <a:pt x="124" y="54"/>
                    <a:pt x="106" y="59"/>
                    <a:pt x="84" y="64"/>
                  </a:cubicBezTo>
                  <a:cubicBezTo>
                    <a:pt x="52" y="70"/>
                    <a:pt x="35" y="50"/>
                    <a:pt x="7" y="39"/>
                  </a:cubicBezTo>
                  <a:cubicBezTo>
                    <a:pt x="3" y="38"/>
                    <a:pt x="0" y="42"/>
                    <a:pt x="2" y="45"/>
                  </a:cubicBezTo>
                  <a:cubicBezTo>
                    <a:pt x="17" y="68"/>
                    <a:pt x="55" y="81"/>
                    <a:pt x="81" y="77"/>
                  </a:cubicBezTo>
                  <a:cubicBezTo>
                    <a:pt x="97" y="74"/>
                    <a:pt x="118" y="69"/>
                    <a:pt x="130" y="58"/>
                  </a:cubicBezTo>
                  <a:cubicBezTo>
                    <a:pt x="144" y="46"/>
                    <a:pt x="144" y="25"/>
                    <a:pt x="154" y="10"/>
                  </a:cubicBezTo>
                  <a:cubicBezTo>
                    <a:pt x="157" y="6"/>
                    <a:pt x="150" y="0"/>
                    <a:pt x="146"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6" name="Freeform 852"/>
            <p:cNvSpPr/>
            <p:nvPr/>
          </p:nvSpPr>
          <p:spPr bwMode="auto">
            <a:xfrm>
              <a:off x="3707" y="1905"/>
              <a:ext cx="311" cy="156"/>
            </a:xfrm>
            <a:custGeom>
              <a:gdLst>
                <a:gd fmla="*/ 171 w 177" name="T0"/>
                <a:gd fmla="*/ 35 h 89" name="T1"/>
                <a:gd fmla="*/ 68 w 177" name="T2"/>
                <a:gd fmla="*/ 65 h 89" name="T3"/>
                <a:gd fmla="*/ 9 w 177" name="T4"/>
                <a:gd fmla="*/ 4 h 89" name="T5"/>
                <a:gd fmla="*/ 0 w 177" name="T6"/>
                <a:gd fmla="*/ 7 h 89" name="T7"/>
                <a:gd fmla="*/ 57 w 177" name="T8"/>
                <a:gd fmla="*/ 73 h 89" name="T9"/>
                <a:gd fmla="*/ 172 w 177" name="T10"/>
                <a:gd fmla="*/ 43 h 89" name="T11"/>
                <a:gd fmla="*/ 171 w 177" name="T12"/>
                <a:gd fmla="*/ 35 h 89" name="T13"/>
              </a:gdLst>
              <a:cxnLst>
                <a:cxn ang="0">
                  <a:pos x="T0" y="T1"/>
                </a:cxn>
                <a:cxn ang="0">
                  <a:pos x="T2" y="T3"/>
                </a:cxn>
                <a:cxn ang="0">
                  <a:pos x="T4" y="T5"/>
                </a:cxn>
                <a:cxn ang="0">
                  <a:pos x="T6" y="T7"/>
                </a:cxn>
                <a:cxn ang="0">
                  <a:pos x="T8" y="T9"/>
                </a:cxn>
                <a:cxn ang="0">
                  <a:pos x="T10" y="T11"/>
                </a:cxn>
                <a:cxn ang="0">
                  <a:pos x="T12" y="T13"/>
                </a:cxn>
              </a:cxnLst>
              <a:rect b="b" l="0" r="r" t="0"/>
              <a:pathLst>
                <a:path h="89" w="177">
                  <a:moveTo>
                    <a:pt x="171" y="35"/>
                  </a:moveTo>
                  <a:cubicBezTo>
                    <a:pt x="135" y="37"/>
                    <a:pt x="107" y="74"/>
                    <a:pt x="68" y="65"/>
                  </a:cubicBezTo>
                  <a:cubicBezTo>
                    <a:pt x="36" y="57"/>
                    <a:pt x="23" y="31"/>
                    <a:pt x="9" y="4"/>
                  </a:cubicBezTo>
                  <a:cubicBezTo>
                    <a:pt x="6" y="0"/>
                    <a:pt x="0" y="2"/>
                    <a:pt x="0" y="7"/>
                  </a:cubicBezTo>
                  <a:cubicBezTo>
                    <a:pt x="0" y="37"/>
                    <a:pt x="30" y="64"/>
                    <a:pt x="57" y="73"/>
                  </a:cubicBezTo>
                  <a:cubicBezTo>
                    <a:pt x="99" y="89"/>
                    <a:pt x="134" y="54"/>
                    <a:pt x="172" y="43"/>
                  </a:cubicBezTo>
                  <a:cubicBezTo>
                    <a:pt x="177" y="42"/>
                    <a:pt x="176" y="34"/>
                    <a:pt x="171" y="3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7" name="Freeform 853"/>
            <p:cNvSpPr/>
            <p:nvPr/>
          </p:nvSpPr>
          <p:spPr bwMode="auto">
            <a:xfrm>
              <a:off x="3779" y="2022"/>
              <a:ext cx="60" cy="208"/>
            </a:xfrm>
            <a:custGeom>
              <a:gdLst>
                <a:gd fmla="*/ 26 w 34" name="T0"/>
                <a:gd fmla="*/ 4 h 118" name="T1"/>
                <a:gd fmla="*/ 6 w 34" name="T2"/>
                <a:gd fmla="*/ 61 h 118" name="T3"/>
                <a:gd fmla="*/ 4 w 34" name="T4"/>
                <a:gd fmla="*/ 114 h 118" name="T5"/>
                <a:gd fmla="*/ 11 w 34" name="T6"/>
                <a:gd fmla="*/ 114 h 118" name="T7"/>
                <a:gd fmla="*/ 32 w 34" name="T8"/>
                <a:gd fmla="*/ 8 h 118" name="T9"/>
                <a:gd fmla="*/ 26 w 34" name="T10"/>
                <a:gd fmla="*/ 4 h 118" name="T11"/>
              </a:gdLst>
              <a:cxnLst>
                <a:cxn ang="0">
                  <a:pos x="T0" y="T1"/>
                </a:cxn>
                <a:cxn ang="0">
                  <a:pos x="T2" y="T3"/>
                </a:cxn>
                <a:cxn ang="0">
                  <a:pos x="T4" y="T5"/>
                </a:cxn>
                <a:cxn ang="0">
                  <a:pos x="T6" y="T7"/>
                </a:cxn>
                <a:cxn ang="0">
                  <a:pos x="T8" y="T9"/>
                </a:cxn>
                <a:cxn ang="0">
                  <a:pos x="T10" y="T11"/>
                </a:cxn>
              </a:cxnLst>
              <a:rect b="b" l="0" r="r" t="0"/>
              <a:pathLst>
                <a:path h="118" w="34">
                  <a:moveTo>
                    <a:pt x="26" y="4"/>
                  </a:moveTo>
                  <a:cubicBezTo>
                    <a:pt x="15" y="21"/>
                    <a:pt x="9" y="41"/>
                    <a:pt x="6" y="61"/>
                  </a:cubicBezTo>
                  <a:cubicBezTo>
                    <a:pt x="4" y="79"/>
                    <a:pt x="0" y="97"/>
                    <a:pt x="4" y="114"/>
                  </a:cubicBezTo>
                  <a:cubicBezTo>
                    <a:pt x="5" y="117"/>
                    <a:pt x="11" y="118"/>
                    <a:pt x="11" y="114"/>
                  </a:cubicBezTo>
                  <a:cubicBezTo>
                    <a:pt x="17" y="77"/>
                    <a:pt x="15" y="43"/>
                    <a:pt x="32" y="8"/>
                  </a:cubicBezTo>
                  <a:cubicBezTo>
                    <a:pt x="34" y="4"/>
                    <a:pt x="29" y="0"/>
                    <a:pt x="26"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8" name="Freeform 854"/>
            <p:cNvSpPr/>
            <p:nvPr/>
          </p:nvSpPr>
          <p:spPr bwMode="auto">
            <a:xfrm>
              <a:off x="3486" y="2133"/>
              <a:ext cx="246" cy="107"/>
            </a:xfrm>
            <a:custGeom>
              <a:gdLst>
                <a:gd fmla="*/ 135 w 140" name="T0"/>
                <a:gd fmla="*/ 43 h 61" name="T1"/>
                <a:gd fmla="*/ 2 w 140" name="T2"/>
                <a:gd fmla="*/ 53 h 61" name="T3"/>
                <a:gd fmla="*/ 9 w 140" name="T4"/>
                <a:gd fmla="*/ 59 h 61" name="T5"/>
                <a:gd fmla="*/ 36 w 140" name="T6"/>
                <a:gd fmla="*/ 43 h 61" name="T7"/>
                <a:gd fmla="*/ 79 w 140" name="T8"/>
                <a:gd fmla="*/ 45 h 61" name="T9"/>
                <a:gd fmla="*/ 136 w 140" name="T10"/>
                <a:gd fmla="*/ 51 h 61" name="T11"/>
                <a:gd fmla="*/ 135 w 140" name="T12"/>
                <a:gd fmla="*/ 43 h 61" name="T13"/>
              </a:gdLst>
              <a:cxnLst>
                <a:cxn ang="0">
                  <a:pos x="T0" y="T1"/>
                </a:cxn>
                <a:cxn ang="0">
                  <a:pos x="T2" y="T3"/>
                </a:cxn>
                <a:cxn ang="0">
                  <a:pos x="T4" y="T5"/>
                </a:cxn>
                <a:cxn ang="0">
                  <a:pos x="T6" y="T7"/>
                </a:cxn>
                <a:cxn ang="0">
                  <a:pos x="T8" y="T9"/>
                </a:cxn>
                <a:cxn ang="0">
                  <a:pos x="T10" y="T11"/>
                </a:cxn>
                <a:cxn ang="0">
                  <a:pos x="T12" y="T13"/>
                </a:cxn>
              </a:cxnLst>
              <a:rect b="b" l="0" r="r" t="0"/>
              <a:pathLst>
                <a:path h="61" w="140">
                  <a:moveTo>
                    <a:pt x="135" y="43"/>
                  </a:moveTo>
                  <a:cubicBezTo>
                    <a:pt x="99" y="46"/>
                    <a:pt x="23" y="0"/>
                    <a:pt x="2" y="53"/>
                  </a:cubicBezTo>
                  <a:cubicBezTo>
                    <a:pt x="0" y="57"/>
                    <a:pt x="5" y="61"/>
                    <a:pt x="9" y="59"/>
                  </a:cubicBezTo>
                  <a:cubicBezTo>
                    <a:pt x="17" y="52"/>
                    <a:pt x="25" y="46"/>
                    <a:pt x="36" y="43"/>
                  </a:cubicBezTo>
                  <a:cubicBezTo>
                    <a:pt x="50" y="40"/>
                    <a:pt x="65" y="42"/>
                    <a:pt x="79" y="45"/>
                  </a:cubicBezTo>
                  <a:cubicBezTo>
                    <a:pt x="98" y="49"/>
                    <a:pt x="117" y="58"/>
                    <a:pt x="136" y="51"/>
                  </a:cubicBezTo>
                  <a:cubicBezTo>
                    <a:pt x="140" y="50"/>
                    <a:pt x="140" y="42"/>
                    <a:pt x="135" y="4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59" name="Freeform 855"/>
            <p:cNvSpPr/>
            <p:nvPr/>
          </p:nvSpPr>
          <p:spPr bwMode="auto">
            <a:xfrm>
              <a:off x="3477" y="2024"/>
              <a:ext cx="70" cy="192"/>
            </a:xfrm>
            <a:custGeom>
              <a:gdLst>
                <a:gd fmla="*/ 6 w 40" name="T0"/>
                <a:gd fmla="*/ 4 h 109" name="T1"/>
                <a:gd fmla="*/ 2 w 40" name="T2"/>
                <a:gd fmla="*/ 48 h 109" name="T3"/>
                <a:gd fmla="*/ 8 w 40" name="T4"/>
                <a:gd fmla="*/ 63 h 109" name="T5"/>
                <a:gd fmla="*/ 27 w 40" name="T6"/>
                <a:gd fmla="*/ 103 h 109" name="T7"/>
                <a:gd fmla="*/ 34 w 40" name="T8"/>
                <a:gd fmla="*/ 104 h 109" name="T9"/>
                <a:gd fmla="*/ 20 w 40" name="T10"/>
                <a:gd fmla="*/ 62 h 109" name="T11"/>
                <a:gd fmla="*/ 12 w 40" name="T12"/>
                <a:gd fmla="*/ 4 h 109" name="T13"/>
                <a:gd fmla="*/ 6 w 40" name="T14"/>
                <a:gd fmla="*/ 4 h 10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09" w="40">
                  <a:moveTo>
                    <a:pt x="6" y="4"/>
                  </a:moveTo>
                  <a:cubicBezTo>
                    <a:pt x="2" y="17"/>
                    <a:pt x="0" y="35"/>
                    <a:pt x="2" y="48"/>
                  </a:cubicBezTo>
                  <a:cubicBezTo>
                    <a:pt x="3" y="54"/>
                    <a:pt x="5" y="58"/>
                    <a:pt x="8" y="63"/>
                  </a:cubicBezTo>
                  <a:cubicBezTo>
                    <a:pt x="17" y="77"/>
                    <a:pt x="25" y="86"/>
                    <a:pt x="27" y="103"/>
                  </a:cubicBezTo>
                  <a:cubicBezTo>
                    <a:pt x="27" y="108"/>
                    <a:pt x="33" y="109"/>
                    <a:pt x="34" y="104"/>
                  </a:cubicBezTo>
                  <a:cubicBezTo>
                    <a:pt x="40" y="87"/>
                    <a:pt x="29" y="76"/>
                    <a:pt x="20" y="62"/>
                  </a:cubicBezTo>
                  <a:cubicBezTo>
                    <a:pt x="6" y="42"/>
                    <a:pt x="16" y="25"/>
                    <a:pt x="12" y="4"/>
                  </a:cubicBezTo>
                  <a:cubicBezTo>
                    <a:pt x="12" y="0"/>
                    <a:pt x="7" y="1"/>
                    <a:pt x="6"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0" name="Freeform 856"/>
            <p:cNvSpPr/>
            <p:nvPr/>
          </p:nvSpPr>
          <p:spPr bwMode="auto">
            <a:xfrm>
              <a:off x="3275" y="2263"/>
              <a:ext cx="181" cy="145"/>
            </a:xfrm>
            <a:custGeom>
              <a:gdLst>
                <a:gd fmla="*/ 95 w 103" name="T0"/>
                <a:gd fmla="*/ 1 h 82" name="T1"/>
                <a:gd fmla="*/ 30 w 103" name="T2"/>
                <a:gd fmla="*/ 28 h 82" name="T3"/>
                <a:gd fmla="*/ 1 w 103" name="T4"/>
                <a:gd fmla="*/ 74 h 82" name="T5"/>
                <a:gd fmla="*/ 9 w 103" name="T6"/>
                <a:gd fmla="*/ 78 h 82" name="T7"/>
                <a:gd fmla="*/ 36 w 103" name="T8"/>
                <a:gd fmla="*/ 38 h 82" name="T9"/>
                <a:gd fmla="*/ 97 w 103" name="T10"/>
                <a:gd fmla="*/ 10 h 82" name="T11"/>
                <a:gd fmla="*/ 95 w 103" name="T12"/>
                <a:gd fmla="*/ 1 h 82" name="T13"/>
              </a:gdLst>
              <a:cxnLst>
                <a:cxn ang="0">
                  <a:pos x="T0" y="T1"/>
                </a:cxn>
                <a:cxn ang="0">
                  <a:pos x="T2" y="T3"/>
                </a:cxn>
                <a:cxn ang="0">
                  <a:pos x="T4" y="T5"/>
                </a:cxn>
                <a:cxn ang="0">
                  <a:pos x="T6" y="T7"/>
                </a:cxn>
                <a:cxn ang="0">
                  <a:pos x="T8" y="T9"/>
                </a:cxn>
                <a:cxn ang="0">
                  <a:pos x="T10" y="T11"/>
                </a:cxn>
                <a:cxn ang="0">
                  <a:pos x="T12" y="T13"/>
                </a:cxn>
              </a:cxnLst>
              <a:rect b="b" l="0" r="r" t="0"/>
              <a:pathLst>
                <a:path h="82" w="103">
                  <a:moveTo>
                    <a:pt x="95" y="1"/>
                  </a:moveTo>
                  <a:cubicBezTo>
                    <a:pt x="72" y="5"/>
                    <a:pt x="48" y="13"/>
                    <a:pt x="30" y="28"/>
                  </a:cubicBezTo>
                  <a:cubicBezTo>
                    <a:pt x="18" y="39"/>
                    <a:pt x="3" y="58"/>
                    <a:pt x="1" y="74"/>
                  </a:cubicBezTo>
                  <a:cubicBezTo>
                    <a:pt x="0" y="79"/>
                    <a:pt x="6" y="82"/>
                    <a:pt x="9" y="78"/>
                  </a:cubicBezTo>
                  <a:cubicBezTo>
                    <a:pt x="18" y="65"/>
                    <a:pt x="24" y="49"/>
                    <a:pt x="36" y="38"/>
                  </a:cubicBezTo>
                  <a:cubicBezTo>
                    <a:pt x="53" y="22"/>
                    <a:pt x="76" y="17"/>
                    <a:pt x="97" y="10"/>
                  </a:cubicBezTo>
                  <a:cubicBezTo>
                    <a:pt x="103" y="8"/>
                    <a:pt x="101" y="0"/>
                    <a:pt x="95"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1" name="Freeform 857"/>
            <p:cNvSpPr/>
            <p:nvPr/>
          </p:nvSpPr>
          <p:spPr bwMode="auto">
            <a:xfrm>
              <a:off x="3198" y="2269"/>
              <a:ext cx="107" cy="223"/>
            </a:xfrm>
            <a:custGeom>
              <a:gdLst>
                <a:gd fmla="*/ 42 w 61" name="T0"/>
                <a:gd fmla="*/ 6 h 127" name="T1"/>
                <a:gd fmla="*/ 40 w 61" name="T2"/>
                <a:gd fmla="*/ 72 h 127" name="T3"/>
                <a:gd fmla="*/ 3 w 61" name="T4"/>
                <a:gd fmla="*/ 120 h 127" name="T5"/>
                <a:gd fmla="*/ 6 w 61" name="T6"/>
                <a:gd fmla="*/ 127 h 127" name="T7"/>
                <a:gd fmla="*/ 49 w 61" name="T8"/>
                <a:gd fmla="*/ 85 h 127" name="T9"/>
                <a:gd fmla="*/ 50 w 61" name="T10"/>
                <a:gd fmla="*/ 4 h 127" name="T11"/>
                <a:gd fmla="*/ 42 w 61" name="T12"/>
                <a:gd fmla="*/ 6 h 127" name="T13"/>
              </a:gdLst>
              <a:cxnLst>
                <a:cxn ang="0">
                  <a:pos x="T0" y="T1"/>
                </a:cxn>
                <a:cxn ang="0">
                  <a:pos x="T2" y="T3"/>
                </a:cxn>
                <a:cxn ang="0">
                  <a:pos x="T4" y="T5"/>
                </a:cxn>
                <a:cxn ang="0">
                  <a:pos x="T6" y="T7"/>
                </a:cxn>
                <a:cxn ang="0">
                  <a:pos x="T8" y="T9"/>
                </a:cxn>
                <a:cxn ang="0">
                  <a:pos x="T10" y="T11"/>
                </a:cxn>
                <a:cxn ang="0">
                  <a:pos x="T12" y="T13"/>
                </a:cxn>
              </a:cxnLst>
              <a:rect b="b" l="0" r="r" t="0"/>
              <a:pathLst>
                <a:path h="127" w="61">
                  <a:moveTo>
                    <a:pt x="42" y="6"/>
                  </a:moveTo>
                  <a:cubicBezTo>
                    <a:pt x="44" y="29"/>
                    <a:pt x="47" y="50"/>
                    <a:pt x="40" y="72"/>
                  </a:cubicBezTo>
                  <a:cubicBezTo>
                    <a:pt x="33" y="94"/>
                    <a:pt x="21" y="105"/>
                    <a:pt x="3" y="120"/>
                  </a:cubicBezTo>
                  <a:cubicBezTo>
                    <a:pt x="0" y="122"/>
                    <a:pt x="3" y="127"/>
                    <a:pt x="6" y="127"/>
                  </a:cubicBezTo>
                  <a:cubicBezTo>
                    <a:pt x="28" y="126"/>
                    <a:pt x="42" y="103"/>
                    <a:pt x="49" y="85"/>
                  </a:cubicBezTo>
                  <a:cubicBezTo>
                    <a:pt x="59" y="60"/>
                    <a:pt x="61" y="30"/>
                    <a:pt x="50" y="4"/>
                  </a:cubicBezTo>
                  <a:cubicBezTo>
                    <a:pt x="48" y="0"/>
                    <a:pt x="41" y="2"/>
                    <a:pt x="42" y="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2" name="Freeform 858"/>
            <p:cNvSpPr/>
            <p:nvPr/>
          </p:nvSpPr>
          <p:spPr bwMode="auto">
            <a:xfrm>
              <a:off x="3205" y="2444"/>
              <a:ext cx="177" cy="44"/>
            </a:xfrm>
            <a:custGeom>
              <a:gdLst>
                <a:gd fmla="*/ 98 w 101" name="T0"/>
                <a:gd fmla="*/ 14 h 25" name="T1"/>
                <a:gd fmla="*/ 5 w 101" name="T2"/>
                <a:gd fmla="*/ 16 h 25" name="T3"/>
                <a:gd fmla="*/ 9 w 101" name="T4"/>
                <a:gd fmla="*/ 24 h 25" name="T5"/>
                <a:gd fmla="*/ 55 w 101" name="T6"/>
                <a:gd fmla="*/ 18 h 25" name="T7"/>
                <a:gd fmla="*/ 96 w 101" name="T8"/>
                <a:gd fmla="*/ 21 h 25" name="T9"/>
                <a:gd fmla="*/ 98 w 101" name="T10"/>
                <a:gd fmla="*/ 14 h 25" name="T11"/>
              </a:gdLst>
              <a:cxnLst>
                <a:cxn ang="0">
                  <a:pos x="T0" y="T1"/>
                </a:cxn>
                <a:cxn ang="0">
                  <a:pos x="T2" y="T3"/>
                </a:cxn>
                <a:cxn ang="0">
                  <a:pos x="T4" y="T5"/>
                </a:cxn>
                <a:cxn ang="0">
                  <a:pos x="T6" y="T7"/>
                </a:cxn>
                <a:cxn ang="0">
                  <a:pos x="T8" y="T9"/>
                </a:cxn>
                <a:cxn ang="0">
                  <a:pos x="T10" y="T11"/>
                </a:cxn>
              </a:cxnLst>
              <a:rect b="b" l="0" r="r" t="0"/>
              <a:pathLst>
                <a:path h="25" w="100">
                  <a:moveTo>
                    <a:pt x="98" y="14"/>
                  </a:moveTo>
                  <a:cubicBezTo>
                    <a:pt x="73" y="0"/>
                    <a:pt x="30" y="2"/>
                    <a:pt x="5" y="16"/>
                  </a:cubicBezTo>
                  <a:cubicBezTo>
                    <a:pt x="0" y="19"/>
                    <a:pt x="4" y="25"/>
                    <a:pt x="9" y="24"/>
                  </a:cubicBezTo>
                  <a:cubicBezTo>
                    <a:pt x="24" y="22"/>
                    <a:pt x="39" y="18"/>
                    <a:pt x="55" y="18"/>
                  </a:cubicBezTo>
                  <a:cubicBezTo>
                    <a:pt x="68" y="18"/>
                    <a:pt x="82" y="21"/>
                    <a:pt x="96" y="21"/>
                  </a:cubicBezTo>
                  <a:cubicBezTo>
                    <a:pt x="100" y="21"/>
                    <a:pt x="101" y="16"/>
                    <a:pt x="98" y="1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3" name="Freeform 859"/>
            <p:cNvSpPr/>
            <p:nvPr/>
          </p:nvSpPr>
          <p:spPr bwMode="auto">
            <a:xfrm>
              <a:off x="2948" y="2121"/>
              <a:ext cx="98" cy="132"/>
            </a:xfrm>
            <a:custGeom>
              <a:gdLst>
                <a:gd fmla="*/ 5 w 56" name="T0"/>
                <a:gd fmla="*/ 11 h 75" name="T1"/>
                <a:gd fmla="*/ 33 w 56" name="T2"/>
                <a:gd fmla="*/ 39 h 75" name="T3"/>
                <a:gd fmla="*/ 50 w 56" name="T4"/>
                <a:gd fmla="*/ 71 h 75" name="T5"/>
                <a:gd fmla="*/ 56 w 56" name="T6"/>
                <a:gd fmla="*/ 69 h 75" name="T7"/>
                <a:gd fmla="*/ 35 w 56" name="T8"/>
                <a:gd fmla="*/ 25 h 75" name="T9"/>
                <a:gd fmla="*/ 4 w 56" name="T10"/>
                <a:gd fmla="*/ 4 h 75" name="T11"/>
                <a:gd fmla="*/ 5 w 56" name="T12"/>
                <a:gd fmla="*/ 11 h 75" name="T13"/>
              </a:gdLst>
              <a:cxnLst>
                <a:cxn ang="0">
                  <a:pos x="T0" y="T1"/>
                </a:cxn>
                <a:cxn ang="0">
                  <a:pos x="T2" y="T3"/>
                </a:cxn>
                <a:cxn ang="0">
                  <a:pos x="T4" y="T5"/>
                </a:cxn>
                <a:cxn ang="0">
                  <a:pos x="T6" y="T7"/>
                </a:cxn>
                <a:cxn ang="0">
                  <a:pos x="T8" y="T9"/>
                </a:cxn>
                <a:cxn ang="0">
                  <a:pos x="T10" y="T11"/>
                </a:cxn>
                <a:cxn ang="0">
                  <a:pos x="T12" y="T13"/>
                </a:cxn>
              </a:cxnLst>
              <a:rect b="b" l="0" r="r" t="0"/>
              <a:pathLst>
                <a:path h="75" w="56">
                  <a:moveTo>
                    <a:pt x="5" y="11"/>
                  </a:moveTo>
                  <a:cubicBezTo>
                    <a:pt x="16" y="12"/>
                    <a:pt x="27" y="31"/>
                    <a:pt x="33" y="39"/>
                  </a:cubicBezTo>
                  <a:cubicBezTo>
                    <a:pt x="39" y="50"/>
                    <a:pt x="45" y="60"/>
                    <a:pt x="50" y="71"/>
                  </a:cubicBezTo>
                  <a:cubicBezTo>
                    <a:pt x="52" y="75"/>
                    <a:pt x="56" y="72"/>
                    <a:pt x="56" y="69"/>
                  </a:cubicBezTo>
                  <a:cubicBezTo>
                    <a:pt x="52" y="52"/>
                    <a:pt x="45" y="38"/>
                    <a:pt x="35" y="25"/>
                  </a:cubicBezTo>
                  <a:cubicBezTo>
                    <a:pt x="28" y="16"/>
                    <a:pt x="17" y="0"/>
                    <a:pt x="4" y="4"/>
                  </a:cubicBezTo>
                  <a:cubicBezTo>
                    <a:pt x="0" y="5"/>
                    <a:pt x="1" y="10"/>
                    <a:pt x="5" y="1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4" name="Freeform 860"/>
            <p:cNvSpPr/>
            <p:nvPr/>
          </p:nvSpPr>
          <p:spPr bwMode="auto">
            <a:xfrm>
              <a:off x="2929" y="2492"/>
              <a:ext cx="221" cy="86"/>
            </a:xfrm>
            <a:custGeom>
              <a:gdLst>
                <a:gd fmla="*/ 117 w 126" name="T0"/>
                <a:gd fmla="*/ 2 h 49" name="T1"/>
                <a:gd fmla="*/ 78 w 126" name="T2"/>
                <a:gd fmla="*/ 15 h 49" name="T3"/>
                <a:gd fmla="*/ 45 w 126" name="T4"/>
                <a:gd fmla="*/ 19 h 49" name="T5"/>
                <a:gd fmla="*/ 2 w 126" name="T6"/>
                <a:gd fmla="*/ 41 h 49" name="T7"/>
                <a:gd fmla="*/ 8 w 126" name="T8"/>
                <a:gd fmla="*/ 47 h 49" name="T9"/>
                <a:gd fmla="*/ 72 w 126" name="T10"/>
                <a:gd fmla="*/ 27 h 49" name="T11"/>
                <a:gd fmla="*/ 121 w 126" name="T12"/>
                <a:gd fmla="*/ 10 h 49" name="T13"/>
                <a:gd fmla="*/ 117 w 126" name="T14"/>
                <a:gd fmla="*/ 2 h 4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9" w="125">
                  <a:moveTo>
                    <a:pt x="117" y="2"/>
                  </a:moveTo>
                  <a:cubicBezTo>
                    <a:pt x="104" y="8"/>
                    <a:pt x="92" y="13"/>
                    <a:pt x="78" y="15"/>
                  </a:cubicBezTo>
                  <a:cubicBezTo>
                    <a:pt x="67" y="17"/>
                    <a:pt x="56" y="17"/>
                    <a:pt x="45" y="19"/>
                  </a:cubicBezTo>
                  <a:cubicBezTo>
                    <a:pt x="28" y="21"/>
                    <a:pt x="12" y="27"/>
                    <a:pt x="2" y="41"/>
                  </a:cubicBezTo>
                  <a:cubicBezTo>
                    <a:pt x="0" y="45"/>
                    <a:pt x="4" y="49"/>
                    <a:pt x="8" y="47"/>
                  </a:cubicBezTo>
                  <a:cubicBezTo>
                    <a:pt x="28" y="33"/>
                    <a:pt x="47" y="29"/>
                    <a:pt x="72" y="27"/>
                  </a:cubicBezTo>
                  <a:cubicBezTo>
                    <a:pt x="89" y="25"/>
                    <a:pt x="107" y="20"/>
                    <a:pt x="121" y="10"/>
                  </a:cubicBezTo>
                  <a:cubicBezTo>
                    <a:pt x="126" y="6"/>
                    <a:pt x="122" y="0"/>
                    <a:pt x="117"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5" name="Freeform 861"/>
            <p:cNvSpPr/>
            <p:nvPr/>
          </p:nvSpPr>
          <p:spPr bwMode="auto">
            <a:xfrm>
              <a:off x="2658" y="2448"/>
              <a:ext cx="297" cy="148"/>
            </a:xfrm>
            <a:custGeom>
              <a:gdLst>
                <a:gd fmla="*/ 4 w 169" name="T0"/>
                <a:gd fmla="*/ 8 h 84" name="T1"/>
                <a:gd fmla="*/ 49 w 169" name="T2"/>
                <a:gd fmla="*/ 30 h 84" name="T3"/>
                <a:gd fmla="*/ 77 w 169" name="T4"/>
                <a:gd fmla="*/ 33 h 84" name="T5"/>
                <a:gd fmla="*/ 114 w 169" name="T6"/>
                <a:gd fmla="*/ 42 h 84" name="T7"/>
                <a:gd fmla="*/ 151 w 169" name="T8"/>
                <a:gd fmla="*/ 77 h 84" name="T9"/>
                <a:gd fmla="*/ 158 w 169" name="T10"/>
                <a:gd fmla="*/ 81 h 84" name="T11"/>
                <a:gd fmla="*/ 150 w 169" name="T12"/>
                <a:gd fmla="*/ 52 h 84" name="T13"/>
                <a:gd fmla="*/ 105 w 169" name="T14"/>
                <a:gd fmla="*/ 19 h 84" name="T15"/>
                <a:gd fmla="*/ 62 w 169" name="T16"/>
                <a:gd fmla="*/ 22 h 84" name="T17"/>
                <a:gd fmla="*/ 5 w 169" name="T18"/>
                <a:gd fmla="*/ 0 h 84" name="T19"/>
                <a:gd fmla="*/ 4 w 169" name="T20"/>
                <a:gd fmla="*/ 8 h 84"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84" w="169">
                  <a:moveTo>
                    <a:pt x="4" y="8"/>
                  </a:moveTo>
                  <a:cubicBezTo>
                    <a:pt x="21" y="12"/>
                    <a:pt x="34" y="23"/>
                    <a:pt x="49" y="30"/>
                  </a:cubicBezTo>
                  <a:cubicBezTo>
                    <a:pt x="59" y="34"/>
                    <a:pt x="66" y="33"/>
                    <a:pt x="77" y="33"/>
                  </a:cubicBezTo>
                  <a:cubicBezTo>
                    <a:pt x="94" y="31"/>
                    <a:pt x="101" y="31"/>
                    <a:pt x="114" y="42"/>
                  </a:cubicBezTo>
                  <a:cubicBezTo>
                    <a:pt x="122" y="47"/>
                    <a:pt x="153" y="67"/>
                    <a:pt x="151" y="77"/>
                  </a:cubicBezTo>
                  <a:cubicBezTo>
                    <a:pt x="151" y="81"/>
                    <a:pt x="155" y="84"/>
                    <a:pt x="158" y="81"/>
                  </a:cubicBezTo>
                  <a:cubicBezTo>
                    <a:pt x="169" y="70"/>
                    <a:pt x="160" y="59"/>
                    <a:pt x="150" y="52"/>
                  </a:cubicBezTo>
                  <a:cubicBezTo>
                    <a:pt x="137" y="43"/>
                    <a:pt x="121" y="25"/>
                    <a:pt x="105" y="19"/>
                  </a:cubicBezTo>
                  <a:cubicBezTo>
                    <a:pt x="91" y="15"/>
                    <a:pt x="76" y="22"/>
                    <a:pt x="62" y="22"/>
                  </a:cubicBezTo>
                  <a:cubicBezTo>
                    <a:pt x="42" y="20"/>
                    <a:pt x="26" y="1"/>
                    <a:pt x="5" y="0"/>
                  </a:cubicBezTo>
                  <a:cubicBezTo>
                    <a:pt x="1" y="0"/>
                    <a:pt x="0" y="7"/>
                    <a:pt x="4" y="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6" name="Freeform 862"/>
            <p:cNvSpPr/>
            <p:nvPr/>
          </p:nvSpPr>
          <p:spPr bwMode="auto">
            <a:xfrm>
              <a:off x="2907" y="2561"/>
              <a:ext cx="62" cy="218"/>
            </a:xfrm>
            <a:custGeom>
              <a:gdLst>
                <a:gd fmla="*/ 12 w 35" name="T0"/>
                <a:gd fmla="*/ 5 h 124" name="T1"/>
                <a:gd fmla="*/ 27 w 35" name="T2"/>
                <a:gd fmla="*/ 121 h 124" name="T3"/>
                <a:gd fmla="*/ 34 w 35" name="T4"/>
                <a:gd fmla="*/ 117 h 124" name="T5"/>
                <a:gd fmla="*/ 18 w 35" name="T6"/>
                <a:gd fmla="*/ 60 h 124" name="T7"/>
                <a:gd fmla="*/ 22 w 35" name="T8"/>
                <a:gd fmla="*/ 6 h 124" name="T9"/>
                <a:gd fmla="*/ 12 w 35" name="T10"/>
                <a:gd fmla="*/ 5 h 124" name="T11"/>
              </a:gdLst>
              <a:cxnLst>
                <a:cxn ang="0">
                  <a:pos x="T0" y="T1"/>
                </a:cxn>
                <a:cxn ang="0">
                  <a:pos x="T2" y="T3"/>
                </a:cxn>
                <a:cxn ang="0">
                  <a:pos x="T4" y="T5"/>
                </a:cxn>
                <a:cxn ang="0">
                  <a:pos x="T6" y="T7"/>
                </a:cxn>
                <a:cxn ang="0">
                  <a:pos x="T8" y="T9"/>
                </a:cxn>
                <a:cxn ang="0">
                  <a:pos x="T10" y="T11"/>
                </a:cxn>
              </a:cxnLst>
              <a:rect b="b" l="0" r="r" t="0"/>
              <a:pathLst>
                <a:path h="124" w="35">
                  <a:moveTo>
                    <a:pt x="12" y="5"/>
                  </a:moveTo>
                  <a:cubicBezTo>
                    <a:pt x="0" y="38"/>
                    <a:pt x="0" y="94"/>
                    <a:pt x="27" y="121"/>
                  </a:cubicBezTo>
                  <a:cubicBezTo>
                    <a:pt x="30" y="124"/>
                    <a:pt x="35" y="121"/>
                    <a:pt x="34" y="117"/>
                  </a:cubicBezTo>
                  <a:cubicBezTo>
                    <a:pt x="28" y="98"/>
                    <a:pt x="20" y="81"/>
                    <a:pt x="18" y="60"/>
                  </a:cubicBezTo>
                  <a:cubicBezTo>
                    <a:pt x="16" y="42"/>
                    <a:pt x="19" y="24"/>
                    <a:pt x="22" y="6"/>
                  </a:cubicBezTo>
                  <a:cubicBezTo>
                    <a:pt x="22" y="0"/>
                    <a:pt x="14" y="0"/>
                    <a:pt x="12" y="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7" name="Freeform 863"/>
            <p:cNvSpPr/>
            <p:nvPr/>
          </p:nvSpPr>
          <p:spPr bwMode="auto">
            <a:xfrm>
              <a:off x="2498" y="2546"/>
              <a:ext cx="137" cy="148"/>
            </a:xfrm>
            <a:custGeom>
              <a:gdLst>
                <a:gd fmla="*/ 1 w 78" name="T0"/>
                <a:gd fmla="*/ 7 h 84" name="T1"/>
                <a:gd fmla="*/ 35 w 78" name="T2"/>
                <a:gd fmla="*/ 56 h 84" name="T3"/>
                <a:gd fmla="*/ 74 w 78" name="T4"/>
                <a:gd fmla="*/ 78 h 84" name="T5"/>
                <a:gd fmla="*/ 74 w 78" name="T6"/>
                <a:gd fmla="*/ 72 h 84" name="T7"/>
                <a:gd fmla="*/ 34 w 78" name="T8"/>
                <a:gd fmla="*/ 40 h 84" name="T9"/>
                <a:gd fmla="*/ 6 w 78" name="T10"/>
                <a:gd fmla="*/ 3 h 84" name="T11"/>
                <a:gd fmla="*/ 1 w 78" name="T12"/>
                <a:gd fmla="*/ 7 h 84" name="T13"/>
              </a:gdLst>
              <a:cxnLst>
                <a:cxn ang="0">
                  <a:pos x="T0" y="T1"/>
                </a:cxn>
                <a:cxn ang="0">
                  <a:pos x="T2" y="T3"/>
                </a:cxn>
                <a:cxn ang="0">
                  <a:pos x="T4" y="T5"/>
                </a:cxn>
                <a:cxn ang="0">
                  <a:pos x="T6" y="T7"/>
                </a:cxn>
                <a:cxn ang="0">
                  <a:pos x="T8" y="T9"/>
                </a:cxn>
                <a:cxn ang="0">
                  <a:pos x="T10" y="T11"/>
                </a:cxn>
                <a:cxn ang="0">
                  <a:pos x="T12" y="T13"/>
                </a:cxn>
              </a:cxnLst>
              <a:rect b="b" l="0" r="r" t="0"/>
              <a:pathLst>
                <a:path h="84" w="78">
                  <a:moveTo>
                    <a:pt x="1" y="7"/>
                  </a:moveTo>
                  <a:cubicBezTo>
                    <a:pt x="9" y="25"/>
                    <a:pt x="22" y="41"/>
                    <a:pt x="35" y="56"/>
                  </a:cubicBezTo>
                  <a:cubicBezTo>
                    <a:pt x="45" y="66"/>
                    <a:pt x="58" y="84"/>
                    <a:pt x="74" y="78"/>
                  </a:cubicBezTo>
                  <a:cubicBezTo>
                    <a:pt x="77" y="77"/>
                    <a:pt x="78" y="72"/>
                    <a:pt x="74" y="72"/>
                  </a:cubicBezTo>
                  <a:cubicBezTo>
                    <a:pt x="57" y="69"/>
                    <a:pt x="45" y="52"/>
                    <a:pt x="34" y="40"/>
                  </a:cubicBezTo>
                  <a:cubicBezTo>
                    <a:pt x="24" y="28"/>
                    <a:pt x="15" y="15"/>
                    <a:pt x="6" y="3"/>
                  </a:cubicBezTo>
                  <a:cubicBezTo>
                    <a:pt x="3" y="0"/>
                    <a:pt x="0" y="4"/>
                    <a:pt x="1" y="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8" name="Freeform 864"/>
            <p:cNvSpPr/>
            <p:nvPr/>
          </p:nvSpPr>
          <p:spPr bwMode="auto">
            <a:xfrm>
              <a:off x="2593" y="2654"/>
              <a:ext cx="162" cy="35"/>
            </a:xfrm>
            <a:custGeom>
              <a:gdLst>
                <a:gd fmla="*/ 88 w 92" name="T0"/>
                <a:gd fmla="*/ 8 h 20" name="T1"/>
                <a:gd fmla="*/ 3 w 92" name="T2"/>
                <a:gd fmla="*/ 13 h 20" name="T3"/>
                <a:gd fmla="*/ 5 w 92" name="T4"/>
                <a:gd fmla="*/ 20 h 20" name="T5"/>
                <a:gd fmla="*/ 46 w 92" name="T6"/>
                <a:gd fmla="*/ 14 h 20" name="T7"/>
                <a:gd fmla="*/ 87 w 92" name="T8"/>
                <a:gd fmla="*/ 14 h 20" name="T9"/>
                <a:gd fmla="*/ 88 w 92" name="T10"/>
                <a:gd fmla="*/ 8 h 20" name="T11"/>
              </a:gdLst>
              <a:cxnLst>
                <a:cxn ang="0">
                  <a:pos x="T0" y="T1"/>
                </a:cxn>
                <a:cxn ang="0">
                  <a:pos x="T2" y="T3"/>
                </a:cxn>
                <a:cxn ang="0">
                  <a:pos x="T4" y="T5"/>
                </a:cxn>
                <a:cxn ang="0">
                  <a:pos x="T6" y="T7"/>
                </a:cxn>
                <a:cxn ang="0">
                  <a:pos x="T8" y="T9"/>
                </a:cxn>
                <a:cxn ang="0">
                  <a:pos x="T10" y="T11"/>
                </a:cxn>
              </a:cxnLst>
              <a:rect b="b" l="0" r="r" t="0"/>
              <a:pathLst>
                <a:path h="20" w="92">
                  <a:moveTo>
                    <a:pt x="88" y="8"/>
                  </a:moveTo>
                  <a:cubicBezTo>
                    <a:pt x="62" y="2"/>
                    <a:pt x="27" y="0"/>
                    <a:pt x="3" y="13"/>
                  </a:cubicBezTo>
                  <a:cubicBezTo>
                    <a:pt x="0" y="15"/>
                    <a:pt x="1" y="20"/>
                    <a:pt x="5" y="20"/>
                  </a:cubicBezTo>
                  <a:cubicBezTo>
                    <a:pt x="18" y="19"/>
                    <a:pt x="32" y="14"/>
                    <a:pt x="46" y="14"/>
                  </a:cubicBezTo>
                  <a:cubicBezTo>
                    <a:pt x="60" y="13"/>
                    <a:pt x="74" y="13"/>
                    <a:pt x="87" y="14"/>
                  </a:cubicBezTo>
                  <a:cubicBezTo>
                    <a:pt x="91" y="15"/>
                    <a:pt x="92" y="9"/>
                    <a:pt x="88" y="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69" name="Freeform 865"/>
            <p:cNvSpPr/>
            <p:nvPr/>
          </p:nvSpPr>
          <p:spPr bwMode="auto">
            <a:xfrm>
              <a:off x="2530" y="2677"/>
              <a:ext cx="89" cy="132"/>
            </a:xfrm>
            <a:custGeom>
              <a:gdLst>
                <a:gd fmla="*/ 48 w 51" name="T0"/>
                <a:gd fmla="*/ 0 h 75" name="T1"/>
                <a:gd fmla="*/ 21 w 51" name="T2"/>
                <a:gd fmla="*/ 18 h 75" name="T3"/>
                <a:gd fmla="*/ 0 w 51" name="T4"/>
                <a:gd fmla="*/ 70 h 75" name="T5"/>
                <a:gd fmla="*/ 6 w 51" name="T6"/>
                <a:gd fmla="*/ 72 h 75" name="T7"/>
                <a:gd fmla="*/ 49 w 51" name="T8"/>
                <a:gd fmla="*/ 4 h 75" name="T9"/>
                <a:gd fmla="*/ 48 w 51" name="T10"/>
                <a:gd fmla="*/ 0 h 75" name="T11"/>
              </a:gdLst>
              <a:cxnLst>
                <a:cxn ang="0">
                  <a:pos x="T0" y="T1"/>
                </a:cxn>
                <a:cxn ang="0">
                  <a:pos x="T2" y="T3"/>
                </a:cxn>
                <a:cxn ang="0">
                  <a:pos x="T4" y="T5"/>
                </a:cxn>
                <a:cxn ang="0">
                  <a:pos x="T6" y="T7"/>
                </a:cxn>
                <a:cxn ang="0">
                  <a:pos x="T8" y="T9"/>
                </a:cxn>
                <a:cxn ang="0">
                  <a:pos x="T10" y="T11"/>
                </a:cxn>
              </a:cxnLst>
              <a:rect b="b" l="0" r="r" t="0"/>
              <a:pathLst>
                <a:path h="75" w="51">
                  <a:moveTo>
                    <a:pt x="48" y="0"/>
                  </a:moveTo>
                  <a:cubicBezTo>
                    <a:pt x="36" y="1"/>
                    <a:pt x="27" y="9"/>
                    <a:pt x="21" y="18"/>
                  </a:cubicBezTo>
                  <a:cubicBezTo>
                    <a:pt x="12" y="33"/>
                    <a:pt x="4" y="53"/>
                    <a:pt x="0" y="70"/>
                  </a:cubicBezTo>
                  <a:cubicBezTo>
                    <a:pt x="0" y="73"/>
                    <a:pt x="4" y="75"/>
                    <a:pt x="6" y="72"/>
                  </a:cubicBezTo>
                  <a:cubicBezTo>
                    <a:pt x="21" y="48"/>
                    <a:pt x="22" y="18"/>
                    <a:pt x="49" y="4"/>
                  </a:cubicBezTo>
                  <a:cubicBezTo>
                    <a:pt x="51" y="3"/>
                    <a:pt x="50" y="0"/>
                    <a:pt x="48" y="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0" name="Freeform 866"/>
            <p:cNvSpPr/>
            <p:nvPr/>
          </p:nvSpPr>
          <p:spPr bwMode="auto">
            <a:xfrm>
              <a:off x="2528" y="2942"/>
              <a:ext cx="156" cy="171"/>
            </a:xfrm>
            <a:custGeom>
              <a:gdLst>
                <a:gd fmla="*/ 1 w 89" name="T0"/>
                <a:gd fmla="*/ 6 h 97" name="T1"/>
                <a:gd fmla="*/ 13 w 89" name="T2"/>
                <a:gd fmla="*/ 25 h 97" name="T3"/>
                <a:gd fmla="*/ 35 w 89" name="T4"/>
                <a:gd fmla="*/ 58 h 97" name="T5"/>
                <a:gd fmla="*/ 83 w 89" name="T6"/>
                <a:gd fmla="*/ 96 h 97" name="T7"/>
                <a:gd fmla="*/ 85 w 89" name="T8"/>
                <a:gd fmla="*/ 90 h 97" name="T9"/>
                <a:gd fmla="*/ 38 w 89" name="T10"/>
                <a:gd fmla="*/ 44 h 97" name="T11"/>
                <a:gd fmla="*/ 26 w 89" name="T12"/>
                <a:gd fmla="*/ 25 h 97" name="T13"/>
                <a:gd fmla="*/ 6 w 89" name="T14"/>
                <a:gd fmla="*/ 3 h 97" name="T15"/>
                <a:gd fmla="*/ 1 w 89" name="T16"/>
                <a:gd fmla="*/ 6 h 9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97" w="89">
                  <a:moveTo>
                    <a:pt x="1" y="6"/>
                  </a:moveTo>
                  <a:cubicBezTo>
                    <a:pt x="2" y="14"/>
                    <a:pt x="7" y="19"/>
                    <a:pt x="13" y="25"/>
                  </a:cubicBezTo>
                  <a:cubicBezTo>
                    <a:pt x="24" y="35"/>
                    <a:pt x="28" y="45"/>
                    <a:pt x="35" y="58"/>
                  </a:cubicBezTo>
                  <a:cubicBezTo>
                    <a:pt x="44" y="76"/>
                    <a:pt x="62" y="93"/>
                    <a:pt x="83" y="96"/>
                  </a:cubicBezTo>
                  <a:cubicBezTo>
                    <a:pt x="86" y="97"/>
                    <a:pt x="89" y="92"/>
                    <a:pt x="85" y="90"/>
                  </a:cubicBezTo>
                  <a:cubicBezTo>
                    <a:pt x="64" y="78"/>
                    <a:pt x="49" y="67"/>
                    <a:pt x="38" y="44"/>
                  </a:cubicBezTo>
                  <a:cubicBezTo>
                    <a:pt x="35" y="37"/>
                    <a:pt x="32" y="30"/>
                    <a:pt x="26" y="25"/>
                  </a:cubicBezTo>
                  <a:cubicBezTo>
                    <a:pt x="19" y="17"/>
                    <a:pt x="11" y="13"/>
                    <a:pt x="6" y="3"/>
                  </a:cubicBezTo>
                  <a:cubicBezTo>
                    <a:pt x="5" y="0"/>
                    <a:pt x="0" y="3"/>
                    <a:pt x="1" y="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1" name="Freeform 867"/>
            <p:cNvSpPr/>
            <p:nvPr/>
          </p:nvSpPr>
          <p:spPr bwMode="auto">
            <a:xfrm>
              <a:off x="2804" y="3044"/>
              <a:ext cx="149" cy="151"/>
            </a:xfrm>
            <a:custGeom>
              <a:gdLst>
                <a:gd fmla="*/ 6 w 85" name="T0"/>
                <a:gd fmla="*/ 84 h 86" name="T1"/>
                <a:gd fmla="*/ 84 w 85" name="T2"/>
                <a:gd fmla="*/ 6 h 86" name="T3"/>
                <a:gd fmla="*/ 80 w 85" name="T4"/>
                <a:gd fmla="*/ 3 h 86" name="T5"/>
                <a:gd fmla="*/ 46 w 85" name="T6"/>
                <a:gd fmla="*/ 43 h 86" name="T7"/>
                <a:gd fmla="*/ 3 w 85" name="T8"/>
                <a:gd fmla="*/ 79 h 86" name="T9"/>
                <a:gd fmla="*/ 6 w 85" name="T10"/>
                <a:gd fmla="*/ 84 h 86" name="T11"/>
              </a:gdLst>
              <a:cxnLst>
                <a:cxn ang="0">
                  <a:pos x="T0" y="T1"/>
                </a:cxn>
                <a:cxn ang="0">
                  <a:pos x="T2" y="T3"/>
                </a:cxn>
                <a:cxn ang="0">
                  <a:pos x="T4" y="T5"/>
                </a:cxn>
                <a:cxn ang="0">
                  <a:pos x="T6" y="T7"/>
                </a:cxn>
                <a:cxn ang="0">
                  <a:pos x="T8" y="T9"/>
                </a:cxn>
                <a:cxn ang="0">
                  <a:pos x="T10" y="T11"/>
                </a:cxn>
              </a:cxnLst>
              <a:rect b="b" l="0" r="r" t="0"/>
              <a:pathLst>
                <a:path h="86" w="85">
                  <a:moveTo>
                    <a:pt x="6" y="84"/>
                  </a:moveTo>
                  <a:cubicBezTo>
                    <a:pt x="37" y="68"/>
                    <a:pt x="70" y="39"/>
                    <a:pt x="84" y="6"/>
                  </a:cubicBezTo>
                  <a:cubicBezTo>
                    <a:pt x="85" y="4"/>
                    <a:pt x="82" y="0"/>
                    <a:pt x="80" y="3"/>
                  </a:cubicBezTo>
                  <a:cubicBezTo>
                    <a:pt x="68" y="16"/>
                    <a:pt x="58" y="30"/>
                    <a:pt x="46" y="43"/>
                  </a:cubicBezTo>
                  <a:cubicBezTo>
                    <a:pt x="33" y="56"/>
                    <a:pt x="18" y="68"/>
                    <a:pt x="3" y="79"/>
                  </a:cubicBezTo>
                  <a:cubicBezTo>
                    <a:pt x="0" y="81"/>
                    <a:pt x="3" y="86"/>
                    <a:pt x="6" y="8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2" name="Freeform 868"/>
            <p:cNvSpPr/>
            <p:nvPr/>
          </p:nvSpPr>
          <p:spPr bwMode="auto">
            <a:xfrm>
              <a:off x="3027" y="2891"/>
              <a:ext cx="313" cy="190"/>
            </a:xfrm>
            <a:custGeom>
              <a:gdLst>
                <a:gd fmla="*/ 5 w 178" name="T0"/>
                <a:gd fmla="*/ 102 h 108" name="T1"/>
                <a:gd fmla="*/ 120 w 178" name="T2"/>
                <a:gd fmla="*/ 82 h 108" name="T3"/>
                <a:gd fmla="*/ 178 w 178" name="T4"/>
                <a:gd fmla="*/ 7 h 108" name="T5"/>
                <a:gd fmla="*/ 168 w 178" name="T6"/>
                <a:gd fmla="*/ 3 h 108" name="T7"/>
                <a:gd fmla="*/ 143 w 178" name="T8"/>
                <a:gd fmla="*/ 42 h 108" name="T9"/>
                <a:gd fmla="*/ 110 w 178" name="T10"/>
                <a:gd fmla="*/ 70 h 108" name="T11"/>
                <a:gd fmla="*/ 5 w 178" name="T12"/>
                <a:gd fmla="*/ 92 h 108" name="T13"/>
                <a:gd fmla="*/ 5 w 178" name="T14"/>
                <a:gd fmla="*/ 102 h 10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08" w="178">
                  <a:moveTo>
                    <a:pt x="5" y="102"/>
                  </a:moveTo>
                  <a:cubicBezTo>
                    <a:pt x="43" y="108"/>
                    <a:pt x="87" y="102"/>
                    <a:pt x="120" y="82"/>
                  </a:cubicBezTo>
                  <a:cubicBezTo>
                    <a:pt x="144" y="67"/>
                    <a:pt x="176" y="37"/>
                    <a:pt x="178" y="7"/>
                  </a:cubicBezTo>
                  <a:cubicBezTo>
                    <a:pt x="178" y="2"/>
                    <a:pt x="172" y="0"/>
                    <a:pt x="168" y="3"/>
                  </a:cubicBezTo>
                  <a:cubicBezTo>
                    <a:pt x="158" y="14"/>
                    <a:pt x="152" y="30"/>
                    <a:pt x="143" y="42"/>
                  </a:cubicBezTo>
                  <a:cubicBezTo>
                    <a:pt x="133" y="53"/>
                    <a:pt x="122" y="63"/>
                    <a:pt x="110" y="70"/>
                  </a:cubicBezTo>
                  <a:cubicBezTo>
                    <a:pt x="77" y="89"/>
                    <a:pt x="41" y="86"/>
                    <a:pt x="5" y="92"/>
                  </a:cubicBezTo>
                  <a:cubicBezTo>
                    <a:pt x="0" y="92"/>
                    <a:pt x="0" y="101"/>
                    <a:pt x="5" y="10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3" name="Freeform 869"/>
            <p:cNvSpPr/>
            <p:nvPr/>
          </p:nvSpPr>
          <p:spPr bwMode="auto">
            <a:xfrm>
              <a:off x="3203" y="2761"/>
              <a:ext cx="137" cy="141"/>
            </a:xfrm>
            <a:custGeom>
              <a:gdLst>
                <a:gd fmla="*/ 2 w 78" name="T0"/>
                <a:gd fmla="*/ 7 h 80" name="T1"/>
                <a:gd fmla="*/ 38 w 78" name="T2"/>
                <a:gd fmla="*/ 55 h 80" name="T3"/>
                <a:gd fmla="*/ 73 w 78" name="T4"/>
                <a:gd fmla="*/ 79 h 80" name="T5"/>
                <a:gd fmla="*/ 75 w 78" name="T6"/>
                <a:gd fmla="*/ 73 h 80" name="T7"/>
                <a:gd fmla="*/ 59 w 78" name="T8"/>
                <a:gd fmla="*/ 61 h 80" name="T9"/>
                <a:gd fmla="*/ 43 w 78" name="T10"/>
                <a:gd fmla="*/ 44 h 80" name="T11"/>
                <a:gd fmla="*/ 8 w 78" name="T12"/>
                <a:gd fmla="*/ 3 h 80" name="T13"/>
                <a:gd fmla="*/ 2 w 78" name="T14"/>
                <a:gd fmla="*/ 7 h 80"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80" w="78">
                  <a:moveTo>
                    <a:pt x="2" y="7"/>
                  </a:moveTo>
                  <a:cubicBezTo>
                    <a:pt x="12" y="24"/>
                    <a:pt x="26" y="39"/>
                    <a:pt x="38" y="55"/>
                  </a:cubicBezTo>
                  <a:cubicBezTo>
                    <a:pt x="47" y="65"/>
                    <a:pt x="58" y="80"/>
                    <a:pt x="73" y="79"/>
                  </a:cubicBezTo>
                  <a:cubicBezTo>
                    <a:pt x="76" y="79"/>
                    <a:pt x="78" y="75"/>
                    <a:pt x="75" y="73"/>
                  </a:cubicBezTo>
                  <a:cubicBezTo>
                    <a:pt x="70" y="69"/>
                    <a:pt x="64" y="66"/>
                    <a:pt x="59" y="61"/>
                  </a:cubicBezTo>
                  <a:cubicBezTo>
                    <a:pt x="53" y="56"/>
                    <a:pt x="48" y="50"/>
                    <a:pt x="43" y="44"/>
                  </a:cubicBezTo>
                  <a:cubicBezTo>
                    <a:pt x="31" y="30"/>
                    <a:pt x="20" y="15"/>
                    <a:pt x="8" y="3"/>
                  </a:cubicBezTo>
                  <a:cubicBezTo>
                    <a:pt x="5" y="0"/>
                    <a:pt x="0" y="4"/>
                    <a:pt x="2" y="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4" name="Freeform 870"/>
            <p:cNvSpPr/>
            <p:nvPr/>
          </p:nvSpPr>
          <p:spPr bwMode="auto">
            <a:xfrm>
              <a:off x="3312" y="2886"/>
              <a:ext cx="218" cy="56"/>
            </a:xfrm>
            <a:custGeom>
              <a:gdLst>
                <a:gd fmla="*/ 4 w 124" name="T0"/>
                <a:gd fmla="*/ 7 h 32" name="T1"/>
                <a:gd fmla="*/ 121 w 124" name="T2"/>
                <a:gd fmla="*/ 18 h 32" name="T3"/>
                <a:gd fmla="*/ 120 w 124" name="T4"/>
                <a:gd fmla="*/ 11 h 32" name="T5"/>
                <a:gd fmla="*/ 66 w 124" name="T6"/>
                <a:gd fmla="*/ 14 h 32" name="T7"/>
                <a:gd fmla="*/ 6 w 124" name="T8"/>
                <a:gd fmla="*/ 1 h 32" name="T9"/>
                <a:gd fmla="*/ 4 w 124" name="T10"/>
                <a:gd fmla="*/ 7 h 32" name="T11"/>
              </a:gdLst>
              <a:cxnLst>
                <a:cxn ang="0">
                  <a:pos x="T0" y="T1"/>
                </a:cxn>
                <a:cxn ang="0">
                  <a:pos x="T2" y="T3"/>
                </a:cxn>
                <a:cxn ang="0">
                  <a:pos x="T4" y="T5"/>
                </a:cxn>
                <a:cxn ang="0">
                  <a:pos x="T6" y="T7"/>
                </a:cxn>
                <a:cxn ang="0">
                  <a:pos x="T8" y="T9"/>
                </a:cxn>
                <a:cxn ang="0">
                  <a:pos x="T10" y="T11"/>
                </a:cxn>
              </a:cxnLst>
              <a:rect b="b" l="0" r="r" t="0"/>
              <a:pathLst>
                <a:path h="32" w="124">
                  <a:moveTo>
                    <a:pt x="4" y="7"/>
                  </a:moveTo>
                  <a:cubicBezTo>
                    <a:pt x="37" y="24"/>
                    <a:pt x="86" y="32"/>
                    <a:pt x="121" y="18"/>
                  </a:cubicBezTo>
                  <a:cubicBezTo>
                    <a:pt x="124" y="16"/>
                    <a:pt x="124" y="11"/>
                    <a:pt x="120" y="11"/>
                  </a:cubicBezTo>
                  <a:cubicBezTo>
                    <a:pt x="102" y="13"/>
                    <a:pt x="84" y="15"/>
                    <a:pt x="66" y="14"/>
                  </a:cubicBezTo>
                  <a:cubicBezTo>
                    <a:pt x="45" y="12"/>
                    <a:pt x="26" y="6"/>
                    <a:pt x="6" y="1"/>
                  </a:cubicBezTo>
                  <a:cubicBezTo>
                    <a:pt x="3" y="0"/>
                    <a:pt x="0" y="6"/>
                    <a:pt x="4" y="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5" name="Freeform 871"/>
            <p:cNvSpPr/>
            <p:nvPr/>
          </p:nvSpPr>
          <p:spPr bwMode="auto">
            <a:xfrm>
              <a:off x="3358" y="2610"/>
              <a:ext cx="168" cy="139"/>
            </a:xfrm>
            <a:custGeom>
              <a:gdLst>
                <a:gd fmla="*/ 3 w 96" name="T0"/>
                <a:gd fmla="*/ 6 h 79" name="T1"/>
                <a:gd fmla="*/ 89 w 96" name="T2"/>
                <a:gd fmla="*/ 77 h 79" name="T3"/>
                <a:gd fmla="*/ 96 w 96" name="T4"/>
                <a:gd fmla="*/ 75 h 79" name="T5"/>
                <a:gd fmla="*/ 59 w 96" name="T6"/>
                <a:gd fmla="*/ 33 h 79" name="T7"/>
                <a:gd fmla="*/ 6 w 96" name="T8"/>
                <a:gd fmla="*/ 1 h 79" name="T9"/>
                <a:gd fmla="*/ 3 w 96" name="T10"/>
                <a:gd fmla="*/ 6 h 79" name="T11"/>
              </a:gdLst>
              <a:cxnLst>
                <a:cxn ang="0">
                  <a:pos x="T0" y="T1"/>
                </a:cxn>
                <a:cxn ang="0">
                  <a:pos x="T2" y="T3"/>
                </a:cxn>
                <a:cxn ang="0">
                  <a:pos x="T4" y="T5"/>
                </a:cxn>
                <a:cxn ang="0">
                  <a:pos x="T6" y="T7"/>
                </a:cxn>
                <a:cxn ang="0">
                  <a:pos x="T8" y="T9"/>
                </a:cxn>
                <a:cxn ang="0">
                  <a:pos x="T10" y="T11"/>
                </a:cxn>
              </a:cxnLst>
              <a:rect b="b" l="0" r="r" t="0"/>
              <a:pathLst>
                <a:path h="79" w="96">
                  <a:moveTo>
                    <a:pt x="3" y="6"/>
                  </a:moveTo>
                  <a:cubicBezTo>
                    <a:pt x="35" y="22"/>
                    <a:pt x="69" y="48"/>
                    <a:pt x="89" y="77"/>
                  </a:cubicBezTo>
                  <a:cubicBezTo>
                    <a:pt x="91" y="79"/>
                    <a:pt x="96" y="79"/>
                    <a:pt x="96" y="75"/>
                  </a:cubicBezTo>
                  <a:cubicBezTo>
                    <a:pt x="93" y="55"/>
                    <a:pt x="73" y="45"/>
                    <a:pt x="59" y="33"/>
                  </a:cubicBezTo>
                  <a:cubicBezTo>
                    <a:pt x="42" y="20"/>
                    <a:pt x="27" y="6"/>
                    <a:pt x="6" y="1"/>
                  </a:cubicBezTo>
                  <a:cubicBezTo>
                    <a:pt x="2" y="0"/>
                    <a:pt x="0" y="5"/>
                    <a:pt x="3" y="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6" name="Freeform 872"/>
            <p:cNvSpPr/>
            <p:nvPr/>
          </p:nvSpPr>
          <p:spPr bwMode="auto">
            <a:xfrm>
              <a:off x="3510" y="2659"/>
              <a:ext cx="324" cy="106"/>
            </a:xfrm>
            <a:custGeom>
              <a:gdLst>
                <a:gd fmla="*/ 7 w 184" name="T0"/>
                <a:gd fmla="*/ 58 h 60" name="T1"/>
                <a:gd fmla="*/ 98 w 184" name="T2"/>
                <a:gd fmla="*/ 44 h 60" name="T3"/>
                <a:gd fmla="*/ 180 w 184" name="T4"/>
                <a:gd fmla="*/ 10 h 60" name="T5"/>
                <a:gd fmla="*/ 175 w 184" name="T6"/>
                <a:gd fmla="*/ 1 h 60" name="T7"/>
                <a:gd fmla="*/ 130 w 184" name="T8"/>
                <a:gd fmla="*/ 19 h 60" name="T9"/>
                <a:gd fmla="*/ 80 w 184" name="T10"/>
                <a:gd fmla="*/ 31 h 60" name="T11"/>
                <a:gd fmla="*/ 3 w 184" name="T12"/>
                <a:gd fmla="*/ 51 h 60" name="T13"/>
                <a:gd fmla="*/ 7 w 184" name="T14"/>
                <a:gd fmla="*/ 58 h 60"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60" w="184">
                  <a:moveTo>
                    <a:pt x="7" y="58"/>
                  </a:moveTo>
                  <a:cubicBezTo>
                    <a:pt x="37" y="48"/>
                    <a:pt x="67" y="51"/>
                    <a:pt x="98" y="44"/>
                  </a:cubicBezTo>
                  <a:cubicBezTo>
                    <a:pt x="123" y="39"/>
                    <a:pt x="162" y="30"/>
                    <a:pt x="180" y="10"/>
                  </a:cubicBezTo>
                  <a:cubicBezTo>
                    <a:pt x="184" y="6"/>
                    <a:pt x="180" y="0"/>
                    <a:pt x="175" y="1"/>
                  </a:cubicBezTo>
                  <a:cubicBezTo>
                    <a:pt x="159" y="4"/>
                    <a:pt x="145" y="13"/>
                    <a:pt x="130" y="19"/>
                  </a:cubicBezTo>
                  <a:cubicBezTo>
                    <a:pt x="114" y="24"/>
                    <a:pt x="97" y="29"/>
                    <a:pt x="80" y="31"/>
                  </a:cubicBezTo>
                  <a:cubicBezTo>
                    <a:pt x="57" y="35"/>
                    <a:pt x="20" y="31"/>
                    <a:pt x="3" y="51"/>
                  </a:cubicBezTo>
                  <a:cubicBezTo>
                    <a:pt x="0" y="54"/>
                    <a:pt x="3" y="60"/>
                    <a:pt x="7" y="5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7" name="Freeform 873"/>
            <p:cNvSpPr/>
            <p:nvPr/>
          </p:nvSpPr>
          <p:spPr bwMode="auto">
            <a:xfrm>
              <a:off x="3844" y="2619"/>
              <a:ext cx="118" cy="65"/>
            </a:xfrm>
            <a:custGeom>
              <a:gdLst>
                <a:gd fmla="*/ 63 w 67" name="T0"/>
                <a:gd fmla="*/ 30 h 37" name="T1"/>
                <a:gd fmla="*/ 31 w 67" name="T2"/>
                <a:gd fmla="*/ 16 h 37" name="T3"/>
                <a:gd fmla="*/ 6 w 67" name="T4"/>
                <a:gd fmla="*/ 1 h 37" name="T5"/>
                <a:gd fmla="*/ 1 w 67" name="T6"/>
                <a:gd fmla="*/ 7 h 37" name="T7"/>
                <a:gd fmla="*/ 61 w 67" name="T8"/>
                <a:gd fmla="*/ 37 h 37" name="T9"/>
                <a:gd fmla="*/ 63 w 67" name="T10"/>
                <a:gd fmla="*/ 30 h 37" name="T11"/>
              </a:gdLst>
              <a:cxnLst>
                <a:cxn ang="0">
                  <a:pos x="T0" y="T1"/>
                </a:cxn>
                <a:cxn ang="0">
                  <a:pos x="T2" y="T3"/>
                </a:cxn>
                <a:cxn ang="0">
                  <a:pos x="T4" y="T5"/>
                </a:cxn>
                <a:cxn ang="0">
                  <a:pos x="T6" y="T7"/>
                </a:cxn>
                <a:cxn ang="0">
                  <a:pos x="T8" y="T9"/>
                </a:cxn>
                <a:cxn ang="0">
                  <a:pos x="T10" y="T11"/>
                </a:cxn>
              </a:cxnLst>
              <a:rect b="b" l="0" r="r" t="0"/>
              <a:pathLst>
                <a:path h="37" w="67">
                  <a:moveTo>
                    <a:pt x="63" y="30"/>
                  </a:moveTo>
                  <a:cubicBezTo>
                    <a:pt x="52" y="26"/>
                    <a:pt x="41" y="22"/>
                    <a:pt x="31" y="16"/>
                  </a:cubicBezTo>
                  <a:cubicBezTo>
                    <a:pt x="22" y="11"/>
                    <a:pt x="15" y="4"/>
                    <a:pt x="6" y="1"/>
                  </a:cubicBezTo>
                  <a:cubicBezTo>
                    <a:pt x="3" y="0"/>
                    <a:pt x="0" y="4"/>
                    <a:pt x="1" y="7"/>
                  </a:cubicBezTo>
                  <a:cubicBezTo>
                    <a:pt x="13" y="24"/>
                    <a:pt x="42" y="34"/>
                    <a:pt x="61" y="37"/>
                  </a:cubicBezTo>
                  <a:cubicBezTo>
                    <a:pt x="65" y="37"/>
                    <a:pt x="67" y="32"/>
                    <a:pt x="63" y="3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8" name="Freeform 874"/>
            <p:cNvSpPr/>
            <p:nvPr/>
          </p:nvSpPr>
          <p:spPr bwMode="auto">
            <a:xfrm>
              <a:off x="3848" y="2508"/>
              <a:ext cx="26" cy="121"/>
            </a:xfrm>
            <a:custGeom>
              <a:gdLst>
                <a:gd fmla="*/ 7 w 15" name="T0"/>
                <a:gd fmla="*/ 65 h 69" name="T1"/>
                <a:gd fmla="*/ 13 w 15" name="T2"/>
                <a:gd fmla="*/ 29 h 69" name="T3"/>
                <a:gd fmla="*/ 7 w 15" name="T4"/>
                <a:gd fmla="*/ 2 h 69" name="T5"/>
                <a:gd fmla="*/ 1 w 15" name="T6"/>
                <a:gd fmla="*/ 4 h 69" name="T7"/>
                <a:gd fmla="*/ 0 w 15" name="T8"/>
                <a:gd fmla="*/ 65 h 69" name="T9"/>
                <a:gd fmla="*/ 7 w 15" name="T10"/>
                <a:gd fmla="*/ 65 h 69" name="T11"/>
              </a:gdLst>
              <a:cxnLst>
                <a:cxn ang="0">
                  <a:pos x="T0" y="T1"/>
                </a:cxn>
                <a:cxn ang="0">
                  <a:pos x="T2" y="T3"/>
                </a:cxn>
                <a:cxn ang="0">
                  <a:pos x="T4" y="T5"/>
                </a:cxn>
                <a:cxn ang="0">
                  <a:pos x="T6" y="T7"/>
                </a:cxn>
                <a:cxn ang="0">
                  <a:pos x="T8" y="T9"/>
                </a:cxn>
                <a:cxn ang="0">
                  <a:pos x="T10" y="T11"/>
                </a:cxn>
              </a:cxnLst>
              <a:rect b="b" l="0" r="r" t="0"/>
              <a:pathLst>
                <a:path h="69" w="15">
                  <a:moveTo>
                    <a:pt x="7" y="65"/>
                  </a:moveTo>
                  <a:cubicBezTo>
                    <a:pt x="11" y="54"/>
                    <a:pt x="12" y="41"/>
                    <a:pt x="13" y="29"/>
                  </a:cubicBezTo>
                  <a:cubicBezTo>
                    <a:pt x="13" y="20"/>
                    <a:pt x="15" y="7"/>
                    <a:pt x="7" y="2"/>
                  </a:cubicBezTo>
                  <a:cubicBezTo>
                    <a:pt x="5" y="0"/>
                    <a:pt x="1" y="1"/>
                    <a:pt x="1" y="4"/>
                  </a:cubicBezTo>
                  <a:cubicBezTo>
                    <a:pt x="3" y="25"/>
                    <a:pt x="1" y="44"/>
                    <a:pt x="0" y="65"/>
                  </a:cubicBezTo>
                  <a:cubicBezTo>
                    <a:pt x="0" y="69"/>
                    <a:pt x="5" y="69"/>
                    <a:pt x="7" y="6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79" name="Freeform 875"/>
            <p:cNvSpPr/>
            <p:nvPr/>
          </p:nvSpPr>
          <p:spPr bwMode="auto">
            <a:xfrm>
              <a:off x="3655" y="2408"/>
              <a:ext cx="218" cy="119"/>
            </a:xfrm>
            <a:custGeom>
              <a:gdLst>
                <a:gd fmla="*/ 122 w 124" name="T0"/>
                <a:gd fmla="*/ 62 h 68" name="T1"/>
                <a:gd fmla="*/ 71 w 124" name="T2"/>
                <a:gd fmla="*/ 22 h 68" name="T3"/>
                <a:gd fmla="*/ 5 w 124" name="T4"/>
                <a:gd fmla="*/ 2 h 68" name="T5"/>
                <a:gd fmla="*/ 4 w 124" name="T6"/>
                <a:gd fmla="*/ 9 h 68" name="T7"/>
                <a:gd fmla="*/ 117 w 124" name="T8"/>
                <a:gd fmla="*/ 66 h 68" name="T9"/>
                <a:gd fmla="*/ 122 w 124" name="T10"/>
                <a:gd fmla="*/ 62 h 68" name="T11"/>
              </a:gdLst>
              <a:cxnLst>
                <a:cxn ang="0">
                  <a:pos x="T0" y="T1"/>
                </a:cxn>
                <a:cxn ang="0">
                  <a:pos x="T2" y="T3"/>
                </a:cxn>
                <a:cxn ang="0">
                  <a:pos x="T4" y="T5"/>
                </a:cxn>
                <a:cxn ang="0">
                  <a:pos x="T6" y="T7"/>
                </a:cxn>
                <a:cxn ang="0">
                  <a:pos x="T8" y="T9"/>
                </a:cxn>
                <a:cxn ang="0">
                  <a:pos x="T10" y="T11"/>
                </a:cxn>
              </a:cxnLst>
              <a:rect b="b" l="0" r="r" t="0"/>
              <a:pathLst>
                <a:path h="68" w="124">
                  <a:moveTo>
                    <a:pt x="122" y="62"/>
                  </a:moveTo>
                  <a:cubicBezTo>
                    <a:pt x="110" y="44"/>
                    <a:pt x="89" y="33"/>
                    <a:pt x="71" y="22"/>
                  </a:cubicBezTo>
                  <a:cubicBezTo>
                    <a:pt x="51" y="10"/>
                    <a:pt x="29" y="0"/>
                    <a:pt x="5" y="2"/>
                  </a:cubicBezTo>
                  <a:cubicBezTo>
                    <a:pt x="1" y="2"/>
                    <a:pt x="0" y="8"/>
                    <a:pt x="4" y="9"/>
                  </a:cubicBezTo>
                  <a:cubicBezTo>
                    <a:pt x="45" y="18"/>
                    <a:pt x="87" y="37"/>
                    <a:pt x="117" y="66"/>
                  </a:cubicBezTo>
                  <a:cubicBezTo>
                    <a:pt x="120" y="68"/>
                    <a:pt x="124" y="65"/>
                    <a:pt x="122" y="6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0" name="Freeform 876"/>
            <p:cNvSpPr/>
            <p:nvPr/>
          </p:nvSpPr>
          <p:spPr bwMode="auto">
            <a:xfrm>
              <a:off x="3853" y="2346"/>
              <a:ext cx="434" cy="185"/>
            </a:xfrm>
            <a:custGeom>
              <a:gdLst>
                <a:gd fmla="*/ 10 w 247" name="T0"/>
                <a:gd fmla="*/ 103 h 105" name="T1"/>
                <a:gd fmla="*/ 119 w 247" name="T2"/>
                <a:gd fmla="*/ 43 h 105" name="T3"/>
                <a:gd fmla="*/ 178 w 247" name="T4"/>
                <a:gd fmla="*/ 28 h 105" name="T5"/>
                <a:gd fmla="*/ 241 w 247" name="T6"/>
                <a:gd fmla="*/ 29 h 105" name="T7"/>
                <a:gd fmla="*/ 243 w 247" name="T8"/>
                <a:gd fmla="*/ 20 h 105" name="T9"/>
                <a:gd fmla="*/ 118 w 247" name="T10"/>
                <a:gd fmla="*/ 27 h 105" name="T11"/>
                <a:gd fmla="*/ 4 w 247" name="T12"/>
                <a:gd fmla="*/ 95 h 105" name="T13"/>
                <a:gd fmla="*/ 10 w 247" name="T14"/>
                <a:gd fmla="*/ 103 h 10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05" w="246">
                  <a:moveTo>
                    <a:pt x="10" y="103"/>
                  </a:moveTo>
                  <a:cubicBezTo>
                    <a:pt x="48" y="85"/>
                    <a:pt x="79" y="58"/>
                    <a:pt x="119" y="43"/>
                  </a:cubicBezTo>
                  <a:cubicBezTo>
                    <a:pt x="138" y="36"/>
                    <a:pt x="158" y="30"/>
                    <a:pt x="178" y="28"/>
                  </a:cubicBezTo>
                  <a:cubicBezTo>
                    <a:pt x="199" y="26"/>
                    <a:pt x="220" y="31"/>
                    <a:pt x="241" y="29"/>
                  </a:cubicBezTo>
                  <a:cubicBezTo>
                    <a:pt x="245" y="29"/>
                    <a:pt x="247" y="23"/>
                    <a:pt x="243" y="20"/>
                  </a:cubicBezTo>
                  <a:cubicBezTo>
                    <a:pt x="208" y="0"/>
                    <a:pt x="153" y="14"/>
                    <a:pt x="118" y="27"/>
                  </a:cubicBezTo>
                  <a:cubicBezTo>
                    <a:pt x="78" y="42"/>
                    <a:pt x="35" y="65"/>
                    <a:pt x="4" y="95"/>
                  </a:cubicBezTo>
                  <a:cubicBezTo>
                    <a:pt x="0" y="99"/>
                    <a:pt x="5" y="105"/>
                    <a:pt x="10" y="10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1" name="Freeform 877"/>
            <p:cNvSpPr/>
            <p:nvPr/>
          </p:nvSpPr>
          <p:spPr bwMode="auto">
            <a:xfrm>
              <a:off x="4208" y="2212"/>
              <a:ext cx="102" cy="167"/>
            </a:xfrm>
            <a:custGeom>
              <a:gdLst>
                <a:gd fmla="*/ 5 w 58" name="T0"/>
                <a:gd fmla="*/ 93 h 95" name="T1"/>
                <a:gd fmla="*/ 39 w 58" name="T2"/>
                <a:gd fmla="*/ 54 h 95" name="T3"/>
                <a:gd fmla="*/ 57 w 58" name="T4"/>
                <a:gd fmla="*/ 5 h 95" name="T5"/>
                <a:gd fmla="*/ 50 w 58" name="T6"/>
                <a:gd fmla="*/ 3 h 95" name="T7"/>
                <a:gd fmla="*/ 32 w 58" name="T8"/>
                <a:gd fmla="*/ 47 h 95" name="T9"/>
                <a:gd fmla="*/ 1 w 58" name="T10"/>
                <a:gd fmla="*/ 89 h 95" name="T11"/>
                <a:gd fmla="*/ 5 w 58" name="T12"/>
                <a:gd fmla="*/ 93 h 95" name="T13"/>
              </a:gdLst>
              <a:cxnLst>
                <a:cxn ang="0">
                  <a:pos x="T0" y="T1"/>
                </a:cxn>
                <a:cxn ang="0">
                  <a:pos x="T2" y="T3"/>
                </a:cxn>
                <a:cxn ang="0">
                  <a:pos x="T4" y="T5"/>
                </a:cxn>
                <a:cxn ang="0">
                  <a:pos x="T6" y="T7"/>
                </a:cxn>
                <a:cxn ang="0">
                  <a:pos x="T8" y="T9"/>
                </a:cxn>
                <a:cxn ang="0">
                  <a:pos x="T10" y="T11"/>
                </a:cxn>
                <a:cxn ang="0">
                  <a:pos x="T12" y="T13"/>
                </a:cxn>
              </a:cxnLst>
              <a:rect b="b" l="0" r="r" t="0"/>
              <a:pathLst>
                <a:path h="95" w="57">
                  <a:moveTo>
                    <a:pt x="5" y="93"/>
                  </a:moveTo>
                  <a:cubicBezTo>
                    <a:pt x="19" y="83"/>
                    <a:pt x="30" y="69"/>
                    <a:pt x="39" y="54"/>
                  </a:cubicBezTo>
                  <a:cubicBezTo>
                    <a:pt x="47" y="41"/>
                    <a:pt x="58" y="22"/>
                    <a:pt x="57" y="5"/>
                  </a:cubicBezTo>
                  <a:cubicBezTo>
                    <a:pt x="56" y="2"/>
                    <a:pt x="52" y="0"/>
                    <a:pt x="50" y="3"/>
                  </a:cubicBezTo>
                  <a:cubicBezTo>
                    <a:pt x="42" y="17"/>
                    <a:pt x="39" y="33"/>
                    <a:pt x="32" y="47"/>
                  </a:cubicBezTo>
                  <a:cubicBezTo>
                    <a:pt x="24" y="62"/>
                    <a:pt x="13" y="76"/>
                    <a:pt x="1" y="89"/>
                  </a:cubicBezTo>
                  <a:cubicBezTo>
                    <a:pt x="0" y="91"/>
                    <a:pt x="2" y="95"/>
                    <a:pt x="5" y="9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2" name="Freeform 878"/>
            <p:cNvSpPr/>
            <p:nvPr/>
          </p:nvSpPr>
          <p:spPr bwMode="auto">
            <a:xfrm>
              <a:off x="4145" y="2128"/>
              <a:ext cx="965" cy="260"/>
            </a:xfrm>
            <a:custGeom>
              <a:gdLst>
                <a:gd fmla="*/ 3 w 549" name="T0"/>
                <a:gd fmla="*/ 10 h 148" name="T1"/>
                <a:gd fmla="*/ 101 w 549" name="T2"/>
                <a:gd fmla="*/ 59 h 148" name="T3"/>
                <a:gd fmla="*/ 244 w 549" name="T4"/>
                <a:gd fmla="*/ 34 h 148" name="T5"/>
                <a:gd fmla="*/ 415 w 549" name="T6"/>
                <a:gd fmla="*/ 47 h 148" name="T7"/>
                <a:gd fmla="*/ 486 w 549" name="T8"/>
                <a:gd fmla="*/ 81 h 148" name="T9"/>
                <a:gd fmla="*/ 538 w 549" name="T10"/>
                <a:gd fmla="*/ 143 h 148" name="T11"/>
                <a:gd fmla="*/ 549 w 549" name="T12"/>
                <a:gd fmla="*/ 140 h 148" name="T13"/>
                <a:gd fmla="*/ 460 w 549" name="T14"/>
                <a:gd fmla="*/ 46 h 148" name="T15"/>
                <a:gd fmla="*/ 303 w 549" name="T16"/>
                <a:gd fmla="*/ 11 h 148" name="T17"/>
                <a:gd fmla="*/ 225 w 549" name="T18"/>
                <a:gd fmla="*/ 20 h 148" name="T19"/>
                <a:gd fmla="*/ 131 w 549" name="T20"/>
                <a:gd fmla="*/ 42 h 148" name="T21"/>
                <a:gd fmla="*/ 10 w 549" name="T22"/>
                <a:gd fmla="*/ 3 h 148" name="T23"/>
                <a:gd fmla="*/ 3 w 549" name="T24"/>
                <a:gd fmla="*/ 10 h 148"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48" w="549">
                  <a:moveTo>
                    <a:pt x="3" y="10"/>
                  </a:moveTo>
                  <a:cubicBezTo>
                    <a:pt x="23" y="41"/>
                    <a:pt x="67" y="54"/>
                    <a:pt x="101" y="59"/>
                  </a:cubicBezTo>
                  <a:cubicBezTo>
                    <a:pt x="150" y="65"/>
                    <a:pt x="196" y="43"/>
                    <a:pt x="244" y="34"/>
                  </a:cubicBezTo>
                  <a:cubicBezTo>
                    <a:pt x="300" y="24"/>
                    <a:pt x="360" y="29"/>
                    <a:pt x="415" y="47"/>
                  </a:cubicBezTo>
                  <a:cubicBezTo>
                    <a:pt x="440" y="55"/>
                    <a:pt x="465" y="67"/>
                    <a:pt x="486" y="81"/>
                  </a:cubicBezTo>
                  <a:cubicBezTo>
                    <a:pt x="511" y="98"/>
                    <a:pt x="522" y="119"/>
                    <a:pt x="538" y="143"/>
                  </a:cubicBezTo>
                  <a:cubicBezTo>
                    <a:pt x="541" y="148"/>
                    <a:pt x="549" y="146"/>
                    <a:pt x="549" y="140"/>
                  </a:cubicBezTo>
                  <a:cubicBezTo>
                    <a:pt x="549" y="95"/>
                    <a:pt x="495" y="63"/>
                    <a:pt x="460" y="46"/>
                  </a:cubicBezTo>
                  <a:cubicBezTo>
                    <a:pt x="411" y="23"/>
                    <a:pt x="357" y="11"/>
                    <a:pt x="303" y="11"/>
                  </a:cubicBezTo>
                  <a:cubicBezTo>
                    <a:pt x="277" y="11"/>
                    <a:pt x="251" y="14"/>
                    <a:pt x="225" y="20"/>
                  </a:cubicBezTo>
                  <a:cubicBezTo>
                    <a:pt x="194" y="27"/>
                    <a:pt x="163" y="39"/>
                    <a:pt x="131" y="42"/>
                  </a:cubicBezTo>
                  <a:cubicBezTo>
                    <a:pt x="86" y="46"/>
                    <a:pt x="46" y="30"/>
                    <a:pt x="10" y="3"/>
                  </a:cubicBezTo>
                  <a:cubicBezTo>
                    <a:pt x="6" y="0"/>
                    <a:pt x="0" y="6"/>
                    <a:pt x="3" y="1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3" name="Freeform 879"/>
            <p:cNvSpPr/>
            <p:nvPr/>
          </p:nvSpPr>
          <p:spPr bwMode="auto">
            <a:xfrm>
              <a:off x="4799" y="1947"/>
              <a:ext cx="65" cy="241"/>
            </a:xfrm>
            <a:custGeom>
              <a:gdLst>
                <a:gd fmla="*/ 21 w 37" name="T0"/>
                <a:gd fmla="*/ 6 h 137" name="T1"/>
                <a:gd fmla="*/ 18 w 37" name="T2"/>
                <a:gd fmla="*/ 68 h 137" name="T3"/>
                <a:gd fmla="*/ 1 w 37" name="T4"/>
                <a:gd fmla="*/ 130 h 137" name="T5"/>
                <a:gd fmla="*/ 8 w 37" name="T6"/>
                <a:gd fmla="*/ 134 h 137" name="T7"/>
                <a:gd fmla="*/ 30 w 37" name="T8"/>
                <a:gd fmla="*/ 5 h 137" name="T9"/>
                <a:gd fmla="*/ 21 w 37" name="T10"/>
                <a:gd fmla="*/ 6 h 137" name="T11"/>
              </a:gdLst>
              <a:cxnLst>
                <a:cxn ang="0">
                  <a:pos x="T0" y="T1"/>
                </a:cxn>
                <a:cxn ang="0">
                  <a:pos x="T2" y="T3"/>
                </a:cxn>
                <a:cxn ang="0">
                  <a:pos x="T4" y="T5"/>
                </a:cxn>
                <a:cxn ang="0">
                  <a:pos x="T6" y="T7"/>
                </a:cxn>
                <a:cxn ang="0">
                  <a:pos x="T8" y="T9"/>
                </a:cxn>
                <a:cxn ang="0">
                  <a:pos x="T10" y="T11"/>
                </a:cxn>
              </a:cxnLst>
              <a:rect b="b" l="0" r="r" t="0"/>
              <a:pathLst>
                <a:path h="137" w="37">
                  <a:moveTo>
                    <a:pt x="21" y="6"/>
                  </a:moveTo>
                  <a:cubicBezTo>
                    <a:pt x="19" y="27"/>
                    <a:pt x="20" y="47"/>
                    <a:pt x="18" y="68"/>
                  </a:cubicBezTo>
                  <a:cubicBezTo>
                    <a:pt x="15" y="90"/>
                    <a:pt x="5" y="108"/>
                    <a:pt x="1" y="130"/>
                  </a:cubicBezTo>
                  <a:cubicBezTo>
                    <a:pt x="0" y="134"/>
                    <a:pt x="5" y="137"/>
                    <a:pt x="8" y="134"/>
                  </a:cubicBezTo>
                  <a:cubicBezTo>
                    <a:pt x="37" y="107"/>
                    <a:pt x="36" y="41"/>
                    <a:pt x="30" y="5"/>
                  </a:cubicBezTo>
                  <a:cubicBezTo>
                    <a:pt x="29" y="0"/>
                    <a:pt x="22" y="2"/>
                    <a:pt x="21" y="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4" name="Freeform 880"/>
            <p:cNvSpPr/>
            <p:nvPr/>
          </p:nvSpPr>
          <p:spPr bwMode="auto">
            <a:xfrm>
              <a:off x="4563" y="1838"/>
              <a:ext cx="306" cy="137"/>
            </a:xfrm>
            <a:custGeom>
              <a:gdLst>
                <a:gd fmla="*/ 7 w 174" name="T0"/>
                <a:gd fmla="*/ 12 h 78" name="T1"/>
                <a:gd fmla="*/ 49 w 174" name="T2"/>
                <a:gd fmla="*/ 18 h 78" name="T3"/>
                <a:gd fmla="*/ 94 w 174" name="T4"/>
                <a:gd fmla="*/ 33 h 78" name="T5"/>
                <a:gd fmla="*/ 165 w 174" name="T6"/>
                <a:gd fmla="*/ 76 h 78" name="T7"/>
                <a:gd fmla="*/ 171 w 174" name="T8"/>
                <a:gd fmla="*/ 70 h 78" name="T9"/>
                <a:gd fmla="*/ 87 w 174" name="T10"/>
                <a:gd fmla="*/ 18 h 78" name="T11"/>
                <a:gd fmla="*/ 32 w 174" name="T12"/>
                <a:gd fmla="*/ 4 h 78" name="T13"/>
                <a:gd fmla="*/ 3 w 174" name="T14"/>
                <a:gd fmla="*/ 7 h 78" name="T15"/>
                <a:gd fmla="*/ 7 w 174" name="T16"/>
                <a:gd fmla="*/ 12 h 7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78" w="174">
                  <a:moveTo>
                    <a:pt x="7" y="12"/>
                  </a:moveTo>
                  <a:cubicBezTo>
                    <a:pt x="18" y="7"/>
                    <a:pt x="38" y="15"/>
                    <a:pt x="49" y="18"/>
                  </a:cubicBezTo>
                  <a:cubicBezTo>
                    <a:pt x="65" y="22"/>
                    <a:pt x="80" y="27"/>
                    <a:pt x="94" y="33"/>
                  </a:cubicBezTo>
                  <a:cubicBezTo>
                    <a:pt x="120" y="45"/>
                    <a:pt x="140" y="64"/>
                    <a:pt x="165" y="76"/>
                  </a:cubicBezTo>
                  <a:cubicBezTo>
                    <a:pt x="168" y="78"/>
                    <a:pt x="174" y="74"/>
                    <a:pt x="171" y="70"/>
                  </a:cubicBezTo>
                  <a:cubicBezTo>
                    <a:pt x="152" y="45"/>
                    <a:pt x="116" y="28"/>
                    <a:pt x="87" y="18"/>
                  </a:cubicBezTo>
                  <a:cubicBezTo>
                    <a:pt x="69" y="11"/>
                    <a:pt x="51" y="6"/>
                    <a:pt x="32" y="4"/>
                  </a:cubicBezTo>
                  <a:cubicBezTo>
                    <a:pt x="22" y="2"/>
                    <a:pt x="12" y="0"/>
                    <a:pt x="3" y="7"/>
                  </a:cubicBezTo>
                  <a:cubicBezTo>
                    <a:pt x="0" y="9"/>
                    <a:pt x="4" y="13"/>
                    <a:pt x="7" y="1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5" name="Freeform 881"/>
            <p:cNvSpPr/>
            <p:nvPr/>
          </p:nvSpPr>
          <p:spPr bwMode="auto">
            <a:xfrm>
              <a:off x="4516" y="1732"/>
              <a:ext cx="123" cy="127"/>
            </a:xfrm>
            <a:custGeom>
              <a:gdLst>
                <a:gd fmla="*/ 68 w 70" name="T0"/>
                <a:gd fmla="*/ 68 h 72" name="T1"/>
                <a:gd fmla="*/ 6 w 70" name="T2"/>
                <a:gd fmla="*/ 2 h 72" name="T3"/>
                <a:gd fmla="*/ 4 w 70" name="T4"/>
                <a:gd fmla="*/ 9 h 72" name="T5"/>
                <a:gd fmla="*/ 40 w 70" name="T6"/>
                <a:gd fmla="*/ 30 h 72" name="T7"/>
                <a:gd fmla="*/ 61 w 70" name="T8"/>
                <a:gd fmla="*/ 68 h 72" name="T9"/>
                <a:gd fmla="*/ 68 w 70" name="T10"/>
                <a:gd fmla="*/ 68 h 72" name="T11"/>
              </a:gdLst>
              <a:cxnLst>
                <a:cxn ang="0">
                  <a:pos x="T0" y="T1"/>
                </a:cxn>
                <a:cxn ang="0">
                  <a:pos x="T2" y="T3"/>
                </a:cxn>
                <a:cxn ang="0">
                  <a:pos x="T4" y="T5"/>
                </a:cxn>
                <a:cxn ang="0">
                  <a:pos x="T6" y="T7"/>
                </a:cxn>
                <a:cxn ang="0">
                  <a:pos x="T8" y="T9"/>
                </a:cxn>
                <a:cxn ang="0">
                  <a:pos x="T10" y="T11"/>
                </a:cxn>
              </a:cxnLst>
              <a:rect b="b" l="0" r="r" t="0"/>
              <a:pathLst>
                <a:path h="72" w="70">
                  <a:moveTo>
                    <a:pt x="68" y="68"/>
                  </a:moveTo>
                  <a:cubicBezTo>
                    <a:pt x="70" y="37"/>
                    <a:pt x="37" y="0"/>
                    <a:pt x="6" y="2"/>
                  </a:cubicBezTo>
                  <a:cubicBezTo>
                    <a:pt x="2" y="2"/>
                    <a:pt x="0" y="7"/>
                    <a:pt x="4" y="9"/>
                  </a:cubicBezTo>
                  <a:cubicBezTo>
                    <a:pt x="17" y="15"/>
                    <a:pt x="29" y="19"/>
                    <a:pt x="40" y="30"/>
                  </a:cubicBezTo>
                  <a:cubicBezTo>
                    <a:pt x="51" y="41"/>
                    <a:pt x="56" y="54"/>
                    <a:pt x="61" y="68"/>
                  </a:cubicBezTo>
                  <a:cubicBezTo>
                    <a:pt x="63" y="72"/>
                    <a:pt x="68" y="72"/>
                    <a:pt x="68" y="6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6" name="Freeform 882"/>
            <p:cNvSpPr/>
            <p:nvPr/>
          </p:nvSpPr>
          <p:spPr bwMode="auto">
            <a:xfrm>
              <a:off x="4845" y="1901"/>
              <a:ext cx="378" cy="77"/>
            </a:xfrm>
            <a:custGeom>
              <a:gdLst>
                <a:gd fmla="*/ 6 w 215" name="T0"/>
                <a:gd fmla="*/ 43 h 44" name="T1"/>
                <a:gd fmla="*/ 102 w 215" name="T2"/>
                <a:gd fmla="*/ 25 h 44" name="T3"/>
                <a:gd fmla="*/ 152 w 215" name="T4"/>
                <a:gd fmla="*/ 16 h 44" name="T5"/>
                <a:gd fmla="*/ 203 w 215" name="T6"/>
                <a:gd fmla="*/ 35 h 44" name="T7"/>
                <a:gd fmla="*/ 212 w 215" name="T8"/>
                <a:gd fmla="*/ 33 h 44" name="T9"/>
                <a:gd fmla="*/ 148 w 215" name="T10"/>
                <a:gd fmla="*/ 4 h 44" name="T11"/>
                <a:gd fmla="*/ 5 w 215" name="T12"/>
                <a:gd fmla="*/ 34 h 44" name="T13"/>
                <a:gd fmla="*/ 6 w 215" name="T14"/>
                <a:gd fmla="*/ 43 h 4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4" w="215">
                  <a:moveTo>
                    <a:pt x="6" y="43"/>
                  </a:moveTo>
                  <a:cubicBezTo>
                    <a:pt x="38" y="40"/>
                    <a:pt x="70" y="31"/>
                    <a:pt x="102" y="25"/>
                  </a:cubicBezTo>
                  <a:cubicBezTo>
                    <a:pt x="119" y="22"/>
                    <a:pt x="135" y="19"/>
                    <a:pt x="152" y="16"/>
                  </a:cubicBezTo>
                  <a:cubicBezTo>
                    <a:pt x="174" y="13"/>
                    <a:pt x="191" y="14"/>
                    <a:pt x="203" y="35"/>
                  </a:cubicBezTo>
                  <a:cubicBezTo>
                    <a:pt x="205" y="40"/>
                    <a:pt x="211" y="37"/>
                    <a:pt x="212" y="33"/>
                  </a:cubicBezTo>
                  <a:cubicBezTo>
                    <a:pt x="215" y="0"/>
                    <a:pt x="169" y="0"/>
                    <a:pt x="148" y="4"/>
                  </a:cubicBezTo>
                  <a:cubicBezTo>
                    <a:pt x="101" y="11"/>
                    <a:pt x="50" y="18"/>
                    <a:pt x="5" y="34"/>
                  </a:cubicBezTo>
                  <a:cubicBezTo>
                    <a:pt x="0" y="36"/>
                    <a:pt x="0" y="44"/>
                    <a:pt x="6" y="4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7" name="Freeform 883"/>
            <p:cNvSpPr/>
            <p:nvPr/>
          </p:nvSpPr>
          <p:spPr bwMode="auto">
            <a:xfrm>
              <a:off x="5193" y="1850"/>
              <a:ext cx="274" cy="329"/>
            </a:xfrm>
            <a:custGeom>
              <a:gdLst>
                <a:gd fmla="*/ 8 w 156" name="T0"/>
                <a:gd fmla="*/ 26 h 187" name="T1"/>
                <a:gd fmla="*/ 72 w 156" name="T2"/>
                <a:gd fmla="*/ 25 h 187" name="T3"/>
                <a:gd fmla="*/ 104 w 156" name="T4"/>
                <a:gd fmla="*/ 68 h 187" name="T5"/>
                <a:gd fmla="*/ 129 w 156" name="T6"/>
                <a:gd fmla="*/ 127 h 187" name="T7"/>
                <a:gd fmla="*/ 142 w 156" name="T8"/>
                <a:gd fmla="*/ 182 h 187" name="T9"/>
                <a:gd fmla="*/ 152 w 156" name="T10"/>
                <a:gd fmla="*/ 182 h 187" name="T11"/>
                <a:gd fmla="*/ 139 w 156" name="T12"/>
                <a:gd fmla="*/ 109 h 187" name="T13"/>
                <a:gd fmla="*/ 108 w 156" name="T14"/>
                <a:gd fmla="*/ 42 h 187" name="T15"/>
                <a:gd fmla="*/ 5 w 156" name="T16"/>
                <a:gd fmla="*/ 19 h 187" name="T17"/>
                <a:gd fmla="*/ 8 w 156" name="T18"/>
                <a:gd fmla="*/ 26 h 187"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87" w="156">
                  <a:moveTo>
                    <a:pt x="8" y="26"/>
                  </a:moveTo>
                  <a:cubicBezTo>
                    <a:pt x="28" y="22"/>
                    <a:pt x="52" y="15"/>
                    <a:pt x="72" y="25"/>
                  </a:cubicBezTo>
                  <a:cubicBezTo>
                    <a:pt x="89" y="33"/>
                    <a:pt x="97" y="52"/>
                    <a:pt x="104" y="68"/>
                  </a:cubicBezTo>
                  <a:cubicBezTo>
                    <a:pt x="113" y="87"/>
                    <a:pt x="122" y="107"/>
                    <a:pt x="129" y="127"/>
                  </a:cubicBezTo>
                  <a:cubicBezTo>
                    <a:pt x="135" y="145"/>
                    <a:pt x="137" y="164"/>
                    <a:pt x="142" y="182"/>
                  </a:cubicBezTo>
                  <a:cubicBezTo>
                    <a:pt x="144" y="187"/>
                    <a:pt x="151" y="187"/>
                    <a:pt x="152" y="182"/>
                  </a:cubicBezTo>
                  <a:cubicBezTo>
                    <a:pt x="156" y="157"/>
                    <a:pt x="148" y="132"/>
                    <a:pt x="139" y="109"/>
                  </a:cubicBezTo>
                  <a:cubicBezTo>
                    <a:pt x="130" y="86"/>
                    <a:pt x="120" y="63"/>
                    <a:pt x="108" y="42"/>
                  </a:cubicBezTo>
                  <a:cubicBezTo>
                    <a:pt x="85" y="3"/>
                    <a:pt x="43" y="0"/>
                    <a:pt x="5" y="19"/>
                  </a:cubicBezTo>
                  <a:cubicBezTo>
                    <a:pt x="0" y="21"/>
                    <a:pt x="3" y="27"/>
                    <a:pt x="8" y="2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8" name="Freeform 884"/>
            <p:cNvSpPr/>
            <p:nvPr/>
          </p:nvSpPr>
          <p:spPr bwMode="auto">
            <a:xfrm>
              <a:off x="5200" y="2151"/>
              <a:ext cx="532" cy="286"/>
            </a:xfrm>
            <a:custGeom>
              <a:gdLst>
                <a:gd fmla="*/ 3 w 303" name="T0"/>
                <a:gd fmla="*/ 17 h 163" name="T1"/>
                <a:gd fmla="*/ 62 w 303" name="T2"/>
                <a:gd fmla="*/ 43 h 163" name="T3"/>
                <a:gd fmla="*/ 133 w 303" name="T4"/>
                <a:gd fmla="*/ 17 h 163" name="T5"/>
                <a:gd fmla="*/ 230 w 303" name="T6"/>
                <a:gd fmla="*/ 65 h 163" name="T7"/>
                <a:gd fmla="*/ 274 w 303" name="T8"/>
                <a:gd fmla="*/ 156 h 163" name="T9"/>
                <a:gd fmla="*/ 283 w 303" name="T10"/>
                <a:gd fmla="*/ 158 h 163" name="T11"/>
                <a:gd fmla="*/ 182 w 303" name="T12"/>
                <a:gd fmla="*/ 14 h 163" name="T13"/>
                <a:gd fmla="*/ 107 w 303" name="T14"/>
                <a:gd fmla="*/ 12 h 163" name="T15"/>
                <a:gd fmla="*/ 63 w 303" name="T16"/>
                <a:gd fmla="*/ 30 h 163" name="T17"/>
                <a:gd fmla="*/ 8 w 303" name="T18"/>
                <a:gd fmla="*/ 11 h 163" name="T19"/>
                <a:gd fmla="*/ 3 w 303" name="T20"/>
                <a:gd fmla="*/ 17 h 163"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63" w="303">
                  <a:moveTo>
                    <a:pt x="3" y="17"/>
                  </a:moveTo>
                  <a:cubicBezTo>
                    <a:pt x="19" y="34"/>
                    <a:pt x="38" y="46"/>
                    <a:pt x="62" y="43"/>
                  </a:cubicBezTo>
                  <a:cubicBezTo>
                    <a:pt x="87" y="40"/>
                    <a:pt x="108" y="22"/>
                    <a:pt x="133" y="17"/>
                  </a:cubicBezTo>
                  <a:cubicBezTo>
                    <a:pt x="167" y="11"/>
                    <a:pt x="206" y="44"/>
                    <a:pt x="230" y="65"/>
                  </a:cubicBezTo>
                  <a:cubicBezTo>
                    <a:pt x="258" y="90"/>
                    <a:pt x="271" y="119"/>
                    <a:pt x="274" y="156"/>
                  </a:cubicBezTo>
                  <a:cubicBezTo>
                    <a:pt x="274" y="162"/>
                    <a:pt x="281" y="163"/>
                    <a:pt x="283" y="158"/>
                  </a:cubicBezTo>
                  <a:cubicBezTo>
                    <a:pt x="303" y="94"/>
                    <a:pt x="230" y="40"/>
                    <a:pt x="182" y="14"/>
                  </a:cubicBezTo>
                  <a:cubicBezTo>
                    <a:pt x="156" y="0"/>
                    <a:pt x="134" y="0"/>
                    <a:pt x="107" y="12"/>
                  </a:cubicBezTo>
                  <a:cubicBezTo>
                    <a:pt x="93" y="18"/>
                    <a:pt x="79" y="26"/>
                    <a:pt x="63" y="30"/>
                  </a:cubicBezTo>
                  <a:cubicBezTo>
                    <a:pt x="42" y="34"/>
                    <a:pt x="25" y="23"/>
                    <a:pt x="8" y="11"/>
                  </a:cubicBezTo>
                  <a:cubicBezTo>
                    <a:pt x="4" y="9"/>
                    <a:pt x="0" y="14"/>
                    <a:pt x="3" y="1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89" name="Freeform 885"/>
            <p:cNvSpPr/>
            <p:nvPr/>
          </p:nvSpPr>
          <p:spPr bwMode="auto">
            <a:xfrm>
              <a:off x="5557" y="2376"/>
              <a:ext cx="47" cy="79"/>
            </a:xfrm>
            <a:custGeom>
              <a:gdLst>
                <a:gd fmla="*/ 23 w 27" name="T0"/>
                <a:gd fmla="*/ 2 h 45" name="T1"/>
                <a:gd fmla="*/ 4 w 27" name="T2"/>
                <a:gd fmla="*/ 14 h 45" name="T3"/>
                <a:gd fmla="*/ 12 w 27" name="T4"/>
                <a:gd fmla="*/ 42 h 45" name="T5"/>
                <a:gd fmla="*/ 17 w 27" name="T6"/>
                <a:gd fmla="*/ 39 h 45" name="T7"/>
                <a:gd fmla="*/ 11 w 27" name="T8"/>
                <a:gd fmla="*/ 24 h 45" name="T9"/>
                <a:gd fmla="*/ 21 w 27" name="T10"/>
                <a:gd fmla="*/ 9 h 45" name="T11"/>
                <a:gd fmla="*/ 23 w 27" name="T12"/>
                <a:gd fmla="*/ 2 h 45" name="T13"/>
              </a:gdLst>
              <a:cxnLst>
                <a:cxn ang="0">
                  <a:pos x="T0" y="T1"/>
                </a:cxn>
                <a:cxn ang="0">
                  <a:pos x="T2" y="T3"/>
                </a:cxn>
                <a:cxn ang="0">
                  <a:pos x="T4" y="T5"/>
                </a:cxn>
                <a:cxn ang="0">
                  <a:pos x="T6" y="T7"/>
                </a:cxn>
                <a:cxn ang="0">
                  <a:pos x="T8" y="T9"/>
                </a:cxn>
                <a:cxn ang="0">
                  <a:pos x="T10" y="T11"/>
                </a:cxn>
                <a:cxn ang="0">
                  <a:pos x="T12" y="T13"/>
                </a:cxn>
              </a:cxnLst>
              <a:rect b="b" l="0" r="r" t="0"/>
              <a:pathLst>
                <a:path h="45" w="27">
                  <a:moveTo>
                    <a:pt x="23" y="2"/>
                  </a:moveTo>
                  <a:cubicBezTo>
                    <a:pt x="14" y="0"/>
                    <a:pt x="6" y="5"/>
                    <a:pt x="4" y="14"/>
                  </a:cubicBezTo>
                  <a:cubicBezTo>
                    <a:pt x="0" y="24"/>
                    <a:pt x="6" y="34"/>
                    <a:pt x="12" y="42"/>
                  </a:cubicBezTo>
                  <a:cubicBezTo>
                    <a:pt x="14" y="45"/>
                    <a:pt x="18" y="42"/>
                    <a:pt x="17" y="39"/>
                  </a:cubicBezTo>
                  <a:cubicBezTo>
                    <a:pt x="15" y="34"/>
                    <a:pt x="13" y="29"/>
                    <a:pt x="11" y="24"/>
                  </a:cubicBezTo>
                  <a:cubicBezTo>
                    <a:pt x="10" y="18"/>
                    <a:pt x="12" y="7"/>
                    <a:pt x="21" y="9"/>
                  </a:cubicBezTo>
                  <a:cubicBezTo>
                    <a:pt x="25" y="9"/>
                    <a:pt x="27" y="3"/>
                    <a:pt x="23"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0" name="Freeform 886"/>
            <p:cNvSpPr/>
            <p:nvPr/>
          </p:nvSpPr>
          <p:spPr bwMode="auto">
            <a:xfrm>
              <a:off x="5669" y="2420"/>
              <a:ext cx="46" cy="160"/>
            </a:xfrm>
            <a:custGeom>
              <a:gdLst>
                <a:gd fmla="*/ 7 w 26" name="T0"/>
                <a:gd fmla="*/ 4 h 91" name="T1"/>
                <a:gd fmla="*/ 18 w 26" name="T2"/>
                <a:gd fmla="*/ 88 h 91" name="T3"/>
                <a:gd fmla="*/ 24 w 26" name="T4"/>
                <a:gd fmla="*/ 85 h 91" name="T5"/>
                <a:gd fmla="*/ 13 w 26" name="T6"/>
                <a:gd fmla="*/ 6 h 91" name="T7"/>
                <a:gd fmla="*/ 7 w 26" name="T8"/>
                <a:gd fmla="*/ 4 h 91" name="T9"/>
              </a:gdLst>
              <a:cxnLst>
                <a:cxn ang="0">
                  <a:pos x="T0" y="T1"/>
                </a:cxn>
                <a:cxn ang="0">
                  <a:pos x="T2" y="T3"/>
                </a:cxn>
                <a:cxn ang="0">
                  <a:pos x="T4" y="T5"/>
                </a:cxn>
                <a:cxn ang="0">
                  <a:pos x="T6" y="T7"/>
                </a:cxn>
                <a:cxn ang="0">
                  <a:pos x="T8" y="T9"/>
                </a:cxn>
              </a:cxnLst>
              <a:rect b="b" l="0" r="r" t="0"/>
              <a:pathLst>
                <a:path h="91" w="26">
                  <a:moveTo>
                    <a:pt x="7" y="4"/>
                  </a:moveTo>
                  <a:cubicBezTo>
                    <a:pt x="0" y="32"/>
                    <a:pt x="1" y="64"/>
                    <a:pt x="18" y="88"/>
                  </a:cubicBezTo>
                  <a:cubicBezTo>
                    <a:pt x="20" y="91"/>
                    <a:pt x="26" y="89"/>
                    <a:pt x="24" y="85"/>
                  </a:cubicBezTo>
                  <a:cubicBezTo>
                    <a:pt x="16" y="59"/>
                    <a:pt x="9" y="34"/>
                    <a:pt x="13" y="6"/>
                  </a:cubicBezTo>
                  <a:cubicBezTo>
                    <a:pt x="14" y="2"/>
                    <a:pt x="8" y="0"/>
                    <a:pt x="7"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1" name="Freeform 887"/>
            <p:cNvSpPr/>
            <p:nvPr/>
          </p:nvSpPr>
          <p:spPr bwMode="auto">
            <a:xfrm>
              <a:off x="4799" y="2364"/>
              <a:ext cx="56" cy="91"/>
            </a:xfrm>
            <a:custGeom>
              <a:gdLst>
                <a:gd fmla="*/ 25 w 32" name="T0"/>
                <a:gd fmla="*/ 2 h 52" name="T1"/>
                <a:gd fmla="*/ 13 w 32" name="T2"/>
                <a:gd fmla="*/ 50 h 52" name="T3"/>
                <a:gd fmla="*/ 19 w 32" name="T4"/>
                <a:gd fmla="*/ 47 h 52" name="T5"/>
                <a:gd fmla="*/ 17 w 32" name="T6"/>
                <a:gd fmla="*/ 26 h 52" name="T7"/>
                <a:gd fmla="*/ 29 w 32" name="T8"/>
                <a:gd fmla="*/ 7 h 52" name="T9"/>
                <a:gd fmla="*/ 25 w 32" name="T10"/>
                <a:gd fmla="*/ 2 h 52" name="T11"/>
              </a:gdLst>
              <a:cxnLst>
                <a:cxn ang="0">
                  <a:pos x="T0" y="T1"/>
                </a:cxn>
                <a:cxn ang="0">
                  <a:pos x="T2" y="T3"/>
                </a:cxn>
                <a:cxn ang="0">
                  <a:pos x="T4" y="T5"/>
                </a:cxn>
                <a:cxn ang="0">
                  <a:pos x="T6" y="T7"/>
                </a:cxn>
                <a:cxn ang="0">
                  <a:pos x="T8" y="T9"/>
                </a:cxn>
                <a:cxn ang="0">
                  <a:pos x="T10" y="T11"/>
                </a:cxn>
              </a:cxnLst>
              <a:rect b="b" l="0" r="r" t="0"/>
              <a:pathLst>
                <a:path h="52" w="32">
                  <a:moveTo>
                    <a:pt x="25" y="2"/>
                  </a:moveTo>
                  <a:cubicBezTo>
                    <a:pt x="11" y="11"/>
                    <a:pt x="0" y="35"/>
                    <a:pt x="13" y="50"/>
                  </a:cubicBezTo>
                  <a:cubicBezTo>
                    <a:pt x="15" y="52"/>
                    <a:pt x="19" y="50"/>
                    <a:pt x="19" y="47"/>
                  </a:cubicBezTo>
                  <a:cubicBezTo>
                    <a:pt x="18" y="40"/>
                    <a:pt x="16" y="34"/>
                    <a:pt x="17" y="26"/>
                  </a:cubicBezTo>
                  <a:cubicBezTo>
                    <a:pt x="19" y="19"/>
                    <a:pt x="23" y="12"/>
                    <a:pt x="29" y="7"/>
                  </a:cubicBezTo>
                  <a:cubicBezTo>
                    <a:pt x="32" y="5"/>
                    <a:pt x="28" y="0"/>
                    <a:pt x="25"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2" name="Freeform 888"/>
            <p:cNvSpPr/>
            <p:nvPr/>
          </p:nvSpPr>
          <p:spPr bwMode="auto">
            <a:xfrm>
              <a:off x="4822" y="2437"/>
              <a:ext cx="485" cy="247"/>
            </a:xfrm>
            <a:custGeom>
              <a:gdLst>
                <a:gd fmla="*/ 5 w 276" name="T0"/>
                <a:gd fmla="*/ 9 h 140" name="T1"/>
                <a:gd fmla="*/ 146 w 276" name="T2"/>
                <a:gd fmla="*/ 69 h 140" name="T3"/>
                <a:gd fmla="*/ 203 w 276" name="T4"/>
                <a:gd fmla="*/ 114 h 140" name="T5"/>
                <a:gd fmla="*/ 270 w 276" name="T6"/>
                <a:gd fmla="*/ 138 h 140" name="T7"/>
                <a:gd fmla="*/ 273 w 276" name="T8"/>
                <a:gd fmla="*/ 131 h 140" name="T9"/>
                <a:gd fmla="*/ 241 w 276" name="T10"/>
                <a:gd fmla="*/ 117 h 140" name="T11"/>
                <a:gd fmla="*/ 202 w 276" name="T12"/>
                <a:gd fmla="*/ 95 h 140" name="T13"/>
                <a:gd fmla="*/ 145 w 276" name="T14"/>
                <a:gd fmla="*/ 52 h 140" name="T15"/>
                <a:gd fmla="*/ 8 w 276" name="T16"/>
                <a:gd fmla="*/ 1 h 140" name="T17"/>
                <a:gd fmla="*/ 5 w 276" name="T18"/>
                <a:gd fmla="*/ 9 h 14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40" w="276">
                  <a:moveTo>
                    <a:pt x="5" y="9"/>
                  </a:moveTo>
                  <a:cubicBezTo>
                    <a:pt x="56" y="21"/>
                    <a:pt x="104" y="40"/>
                    <a:pt x="146" y="69"/>
                  </a:cubicBezTo>
                  <a:cubicBezTo>
                    <a:pt x="167" y="83"/>
                    <a:pt x="184" y="100"/>
                    <a:pt x="203" y="114"/>
                  </a:cubicBezTo>
                  <a:cubicBezTo>
                    <a:pt x="224" y="129"/>
                    <a:pt x="247" y="130"/>
                    <a:pt x="270" y="138"/>
                  </a:cubicBezTo>
                  <a:cubicBezTo>
                    <a:pt x="274" y="140"/>
                    <a:pt x="276" y="133"/>
                    <a:pt x="273" y="131"/>
                  </a:cubicBezTo>
                  <a:cubicBezTo>
                    <a:pt x="263" y="123"/>
                    <a:pt x="253" y="121"/>
                    <a:pt x="241" y="117"/>
                  </a:cubicBezTo>
                  <a:cubicBezTo>
                    <a:pt x="226" y="112"/>
                    <a:pt x="214" y="106"/>
                    <a:pt x="202" y="95"/>
                  </a:cubicBezTo>
                  <a:cubicBezTo>
                    <a:pt x="183" y="80"/>
                    <a:pt x="165" y="65"/>
                    <a:pt x="145" y="52"/>
                  </a:cubicBezTo>
                  <a:cubicBezTo>
                    <a:pt x="103" y="26"/>
                    <a:pt x="57" y="8"/>
                    <a:pt x="8" y="1"/>
                  </a:cubicBezTo>
                  <a:cubicBezTo>
                    <a:pt x="2" y="0"/>
                    <a:pt x="0" y="8"/>
                    <a:pt x="5" y="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3" name="Freeform 889"/>
            <p:cNvSpPr/>
            <p:nvPr/>
          </p:nvSpPr>
          <p:spPr bwMode="auto">
            <a:xfrm>
              <a:off x="5337" y="2459"/>
              <a:ext cx="65" cy="219"/>
            </a:xfrm>
            <a:custGeom>
              <a:gdLst>
                <a:gd fmla="*/ 20 w 37" name="T0"/>
                <a:gd fmla="*/ 122 h 125" name="T1"/>
                <a:gd fmla="*/ 34 w 37" name="T2"/>
                <a:gd fmla="*/ 75 h 125" name="T3"/>
                <a:gd fmla="*/ 25 w 37" name="T4"/>
                <a:gd fmla="*/ 51 h 125" name="T5"/>
                <a:gd fmla="*/ 10 w 37" name="T6"/>
                <a:gd fmla="*/ 6 h 125" name="T7"/>
                <a:gd fmla="*/ 3 w 37" name="T8"/>
                <a:gd fmla="*/ 5 h 125" name="T9"/>
                <a:gd fmla="*/ 11 w 37" name="T10"/>
                <a:gd fmla="*/ 49 h 125" name="T11"/>
                <a:gd fmla="*/ 14 w 37" name="T12"/>
                <a:gd fmla="*/ 117 h 125" name="T13"/>
                <a:gd fmla="*/ 20 w 37" name="T14"/>
                <a:gd fmla="*/ 122 h 12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25" w="37">
                  <a:moveTo>
                    <a:pt x="20" y="122"/>
                  </a:moveTo>
                  <a:cubicBezTo>
                    <a:pt x="31" y="109"/>
                    <a:pt x="37" y="92"/>
                    <a:pt x="34" y="75"/>
                  </a:cubicBezTo>
                  <a:cubicBezTo>
                    <a:pt x="33" y="66"/>
                    <a:pt x="29" y="59"/>
                    <a:pt x="25" y="51"/>
                  </a:cubicBezTo>
                  <a:cubicBezTo>
                    <a:pt x="16" y="36"/>
                    <a:pt x="12" y="23"/>
                    <a:pt x="10" y="6"/>
                  </a:cubicBezTo>
                  <a:cubicBezTo>
                    <a:pt x="10" y="2"/>
                    <a:pt x="4" y="0"/>
                    <a:pt x="3" y="5"/>
                  </a:cubicBezTo>
                  <a:cubicBezTo>
                    <a:pt x="0" y="21"/>
                    <a:pt x="3" y="35"/>
                    <a:pt x="11" y="49"/>
                  </a:cubicBezTo>
                  <a:cubicBezTo>
                    <a:pt x="24" y="73"/>
                    <a:pt x="32" y="93"/>
                    <a:pt x="14" y="117"/>
                  </a:cubicBezTo>
                  <a:cubicBezTo>
                    <a:pt x="12" y="121"/>
                    <a:pt x="17" y="125"/>
                    <a:pt x="20" y="12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4" name="Freeform 890"/>
            <p:cNvSpPr/>
            <p:nvPr/>
          </p:nvSpPr>
          <p:spPr bwMode="auto">
            <a:xfrm>
              <a:off x="5077" y="2255"/>
              <a:ext cx="420" cy="277"/>
            </a:xfrm>
            <a:custGeom>
              <a:gdLst>
                <a:gd fmla="*/ 168 w 239" name="T0"/>
                <a:gd fmla="*/ 156 h 158" name="T1"/>
                <a:gd fmla="*/ 225 w 239" name="T2"/>
                <a:gd fmla="*/ 148 h 158" name="T3"/>
                <a:gd fmla="*/ 239 w 239" name="T4"/>
                <a:gd fmla="*/ 101 h 158" name="T5"/>
                <a:gd fmla="*/ 167 w 239" name="T6"/>
                <a:gd fmla="*/ 21 h 158" name="T7"/>
                <a:gd fmla="*/ 0 w 239" name="T8"/>
                <a:gd fmla="*/ 142 h 158" name="T9"/>
                <a:gd fmla="*/ 7 w 239" name="T10"/>
                <a:gd fmla="*/ 143 h 158" name="T11"/>
                <a:gd fmla="*/ 53 w 239" name="T12"/>
                <a:gd fmla="*/ 61 h 158" name="T13"/>
                <a:gd fmla="*/ 138 w 239" name="T14"/>
                <a:gd fmla="*/ 29 h 158" name="T15"/>
                <a:gd fmla="*/ 221 w 239" name="T16"/>
                <a:gd fmla="*/ 73 h 158" name="T17"/>
                <a:gd fmla="*/ 225 w 239" name="T18"/>
                <a:gd fmla="*/ 130 h 158" name="T19"/>
                <a:gd fmla="*/ 167 w 239" name="T20"/>
                <a:gd fmla="*/ 149 h 158" name="T21"/>
                <a:gd fmla="*/ 168 w 239" name="T22"/>
                <a:gd fmla="*/ 156 h 158"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58" w="239">
                  <a:moveTo>
                    <a:pt x="168" y="156"/>
                  </a:moveTo>
                  <a:cubicBezTo>
                    <a:pt x="185" y="156"/>
                    <a:pt x="211" y="158"/>
                    <a:pt x="225" y="148"/>
                  </a:cubicBezTo>
                  <a:cubicBezTo>
                    <a:pt x="238" y="138"/>
                    <a:pt x="239" y="116"/>
                    <a:pt x="239" y="101"/>
                  </a:cubicBezTo>
                  <a:cubicBezTo>
                    <a:pt x="239" y="61"/>
                    <a:pt x="204" y="32"/>
                    <a:pt x="167" y="21"/>
                  </a:cubicBezTo>
                  <a:cubicBezTo>
                    <a:pt x="91" y="0"/>
                    <a:pt x="2" y="61"/>
                    <a:pt x="0" y="142"/>
                  </a:cubicBezTo>
                  <a:cubicBezTo>
                    <a:pt x="0" y="146"/>
                    <a:pt x="5" y="147"/>
                    <a:pt x="7" y="143"/>
                  </a:cubicBezTo>
                  <a:cubicBezTo>
                    <a:pt x="18" y="113"/>
                    <a:pt x="29" y="84"/>
                    <a:pt x="53" y="61"/>
                  </a:cubicBezTo>
                  <a:cubicBezTo>
                    <a:pt x="76" y="40"/>
                    <a:pt x="106" y="28"/>
                    <a:pt x="138" y="29"/>
                  </a:cubicBezTo>
                  <a:cubicBezTo>
                    <a:pt x="170" y="30"/>
                    <a:pt x="204" y="45"/>
                    <a:pt x="221" y="73"/>
                  </a:cubicBezTo>
                  <a:cubicBezTo>
                    <a:pt x="229" y="87"/>
                    <a:pt x="232" y="114"/>
                    <a:pt x="225" y="130"/>
                  </a:cubicBezTo>
                  <a:cubicBezTo>
                    <a:pt x="218" y="149"/>
                    <a:pt x="184" y="146"/>
                    <a:pt x="167" y="149"/>
                  </a:cubicBezTo>
                  <a:cubicBezTo>
                    <a:pt x="163" y="150"/>
                    <a:pt x="164" y="156"/>
                    <a:pt x="168" y="15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5" name="Freeform 891"/>
            <p:cNvSpPr/>
            <p:nvPr/>
          </p:nvSpPr>
          <p:spPr bwMode="auto">
            <a:xfrm>
              <a:off x="5260" y="2204"/>
              <a:ext cx="26" cy="102"/>
            </a:xfrm>
            <a:custGeom>
              <a:gdLst>
                <a:gd fmla="*/ 9 w 15" name="T0"/>
                <a:gd fmla="*/ 54 h 58" name="T1"/>
                <a:gd fmla="*/ 7 w 15" name="T2"/>
                <a:gd fmla="*/ 3 h 58" name="T3"/>
                <a:gd fmla="*/ 1 w 15" name="T4"/>
                <a:gd fmla="*/ 4 h 58" name="T5"/>
                <a:gd fmla="*/ 3 w 15" name="T6"/>
                <a:gd fmla="*/ 28 h 58" name="T7"/>
                <a:gd fmla="*/ 2 w 15" name="T8"/>
                <a:gd fmla="*/ 53 h 58" name="T9"/>
                <a:gd fmla="*/ 9 w 15" name="T10"/>
                <a:gd fmla="*/ 54 h 58" name="T11"/>
              </a:gdLst>
              <a:cxnLst>
                <a:cxn ang="0">
                  <a:pos x="T0" y="T1"/>
                </a:cxn>
                <a:cxn ang="0">
                  <a:pos x="T2" y="T3"/>
                </a:cxn>
                <a:cxn ang="0">
                  <a:pos x="T4" y="T5"/>
                </a:cxn>
                <a:cxn ang="0">
                  <a:pos x="T6" y="T7"/>
                </a:cxn>
                <a:cxn ang="0">
                  <a:pos x="T8" y="T9"/>
                </a:cxn>
                <a:cxn ang="0">
                  <a:pos x="T10" y="T11"/>
                </a:cxn>
              </a:cxnLst>
              <a:rect b="b" l="0" r="r" t="0"/>
              <a:pathLst>
                <a:path h="57" w="15">
                  <a:moveTo>
                    <a:pt x="9" y="54"/>
                  </a:moveTo>
                  <a:cubicBezTo>
                    <a:pt x="13" y="39"/>
                    <a:pt x="15" y="16"/>
                    <a:pt x="7" y="3"/>
                  </a:cubicBezTo>
                  <a:cubicBezTo>
                    <a:pt x="5" y="0"/>
                    <a:pt x="1" y="1"/>
                    <a:pt x="1" y="4"/>
                  </a:cubicBezTo>
                  <a:cubicBezTo>
                    <a:pt x="0" y="12"/>
                    <a:pt x="3" y="20"/>
                    <a:pt x="3" y="28"/>
                  </a:cubicBezTo>
                  <a:cubicBezTo>
                    <a:pt x="4" y="36"/>
                    <a:pt x="3" y="45"/>
                    <a:pt x="2" y="53"/>
                  </a:cubicBezTo>
                  <a:cubicBezTo>
                    <a:pt x="2" y="57"/>
                    <a:pt x="9" y="58"/>
                    <a:pt x="9" y="5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6" name="Freeform 892"/>
            <p:cNvSpPr/>
            <p:nvPr/>
          </p:nvSpPr>
          <p:spPr bwMode="auto">
            <a:xfrm>
              <a:off x="5474" y="2487"/>
              <a:ext cx="139" cy="251"/>
            </a:xfrm>
            <a:custGeom>
              <a:gdLst>
                <a:gd fmla="*/ 2 w 79" name="T0"/>
                <a:gd fmla="*/ 7 h 143" name="T1"/>
                <a:gd fmla="*/ 21 w 79" name="T2"/>
                <a:gd fmla="*/ 21 h 143" name="T3"/>
                <a:gd fmla="*/ 54 w 79" name="T4"/>
                <a:gd fmla="*/ 59 h 143" name="T5"/>
                <a:gd fmla="*/ 72 w 79" name="T6"/>
                <a:gd fmla="*/ 140 h 143" name="T7"/>
                <a:gd fmla="*/ 78 w 79" name="T8"/>
                <a:gd fmla="*/ 138 h 143" name="T9"/>
                <a:gd fmla="*/ 62 w 79" name="T10"/>
                <a:gd fmla="*/ 54 h 143" name="T11"/>
                <a:gd fmla="*/ 40 w 79" name="T12"/>
                <a:gd fmla="*/ 24 h 143" name="T13"/>
                <a:gd fmla="*/ 7 w 79" name="T14"/>
                <a:gd fmla="*/ 3 h 143" name="T15"/>
                <a:gd fmla="*/ 2 w 79" name="T16"/>
                <a:gd fmla="*/ 7 h 14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43" w="79">
                  <a:moveTo>
                    <a:pt x="2" y="7"/>
                  </a:moveTo>
                  <a:cubicBezTo>
                    <a:pt x="7" y="15"/>
                    <a:pt x="13" y="17"/>
                    <a:pt x="21" y="21"/>
                  </a:cubicBezTo>
                  <a:cubicBezTo>
                    <a:pt x="36" y="30"/>
                    <a:pt x="46" y="45"/>
                    <a:pt x="54" y="59"/>
                  </a:cubicBezTo>
                  <a:cubicBezTo>
                    <a:pt x="68" y="85"/>
                    <a:pt x="57" y="116"/>
                    <a:pt x="72" y="140"/>
                  </a:cubicBezTo>
                  <a:cubicBezTo>
                    <a:pt x="74" y="143"/>
                    <a:pt x="79" y="141"/>
                    <a:pt x="78" y="138"/>
                  </a:cubicBezTo>
                  <a:cubicBezTo>
                    <a:pt x="69" y="110"/>
                    <a:pt x="77" y="80"/>
                    <a:pt x="62" y="54"/>
                  </a:cubicBezTo>
                  <a:cubicBezTo>
                    <a:pt x="56" y="43"/>
                    <a:pt x="49" y="32"/>
                    <a:pt x="40" y="24"/>
                  </a:cubicBezTo>
                  <a:cubicBezTo>
                    <a:pt x="30" y="15"/>
                    <a:pt x="15" y="13"/>
                    <a:pt x="7" y="3"/>
                  </a:cubicBezTo>
                  <a:cubicBezTo>
                    <a:pt x="5" y="0"/>
                    <a:pt x="0" y="4"/>
                    <a:pt x="2" y="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7" name="Freeform 893"/>
            <p:cNvSpPr/>
            <p:nvPr/>
          </p:nvSpPr>
          <p:spPr bwMode="auto">
            <a:xfrm>
              <a:off x="4456" y="2348"/>
              <a:ext cx="167" cy="170"/>
            </a:xfrm>
            <a:custGeom>
              <a:gdLst>
                <a:gd fmla="*/ 90 w 95" name="T0"/>
                <a:gd fmla="*/ 0 h 97" name="T1"/>
                <a:gd fmla="*/ 41 w 95" name="T2"/>
                <a:gd fmla="*/ 34 h 97" name="T3"/>
                <a:gd fmla="*/ 2 w 95" name="T4"/>
                <a:gd fmla="*/ 91 h 97" name="T5"/>
                <a:gd fmla="*/ 7 w 95" name="T6"/>
                <a:gd fmla="*/ 95 h 97" name="T7"/>
                <a:gd fmla="*/ 41 w 95" name="T8"/>
                <a:gd fmla="*/ 49 h 97" name="T9"/>
                <a:gd fmla="*/ 92 w 95" name="T10"/>
                <a:gd fmla="*/ 5 h 97" name="T11"/>
                <a:gd fmla="*/ 90 w 95" name="T12"/>
                <a:gd fmla="*/ 0 h 97" name="T13"/>
              </a:gdLst>
              <a:cxnLst>
                <a:cxn ang="0">
                  <a:pos x="T0" y="T1"/>
                </a:cxn>
                <a:cxn ang="0">
                  <a:pos x="T2" y="T3"/>
                </a:cxn>
                <a:cxn ang="0">
                  <a:pos x="T4" y="T5"/>
                </a:cxn>
                <a:cxn ang="0">
                  <a:pos x="T6" y="T7"/>
                </a:cxn>
                <a:cxn ang="0">
                  <a:pos x="T8" y="T9"/>
                </a:cxn>
                <a:cxn ang="0">
                  <a:pos x="T10" y="T11"/>
                </a:cxn>
                <a:cxn ang="0">
                  <a:pos x="T12" y="T13"/>
                </a:cxn>
              </a:cxnLst>
              <a:rect b="b" l="0" r="r" t="0"/>
              <a:pathLst>
                <a:path h="97" w="95">
                  <a:moveTo>
                    <a:pt x="90" y="0"/>
                  </a:moveTo>
                  <a:cubicBezTo>
                    <a:pt x="70" y="4"/>
                    <a:pt x="54" y="19"/>
                    <a:pt x="41" y="34"/>
                  </a:cubicBezTo>
                  <a:cubicBezTo>
                    <a:pt x="27" y="51"/>
                    <a:pt x="13" y="71"/>
                    <a:pt x="2" y="91"/>
                  </a:cubicBezTo>
                  <a:cubicBezTo>
                    <a:pt x="0" y="94"/>
                    <a:pt x="4" y="97"/>
                    <a:pt x="7" y="95"/>
                  </a:cubicBezTo>
                  <a:cubicBezTo>
                    <a:pt x="22" y="83"/>
                    <a:pt x="30" y="64"/>
                    <a:pt x="41" y="49"/>
                  </a:cubicBezTo>
                  <a:cubicBezTo>
                    <a:pt x="55" y="30"/>
                    <a:pt x="70" y="16"/>
                    <a:pt x="92" y="5"/>
                  </a:cubicBezTo>
                  <a:cubicBezTo>
                    <a:pt x="95" y="4"/>
                    <a:pt x="92" y="0"/>
                    <a:pt x="90" y="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8" name="Freeform 894"/>
            <p:cNvSpPr/>
            <p:nvPr/>
          </p:nvSpPr>
          <p:spPr bwMode="auto">
            <a:xfrm>
              <a:off x="4238" y="2492"/>
              <a:ext cx="515" cy="125"/>
            </a:xfrm>
            <a:custGeom>
              <a:gdLst>
                <a:gd fmla="*/ 288 w 293" name="T0"/>
                <a:gd fmla="*/ 51 h 71" name="T1"/>
                <a:gd fmla="*/ 217 w 293" name="T2"/>
                <a:gd fmla="*/ 22 h 71" name="T3"/>
                <a:gd fmla="*/ 143 w 293" name="T4"/>
                <a:gd fmla="*/ 0 h 71" name="T5"/>
                <a:gd fmla="*/ 79 w 293" name="T6"/>
                <a:gd fmla="*/ 20 h 71" name="T7"/>
                <a:gd fmla="*/ 3 w 293" name="T8"/>
                <a:gd fmla="*/ 61 h 71" name="T9"/>
                <a:gd fmla="*/ 7 w 293" name="T10"/>
                <a:gd fmla="*/ 69 h 71" name="T11"/>
                <a:gd fmla="*/ 69 w 293" name="T12"/>
                <a:gd fmla="*/ 39 h 71" name="T13"/>
                <a:gd fmla="*/ 143 w 293" name="T14"/>
                <a:gd fmla="*/ 13 h 71" name="T15"/>
                <a:gd fmla="*/ 214 w 293" name="T16"/>
                <a:gd fmla="*/ 34 h 71" name="T17"/>
                <a:gd fmla="*/ 284 w 293" name="T18"/>
                <a:gd fmla="*/ 59 h 71" name="T19"/>
                <a:gd fmla="*/ 288 w 293" name="T20"/>
                <a:gd fmla="*/ 51 h 71"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71" w="293">
                  <a:moveTo>
                    <a:pt x="288" y="51"/>
                  </a:moveTo>
                  <a:cubicBezTo>
                    <a:pt x="266" y="39"/>
                    <a:pt x="241" y="31"/>
                    <a:pt x="217" y="22"/>
                  </a:cubicBezTo>
                  <a:cubicBezTo>
                    <a:pt x="194" y="13"/>
                    <a:pt x="169" y="0"/>
                    <a:pt x="143" y="0"/>
                  </a:cubicBezTo>
                  <a:cubicBezTo>
                    <a:pt x="120" y="0"/>
                    <a:pt x="99" y="10"/>
                    <a:pt x="79" y="20"/>
                  </a:cubicBezTo>
                  <a:cubicBezTo>
                    <a:pt x="54" y="32"/>
                    <a:pt x="27" y="44"/>
                    <a:pt x="3" y="61"/>
                  </a:cubicBezTo>
                  <a:cubicBezTo>
                    <a:pt x="0" y="64"/>
                    <a:pt x="2" y="71"/>
                    <a:pt x="7" y="69"/>
                  </a:cubicBezTo>
                  <a:cubicBezTo>
                    <a:pt x="29" y="62"/>
                    <a:pt x="49" y="50"/>
                    <a:pt x="69" y="39"/>
                  </a:cubicBezTo>
                  <a:cubicBezTo>
                    <a:pt x="92" y="28"/>
                    <a:pt x="117" y="12"/>
                    <a:pt x="143" y="13"/>
                  </a:cubicBezTo>
                  <a:cubicBezTo>
                    <a:pt x="168" y="13"/>
                    <a:pt x="192" y="26"/>
                    <a:pt x="214" y="34"/>
                  </a:cubicBezTo>
                  <a:cubicBezTo>
                    <a:pt x="237" y="43"/>
                    <a:pt x="260" y="53"/>
                    <a:pt x="284" y="59"/>
                  </a:cubicBezTo>
                  <a:cubicBezTo>
                    <a:pt x="289" y="61"/>
                    <a:pt x="293" y="53"/>
                    <a:pt x="288" y="5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99" name="Freeform 895"/>
            <p:cNvSpPr/>
            <p:nvPr/>
          </p:nvSpPr>
          <p:spPr bwMode="auto">
            <a:xfrm>
              <a:off x="3702" y="3053"/>
              <a:ext cx="171" cy="130"/>
            </a:xfrm>
            <a:custGeom>
              <a:gdLst>
                <a:gd fmla="*/ 96 w 97" name="T0"/>
                <a:gd fmla="*/ 72 h 74" name="T1"/>
                <a:gd fmla="*/ 2 w 97" name="T2"/>
                <a:gd fmla="*/ 1 h 74" name="T3"/>
                <a:gd fmla="*/ 0 w 97" name="T4"/>
                <a:gd fmla="*/ 2 h 74" name="T5"/>
                <a:gd fmla="*/ 95 w 97" name="T6"/>
                <a:gd fmla="*/ 73 h 74" name="T7"/>
                <a:gd fmla="*/ 96 w 97" name="T8"/>
                <a:gd fmla="*/ 72 h 74" name="T9"/>
              </a:gdLst>
              <a:cxnLst>
                <a:cxn ang="0">
                  <a:pos x="T0" y="T1"/>
                </a:cxn>
                <a:cxn ang="0">
                  <a:pos x="T2" y="T3"/>
                </a:cxn>
                <a:cxn ang="0">
                  <a:pos x="T4" y="T5"/>
                </a:cxn>
                <a:cxn ang="0">
                  <a:pos x="T6" y="T7"/>
                </a:cxn>
                <a:cxn ang="0">
                  <a:pos x="T8" y="T9"/>
                </a:cxn>
              </a:cxnLst>
              <a:rect b="b" l="0" r="r" t="0"/>
              <a:pathLst>
                <a:path h="74" w="97">
                  <a:moveTo>
                    <a:pt x="96" y="72"/>
                  </a:moveTo>
                  <a:cubicBezTo>
                    <a:pt x="56" y="59"/>
                    <a:pt x="26" y="35"/>
                    <a:pt x="2" y="1"/>
                  </a:cubicBezTo>
                  <a:cubicBezTo>
                    <a:pt x="1" y="0"/>
                    <a:pt x="0" y="1"/>
                    <a:pt x="0" y="2"/>
                  </a:cubicBezTo>
                  <a:cubicBezTo>
                    <a:pt x="21" y="37"/>
                    <a:pt x="57" y="62"/>
                    <a:pt x="95" y="73"/>
                  </a:cubicBezTo>
                  <a:cubicBezTo>
                    <a:pt x="96" y="74"/>
                    <a:pt x="97" y="72"/>
                    <a:pt x="96" y="7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00" name="Freeform 896"/>
            <p:cNvSpPr/>
            <p:nvPr/>
          </p:nvSpPr>
          <p:spPr bwMode="auto">
            <a:xfrm>
              <a:off x="3670" y="3065"/>
              <a:ext cx="145" cy="123"/>
            </a:xfrm>
            <a:custGeom>
              <a:gdLst>
                <a:gd fmla="*/ 81 w 82" name="T0"/>
                <a:gd fmla="*/ 68 h 70" name="T1"/>
                <a:gd fmla="*/ 1 w 82" name="T2"/>
                <a:gd fmla="*/ 1 h 70" name="T3"/>
                <a:gd fmla="*/ 0 w 82" name="T4"/>
                <a:gd fmla="*/ 2 h 70" name="T5"/>
                <a:gd fmla="*/ 81 w 82" name="T6"/>
                <a:gd fmla="*/ 70 h 70" name="T7"/>
                <a:gd fmla="*/ 81 w 82" name="T8"/>
                <a:gd fmla="*/ 68 h 70" name="T9"/>
              </a:gdLst>
              <a:cxnLst>
                <a:cxn ang="0">
                  <a:pos x="T0" y="T1"/>
                </a:cxn>
                <a:cxn ang="0">
                  <a:pos x="T2" y="T3"/>
                </a:cxn>
                <a:cxn ang="0">
                  <a:pos x="T4" y="T5"/>
                </a:cxn>
                <a:cxn ang="0">
                  <a:pos x="T6" y="T7"/>
                </a:cxn>
                <a:cxn ang="0">
                  <a:pos x="T8" y="T9"/>
                </a:cxn>
              </a:cxnLst>
              <a:rect b="b" l="0" r="r" t="0"/>
              <a:pathLst>
                <a:path h="70" w="82">
                  <a:moveTo>
                    <a:pt x="81" y="68"/>
                  </a:moveTo>
                  <a:cubicBezTo>
                    <a:pt x="47" y="61"/>
                    <a:pt x="22" y="27"/>
                    <a:pt x="1" y="1"/>
                  </a:cubicBezTo>
                  <a:cubicBezTo>
                    <a:pt x="1" y="0"/>
                    <a:pt x="0" y="1"/>
                    <a:pt x="0" y="2"/>
                  </a:cubicBezTo>
                  <a:cubicBezTo>
                    <a:pt x="17" y="29"/>
                    <a:pt x="48" y="64"/>
                    <a:pt x="81" y="70"/>
                  </a:cubicBezTo>
                  <a:cubicBezTo>
                    <a:pt x="82" y="70"/>
                    <a:pt x="82" y="69"/>
                    <a:pt x="81" y="6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01" name="Freeform 897"/>
            <p:cNvSpPr/>
            <p:nvPr/>
          </p:nvSpPr>
          <p:spPr bwMode="auto">
            <a:xfrm>
              <a:off x="3765" y="3002"/>
              <a:ext cx="159" cy="151"/>
            </a:xfrm>
            <a:custGeom>
              <a:gdLst>
                <a:gd fmla="*/ 89 w 90" name="T0"/>
                <a:gd fmla="*/ 82 h 86" name="T1"/>
                <a:gd fmla="*/ 33 w 90" name="T2"/>
                <a:gd fmla="*/ 54 h 86" name="T3"/>
                <a:gd fmla="*/ 2 w 90" name="T4"/>
                <a:gd fmla="*/ 1 h 86" name="T5"/>
                <a:gd fmla="*/ 0 w 90" name="T6"/>
                <a:gd fmla="*/ 1 h 86" name="T7"/>
                <a:gd fmla="*/ 38 w 90" name="T8"/>
                <a:gd fmla="*/ 62 h 86" name="T9"/>
                <a:gd fmla="*/ 89 w 90" name="T10"/>
                <a:gd fmla="*/ 83 h 86" name="T11"/>
                <a:gd fmla="*/ 89 w 90" name="T12"/>
                <a:gd fmla="*/ 82 h 86" name="T13"/>
              </a:gdLst>
              <a:cxnLst>
                <a:cxn ang="0">
                  <a:pos x="T0" y="T1"/>
                </a:cxn>
                <a:cxn ang="0">
                  <a:pos x="T2" y="T3"/>
                </a:cxn>
                <a:cxn ang="0">
                  <a:pos x="T4" y="T5"/>
                </a:cxn>
                <a:cxn ang="0">
                  <a:pos x="T6" y="T7"/>
                </a:cxn>
                <a:cxn ang="0">
                  <a:pos x="T8" y="T9"/>
                </a:cxn>
                <a:cxn ang="0">
                  <a:pos x="T10" y="T11"/>
                </a:cxn>
                <a:cxn ang="0">
                  <a:pos x="T12" y="T13"/>
                </a:cxn>
              </a:cxnLst>
              <a:rect b="b" l="0" r="r" t="0"/>
              <a:pathLst>
                <a:path h="86" w="90">
                  <a:moveTo>
                    <a:pt x="89" y="82"/>
                  </a:moveTo>
                  <a:cubicBezTo>
                    <a:pt x="69" y="83"/>
                    <a:pt x="47" y="68"/>
                    <a:pt x="33" y="54"/>
                  </a:cubicBezTo>
                  <a:cubicBezTo>
                    <a:pt x="18" y="39"/>
                    <a:pt x="10" y="20"/>
                    <a:pt x="2" y="1"/>
                  </a:cubicBezTo>
                  <a:cubicBezTo>
                    <a:pt x="1" y="0"/>
                    <a:pt x="0" y="0"/>
                    <a:pt x="0" y="1"/>
                  </a:cubicBezTo>
                  <a:cubicBezTo>
                    <a:pt x="7" y="24"/>
                    <a:pt x="20" y="46"/>
                    <a:pt x="38" y="62"/>
                  </a:cubicBezTo>
                  <a:cubicBezTo>
                    <a:pt x="50" y="73"/>
                    <a:pt x="71" y="86"/>
                    <a:pt x="89" y="83"/>
                  </a:cubicBezTo>
                  <a:cubicBezTo>
                    <a:pt x="90" y="83"/>
                    <a:pt x="89" y="82"/>
                    <a:pt x="89" y="8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02" name="Freeform 898"/>
            <p:cNvSpPr/>
            <p:nvPr/>
          </p:nvSpPr>
          <p:spPr bwMode="auto">
            <a:xfrm>
              <a:off x="3801" y="2997"/>
              <a:ext cx="131" cy="142"/>
            </a:xfrm>
            <a:custGeom>
              <a:gdLst>
                <a:gd fmla="*/ 74 w 75" name="T0"/>
                <a:gd fmla="*/ 79 h 81" name="T1"/>
                <a:gd fmla="*/ 2 w 75" name="T2"/>
                <a:gd fmla="*/ 1 h 81" name="T3"/>
                <a:gd fmla="*/ 0 w 75" name="T4"/>
                <a:gd fmla="*/ 1 h 81" name="T5"/>
                <a:gd fmla="*/ 73 w 75" name="T6"/>
                <a:gd fmla="*/ 81 h 81" name="T7"/>
                <a:gd fmla="*/ 74 w 75" name="T8"/>
                <a:gd fmla="*/ 79 h 81" name="T9"/>
              </a:gdLst>
              <a:cxnLst>
                <a:cxn ang="0">
                  <a:pos x="T0" y="T1"/>
                </a:cxn>
                <a:cxn ang="0">
                  <a:pos x="T2" y="T3"/>
                </a:cxn>
                <a:cxn ang="0">
                  <a:pos x="T4" y="T5"/>
                </a:cxn>
                <a:cxn ang="0">
                  <a:pos x="T6" y="T7"/>
                </a:cxn>
                <a:cxn ang="0">
                  <a:pos x="T8" y="T9"/>
                </a:cxn>
              </a:cxnLst>
              <a:rect b="b" l="0" r="r" t="0"/>
              <a:pathLst>
                <a:path h="81" w="75">
                  <a:moveTo>
                    <a:pt x="74" y="79"/>
                  </a:moveTo>
                  <a:cubicBezTo>
                    <a:pt x="43" y="63"/>
                    <a:pt x="10" y="37"/>
                    <a:pt x="2" y="1"/>
                  </a:cubicBezTo>
                  <a:cubicBezTo>
                    <a:pt x="2" y="0"/>
                    <a:pt x="0" y="0"/>
                    <a:pt x="0" y="1"/>
                  </a:cubicBezTo>
                  <a:cubicBezTo>
                    <a:pt x="5" y="36"/>
                    <a:pt x="42" y="67"/>
                    <a:pt x="73" y="81"/>
                  </a:cubicBezTo>
                  <a:cubicBezTo>
                    <a:pt x="74" y="81"/>
                    <a:pt x="75" y="80"/>
                    <a:pt x="74" y="7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03" name="Freeform 899"/>
            <p:cNvSpPr/>
            <p:nvPr/>
          </p:nvSpPr>
          <p:spPr bwMode="auto">
            <a:xfrm>
              <a:off x="3866" y="2981"/>
              <a:ext cx="91" cy="153"/>
            </a:xfrm>
            <a:custGeom>
              <a:gdLst>
                <a:gd fmla="*/ 52 w 52" name="T0"/>
                <a:gd fmla="*/ 85 h 87" name="T1"/>
                <a:gd fmla="*/ 2 w 52" name="T2"/>
                <a:gd fmla="*/ 1 h 87" name="T3"/>
                <a:gd fmla="*/ 0 w 52" name="T4"/>
                <a:gd fmla="*/ 2 h 87" name="T5"/>
                <a:gd fmla="*/ 19 w 52" name="T6"/>
                <a:gd fmla="*/ 48 h 87" name="T7"/>
                <a:gd fmla="*/ 51 w 52" name="T8"/>
                <a:gd fmla="*/ 86 h 87" name="T9"/>
                <a:gd fmla="*/ 52 w 52" name="T10"/>
                <a:gd fmla="*/ 85 h 87" name="T11"/>
              </a:gdLst>
              <a:cxnLst>
                <a:cxn ang="0">
                  <a:pos x="T0" y="T1"/>
                </a:cxn>
                <a:cxn ang="0">
                  <a:pos x="T2" y="T3"/>
                </a:cxn>
                <a:cxn ang="0">
                  <a:pos x="T4" y="T5"/>
                </a:cxn>
                <a:cxn ang="0">
                  <a:pos x="T6" y="T7"/>
                </a:cxn>
                <a:cxn ang="0">
                  <a:pos x="T8" y="T9"/>
                </a:cxn>
                <a:cxn ang="0">
                  <a:pos x="T10" y="T11"/>
                </a:cxn>
              </a:cxnLst>
              <a:rect b="b" l="0" r="r" t="0"/>
              <a:pathLst>
                <a:path h="87" w="52">
                  <a:moveTo>
                    <a:pt x="52" y="85"/>
                  </a:moveTo>
                  <a:cubicBezTo>
                    <a:pt x="27" y="66"/>
                    <a:pt x="7" y="32"/>
                    <a:pt x="2" y="1"/>
                  </a:cubicBezTo>
                  <a:cubicBezTo>
                    <a:pt x="2" y="0"/>
                    <a:pt x="0" y="1"/>
                    <a:pt x="0" y="2"/>
                  </a:cubicBezTo>
                  <a:cubicBezTo>
                    <a:pt x="1" y="19"/>
                    <a:pt x="9" y="34"/>
                    <a:pt x="19" y="48"/>
                  </a:cubicBezTo>
                  <a:cubicBezTo>
                    <a:pt x="27" y="62"/>
                    <a:pt x="38" y="77"/>
                    <a:pt x="51" y="86"/>
                  </a:cubicBezTo>
                  <a:cubicBezTo>
                    <a:pt x="51" y="87"/>
                    <a:pt x="52" y="86"/>
                    <a:pt x="52" y="8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04" name="Freeform 900"/>
            <p:cNvSpPr/>
            <p:nvPr/>
          </p:nvSpPr>
          <p:spPr bwMode="auto">
            <a:xfrm>
              <a:off x="3897" y="2944"/>
              <a:ext cx="71" cy="192"/>
            </a:xfrm>
            <a:custGeom>
              <a:gdLst>
                <a:gd fmla="*/ 39 w 40" name="T0"/>
                <a:gd fmla="*/ 108 h 109" name="T1"/>
                <a:gd fmla="*/ 3 w 40" name="T2"/>
                <a:gd fmla="*/ 1 h 109" name="T3"/>
                <a:gd fmla="*/ 1 w 40" name="T4"/>
                <a:gd fmla="*/ 1 h 109" name="T5"/>
                <a:gd fmla="*/ 38 w 40" name="T6"/>
                <a:gd fmla="*/ 109 h 109" name="T7"/>
                <a:gd fmla="*/ 39 w 40" name="T8"/>
                <a:gd fmla="*/ 108 h 109" name="T9"/>
              </a:gdLst>
              <a:cxnLst>
                <a:cxn ang="0">
                  <a:pos x="T0" y="T1"/>
                </a:cxn>
                <a:cxn ang="0">
                  <a:pos x="T2" y="T3"/>
                </a:cxn>
                <a:cxn ang="0">
                  <a:pos x="T4" y="T5"/>
                </a:cxn>
                <a:cxn ang="0">
                  <a:pos x="T6" y="T7"/>
                </a:cxn>
                <a:cxn ang="0">
                  <a:pos x="T8" y="T9"/>
                </a:cxn>
              </a:cxnLst>
              <a:rect b="b" l="0" r="r" t="0"/>
              <a:pathLst>
                <a:path h="109" w="40">
                  <a:moveTo>
                    <a:pt x="39" y="108"/>
                  </a:moveTo>
                  <a:cubicBezTo>
                    <a:pt x="16" y="76"/>
                    <a:pt x="4" y="41"/>
                    <a:pt x="3" y="1"/>
                  </a:cubicBezTo>
                  <a:cubicBezTo>
                    <a:pt x="2" y="0"/>
                    <a:pt x="1" y="0"/>
                    <a:pt x="1" y="1"/>
                  </a:cubicBezTo>
                  <a:cubicBezTo>
                    <a:pt x="0" y="40"/>
                    <a:pt x="14" y="78"/>
                    <a:pt x="38" y="109"/>
                  </a:cubicBezTo>
                  <a:cubicBezTo>
                    <a:pt x="39" y="109"/>
                    <a:pt x="40" y="108"/>
                    <a:pt x="39" y="10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05" name="Freeform 901"/>
            <p:cNvSpPr/>
            <p:nvPr/>
          </p:nvSpPr>
          <p:spPr bwMode="auto">
            <a:xfrm>
              <a:off x="3989" y="2877"/>
              <a:ext cx="37" cy="274"/>
            </a:xfrm>
            <a:custGeom>
              <a:gdLst>
                <a:gd fmla="*/ 19 w 21" name="T0"/>
                <a:gd fmla="*/ 154 h 156" name="T1"/>
                <a:gd fmla="*/ 21 w 21" name="T2"/>
                <a:gd fmla="*/ 1 h 156" name="T3"/>
                <a:gd fmla="*/ 20 w 21" name="T4"/>
                <a:gd fmla="*/ 1 h 156" name="T5"/>
                <a:gd fmla="*/ 18 w 21" name="T6"/>
                <a:gd fmla="*/ 155 h 156" name="T7"/>
                <a:gd fmla="*/ 19 w 21" name="T8"/>
                <a:gd fmla="*/ 154 h 156" name="T9"/>
              </a:gdLst>
              <a:cxnLst>
                <a:cxn ang="0">
                  <a:pos x="T0" y="T1"/>
                </a:cxn>
                <a:cxn ang="0">
                  <a:pos x="T2" y="T3"/>
                </a:cxn>
                <a:cxn ang="0">
                  <a:pos x="T4" y="T5"/>
                </a:cxn>
                <a:cxn ang="0">
                  <a:pos x="T6" y="T7"/>
                </a:cxn>
                <a:cxn ang="0">
                  <a:pos x="T8" y="T9"/>
                </a:cxn>
              </a:cxnLst>
              <a:rect b="b" l="0" r="r" t="0"/>
              <a:pathLst>
                <a:path h="156" w="21">
                  <a:moveTo>
                    <a:pt x="19" y="154"/>
                  </a:moveTo>
                  <a:cubicBezTo>
                    <a:pt x="9" y="102"/>
                    <a:pt x="4" y="52"/>
                    <a:pt x="21" y="1"/>
                  </a:cubicBezTo>
                  <a:cubicBezTo>
                    <a:pt x="21" y="0"/>
                    <a:pt x="20" y="0"/>
                    <a:pt x="20" y="1"/>
                  </a:cubicBezTo>
                  <a:cubicBezTo>
                    <a:pt x="0" y="50"/>
                    <a:pt x="6" y="105"/>
                    <a:pt x="18" y="155"/>
                  </a:cubicBezTo>
                  <a:cubicBezTo>
                    <a:pt x="18" y="156"/>
                    <a:pt x="19" y="155"/>
                    <a:pt x="19" y="15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06" name="Freeform 902"/>
            <p:cNvSpPr/>
            <p:nvPr/>
          </p:nvSpPr>
          <p:spPr bwMode="auto">
            <a:xfrm>
              <a:off x="4026" y="2856"/>
              <a:ext cx="73" cy="287"/>
            </a:xfrm>
            <a:custGeom>
              <a:gdLst>
                <a:gd fmla="*/ 4 w 42" name="T0"/>
                <a:gd fmla="*/ 162 h 163" name="T1"/>
                <a:gd fmla="*/ 42 w 42" name="T2"/>
                <a:gd fmla="*/ 2 h 163" name="T3"/>
                <a:gd fmla="*/ 41 w 42" name="T4"/>
                <a:gd fmla="*/ 1 h 163" name="T5"/>
                <a:gd fmla="*/ 9 w 42" name="T6"/>
                <a:gd fmla="*/ 71 h 163" name="T7"/>
                <a:gd fmla="*/ 2 w 42" name="T8"/>
                <a:gd fmla="*/ 162 h 163" name="T9"/>
                <a:gd fmla="*/ 4 w 42" name="T10"/>
                <a:gd fmla="*/ 162 h 163" name="T11"/>
              </a:gdLst>
              <a:cxnLst>
                <a:cxn ang="0">
                  <a:pos x="T0" y="T1"/>
                </a:cxn>
                <a:cxn ang="0">
                  <a:pos x="T2" y="T3"/>
                </a:cxn>
                <a:cxn ang="0">
                  <a:pos x="T4" y="T5"/>
                </a:cxn>
                <a:cxn ang="0">
                  <a:pos x="T6" y="T7"/>
                </a:cxn>
                <a:cxn ang="0">
                  <a:pos x="T8" y="T9"/>
                </a:cxn>
                <a:cxn ang="0">
                  <a:pos x="T10" y="T11"/>
                </a:cxn>
              </a:cxnLst>
              <a:rect b="b" l="0" r="r" t="0"/>
              <a:pathLst>
                <a:path h="163" w="42">
                  <a:moveTo>
                    <a:pt x="4" y="162"/>
                  </a:moveTo>
                  <a:cubicBezTo>
                    <a:pt x="1" y="110"/>
                    <a:pt x="7" y="44"/>
                    <a:pt x="42" y="2"/>
                  </a:cubicBezTo>
                  <a:cubicBezTo>
                    <a:pt x="42" y="1"/>
                    <a:pt x="41" y="0"/>
                    <a:pt x="41" y="1"/>
                  </a:cubicBezTo>
                  <a:cubicBezTo>
                    <a:pt x="22" y="20"/>
                    <a:pt x="14" y="45"/>
                    <a:pt x="9" y="71"/>
                  </a:cubicBezTo>
                  <a:cubicBezTo>
                    <a:pt x="4" y="101"/>
                    <a:pt x="0" y="132"/>
                    <a:pt x="2" y="162"/>
                  </a:cubicBezTo>
                  <a:cubicBezTo>
                    <a:pt x="2" y="163"/>
                    <a:pt x="4" y="163"/>
                    <a:pt x="4" y="16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07" name="Freeform 903"/>
            <p:cNvSpPr/>
            <p:nvPr/>
          </p:nvSpPr>
          <p:spPr bwMode="auto">
            <a:xfrm>
              <a:off x="4052" y="2782"/>
              <a:ext cx="242" cy="354"/>
            </a:xfrm>
            <a:custGeom>
              <a:gdLst>
                <a:gd fmla="*/ 2 w 138" name="T0"/>
                <a:gd fmla="*/ 200 h 201" name="T1"/>
                <a:gd fmla="*/ 137 w 138" name="T2"/>
                <a:gd fmla="*/ 2 h 201" name="T3"/>
                <a:gd fmla="*/ 136 w 138" name="T4"/>
                <a:gd fmla="*/ 1 h 201" name="T5"/>
                <a:gd fmla="*/ 1 w 138" name="T6"/>
                <a:gd fmla="*/ 200 h 201" name="T7"/>
                <a:gd fmla="*/ 2 w 138" name="T8"/>
                <a:gd fmla="*/ 200 h 201" name="T9"/>
              </a:gdLst>
              <a:cxnLst>
                <a:cxn ang="0">
                  <a:pos x="T0" y="T1"/>
                </a:cxn>
                <a:cxn ang="0">
                  <a:pos x="T2" y="T3"/>
                </a:cxn>
                <a:cxn ang="0">
                  <a:pos x="T4" y="T5"/>
                </a:cxn>
                <a:cxn ang="0">
                  <a:pos x="T6" y="T7"/>
                </a:cxn>
                <a:cxn ang="0">
                  <a:pos x="T8" y="T9"/>
                </a:cxn>
              </a:cxnLst>
              <a:rect b="b" l="0" r="r" t="0"/>
              <a:pathLst>
                <a:path h="201" w="138">
                  <a:moveTo>
                    <a:pt x="2" y="200"/>
                  </a:moveTo>
                  <a:cubicBezTo>
                    <a:pt x="33" y="125"/>
                    <a:pt x="79" y="59"/>
                    <a:pt x="137" y="2"/>
                  </a:cubicBezTo>
                  <a:cubicBezTo>
                    <a:pt x="138" y="1"/>
                    <a:pt x="137" y="0"/>
                    <a:pt x="136" y="1"/>
                  </a:cubicBezTo>
                  <a:cubicBezTo>
                    <a:pt x="76" y="55"/>
                    <a:pt x="30" y="124"/>
                    <a:pt x="1" y="200"/>
                  </a:cubicBezTo>
                  <a:cubicBezTo>
                    <a:pt x="0" y="201"/>
                    <a:pt x="2" y="201"/>
                    <a:pt x="2" y="20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08" name="Freeform 904"/>
            <p:cNvSpPr/>
            <p:nvPr/>
          </p:nvSpPr>
          <p:spPr bwMode="auto">
            <a:xfrm>
              <a:off x="4069" y="2763"/>
              <a:ext cx="359" cy="355"/>
            </a:xfrm>
            <a:custGeom>
              <a:gdLst>
                <a:gd fmla="*/ 2 w 204" name="T0"/>
                <a:gd fmla="*/ 202 h 202" name="T1"/>
                <a:gd fmla="*/ 203 w 204" name="T2"/>
                <a:gd fmla="*/ 3 h 202" name="T3"/>
                <a:gd fmla="*/ 202 w 204" name="T4"/>
                <a:gd fmla="*/ 1 h 202" name="T5"/>
                <a:gd fmla="*/ 1 w 204" name="T6"/>
                <a:gd fmla="*/ 201 h 202" name="T7"/>
                <a:gd fmla="*/ 2 w 204" name="T8"/>
                <a:gd fmla="*/ 202 h 202" name="T9"/>
              </a:gdLst>
              <a:cxnLst>
                <a:cxn ang="0">
                  <a:pos x="T0" y="T1"/>
                </a:cxn>
                <a:cxn ang="0">
                  <a:pos x="T2" y="T3"/>
                </a:cxn>
                <a:cxn ang="0">
                  <a:pos x="T4" y="T5"/>
                </a:cxn>
                <a:cxn ang="0">
                  <a:pos x="T6" y="T7"/>
                </a:cxn>
                <a:cxn ang="0">
                  <a:pos x="T8" y="T9"/>
                </a:cxn>
              </a:cxnLst>
              <a:rect b="b" l="0" r="r" t="0"/>
              <a:pathLst>
                <a:path h="201" w="204">
                  <a:moveTo>
                    <a:pt x="2" y="202"/>
                  </a:moveTo>
                  <a:cubicBezTo>
                    <a:pt x="56" y="121"/>
                    <a:pt x="124" y="58"/>
                    <a:pt x="203" y="3"/>
                  </a:cubicBezTo>
                  <a:cubicBezTo>
                    <a:pt x="204" y="2"/>
                    <a:pt x="203" y="0"/>
                    <a:pt x="202" y="1"/>
                  </a:cubicBezTo>
                  <a:cubicBezTo>
                    <a:pt x="121" y="50"/>
                    <a:pt x="52" y="122"/>
                    <a:pt x="1" y="201"/>
                  </a:cubicBezTo>
                  <a:cubicBezTo>
                    <a:pt x="0" y="202"/>
                    <a:pt x="1" y="202"/>
                    <a:pt x="2" y="20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09" name="Freeform 905"/>
            <p:cNvSpPr/>
            <p:nvPr/>
          </p:nvSpPr>
          <p:spPr bwMode="auto">
            <a:xfrm>
              <a:off x="4089" y="2756"/>
              <a:ext cx="436" cy="341"/>
            </a:xfrm>
            <a:custGeom>
              <a:gdLst>
                <a:gd fmla="*/ 1 w 248" name="T0"/>
                <a:gd fmla="*/ 194 h 194" name="T1"/>
                <a:gd fmla="*/ 247 w 248" name="T2"/>
                <a:gd fmla="*/ 2 h 194" name="T3"/>
                <a:gd fmla="*/ 246 w 248" name="T4"/>
                <a:gd fmla="*/ 0 h 194" name="T5"/>
                <a:gd fmla="*/ 0 w 248" name="T6"/>
                <a:gd fmla="*/ 193 h 194" name="T7"/>
                <a:gd fmla="*/ 1 w 248" name="T8"/>
                <a:gd fmla="*/ 194 h 194" name="T9"/>
              </a:gdLst>
              <a:cxnLst>
                <a:cxn ang="0">
                  <a:pos x="T0" y="T1"/>
                </a:cxn>
                <a:cxn ang="0">
                  <a:pos x="T2" y="T3"/>
                </a:cxn>
                <a:cxn ang="0">
                  <a:pos x="T4" y="T5"/>
                </a:cxn>
                <a:cxn ang="0">
                  <a:pos x="T6" y="T7"/>
                </a:cxn>
                <a:cxn ang="0">
                  <a:pos x="T8" y="T9"/>
                </a:cxn>
              </a:cxnLst>
              <a:rect b="b" l="0" r="r" t="0"/>
              <a:pathLst>
                <a:path h="194" w="248">
                  <a:moveTo>
                    <a:pt x="1" y="194"/>
                  </a:moveTo>
                  <a:cubicBezTo>
                    <a:pt x="71" y="113"/>
                    <a:pt x="154" y="52"/>
                    <a:pt x="247" y="2"/>
                  </a:cubicBezTo>
                  <a:cubicBezTo>
                    <a:pt x="248" y="1"/>
                    <a:pt x="247" y="0"/>
                    <a:pt x="246" y="0"/>
                  </a:cubicBezTo>
                  <a:cubicBezTo>
                    <a:pt x="152" y="44"/>
                    <a:pt x="67" y="114"/>
                    <a:pt x="0" y="193"/>
                  </a:cubicBezTo>
                  <a:cubicBezTo>
                    <a:pt x="0" y="193"/>
                    <a:pt x="1" y="194"/>
                    <a:pt x="1" y="19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10" name="Freeform 906"/>
            <p:cNvSpPr/>
            <p:nvPr/>
          </p:nvSpPr>
          <p:spPr bwMode="auto">
            <a:xfrm>
              <a:off x="4103" y="2782"/>
              <a:ext cx="652" cy="320"/>
            </a:xfrm>
            <a:custGeom>
              <a:gdLst>
                <a:gd fmla="*/ 2 w 371" name="T0"/>
                <a:gd fmla="*/ 181 h 182" name="T1"/>
                <a:gd fmla="*/ 369 w 371" name="T2"/>
                <a:gd fmla="*/ 3 h 182" name="T3"/>
                <a:gd fmla="*/ 369 w 371" name="T4"/>
                <a:gd fmla="*/ 1 h 182" name="T5"/>
                <a:gd fmla="*/ 1 w 371" name="T6"/>
                <a:gd fmla="*/ 180 h 182" name="T7"/>
                <a:gd fmla="*/ 2 w 371" name="T8"/>
                <a:gd fmla="*/ 181 h 182" name="T9"/>
              </a:gdLst>
              <a:cxnLst>
                <a:cxn ang="0">
                  <a:pos x="T0" y="T1"/>
                </a:cxn>
                <a:cxn ang="0">
                  <a:pos x="T2" y="T3"/>
                </a:cxn>
                <a:cxn ang="0">
                  <a:pos x="T4" y="T5"/>
                </a:cxn>
                <a:cxn ang="0">
                  <a:pos x="T6" y="T7"/>
                </a:cxn>
                <a:cxn ang="0">
                  <a:pos x="T8" y="T9"/>
                </a:cxn>
              </a:cxnLst>
              <a:rect b="b" l="0" r="r" t="0"/>
              <a:pathLst>
                <a:path h="182" w="371">
                  <a:moveTo>
                    <a:pt x="2" y="181"/>
                  </a:moveTo>
                  <a:cubicBezTo>
                    <a:pt x="113" y="98"/>
                    <a:pt x="236" y="40"/>
                    <a:pt x="369" y="3"/>
                  </a:cubicBezTo>
                  <a:cubicBezTo>
                    <a:pt x="371" y="2"/>
                    <a:pt x="370" y="0"/>
                    <a:pt x="369" y="1"/>
                  </a:cubicBezTo>
                  <a:cubicBezTo>
                    <a:pt x="236" y="32"/>
                    <a:pt x="108" y="97"/>
                    <a:pt x="1" y="180"/>
                  </a:cubicBezTo>
                  <a:cubicBezTo>
                    <a:pt x="0" y="181"/>
                    <a:pt x="1" y="182"/>
                    <a:pt x="2" y="18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11" name="Freeform 907"/>
            <p:cNvSpPr/>
            <p:nvPr/>
          </p:nvSpPr>
          <p:spPr bwMode="auto">
            <a:xfrm>
              <a:off x="4106" y="2800"/>
              <a:ext cx="753" cy="292"/>
            </a:xfrm>
            <a:custGeom>
              <a:gdLst>
                <a:gd fmla="*/ 2 w 428" name="T0"/>
                <a:gd fmla="*/ 166 h 166" name="T1"/>
                <a:gd fmla="*/ 212 w 428" name="T2"/>
                <a:gd fmla="*/ 68 h 166" name="T3"/>
                <a:gd fmla="*/ 427 w 428" name="T4"/>
                <a:gd fmla="*/ 3 h 166" name="T5"/>
                <a:gd fmla="*/ 427 w 428" name="T6"/>
                <a:gd fmla="*/ 1 h 166" name="T7"/>
                <a:gd fmla="*/ 1 w 428" name="T8"/>
                <a:gd fmla="*/ 164 h 166" name="T9"/>
                <a:gd fmla="*/ 2 w 428" name="T10"/>
                <a:gd fmla="*/ 166 h 166" name="T11"/>
              </a:gdLst>
              <a:cxnLst>
                <a:cxn ang="0">
                  <a:pos x="T0" y="T1"/>
                </a:cxn>
                <a:cxn ang="0">
                  <a:pos x="T2" y="T3"/>
                </a:cxn>
                <a:cxn ang="0">
                  <a:pos x="T4" y="T5"/>
                </a:cxn>
                <a:cxn ang="0">
                  <a:pos x="T6" y="T7"/>
                </a:cxn>
                <a:cxn ang="0">
                  <a:pos x="T8" y="T9"/>
                </a:cxn>
                <a:cxn ang="0">
                  <a:pos x="T10" y="T11"/>
                </a:cxn>
              </a:cxnLst>
              <a:rect b="b" l="0" r="r" t="0"/>
              <a:pathLst>
                <a:path h="166" w="428">
                  <a:moveTo>
                    <a:pt x="2" y="166"/>
                  </a:moveTo>
                  <a:cubicBezTo>
                    <a:pt x="70" y="129"/>
                    <a:pt x="140" y="96"/>
                    <a:pt x="212" y="68"/>
                  </a:cubicBezTo>
                  <a:cubicBezTo>
                    <a:pt x="283" y="42"/>
                    <a:pt x="354" y="22"/>
                    <a:pt x="427" y="3"/>
                  </a:cubicBezTo>
                  <a:cubicBezTo>
                    <a:pt x="428" y="2"/>
                    <a:pt x="428" y="0"/>
                    <a:pt x="427" y="1"/>
                  </a:cubicBezTo>
                  <a:cubicBezTo>
                    <a:pt x="279" y="31"/>
                    <a:pt x="132" y="90"/>
                    <a:pt x="1" y="164"/>
                  </a:cubicBezTo>
                  <a:cubicBezTo>
                    <a:pt x="0" y="165"/>
                    <a:pt x="1" y="166"/>
                    <a:pt x="2" y="16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12" name="Freeform 908"/>
            <p:cNvSpPr/>
            <p:nvPr/>
          </p:nvSpPr>
          <p:spPr bwMode="auto">
            <a:xfrm>
              <a:off x="4235" y="2826"/>
              <a:ext cx="694" cy="225"/>
            </a:xfrm>
            <a:custGeom>
              <a:gdLst>
                <a:gd fmla="*/ 2 w 395" name="T0"/>
                <a:gd fmla="*/ 128 h 128" name="T1"/>
                <a:gd fmla="*/ 198 w 395" name="T2"/>
                <a:gd fmla="*/ 52 h 128" name="T3"/>
                <a:gd fmla="*/ 394 w 395" name="T4"/>
                <a:gd fmla="*/ 2 h 128" name="T5"/>
                <a:gd fmla="*/ 394 w 395" name="T6"/>
                <a:gd fmla="*/ 0 h 128" name="T7"/>
                <a:gd fmla="*/ 1 w 395" name="T8"/>
                <a:gd fmla="*/ 127 h 128" name="T9"/>
                <a:gd fmla="*/ 2 w 395" name="T10"/>
                <a:gd fmla="*/ 128 h 128" name="T11"/>
              </a:gdLst>
              <a:cxnLst>
                <a:cxn ang="0">
                  <a:pos x="T0" y="T1"/>
                </a:cxn>
                <a:cxn ang="0">
                  <a:pos x="T2" y="T3"/>
                </a:cxn>
                <a:cxn ang="0">
                  <a:pos x="T4" y="T5"/>
                </a:cxn>
                <a:cxn ang="0">
                  <a:pos x="T6" y="T7"/>
                </a:cxn>
                <a:cxn ang="0">
                  <a:pos x="T8" y="T9"/>
                </a:cxn>
                <a:cxn ang="0">
                  <a:pos x="T10" y="T11"/>
                </a:cxn>
              </a:cxnLst>
              <a:rect b="b" l="0" r="r" t="0"/>
              <a:pathLst>
                <a:path h="128" w="395">
                  <a:moveTo>
                    <a:pt x="2" y="128"/>
                  </a:moveTo>
                  <a:cubicBezTo>
                    <a:pt x="66" y="100"/>
                    <a:pt x="131" y="74"/>
                    <a:pt x="198" y="52"/>
                  </a:cubicBezTo>
                  <a:cubicBezTo>
                    <a:pt x="262" y="31"/>
                    <a:pt x="328" y="16"/>
                    <a:pt x="394" y="2"/>
                  </a:cubicBezTo>
                  <a:cubicBezTo>
                    <a:pt x="395" y="1"/>
                    <a:pt x="395" y="0"/>
                    <a:pt x="394" y="0"/>
                  </a:cubicBezTo>
                  <a:cubicBezTo>
                    <a:pt x="259" y="23"/>
                    <a:pt x="124" y="67"/>
                    <a:pt x="1" y="127"/>
                  </a:cubicBezTo>
                  <a:cubicBezTo>
                    <a:pt x="0" y="127"/>
                    <a:pt x="1" y="128"/>
                    <a:pt x="2" y="12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13" name="Freeform 909"/>
            <p:cNvSpPr/>
            <p:nvPr/>
          </p:nvSpPr>
          <p:spPr bwMode="auto">
            <a:xfrm>
              <a:off x="4467" y="2821"/>
              <a:ext cx="620" cy="181"/>
            </a:xfrm>
            <a:custGeom>
              <a:gdLst>
                <a:gd fmla="*/ 1 w 353" name="T0"/>
                <a:gd fmla="*/ 103 h 103" name="T1"/>
                <a:gd fmla="*/ 352 w 353" name="T2"/>
                <a:gd fmla="*/ 2 h 103" name="T3"/>
                <a:gd fmla="*/ 351 w 353" name="T4"/>
                <a:gd fmla="*/ 1 h 103" name="T5"/>
                <a:gd fmla="*/ 1 w 353" name="T6"/>
                <a:gd fmla="*/ 102 h 103" name="T7"/>
                <a:gd fmla="*/ 1 w 353" name="T8"/>
                <a:gd fmla="*/ 103 h 103" name="T9"/>
              </a:gdLst>
              <a:cxnLst>
                <a:cxn ang="0">
                  <a:pos x="T0" y="T1"/>
                </a:cxn>
                <a:cxn ang="0">
                  <a:pos x="T2" y="T3"/>
                </a:cxn>
                <a:cxn ang="0">
                  <a:pos x="T4" y="T5"/>
                </a:cxn>
                <a:cxn ang="0">
                  <a:pos x="T6" y="T7"/>
                </a:cxn>
                <a:cxn ang="0">
                  <a:pos x="T8" y="T9"/>
                </a:cxn>
              </a:cxnLst>
              <a:rect b="b" l="0" r="r" t="0"/>
              <a:pathLst>
                <a:path h="103" w="353">
                  <a:moveTo>
                    <a:pt x="1" y="103"/>
                  </a:moveTo>
                  <a:cubicBezTo>
                    <a:pt x="116" y="59"/>
                    <a:pt x="232" y="28"/>
                    <a:pt x="352" y="2"/>
                  </a:cubicBezTo>
                  <a:cubicBezTo>
                    <a:pt x="353" y="2"/>
                    <a:pt x="352" y="0"/>
                    <a:pt x="351" y="1"/>
                  </a:cubicBezTo>
                  <a:cubicBezTo>
                    <a:pt x="232" y="19"/>
                    <a:pt x="113" y="57"/>
                    <a:pt x="1" y="102"/>
                  </a:cubicBezTo>
                  <a:cubicBezTo>
                    <a:pt x="0" y="102"/>
                    <a:pt x="0" y="103"/>
                    <a:pt x="1" y="10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14" name="Freeform 910"/>
            <p:cNvSpPr/>
            <p:nvPr/>
          </p:nvSpPr>
          <p:spPr bwMode="auto">
            <a:xfrm>
              <a:off x="4658" y="2865"/>
              <a:ext cx="530" cy="123"/>
            </a:xfrm>
            <a:custGeom>
              <a:gdLst>
                <a:gd fmla="*/ 1 w 301" name="T0"/>
                <a:gd fmla="*/ 70 h 70" name="T1"/>
                <a:gd fmla="*/ 300 w 301" name="T2"/>
                <a:gd fmla="*/ 1 h 70" name="T3"/>
                <a:gd fmla="*/ 300 w 301" name="T4"/>
                <a:gd fmla="*/ 0 h 70" name="T5"/>
                <a:gd fmla="*/ 1 w 301" name="T6"/>
                <a:gd fmla="*/ 69 h 70" name="T7"/>
                <a:gd fmla="*/ 1 w 301" name="T8"/>
                <a:gd fmla="*/ 70 h 70" name="T9"/>
              </a:gdLst>
              <a:cxnLst>
                <a:cxn ang="0">
                  <a:pos x="T0" y="T1"/>
                </a:cxn>
                <a:cxn ang="0">
                  <a:pos x="T2" y="T3"/>
                </a:cxn>
                <a:cxn ang="0">
                  <a:pos x="T4" y="T5"/>
                </a:cxn>
                <a:cxn ang="0">
                  <a:pos x="T6" y="T7"/>
                </a:cxn>
                <a:cxn ang="0">
                  <a:pos x="T8" y="T9"/>
                </a:cxn>
              </a:cxnLst>
              <a:rect b="b" l="0" r="r" t="0"/>
              <a:pathLst>
                <a:path h="70" w="301">
                  <a:moveTo>
                    <a:pt x="1" y="70"/>
                  </a:moveTo>
                  <a:cubicBezTo>
                    <a:pt x="99" y="37"/>
                    <a:pt x="198" y="17"/>
                    <a:pt x="300" y="1"/>
                  </a:cubicBezTo>
                  <a:cubicBezTo>
                    <a:pt x="301" y="1"/>
                    <a:pt x="301" y="0"/>
                    <a:pt x="300" y="0"/>
                  </a:cubicBezTo>
                  <a:cubicBezTo>
                    <a:pt x="199" y="8"/>
                    <a:pt x="96" y="34"/>
                    <a:pt x="1" y="69"/>
                  </a:cubicBezTo>
                  <a:cubicBezTo>
                    <a:pt x="0" y="69"/>
                    <a:pt x="0" y="70"/>
                    <a:pt x="1" y="70"/>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15" name="Freeform 911"/>
            <p:cNvSpPr/>
            <p:nvPr/>
          </p:nvSpPr>
          <p:spPr bwMode="auto">
            <a:xfrm>
              <a:off x="4848" y="2881"/>
              <a:ext cx="449" cy="98"/>
            </a:xfrm>
            <a:custGeom>
              <a:gdLst>
                <a:gd fmla="*/ 1 w 255" name="T0"/>
                <a:gd fmla="*/ 56 h 56" name="T1"/>
                <a:gd fmla="*/ 124 w 255" name="T2"/>
                <a:gd fmla="*/ 27 h 56" name="T3"/>
                <a:gd fmla="*/ 254 w 255" name="T4"/>
                <a:gd fmla="*/ 5 h 56" name="T5"/>
                <a:gd fmla="*/ 254 w 255" name="T6"/>
                <a:gd fmla="*/ 4 h 56" name="T7"/>
                <a:gd fmla="*/ 131 w 255" name="T8"/>
                <a:gd fmla="*/ 23 h 56" name="T9"/>
                <a:gd fmla="*/ 1 w 255" name="T10"/>
                <a:gd fmla="*/ 55 h 56" name="T11"/>
                <a:gd fmla="*/ 1 w 255" name="T12"/>
                <a:gd fmla="*/ 56 h 56" name="T13"/>
              </a:gdLst>
              <a:cxnLst>
                <a:cxn ang="0">
                  <a:pos x="T0" y="T1"/>
                </a:cxn>
                <a:cxn ang="0">
                  <a:pos x="T2" y="T3"/>
                </a:cxn>
                <a:cxn ang="0">
                  <a:pos x="T4" y="T5"/>
                </a:cxn>
                <a:cxn ang="0">
                  <a:pos x="T6" y="T7"/>
                </a:cxn>
                <a:cxn ang="0">
                  <a:pos x="T8" y="T9"/>
                </a:cxn>
                <a:cxn ang="0">
                  <a:pos x="T10" y="T11"/>
                </a:cxn>
                <a:cxn ang="0">
                  <a:pos x="T12" y="T13"/>
                </a:cxn>
              </a:cxnLst>
              <a:rect b="b" l="0" r="r" t="0"/>
              <a:pathLst>
                <a:path h="56" w="255">
                  <a:moveTo>
                    <a:pt x="1" y="56"/>
                  </a:moveTo>
                  <a:cubicBezTo>
                    <a:pt x="42" y="47"/>
                    <a:pt x="83" y="37"/>
                    <a:pt x="124" y="27"/>
                  </a:cubicBezTo>
                  <a:cubicBezTo>
                    <a:pt x="167" y="16"/>
                    <a:pt x="209" y="4"/>
                    <a:pt x="254" y="5"/>
                  </a:cubicBezTo>
                  <a:cubicBezTo>
                    <a:pt x="255" y="5"/>
                    <a:pt x="255" y="4"/>
                    <a:pt x="254" y="4"/>
                  </a:cubicBezTo>
                  <a:cubicBezTo>
                    <a:pt x="212" y="0"/>
                    <a:pt x="171" y="13"/>
                    <a:pt x="131" y="23"/>
                  </a:cubicBezTo>
                  <a:cubicBezTo>
                    <a:pt x="87" y="33"/>
                    <a:pt x="44" y="44"/>
                    <a:pt x="1" y="55"/>
                  </a:cubicBezTo>
                  <a:cubicBezTo>
                    <a:pt x="0" y="55"/>
                    <a:pt x="0" y="56"/>
                    <a:pt x="1" y="5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16" name="Freeform 912"/>
            <p:cNvSpPr/>
            <p:nvPr/>
          </p:nvSpPr>
          <p:spPr bwMode="auto">
            <a:xfrm>
              <a:off x="5010" y="2918"/>
              <a:ext cx="332" cy="68"/>
            </a:xfrm>
            <a:custGeom>
              <a:gdLst>
                <a:gd fmla="*/ 2 w 189" name="T0"/>
                <a:gd fmla="*/ 39 h 39" name="T1"/>
                <a:gd fmla="*/ 188 w 189" name="T2"/>
                <a:gd fmla="*/ 2 h 39" name="T3"/>
                <a:gd fmla="*/ 187 w 189" name="T4"/>
                <a:gd fmla="*/ 0 h 39" name="T5"/>
                <a:gd fmla="*/ 1 w 189" name="T6"/>
                <a:gd fmla="*/ 38 h 39" name="T7"/>
                <a:gd fmla="*/ 2 w 189" name="T8"/>
                <a:gd fmla="*/ 39 h 39" name="T9"/>
              </a:gdLst>
              <a:cxnLst>
                <a:cxn ang="0">
                  <a:pos x="T0" y="T1"/>
                </a:cxn>
                <a:cxn ang="0">
                  <a:pos x="T2" y="T3"/>
                </a:cxn>
                <a:cxn ang="0">
                  <a:pos x="T4" y="T5"/>
                </a:cxn>
                <a:cxn ang="0">
                  <a:pos x="T6" y="T7"/>
                </a:cxn>
                <a:cxn ang="0">
                  <a:pos x="T8" y="T9"/>
                </a:cxn>
              </a:cxnLst>
              <a:rect b="b" l="0" r="r" t="0"/>
              <a:pathLst>
                <a:path h="39" w="189">
                  <a:moveTo>
                    <a:pt x="2" y="39"/>
                  </a:moveTo>
                  <a:cubicBezTo>
                    <a:pt x="64" y="28"/>
                    <a:pt x="126" y="16"/>
                    <a:pt x="188" y="2"/>
                  </a:cubicBezTo>
                  <a:cubicBezTo>
                    <a:pt x="189" y="1"/>
                    <a:pt x="188" y="0"/>
                    <a:pt x="187" y="0"/>
                  </a:cubicBezTo>
                  <a:cubicBezTo>
                    <a:pt x="125" y="11"/>
                    <a:pt x="63" y="24"/>
                    <a:pt x="1" y="38"/>
                  </a:cubicBezTo>
                  <a:cubicBezTo>
                    <a:pt x="0" y="38"/>
                    <a:pt x="1" y="39"/>
                    <a:pt x="2" y="3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17" name="Freeform 913"/>
            <p:cNvSpPr/>
            <p:nvPr/>
          </p:nvSpPr>
          <p:spPr bwMode="auto">
            <a:xfrm>
              <a:off x="5184" y="2955"/>
              <a:ext cx="222" cy="43"/>
            </a:xfrm>
            <a:custGeom>
              <a:gdLst>
                <a:gd fmla="*/ 1 w 126" name="T0"/>
                <a:gd fmla="*/ 25 h 25" name="T1"/>
                <a:gd fmla="*/ 124 w 126" name="T2"/>
                <a:gd fmla="*/ 5 h 25" name="T3"/>
                <a:gd fmla="*/ 124 w 126" name="T4"/>
                <a:gd fmla="*/ 3 h 25" name="T5"/>
                <a:gd fmla="*/ 1 w 126" name="T6"/>
                <a:gd fmla="*/ 24 h 25" name="T7"/>
                <a:gd fmla="*/ 1 w 126" name="T8"/>
                <a:gd fmla="*/ 25 h 25" name="T9"/>
              </a:gdLst>
              <a:cxnLst>
                <a:cxn ang="0">
                  <a:pos x="T0" y="T1"/>
                </a:cxn>
                <a:cxn ang="0">
                  <a:pos x="T2" y="T3"/>
                </a:cxn>
                <a:cxn ang="0">
                  <a:pos x="T4" y="T5"/>
                </a:cxn>
                <a:cxn ang="0">
                  <a:pos x="T6" y="T7"/>
                </a:cxn>
                <a:cxn ang="0">
                  <a:pos x="T8" y="T9"/>
                </a:cxn>
              </a:cxnLst>
              <a:rect b="b" l="0" r="r" t="0"/>
              <a:pathLst>
                <a:path h="25" w="125">
                  <a:moveTo>
                    <a:pt x="1" y="25"/>
                  </a:moveTo>
                  <a:cubicBezTo>
                    <a:pt x="41" y="17"/>
                    <a:pt x="83" y="3"/>
                    <a:pt x="124" y="5"/>
                  </a:cubicBezTo>
                  <a:cubicBezTo>
                    <a:pt x="126" y="5"/>
                    <a:pt x="126" y="3"/>
                    <a:pt x="124" y="3"/>
                  </a:cubicBezTo>
                  <a:cubicBezTo>
                    <a:pt x="83" y="0"/>
                    <a:pt x="40" y="15"/>
                    <a:pt x="1" y="24"/>
                  </a:cubicBezTo>
                  <a:cubicBezTo>
                    <a:pt x="0" y="24"/>
                    <a:pt x="0" y="25"/>
                    <a:pt x="1" y="2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18" name="Freeform 914"/>
            <p:cNvSpPr/>
            <p:nvPr/>
          </p:nvSpPr>
          <p:spPr bwMode="auto">
            <a:xfrm>
              <a:off x="5289" y="3002"/>
              <a:ext cx="150" cy="25"/>
            </a:xfrm>
            <a:custGeom>
              <a:gdLst>
                <a:gd fmla="*/ 2 w 85" name="T0"/>
                <a:gd fmla="*/ 14 h 14" name="T1"/>
                <a:gd fmla="*/ 84 w 85" name="T2"/>
                <a:gd fmla="*/ 3 h 14" name="T3"/>
                <a:gd fmla="*/ 84 w 85" name="T4"/>
                <a:gd fmla="*/ 1 h 14" name="T5"/>
                <a:gd fmla="*/ 1 w 85" name="T6"/>
                <a:gd fmla="*/ 13 h 14" name="T7"/>
                <a:gd fmla="*/ 2 w 85" name="T8"/>
                <a:gd fmla="*/ 14 h 14" name="T9"/>
              </a:gdLst>
              <a:cxnLst>
                <a:cxn ang="0">
                  <a:pos x="T0" y="T1"/>
                </a:cxn>
                <a:cxn ang="0">
                  <a:pos x="T2" y="T3"/>
                </a:cxn>
                <a:cxn ang="0">
                  <a:pos x="T4" y="T5"/>
                </a:cxn>
                <a:cxn ang="0">
                  <a:pos x="T6" y="T7"/>
                </a:cxn>
                <a:cxn ang="0">
                  <a:pos x="T8" y="T9"/>
                </a:cxn>
              </a:cxnLst>
              <a:rect b="b" l="0" r="r" t="0"/>
              <a:pathLst>
                <a:path h="14" w="85">
                  <a:moveTo>
                    <a:pt x="2" y="14"/>
                  </a:moveTo>
                  <a:cubicBezTo>
                    <a:pt x="29" y="7"/>
                    <a:pt x="56" y="4"/>
                    <a:pt x="84" y="3"/>
                  </a:cubicBezTo>
                  <a:cubicBezTo>
                    <a:pt x="85" y="3"/>
                    <a:pt x="85" y="2"/>
                    <a:pt x="84" y="1"/>
                  </a:cubicBezTo>
                  <a:cubicBezTo>
                    <a:pt x="56" y="0"/>
                    <a:pt x="28" y="5"/>
                    <a:pt x="1" y="13"/>
                  </a:cubicBezTo>
                  <a:cubicBezTo>
                    <a:pt x="0" y="13"/>
                    <a:pt x="1" y="14"/>
                    <a:pt x="2" y="1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19" name="Freeform 915"/>
            <p:cNvSpPr/>
            <p:nvPr/>
          </p:nvSpPr>
          <p:spPr bwMode="auto">
            <a:xfrm>
              <a:off x="5370" y="3035"/>
              <a:ext cx="67" cy="9"/>
            </a:xfrm>
            <a:custGeom>
              <a:gdLst>
                <a:gd fmla="*/ 1 w 38" name="T0"/>
                <a:gd fmla="*/ 5 h 5" name="T1"/>
                <a:gd fmla="*/ 37 w 38" name="T2"/>
                <a:gd fmla="*/ 1 h 5" name="T3"/>
                <a:gd fmla="*/ 37 w 38" name="T4"/>
                <a:gd fmla="*/ 0 h 5" name="T5"/>
                <a:gd fmla="*/ 1 w 38" name="T6"/>
                <a:gd fmla="*/ 3 h 5" name="T7"/>
                <a:gd fmla="*/ 1 w 38" name="T8"/>
                <a:gd fmla="*/ 5 h 5" name="T9"/>
              </a:gdLst>
              <a:cxnLst>
                <a:cxn ang="0">
                  <a:pos x="T0" y="T1"/>
                </a:cxn>
                <a:cxn ang="0">
                  <a:pos x="T2" y="T3"/>
                </a:cxn>
                <a:cxn ang="0">
                  <a:pos x="T4" y="T5"/>
                </a:cxn>
                <a:cxn ang="0">
                  <a:pos x="T6" y="T7"/>
                </a:cxn>
                <a:cxn ang="0">
                  <a:pos x="T8" y="T9"/>
                </a:cxn>
              </a:cxnLst>
              <a:rect b="b" l="0" r="r" t="0"/>
              <a:pathLst>
                <a:path h="5" w="38">
                  <a:moveTo>
                    <a:pt x="1" y="5"/>
                  </a:moveTo>
                  <a:cubicBezTo>
                    <a:pt x="13" y="4"/>
                    <a:pt x="25" y="3"/>
                    <a:pt x="37" y="1"/>
                  </a:cubicBezTo>
                  <a:cubicBezTo>
                    <a:pt x="38" y="1"/>
                    <a:pt x="38" y="0"/>
                    <a:pt x="37" y="0"/>
                  </a:cubicBezTo>
                  <a:cubicBezTo>
                    <a:pt x="25" y="0"/>
                    <a:pt x="13" y="2"/>
                    <a:pt x="1" y="3"/>
                  </a:cubicBezTo>
                  <a:cubicBezTo>
                    <a:pt x="0" y="3"/>
                    <a:pt x="0" y="5"/>
                    <a:pt x="1" y="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20" name="Freeform 916"/>
            <p:cNvSpPr/>
            <p:nvPr/>
          </p:nvSpPr>
          <p:spPr bwMode="auto">
            <a:xfrm>
              <a:off x="5003" y="2991"/>
              <a:ext cx="425" cy="187"/>
            </a:xfrm>
            <a:custGeom>
              <a:gdLst>
                <a:gd fmla="*/ 1 w 242" name="T0"/>
                <a:gd fmla="*/ 1 h 106" name="T1"/>
                <a:gd fmla="*/ 129 w 242" name="T2"/>
                <a:gd fmla="*/ 39 h 106" name="T3"/>
                <a:gd fmla="*/ 240 w 242" name="T4"/>
                <a:gd fmla="*/ 105 h 106" name="T5"/>
                <a:gd fmla="*/ 241 w 242" name="T6"/>
                <a:gd fmla="*/ 104 h 106" name="T7"/>
                <a:gd fmla="*/ 133 w 242" name="T8"/>
                <a:gd fmla="*/ 38 h 106" name="T9"/>
                <a:gd fmla="*/ 1 w 242" name="T10"/>
                <a:gd fmla="*/ 0 h 106" name="T11"/>
                <a:gd fmla="*/ 1 w 242" name="T12"/>
                <a:gd fmla="*/ 1 h 106" name="T13"/>
              </a:gdLst>
              <a:cxnLst>
                <a:cxn ang="0">
                  <a:pos x="T0" y="T1"/>
                </a:cxn>
                <a:cxn ang="0">
                  <a:pos x="T2" y="T3"/>
                </a:cxn>
                <a:cxn ang="0">
                  <a:pos x="T4" y="T5"/>
                </a:cxn>
                <a:cxn ang="0">
                  <a:pos x="T6" y="T7"/>
                </a:cxn>
                <a:cxn ang="0">
                  <a:pos x="T8" y="T9"/>
                </a:cxn>
                <a:cxn ang="0">
                  <a:pos x="T10" y="T11"/>
                </a:cxn>
                <a:cxn ang="0">
                  <a:pos x="T12" y="T13"/>
                </a:cxn>
              </a:cxnLst>
              <a:rect b="b" l="0" r="r" t="0"/>
              <a:pathLst>
                <a:path h="105" w="241">
                  <a:moveTo>
                    <a:pt x="1" y="1"/>
                  </a:moveTo>
                  <a:cubicBezTo>
                    <a:pt x="43" y="13"/>
                    <a:pt x="88" y="23"/>
                    <a:pt x="129" y="39"/>
                  </a:cubicBezTo>
                  <a:cubicBezTo>
                    <a:pt x="169" y="55"/>
                    <a:pt x="202" y="85"/>
                    <a:pt x="240" y="105"/>
                  </a:cubicBezTo>
                  <a:cubicBezTo>
                    <a:pt x="241" y="106"/>
                    <a:pt x="242" y="105"/>
                    <a:pt x="241" y="104"/>
                  </a:cubicBezTo>
                  <a:cubicBezTo>
                    <a:pt x="208" y="80"/>
                    <a:pt x="171" y="54"/>
                    <a:pt x="133" y="38"/>
                  </a:cubicBezTo>
                  <a:cubicBezTo>
                    <a:pt x="92" y="20"/>
                    <a:pt x="45" y="12"/>
                    <a:pt x="1" y="0"/>
                  </a:cubicBezTo>
                  <a:cubicBezTo>
                    <a:pt x="0" y="0"/>
                    <a:pt x="0" y="1"/>
                    <a:pt x="1"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21" name="Freeform 917"/>
            <p:cNvSpPr/>
            <p:nvPr/>
          </p:nvSpPr>
          <p:spPr bwMode="auto">
            <a:xfrm>
              <a:off x="5158" y="3000"/>
              <a:ext cx="284" cy="157"/>
            </a:xfrm>
            <a:custGeom>
              <a:gdLst>
                <a:gd fmla="*/ 1 w 162" name="T0"/>
                <a:gd fmla="*/ 2 h 89" name="T1"/>
                <a:gd fmla="*/ 87 w 162" name="T2"/>
                <a:gd fmla="*/ 39 h 89" name="T3"/>
                <a:gd fmla="*/ 160 w 162" name="T4"/>
                <a:gd fmla="*/ 89 h 89" name="T5"/>
                <a:gd fmla="*/ 161 w 162" name="T6"/>
                <a:gd fmla="*/ 87 h 89" name="T7"/>
                <a:gd fmla="*/ 88 w 162" name="T8"/>
                <a:gd fmla="*/ 37 h 89" name="T9"/>
                <a:gd fmla="*/ 2 w 162" name="T10"/>
                <a:gd fmla="*/ 1 h 89" name="T11"/>
                <a:gd fmla="*/ 1 w 162" name="T12"/>
                <a:gd fmla="*/ 2 h 89" name="T13"/>
              </a:gdLst>
              <a:cxnLst>
                <a:cxn ang="0">
                  <a:pos x="T0" y="T1"/>
                </a:cxn>
                <a:cxn ang="0">
                  <a:pos x="T2" y="T3"/>
                </a:cxn>
                <a:cxn ang="0">
                  <a:pos x="T4" y="T5"/>
                </a:cxn>
                <a:cxn ang="0">
                  <a:pos x="T6" y="T7"/>
                </a:cxn>
                <a:cxn ang="0">
                  <a:pos x="T8" y="T9"/>
                </a:cxn>
                <a:cxn ang="0">
                  <a:pos x="T10" y="T11"/>
                </a:cxn>
                <a:cxn ang="0">
                  <a:pos x="T12" y="T13"/>
                </a:cxn>
              </a:cxnLst>
              <a:rect b="b" l="0" r="r" t="0"/>
              <a:pathLst>
                <a:path h="89" w="162">
                  <a:moveTo>
                    <a:pt x="1" y="2"/>
                  </a:moveTo>
                  <a:cubicBezTo>
                    <a:pt x="30" y="15"/>
                    <a:pt x="59" y="26"/>
                    <a:pt x="87" y="39"/>
                  </a:cubicBezTo>
                  <a:cubicBezTo>
                    <a:pt x="114" y="51"/>
                    <a:pt x="136" y="71"/>
                    <a:pt x="160" y="89"/>
                  </a:cubicBezTo>
                  <a:cubicBezTo>
                    <a:pt x="161" y="89"/>
                    <a:pt x="162" y="87"/>
                    <a:pt x="161" y="87"/>
                  </a:cubicBezTo>
                  <a:cubicBezTo>
                    <a:pt x="138" y="68"/>
                    <a:pt x="115" y="49"/>
                    <a:pt x="88" y="37"/>
                  </a:cubicBezTo>
                  <a:cubicBezTo>
                    <a:pt x="60" y="24"/>
                    <a:pt x="31" y="12"/>
                    <a:pt x="2" y="1"/>
                  </a:cubicBezTo>
                  <a:cubicBezTo>
                    <a:pt x="1" y="0"/>
                    <a:pt x="0" y="2"/>
                    <a:pt x="1"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22" name="Freeform 918"/>
            <p:cNvSpPr/>
            <p:nvPr/>
          </p:nvSpPr>
          <p:spPr bwMode="auto">
            <a:xfrm>
              <a:off x="5286" y="3025"/>
              <a:ext cx="149" cy="88"/>
            </a:xfrm>
            <a:custGeom>
              <a:gdLst>
                <a:gd fmla="*/ 1 w 85" name="T0"/>
                <a:gd fmla="*/ 1 h 50" name="T1"/>
                <a:gd fmla="*/ 83 w 85" name="T2"/>
                <a:gd fmla="*/ 49 h 50" name="T3"/>
                <a:gd fmla="*/ 84 w 85" name="T4"/>
                <a:gd fmla="*/ 48 h 50" name="T5"/>
                <a:gd fmla="*/ 41 w 85" name="T6"/>
                <a:gd fmla="*/ 17 h 50" name="T7"/>
                <a:gd fmla="*/ 1 w 85" name="T8"/>
                <a:gd fmla="*/ 0 h 50" name="T9"/>
                <a:gd fmla="*/ 1 w 85" name="T10"/>
                <a:gd fmla="*/ 1 h 50" name="T11"/>
              </a:gdLst>
              <a:cxnLst>
                <a:cxn ang="0">
                  <a:pos x="T0" y="T1"/>
                </a:cxn>
                <a:cxn ang="0">
                  <a:pos x="T2" y="T3"/>
                </a:cxn>
                <a:cxn ang="0">
                  <a:pos x="T4" y="T5"/>
                </a:cxn>
                <a:cxn ang="0">
                  <a:pos x="T6" y="T7"/>
                </a:cxn>
                <a:cxn ang="0">
                  <a:pos x="T8" y="T9"/>
                </a:cxn>
                <a:cxn ang="0">
                  <a:pos x="T10" y="T11"/>
                </a:cxn>
              </a:cxnLst>
              <a:rect b="b" l="0" r="r" t="0"/>
              <a:pathLst>
                <a:path h="50" w="85">
                  <a:moveTo>
                    <a:pt x="1" y="1"/>
                  </a:moveTo>
                  <a:cubicBezTo>
                    <a:pt x="31" y="5"/>
                    <a:pt x="59" y="32"/>
                    <a:pt x="83" y="49"/>
                  </a:cubicBezTo>
                  <a:cubicBezTo>
                    <a:pt x="84" y="50"/>
                    <a:pt x="85" y="48"/>
                    <a:pt x="84" y="48"/>
                  </a:cubicBezTo>
                  <a:cubicBezTo>
                    <a:pt x="71" y="36"/>
                    <a:pt x="56" y="26"/>
                    <a:pt x="41" y="17"/>
                  </a:cubicBezTo>
                  <a:cubicBezTo>
                    <a:pt x="29" y="9"/>
                    <a:pt x="16" y="0"/>
                    <a:pt x="1" y="0"/>
                  </a:cubicBezTo>
                  <a:cubicBezTo>
                    <a:pt x="0" y="0"/>
                    <a:pt x="0" y="1"/>
                    <a:pt x="1"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23" name="Freeform 919"/>
            <p:cNvSpPr/>
            <p:nvPr/>
          </p:nvSpPr>
          <p:spPr bwMode="auto">
            <a:xfrm>
              <a:off x="5061" y="3028"/>
              <a:ext cx="362" cy="196"/>
            </a:xfrm>
            <a:custGeom>
              <a:gdLst>
                <a:gd fmla="*/ 1 w 206" name="T0"/>
                <a:gd fmla="*/ 4 h 111" name="T1"/>
                <a:gd fmla="*/ 108 w 206" name="T2"/>
                <a:gd fmla="*/ 54 h 111" name="T3"/>
                <a:gd fmla="*/ 203 w 206" name="T4"/>
                <a:gd fmla="*/ 110 h 111" name="T5"/>
                <a:gd fmla="*/ 205 w 206" name="T6"/>
                <a:gd fmla="*/ 108 h 111" name="T7"/>
                <a:gd fmla="*/ 104 w 206" name="T8"/>
                <a:gd fmla="*/ 49 h 111" name="T9"/>
                <a:gd fmla="*/ 1 w 206" name="T10"/>
                <a:gd fmla="*/ 2 h 111" name="T11"/>
                <a:gd fmla="*/ 1 w 206" name="T12"/>
                <a:gd fmla="*/ 4 h 111" name="T13"/>
              </a:gdLst>
              <a:cxnLst>
                <a:cxn ang="0">
                  <a:pos x="T0" y="T1"/>
                </a:cxn>
                <a:cxn ang="0">
                  <a:pos x="T2" y="T3"/>
                </a:cxn>
                <a:cxn ang="0">
                  <a:pos x="T4" y="T5"/>
                </a:cxn>
                <a:cxn ang="0">
                  <a:pos x="T6" y="T7"/>
                </a:cxn>
                <a:cxn ang="0">
                  <a:pos x="T8" y="T9"/>
                </a:cxn>
                <a:cxn ang="0">
                  <a:pos x="T10" y="T11"/>
                </a:cxn>
                <a:cxn ang="0">
                  <a:pos x="T12" y="T13"/>
                </a:cxn>
              </a:cxnLst>
              <a:rect b="b" l="0" r="r" t="0"/>
              <a:pathLst>
                <a:path h="110" w="206">
                  <a:moveTo>
                    <a:pt x="1" y="4"/>
                  </a:moveTo>
                  <a:cubicBezTo>
                    <a:pt x="41" y="3"/>
                    <a:pt x="74" y="37"/>
                    <a:pt x="108" y="54"/>
                  </a:cubicBezTo>
                  <a:cubicBezTo>
                    <a:pt x="142" y="70"/>
                    <a:pt x="176" y="82"/>
                    <a:pt x="203" y="110"/>
                  </a:cubicBezTo>
                  <a:cubicBezTo>
                    <a:pt x="204" y="111"/>
                    <a:pt x="206" y="109"/>
                    <a:pt x="205" y="108"/>
                  </a:cubicBezTo>
                  <a:cubicBezTo>
                    <a:pt x="177" y="78"/>
                    <a:pt x="139" y="66"/>
                    <a:pt x="104" y="49"/>
                  </a:cubicBezTo>
                  <a:cubicBezTo>
                    <a:pt x="71" y="32"/>
                    <a:pt x="40" y="0"/>
                    <a:pt x="1" y="2"/>
                  </a:cubicBezTo>
                  <a:cubicBezTo>
                    <a:pt x="0" y="2"/>
                    <a:pt x="0" y="4"/>
                    <a:pt x="1" y="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24" name="Freeform 920"/>
            <p:cNvSpPr/>
            <p:nvPr/>
          </p:nvSpPr>
          <p:spPr bwMode="auto">
            <a:xfrm>
              <a:off x="5114" y="3088"/>
              <a:ext cx="288" cy="171"/>
            </a:xfrm>
            <a:custGeom>
              <a:gdLst>
                <a:gd fmla="*/ 1 w 164" name="T0"/>
                <a:gd fmla="*/ 2 h 97" name="T1"/>
                <a:gd fmla="*/ 162 w 164" name="T2"/>
                <a:gd fmla="*/ 97 h 97" name="T3"/>
                <a:gd fmla="*/ 163 w 164" name="T4"/>
                <a:gd fmla="*/ 95 h 97" name="T5"/>
                <a:gd fmla="*/ 2 w 164" name="T6"/>
                <a:gd fmla="*/ 1 h 97" name="T7"/>
                <a:gd fmla="*/ 1 w 164" name="T8"/>
                <a:gd fmla="*/ 2 h 97" name="T9"/>
              </a:gdLst>
              <a:cxnLst>
                <a:cxn ang="0">
                  <a:pos x="T0" y="T1"/>
                </a:cxn>
                <a:cxn ang="0">
                  <a:pos x="T2" y="T3"/>
                </a:cxn>
                <a:cxn ang="0">
                  <a:pos x="T4" y="T5"/>
                </a:cxn>
                <a:cxn ang="0">
                  <a:pos x="T6" y="T7"/>
                </a:cxn>
                <a:cxn ang="0">
                  <a:pos x="T8" y="T9"/>
                </a:cxn>
              </a:cxnLst>
              <a:rect b="b" l="0" r="r" t="0"/>
              <a:pathLst>
                <a:path h="97" w="164">
                  <a:moveTo>
                    <a:pt x="1" y="2"/>
                  </a:moveTo>
                  <a:cubicBezTo>
                    <a:pt x="58" y="29"/>
                    <a:pt x="110" y="61"/>
                    <a:pt x="162" y="97"/>
                  </a:cubicBezTo>
                  <a:cubicBezTo>
                    <a:pt x="163" y="97"/>
                    <a:pt x="164" y="96"/>
                    <a:pt x="163" y="95"/>
                  </a:cubicBezTo>
                  <a:cubicBezTo>
                    <a:pt x="115" y="56"/>
                    <a:pt x="59" y="24"/>
                    <a:pt x="2" y="1"/>
                  </a:cubicBezTo>
                  <a:cubicBezTo>
                    <a:pt x="1" y="0"/>
                    <a:pt x="0" y="2"/>
                    <a:pt x="1"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25" name="Freeform 921"/>
            <p:cNvSpPr/>
            <p:nvPr/>
          </p:nvSpPr>
          <p:spPr bwMode="auto">
            <a:xfrm>
              <a:off x="5258" y="3220"/>
              <a:ext cx="105" cy="83"/>
            </a:xfrm>
            <a:custGeom>
              <a:gdLst>
                <a:gd fmla="*/ 1 w 60" name="T0"/>
                <a:gd fmla="*/ 2 h 47" name="T1"/>
                <a:gd fmla="*/ 30 w 60" name="T2"/>
                <a:gd fmla="*/ 22 h 47" name="T3"/>
                <a:gd fmla="*/ 59 w 60" name="T4"/>
                <a:gd fmla="*/ 46 h 47" name="T5"/>
                <a:gd fmla="*/ 60 w 60" name="T6"/>
                <a:gd fmla="*/ 46 h 47" name="T7"/>
                <a:gd fmla="*/ 44 w 60" name="T8"/>
                <a:gd fmla="*/ 28 h 47" name="T9"/>
                <a:gd fmla="*/ 2 w 60" name="T10"/>
                <a:gd fmla="*/ 1 h 47" name="T11"/>
                <a:gd fmla="*/ 1 w 60" name="T12"/>
                <a:gd fmla="*/ 2 h 47" name="T13"/>
              </a:gdLst>
              <a:cxnLst>
                <a:cxn ang="0">
                  <a:pos x="T0" y="T1"/>
                </a:cxn>
                <a:cxn ang="0">
                  <a:pos x="T2" y="T3"/>
                </a:cxn>
                <a:cxn ang="0">
                  <a:pos x="T4" y="T5"/>
                </a:cxn>
                <a:cxn ang="0">
                  <a:pos x="T6" y="T7"/>
                </a:cxn>
                <a:cxn ang="0">
                  <a:pos x="T8" y="T9"/>
                </a:cxn>
                <a:cxn ang="0">
                  <a:pos x="T10" y="T11"/>
                </a:cxn>
                <a:cxn ang="0">
                  <a:pos x="T12" y="T13"/>
                </a:cxn>
              </a:cxnLst>
              <a:rect b="b" l="0" r="r" t="0"/>
              <a:pathLst>
                <a:path h="47" w="60">
                  <a:moveTo>
                    <a:pt x="1" y="2"/>
                  </a:moveTo>
                  <a:cubicBezTo>
                    <a:pt x="11" y="9"/>
                    <a:pt x="21" y="15"/>
                    <a:pt x="30" y="22"/>
                  </a:cubicBezTo>
                  <a:cubicBezTo>
                    <a:pt x="40" y="28"/>
                    <a:pt x="56" y="35"/>
                    <a:pt x="59" y="46"/>
                  </a:cubicBezTo>
                  <a:cubicBezTo>
                    <a:pt x="59" y="47"/>
                    <a:pt x="60" y="47"/>
                    <a:pt x="60" y="46"/>
                  </a:cubicBezTo>
                  <a:cubicBezTo>
                    <a:pt x="60" y="37"/>
                    <a:pt x="51" y="33"/>
                    <a:pt x="44" y="28"/>
                  </a:cubicBezTo>
                  <a:cubicBezTo>
                    <a:pt x="30" y="19"/>
                    <a:pt x="17" y="9"/>
                    <a:pt x="2" y="1"/>
                  </a:cubicBezTo>
                  <a:cubicBezTo>
                    <a:pt x="1" y="0"/>
                    <a:pt x="0" y="2"/>
                    <a:pt x="1"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26" name="Freeform 922"/>
            <p:cNvSpPr/>
            <p:nvPr/>
          </p:nvSpPr>
          <p:spPr bwMode="auto">
            <a:xfrm>
              <a:off x="4078" y="3034"/>
              <a:ext cx="1227" cy="358"/>
            </a:xfrm>
            <a:custGeom>
              <a:gdLst>
                <a:gd fmla="*/ 2 w 698" name="T0"/>
                <a:gd fmla="*/ 58 h 204" name="T1"/>
                <a:gd fmla="*/ 195 w 698" name="T2"/>
                <a:gd fmla="*/ 13 h 204" name="T3"/>
                <a:gd fmla="*/ 380 w 698" name="T4"/>
                <a:gd fmla="*/ 11 h 204" name="T5"/>
                <a:gd fmla="*/ 468 w 698" name="T6"/>
                <a:gd fmla="*/ 32 h 204" name="T7"/>
                <a:gd fmla="*/ 555 w 698" name="T8"/>
                <a:gd fmla="*/ 70 h 204" name="T9"/>
                <a:gd fmla="*/ 635 w 698" name="T10"/>
                <a:gd fmla="*/ 123 h 204" name="T11"/>
                <a:gd fmla="*/ 696 w 698" name="T12"/>
                <a:gd fmla="*/ 203 h 204" name="T13"/>
                <a:gd fmla="*/ 698 w 698" name="T14"/>
                <a:gd fmla="*/ 201 h 204" name="T15"/>
                <a:gd fmla="*/ 574 w 698" name="T16"/>
                <a:gd fmla="*/ 75 h 204" name="T17"/>
                <a:gd fmla="*/ 384 w 698" name="T18"/>
                <a:gd fmla="*/ 9 h 204" name="T19"/>
                <a:gd fmla="*/ 188 w 698" name="T20"/>
                <a:gd fmla="*/ 11 h 204" name="T21"/>
                <a:gd fmla="*/ 1 w 698" name="T22"/>
                <a:gd fmla="*/ 57 h 204" name="T23"/>
                <a:gd fmla="*/ 2 w 698" name="T24"/>
                <a:gd fmla="*/ 58 h 204"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04" w="698">
                  <a:moveTo>
                    <a:pt x="2" y="58"/>
                  </a:moveTo>
                  <a:cubicBezTo>
                    <a:pt x="62" y="30"/>
                    <a:pt x="129" y="21"/>
                    <a:pt x="195" y="13"/>
                  </a:cubicBezTo>
                  <a:cubicBezTo>
                    <a:pt x="256" y="6"/>
                    <a:pt x="318" y="3"/>
                    <a:pt x="380" y="11"/>
                  </a:cubicBezTo>
                  <a:cubicBezTo>
                    <a:pt x="410" y="15"/>
                    <a:pt x="440" y="22"/>
                    <a:pt x="468" y="32"/>
                  </a:cubicBezTo>
                  <a:cubicBezTo>
                    <a:pt x="498" y="43"/>
                    <a:pt x="525" y="59"/>
                    <a:pt x="555" y="70"/>
                  </a:cubicBezTo>
                  <a:cubicBezTo>
                    <a:pt x="587" y="83"/>
                    <a:pt x="611" y="98"/>
                    <a:pt x="635" y="123"/>
                  </a:cubicBezTo>
                  <a:cubicBezTo>
                    <a:pt x="658" y="147"/>
                    <a:pt x="678" y="174"/>
                    <a:pt x="696" y="203"/>
                  </a:cubicBezTo>
                  <a:cubicBezTo>
                    <a:pt x="696" y="204"/>
                    <a:pt x="698" y="203"/>
                    <a:pt x="698" y="201"/>
                  </a:cubicBezTo>
                  <a:cubicBezTo>
                    <a:pt x="669" y="152"/>
                    <a:pt x="628" y="98"/>
                    <a:pt x="574" y="75"/>
                  </a:cubicBezTo>
                  <a:cubicBezTo>
                    <a:pt x="511" y="49"/>
                    <a:pt x="453" y="19"/>
                    <a:pt x="384" y="9"/>
                  </a:cubicBezTo>
                  <a:cubicBezTo>
                    <a:pt x="319" y="0"/>
                    <a:pt x="253" y="3"/>
                    <a:pt x="188" y="11"/>
                  </a:cubicBezTo>
                  <a:cubicBezTo>
                    <a:pt x="124" y="19"/>
                    <a:pt x="60" y="29"/>
                    <a:pt x="1" y="57"/>
                  </a:cubicBezTo>
                  <a:cubicBezTo>
                    <a:pt x="0" y="57"/>
                    <a:pt x="1" y="59"/>
                    <a:pt x="2" y="5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27" name="Freeform 923"/>
            <p:cNvSpPr/>
            <p:nvPr/>
          </p:nvSpPr>
          <p:spPr bwMode="auto">
            <a:xfrm>
              <a:off x="4087" y="2981"/>
              <a:ext cx="1246" cy="362"/>
            </a:xfrm>
            <a:custGeom>
              <a:gdLst>
                <a:gd fmla="*/ 2 w 709" name="T0"/>
                <a:gd fmla="*/ 84 h 206" name="T1"/>
                <a:gd fmla="*/ 381 w 709" name="T2"/>
                <a:gd fmla="*/ 27 h 206" name="T3"/>
                <a:gd fmla="*/ 567 w 709" name="T4"/>
                <a:gd fmla="*/ 89 h 206" name="T5"/>
                <a:gd fmla="*/ 706 w 709" name="T6"/>
                <a:gd fmla="*/ 205 h 206" name="T7"/>
                <a:gd fmla="*/ 708 w 709" name="T8"/>
                <a:gd fmla="*/ 204 h 206" name="T9"/>
                <a:gd fmla="*/ 379 w 709" name="T10"/>
                <a:gd fmla="*/ 23 h 206" name="T11"/>
                <a:gd fmla="*/ 1 w 709" name="T12"/>
                <a:gd fmla="*/ 83 h 206" name="T13"/>
                <a:gd fmla="*/ 2 w 709" name="T14"/>
                <a:gd fmla="*/ 84 h 20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06" w="709">
                  <a:moveTo>
                    <a:pt x="2" y="84"/>
                  </a:moveTo>
                  <a:cubicBezTo>
                    <a:pt x="119" y="24"/>
                    <a:pt x="252" y="1"/>
                    <a:pt x="381" y="27"/>
                  </a:cubicBezTo>
                  <a:cubicBezTo>
                    <a:pt x="445" y="39"/>
                    <a:pt x="510" y="57"/>
                    <a:pt x="567" y="89"/>
                  </a:cubicBezTo>
                  <a:cubicBezTo>
                    <a:pt x="622" y="118"/>
                    <a:pt x="667" y="158"/>
                    <a:pt x="706" y="205"/>
                  </a:cubicBezTo>
                  <a:cubicBezTo>
                    <a:pt x="707" y="206"/>
                    <a:pt x="709" y="205"/>
                    <a:pt x="708" y="204"/>
                  </a:cubicBezTo>
                  <a:cubicBezTo>
                    <a:pt x="628" y="99"/>
                    <a:pt x="506" y="47"/>
                    <a:pt x="379" y="23"/>
                  </a:cubicBezTo>
                  <a:cubicBezTo>
                    <a:pt x="252" y="0"/>
                    <a:pt x="115" y="20"/>
                    <a:pt x="1" y="83"/>
                  </a:cubicBezTo>
                  <a:cubicBezTo>
                    <a:pt x="0" y="83"/>
                    <a:pt x="1" y="84"/>
                    <a:pt x="2" y="8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28" name="Freeform 924"/>
            <p:cNvSpPr/>
            <p:nvPr/>
          </p:nvSpPr>
          <p:spPr bwMode="auto">
            <a:xfrm>
              <a:off x="4634" y="2969"/>
              <a:ext cx="524" cy="172"/>
            </a:xfrm>
            <a:custGeom>
              <a:gdLst>
                <a:gd fmla="*/ 1 w 298" name="T0"/>
                <a:gd fmla="*/ 12 h 98" name="T1"/>
                <a:gd fmla="*/ 159 w 298" name="T2"/>
                <a:gd fmla="*/ 40 h 98" name="T3"/>
                <a:gd fmla="*/ 295 w 298" name="T4"/>
                <a:gd fmla="*/ 97 h 98" name="T5"/>
                <a:gd fmla="*/ 296 w 298" name="T6"/>
                <a:gd fmla="*/ 95 h 98" name="T7"/>
                <a:gd fmla="*/ 153 w 298" name="T8"/>
                <a:gd fmla="*/ 36 h 98" name="T9"/>
                <a:gd fmla="*/ 1 w 298" name="T10"/>
                <a:gd fmla="*/ 10 h 98" name="T11"/>
                <a:gd fmla="*/ 1 w 298" name="T12"/>
                <a:gd fmla="*/ 12 h 98" name="T13"/>
              </a:gdLst>
              <a:cxnLst>
                <a:cxn ang="0">
                  <a:pos x="T0" y="T1"/>
                </a:cxn>
                <a:cxn ang="0">
                  <a:pos x="T2" y="T3"/>
                </a:cxn>
                <a:cxn ang="0">
                  <a:pos x="T4" y="T5"/>
                </a:cxn>
                <a:cxn ang="0">
                  <a:pos x="T6" y="T7"/>
                </a:cxn>
                <a:cxn ang="0">
                  <a:pos x="T8" y="T9"/>
                </a:cxn>
                <a:cxn ang="0">
                  <a:pos x="T10" y="T11"/>
                </a:cxn>
                <a:cxn ang="0">
                  <a:pos x="T12" y="T13"/>
                </a:cxn>
              </a:cxnLst>
              <a:rect b="b" l="0" r="r" t="0"/>
              <a:pathLst>
                <a:path h="98" w="298">
                  <a:moveTo>
                    <a:pt x="1" y="12"/>
                  </a:moveTo>
                  <a:cubicBezTo>
                    <a:pt x="55" y="4"/>
                    <a:pt x="108" y="24"/>
                    <a:pt x="159" y="40"/>
                  </a:cubicBezTo>
                  <a:cubicBezTo>
                    <a:pt x="206" y="55"/>
                    <a:pt x="252" y="72"/>
                    <a:pt x="295" y="97"/>
                  </a:cubicBezTo>
                  <a:cubicBezTo>
                    <a:pt x="296" y="98"/>
                    <a:pt x="298" y="95"/>
                    <a:pt x="296" y="95"/>
                  </a:cubicBezTo>
                  <a:cubicBezTo>
                    <a:pt x="251" y="69"/>
                    <a:pt x="202" y="51"/>
                    <a:pt x="153" y="36"/>
                  </a:cubicBezTo>
                  <a:cubicBezTo>
                    <a:pt x="105" y="21"/>
                    <a:pt x="52" y="0"/>
                    <a:pt x="1" y="10"/>
                  </a:cubicBezTo>
                  <a:cubicBezTo>
                    <a:pt x="0" y="11"/>
                    <a:pt x="0" y="12"/>
                    <a:pt x="1" y="1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29" name="Freeform 925"/>
            <p:cNvSpPr/>
            <p:nvPr/>
          </p:nvSpPr>
          <p:spPr bwMode="auto">
            <a:xfrm>
              <a:off x="4794" y="2977"/>
              <a:ext cx="285" cy="78"/>
            </a:xfrm>
            <a:custGeom>
              <a:gdLst>
                <a:gd fmla="*/ 1 w 162" name="T0"/>
                <a:gd fmla="*/ 2 h 44" name="T1"/>
                <a:gd fmla="*/ 85 w 162" name="T2"/>
                <a:gd fmla="*/ 21 h 44" name="T3"/>
                <a:gd fmla="*/ 161 w 162" name="T4"/>
                <a:gd fmla="*/ 44 h 44" name="T5"/>
                <a:gd fmla="*/ 161 w 162" name="T6"/>
                <a:gd fmla="*/ 42 h 44" name="T7"/>
                <a:gd fmla="*/ 1 w 162" name="T8"/>
                <a:gd fmla="*/ 0 h 44" name="T9"/>
                <a:gd fmla="*/ 1 w 162" name="T10"/>
                <a:gd fmla="*/ 2 h 44" name="T11"/>
              </a:gdLst>
              <a:cxnLst>
                <a:cxn ang="0">
                  <a:pos x="T0" y="T1"/>
                </a:cxn>
                <a:cxn ang="0">
                  <a:pos x="T2" y="T3"/>
                </a:cxn>
                <a:cxn ang="0">
                  <a:pos x="T4" y="T5"/>
                </a:cxn>
                <a:cxn ang="0">
                  <a:pos x="T6" y="T7"/>
                </a:cxn>
                <a:cxn ang="0">
                  <a:pos x="T8" y="T9"/>
                </a:cxn>
                <a:cxn ang="0">
                  <a:pos x="T10" y="T11"/>
                </a:cxn>
              </a:cxnLst>
              <a:rect b="b" l="0" r="r" t="0"/>
              <a:pathLst>
                <a:path h="44" w="162">
                  <a:moveTo>
                    <a:pt x="1" y="2"/>
                  </a:moveTo>
                  <a:cubicBezTo>
                    <a:pt x="29" y="13"/>
                    <a:pt x="56" y="16"/>
                    <a:pt x="85" y="21"/>
                  </a:cubicBezTo>
                  <a:cubicBezTo>
                    <a:pt x="112" y="25"/>
                    <a:pt x="136" y="34"/>
                    <a:pt x="161" y="44"/>
                  </a:cubicBezTo>
                  <a:cubicBezTo>
                    <a:pt x="162" y="44"/>
                    <a:pt x="162" y="43"/>
                    <a:pt x="161" y="42"/>
                  </a:cubicBezTo>
                  <a:cubicBezTo>
                    <a:pt x="111" y="16"/>
                    <a:pt x="54" y="19"/>
                    <a:pt x="1" y="0"/>
                  </a:cubicBezTo>
                  <a:cubicBezTo>
                    <a:pt x="1" y="0"/>
                    <a:pt x="0" y="1"/>
                    <a:pt x="1"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30" name="Freeform 926"/>
            <p:cNvSpPr/>
            <p:nvPr/>
          </p:nvSpPr>
          <p:spPr bwMode="auto">
            <a:xfrm>
              <a:off x="4314" y="3060"/>
              <a:ext cx="979" cy="350"/>
            </a:xfrm>
            <a:custGeom>
              <a:gdLst>
                <a:gd fmla="*/ 1 w 557" name="T0"/>
                <a:gd fmla="*/ 15 h 199" name="T1"/>
                <a:gd fmla="*/ 314 w 557" name="T2"/>
                <a:gd fmla="*/ 32 h 199" name="T3"/>
                <a:gd fmla="*/ 448 w 557" name="T4"/>
                <a:gd fmla="*/ 95 h 199" name="T5"/>
                <a:gd fmla="*/ 554 w 557" name="T6"/>
                <a:gd fmla="*/ 198 h 199" name="T7"/>
                <a:gd fmla="*/ 556 w 557" name="T8"/>
                <a:gd fmla="*/ 196 h 199" name="T9"/>
                <a:gd fmla="*/ 325 w 557" name="T10"/>
                <a:gd fmla="*/ 32 h 199" name="T11"/>
                <a:gd fmla="*/ 1 w 557" name="T12"/>
                <a:gd fmla="*/ 13 h 199" name="T13"/>
                <a:gd fmla="*/ 1 w 557" name="T14"/>
                <a:gd fmla="*/ 15 h 19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9" w="557">
                  <a:moveTo>
                    <a:pt x="1" y="15"/>
                  </a:moveTo>
                  <a:cubicBezTo>
                    <a:pt x="106" y="7"/>
                    <a:pt x="212" y="3"/>
                    <a:pt x="314" y="32"/>
                  </a:cubicBezTo>
                  <a:cubicBezTo>
                    <a:pt x="362" y="45"/>
                    <a:pt x="407" y="66"/>
                    <a:pt x="448" y="95"/>
                  </a:cubicBezTo>
                  <a:cubicBezTo>
                    <a:pt x="488" y="124"/>
                    <a:pt x="522" y="160"/>
                    <a:pt x="554" y="198"/>
                  </a:cubicBezTo>
                  <a:cubicBezTo>
                    <a:pt x="555" y="199"/>
                    <a:pt x="557" y="197"/>
                    <a:pt x="556" y="196"/>
                  </a:cubicBezTo>
                  <a:cubicBezTo>
                    <a:pt x="497" y="119"/>
                    <a:pt x="419" y="61"/>
                    <a:pt x="325" y="32"/>
                  </a:cubicBezTo>
                  <a:cubicBezTo>
                    <a:pt x="220" y="0"/>
                    <a:pt x="109" y="4"/>
                    <a:pt x="1" y="13"/>
                  </a:cubicBezTo>
                  <a:cubicBezTo>
                    <a:pt x="0" y="14"/>
                    <a:pt x="0" y="15"/>
                    <a:pt x="1" y="1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31" name="Freeform 927"/>
            <p:cNvSpPr/>
            <p:nvPr/>
          </p:nvSpPr>
          <p:spPr bwMode="auto">
            <a:xfrm>
              <a:off x="4588" y="3108"/>
              <a:ext cx="680" cy="311"/>
            </a:xfrm>
            <a:custGeom>
              <a:gdLst>
                <a:gd fmla="*/ 1 w 387" name="T0"/>
                <a:gd fmla="*/ 1 h 177" name="T1"/>
                <a:gd fmla="*/ 220 w 387" name="T2"/>
                <a:gd fmla="*/ 46 h 177" name="T3"/>
                <a:gd fmla="*/ 385 w 387" name="T4"/>
                <a:gd fmla="*/ 176 h 177" name="T5"/>
                <a:gd fmla="*/ 386 w 387" name="T6"/>
                <a:gd fmla="*/ 175 h 177" name="T7"/>
                <a:gd fmla="*/ 215 w 387" name="T8"/>
                <a:gd fmla="*/ 40 h 177" name="T9"/>
                <a:gd fmla="*/ 1 w 387" name="T10"/>
                <a:gd fmla="*/ 0 h 177" name="T11"/>
                <a:gd fmla="*/ 1 w 387" name="T12"/>
                <a:gd fmla="*/ 1 h 177" name="T13"/>
              </a:gdLst>
              <a:cxnLst>
                <a:cxn ang="0">
                  <a:pos x="T0" y="T1"/>
                </a:cxn>
                <a:cxn ang="0">
                  <a:pos x="T2" y="T3"/>
                </a:cxn>
                <a:cxn ang="0">
                  <a:pos x="T4" y="T5"/>
                </a:cxn>
                <a:cxn ang="0">
                  <a:pos x="T6" y="T7"/>
                </a:cxn>
                <a:cxn ang="0">
                  <a:pos x="T8" y="T9"/>
                </a:cxn>
                <a:cxn ang="0">
                  <a:pos x="T10" y="T11"/>
                </a:cxn>
                <a:cxn ang="0">
                  <a:pos x="T12" y="T13"/>
                </a:cxn>
              </a:cxnLst>
              <a:rect b="b" l="0" r="r" t="0"/>
              <a:pathLst>
                <a:path h="177" w="387">
                  <a:moveTo>
                    <a:pt x="1" y="1"/>
                  </a:moveTo>
                  <a:cubicBezTo>
                    <a:pt x="77" y="4"/>
                    <a:pt x="152" y="8"/>
                    <a:pt x="220" y="46"/>
                  </a:cubicBezTo>
                  <a:cubicBezTo>
                    <a:pt x="281" y="81"/>
                    <a:pt x="339" y="123"/>
                    <a:pt x="385" y="176"/>
                  </a:cubicBezTo>
                  <a:cubicBezTo>
                    <a:pt x="385" y="177"/>
                    <a:pt x="387" y="176"/>
                    <a:pt x="386" y="175"/>
                  </a:cubicBezTo>
                  <a:cubicBezTo>
                    <a:pt x="342" y="119"/>
                    <a:pt x="277" y="74"/>
                    <a:pt x="215" y="40"/>
                  </a:cubicBezTo>
                  <a:cubicBezTo>
                    <a:pt x="148" y="4"/>
                    <a:pt x="74" y="1"/>
                    <a:pt x="1" y="0"/>
                  </a:cubicBezTo>
                  <a:cubicBezTo>
                    <a:pt x="0" y="0"/>
                    <a:pt x="0" y="1"/>
                    <a:pt x="1"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32" name="Freeform 928"/>
            <p:cNvSpPr/>
            <p:nvPr/>
          </p:nvSpPr>
          <p:spPr bwMode="auto">
            <a:xfrm>
              <a:off x="5137" y="3340"/>
              <a:ext cx="114" cy="110"/>
            </a:xfrm>
            <a:custGeom>
              <a:gdLst>
                <a:gd fmla="*/ 1 w 65" name="T0"/>
                <a:gd fmla="*/ 2 h 63" name="T1"/>
                <a:gd fmla="*/ 33 w 65" name="T2"/>
                <a:gd fmla="*/ 30 h 63" name="T3"/>
                <a:gd fmla="*/ 64 w 65" name="T4"/>
                <a:gd fmla="*/ 62 h 63" name="T5"/>
                <a:gd fmla="*/ 65 w 65" name="T6"/>
                <a:gd fmla="*/ 62 h 63" name="T7"/>
                <a:gd fmla="*/ 42 w 65" name="T8"/>
                <a:gd fmla="*/ 35 h 63" name="T9"/>
                <a:gd fmla="*/ 2 w 65" name="T10"/>
                <a:gd fmla="*/ 1 h 63" name="T11"/>
                <a:gd fmla="*/ 1 w 65" name="T12"/>
                <a:gd fmla="*/ 2 h 63" name="T13"/>
              </a:gdLst>
              <a:cxnLst>
                <a:cxn ang="0">
                  <a:pos x="T0" y="T1"/>
                </a:cxn>
                <a:cxn ang="0">
                  <a:pos x="T2" y="T3"/>
                </a:cxn>
                <a:cxn ang="0">
                  <a:pos x="T4" y="T5"/>
                </a:cxn>
                <a:cxn ang="0">
                  <a:pos x="T6" y="T7"/>
                </a:cxn>
                <a:cxn ang="0">
                  <a:pos x="T8" y="T9"/>
                </a:cxn>
                <a:cxn ang="0">
                  <a:pos x="T10" y="T11"/>
                </a:cxn>
                <a:cxn ang="0">
                  <a:pos x="T12" y="T13"/>
                </a:cxn>
              </a:cxnLst>
              <a:rect b="b" l="0" r="r" t="0"/>
              <a:pathLst>
                <a:path h="62" w="65">
                  <a:moveTo>
                    <a:pt x="1" y="2"/>
                  </a:moveTo>
                  <a:cubicBezTo>
                    <a:pt x="11" y="11"/>
                    <a:pt x="22" y="20"/>
                    <a:pt x="33" y="30"/>
                  </a:cubicBezTo>
                  <a:cubicBezTo>
                    <a:pt x="43" y="39"/>
                    <a:pt x="59" y="49"/>
                    <a:pt x="64" y="62"/>
                  </a:cubicBezTo>
                  <a:cubicBezTo>
                    <a:pt x="64" y="63"/>
                    <a:pt x="65" y="63"/>
                    <a:pt x="65" y="62"/>
                  </a:cubicBezTo>
                  <a:cubicBezTo>
                    <a:pt x="63" y="50"/>
                    <a:pt x="50" y="42"/>
                    <a:pt x="42" y="35"/>
                  </a:cubicBezTo>
                  <a:cubicBezTo>
                    <a:pt x="29" y="23"/>
                    <a:pt x="16" y="12"/>
                    <a:pt x="2" y="1"/>
                  </a:cubicBezTo>
                  <a:cubicBezTo>
                    <a:pt x="1" y="0"/>
                    <a:pt x="0" y="1"/>
                    <a:pt x="1"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33" name="Freeform 929"/>
            <p:cNvSpPr/>
            <p:nvPr/>
          </p:nvSpPr>
          <p:spPr bwMode="auto">
            <a:xfrm>
              <a:off x="4208" y="3113"/>
              <a:ext cx="985" cy="388"/>
            </a:xfrm>
            <a:custGeom>
              <a:gdLst>
                <a:gd fmla="*/ 1 w 560" name="T0"/>
                <a:gd fmla="*/ 8 h 221" name="T1"/>
                <a:gd fmla="*/ 167 w 560" name="T2"/>
                <a:gd fmla="*/ 13 h 221" name="T3"/>
                <a:gd fmla="*/ 337 w 560" name="T4"/>
                <a:gd fmla="*/ 48 h 221" name="T5"/>
                <a:gd fmla="*/ 557 w 560" name="T6"/>
                <a:gd fmla="*/ 220 h 221" name="T7"/>
                <a:gd fmla="*/ 559 w 560" name="T8"/>
                <a:gd fmla="*/ 219 h 221" name="T9"/>
                <a:gd fmla="*/ 338 w 560" name="T10"/>
                <a:gd fmla="*/ 45 h 221" name="T11"/>
                <a:gd fmla="*/ 186 w 560" name="T12"/>
                <a:gd fmla="*/ 13 h 221" name="T13"/>
                <a:gd fmla="*/ 1 w 560" name="T14"/>
                <a:gd fmla="*/ 7 h 221" name="T15"/>
                <a:gd fmla="*/ 1 w 560" name="T16"/>
                <a:gd fmla="*/ 8 h 22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21" w="560">
                  <a:moveTo>
                    <a:pt x="1" y="8"/>
                  </a:moveTo>
                  <a:cubicBezTo>
                    <a:pt x="56" y="3"/>
                    <a:pt x="112" y="6"/>
                    <a:pt x="167" y="13"/>
                  </a:cubicBezTo>
                  <a:cubicBezTo>
                    <a:pt x="224" y="19"/>
                    <a:pt x="283" y="24"/>
                    <a:pt x="337" y="48"/>
                  </a:cubicBezTo>
                  <a:cubicBezTo>
                    <a:pt x="422" y="86"/>
                    <a:pt x="508" y="138"/>
                    <a:pt x="557" y="220"/>
                  </a:cubicBezTo>
                  <a:cubicBezTo>
                    <a:pt x="558" y="221"/>
                    <a:pt x="560" y="220"/>
                    <a:pt x="559" y="219"/>
                  </a:cubicBezTo>
                  <a:cubicBezTo>
                    <a:pt x="512" y="135"/>
                    <a:pt x="423" y="83"/>
                    <a:pt x="338" y="45"/>
                  </a:cubicBezTo>
                  <a:cubicBezTo>
                    <a:pt x="290" y="24"/>
                    <a:pt x="238" y="19"/>
                    <a:pt x="186" y="13"/>
                  </a:cubicBezTo>
                  <a:cubicBezTo>
                    <a:pt x="125" y="5"/>
                    <a:pt x="63" y="0"/>
                    <a:pt x="1" y="7"/>
                  </a:cubicBezTo>
                  <a:cubicBezTo>
                    <a:pt x="0" y="7"/>
                    <a:pt x="0" y="8"/>
                    <a:pt x="1" y="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34" name="Freeform 930"/>
            <p:cNvSpPr/>
            <p:nvPr/>
          </p:nvSpPr>
          <p:spPr bwMode="auto">
            <a:xfrm>
              <a:off x="4367" y="3143"/>
              <a:ext cx="794" cy="401"/>
            </a:xfrm>
            <a:custGeom>
              <a:gdLst>
                <a:gd fmla="*/ 1 w 452" name="T0"/>
                <a:gd fmla="*/ 2 h 228" name="T1"/>
                <a:gd fmla="*/ 262 w 452" name="T2"/>
                <a:gd fmla="*/ 57 h 228" name="T3"/>
                <a:gd fmla="*/ 363 w 452" name="T4"/>
                <a:gd fmla="*/ 130 h 228" name="T5"/>
                <a:gd fmla="*/ 449 w 452" name="T6"/>
                <a:gd fmla="*/ 227 h 228" name="T7"/>
                <a:gd fmla="*/ 452 w 452" name="T8"/>
                <a:gd fmla="*/ 226 h 228" name="T9"/>
                <a:gd fmla="*/ 375 w 452" name="T10"/>
                <a:gd fmla="*/ 137 h 228" name="T11"/>
                <a:gd fmla="*/ 269 w 452" name="T12"/>
                <a:gd fmla="*/ 58 h 228" name="T13"/>
                <a:gd fmla="*/ 1 w 452" name="T14"/>
                <a:gd fmla="*/ 0 h 228" name="T15"/>
                <a:gd fmla="*/ 1 w 452" name="T16"/>
                <a:gd fmla="*/ 2 h 22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28" w="452">
                  <a:moveTo>
                    <a:pt x="1" y="2"/>
                  </a:moveTo>
                  <a:cubicBezTo>
                    <a:pt x="90" y="9"/>
                    <a:pt x="181" y="15"/>
                    <a:pt x="262" y="57"/>
                  </a:cubicBezTo>
                  <a:cubicBezTo>
                    <a:pt x="299" y="77"/>
                    <a:pt x="332" y="102"/>
                    <a:pt x="363" y="130"/>
                  </a:cubicBezTo>
                  <a:cubicBezTo>
                    <a:pt x="393" y="157"/>
                    <a:pt x="434" y="189"/>
                    <a:pt x="449" y="227"/>
                  </a:cubicBezTo>
                  <a:cubicBezTo>
                    <a:pt x="450" y="228"/>
                    <a:pt x="452" y="227"/>
                    <a:pt x="452" y="226"/>
                  </a:cubicBezTo>
                  <a:cubicBezTo>
                    <a:pt x="437" y="191"/>
                    <a:pt x="403" y="163"/>
                    <a:pt x="375" y="137"/>
                  </a:cubicBezTo>
                  <a:cubicBezTo>
                    <a:pt x="343" y="107"/>
                    <a:pt x="308" y="80"/>
                    <a:pt x="269" y="58"/>
                  </a:cubicBezTo>
                  <a:cubicBezTo>
                    <a:pt x="187" y="13"/>
                    <a:pt x="93" y="5"/>
                    <a:pt x="1" y="0"/>
                  </a:cubicBezTo>
                  <a:cubicBezTo>
                    <a:pt x="0" y="0"/>
                    <a:pt x="0" y="2"/>
                    <a:pt x="1"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35" name="Freeform 931"/>
            <p:cNvSpPr/>
            <p:nvPr/>
          </p:nvSpPr>
          <p:spPr bwMode="auto">
            <a:xfrm>
              <a:off x="4483" y="3180"/>
              <a:ext cx="652" cy="379"/>
            </a:xfrm>
            <a:custGeom>
              <a:gdLst>
                <a:gd fmla="*/ 1 w 371" name="T0"/>
                <a:gd fmla="*/ 2 h 216" name="T1"/>
                <a:gd fmla="*/ 211 w 371" name="T2"/>
                <a:gd fmla="*/ 69 h 216" name="T3"/>
                <a:gd fmla="*/ 295 w 371" name="T4"/>
                <a:gd fmla="*/ 124 h 216" name="T5"/>
                <a:gd fmla="*/ 368 w 371" name="T6"/>
                <a:gd fmla="*/ 214 h 216" name="T7"/>
                <a:gd fmla="*/ 371 w 371" name="T8"/>
                <a:gd fmla="*/ 214 h 216" name="T9"/>
                <a:gd fmla="*/ 317 w 371" name="T10"/>
                <a:gd fmla="*/ 136 h 216" name="T11"/>
                <a:gd fmla="*/ 224 w 371" name="T12"/>
                <a:gd fmla="*/ 73 h 216" name="T13"/>
                <a:gd fmla="*/ 2 w 371" name="T14"/>
                <a:gd fmla="*/ 0 h 216" name="T15"/>
                <a:gd fmla="*/ 1 w 371" name="T16"/>
                <a:gd fmla="*/ 2 h 21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16" w="371">
                  <a:moveTo>
                    <a:pt x="1" y="2"/>
                  </a:moveTo>
                  <a:cubicBezTo>
                    <a:pt x="76" y="15"/>
                    <a:pt x="145" y="30"/>
                    <a:pt x="211" y="69"/>
                  </a:cubicBezTo>
                  <a:cubicBezTo>
                    <a:pt x="240" y="86"/>
                    <a:pt x="268" y="105"/>
                    <a:pt x="295" y="124"/>
                  </a:cubicBezTo>
                  <a:cubicBezTo>
                    <a:pt x="330" y="149"/>
                    <a:pt x="352" y="175"/>
                    <a:pt x="368" y="214"/>
                  </a:cubicBezTo>
                  <a:cubicBezTo>
                    <a:pt x="369" y="216"/>
                    <a:pt x="371" y="215"/>
                    <a:pt x="371" y="214"/>
                  </a:cubicBezTo>
                  <a:cubicBezTo>
                    <a:pt x="359" y="183"/>
                    <a:pt x="343" y="157"/>
                    <a:pt x="317" y="136"/>
                  </a:cubicBezTo>
                  <a:cubicBezTo>
                    <a:pt x="288" y="114"/>
                    <a:pt x="256" y="93"/>
                    <a:pt x="224" y="73"/>
                  </a:cubicBezTo>
                  <a:cubicBezTo>
                    <a:pt x="155" y="31"/>
                    <a:pt x="82" y="12"/>
                    <a:pt x="2" y="0"/>
                  </a:cubicBezTo>
                  <a:cubicBezTo>
                    <a:pt x="1" y="0"/>
                    <a:pt x="0" y="2"/>
                    <a:pt x="1"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36" name="Freeform 932"/>
            <p:cNvSpPr/>
            <p:nvPr/>
          </p:nvSpPr>
          <p:spPr bwMode="auto">
            <a:xfrm>
              <a:off x="4616" y="3243"/>
              <a:ext cx="491" cy="339"/>
            </a:xfrm>
            <a:custGeom>
              <a:gdLst>
                <a:gd fmla="*/ 1 w 279" name="T0"/>
                <a:gd fmla="*/ 2 h 193" name="T1"/>
                <a:gd fmla="*/ 159 w 279" name="T2"/>
                <a:gd fmla="*/ 80 h 193" name="T3"/>
                <a:gd fmla="*/ 277 w 279" name="T4"/>
                <a:gd fmla="*/ 191 h 193" name="T5"/>
                <a:gd fmla="*/ 279 w 279" name="T6"/>
                <a:gd fmla="*/ 190 h 193" name="T7"/>
                <a:gd fmla="*/ 166 w 279" name="T8"/>
                <a:gd fmla="*/ 81 h 193" name="T9"/>
                <a:gd fmla="*/ 1 w 279" name="T10"/>
                <a:gd fmla="*/ 1 h 193" name="T11"/>
                <a:gd fmla="*/ 1 w 279" name="T12"/>
                <a:gd fmla="*/ 2 h 193" name="T13"/>
              </a:gdLst>
              <a:cxnLst>
                <a:cxn ang="0">
                  <a:pos x="T0" y="T1"/>
                </a:cxn>
                <a:cxn ang="0">
                  <a:pos x="T2" y="T3"/>
                </a:cxn>
                <a:cxn ang="0">
                  <a:pos x="T4" y="T5"/>
                </a:cxn>
                <a:cxn ang="0">
                  <a:pos x="T6" y="T7"/>
                </a:cxn>
                <a:cxn ang="0">
                  <a:pos x="T8" y="T9"/>
                </a:cxn>
                <a:cxn ang="0">
                  <a:pos x="T10" y="T11"/>
                </a:cxn>
                <a:cxn ang="0">
                  <a:pos x="T12" y="T13"/>
                </a:cxn>
              </a:cxnLst>
              <a:rect b="b" l="0" r="r" t="0"/>
              <a:pathLst>
                <a:path h="193" w="279">
                  <a:moveTo>
                    <a:pt x="1" y="2"/>
                  </a:moveTo>
                  <a:cubicBezTo>
                    <a:pt x="57" y="21"/>
                    <a:pt x="108" y="49"/>
                    <a:pt x="159" y="80"/>
                  </a:cubicBezTo>
                  <a:cubicBezTo>
                    <a:pt x="206" y="110"/>
                    <a:pt x="249" y="142"/>
                    <a:pt x="277" y="191"/>
                  </a:cubicBezTo>
                  <a:cubicBezTo>
                    <a:pt x="278" y="193"/>
                    <a:pt x="279" y="192"/>
                    <a:pt x="279" y="190"/>
                  </a:cubicBezTo>
                  <a:cubicBezTo>
                    <a:pt x="256" y="142"/>
                    <a:pt x="210" y="109"/>
                    <a:pt x="166" y="81"/>
                  </a:cubicBezTo>
                  <a:cubicBezTo>
                    <a:pt x="115" y="49"/>
                    <a:pt x="60" y="15"/>
                    <a:pt x="1" y="1"/>
                  </a:cubicBezTo>
                  <a:cubicBezTo>
                    <a:pt x="0" y="0"/>
                    <a:pt x="0" y="2"/>
                    <a:pt x="1"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37" name="Freeform 933"/>
            <p:cNvSpPr/>
            <p:nvPr/>
          </p:nvSpPr>
          <p:spPr bwMode="auto">
            <a:xfrm>
              <a:off x="4783" y="3357"/>
              <a:ext cx="301" cy="239"/>
            </a:xfrm>
            <a:custGeom>
              <a:gdLst>
                <a:gd fmla="*/ 0 w 171" name="T0"/>
                <a:gd fmla="*/ 2 h 136" name="T1"/>
                <a:gd fmla="*/ 168 w 171" name="T2"/>
                <a:gd fmla="*/ 135 h 136" name="T3"/>
                <a:gd fmla="*/ 170 w 171" name="T4"/>
                <a:gd fmla="*/ 133 h 136" name="T5"/>
                <a:gd fmla="*/ 1 w 171" name="T6"/>
                <a:gd fmla="*/ 1 h 136" name="T7"/>
                <a:gd fmla="*/ 0 w 171" name="T8"/>
                <a:gd fmla="*/ 2 h 136" name="T9"/>
              </a:gdLst>
              <a:cxnLst>
                <a:cxn ang="0">
                  <a:pos x="T0" y="T1"/>
                </a:cxn>
                <a:cxn ang="0">
                  <a:pos x="T2" y="T3"/>
                </a:cxn>
                <a:cxn ang="0">
                  <a:pos x="T4" y="T5"/>
                </a:cxn>
                <a:cxn ang="0">
                  <a:pos x="T6" y="T7"/>
                </a:cxn>
                <a:cxn ang="0">
                  <a:pos x="T8" y="T9"/>
                </a:cxn>
              </a:cxnLst>
              <a:rect b="b" l="0" r="r" t="0"/>
              <a:pathLst>
                <a:path h="136" w="171">
                  <a:moveTo>
                    <a:pt x="0" y="2"/>
                  </a:moveTo>
                  <a:cubicBezTo>
                    <a:pt x="62" y="38"/>
                    <a:pt x="122" y="80"/>
                    <a:pt x="168" y="135"/>
                  </a:cubicBezTo>
                  <a:cubicBezTo>
                    <a:pt x="169" y="136"/>
                    <a:pt x="171" y="134"/>
                    <a:pt x="170" y="133"/>
                  </a:cubicBezTo>
                  <a:cubicBezTo>
                    <a:pt x="127" y="78"/>
                    <a:pt x="63" y="33"/>
                    <a:pt x="1" y="1"/>
                  </a:cubicBezTo>
                  <a:cubicBezTo>
                    <a:pt x="0" y="0"/>
                    <a:pt x="0" y="1"/>
                    <a:pt x="0"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38" name="Freeform 934"/>
            <p:cNvSpPr/>
            <p:nvPr/>
          </p:nvSpPr>
          <p:spPr bwMode="auto">
            <a:xfrm>
              <a:off x="4938" y="3510"/>
              <a:ext cx="105" cy="116"/>
            </a:xfrm>
            <a:custGeom>
              <a:gdLst>
                <a:gd fmla="*/ 1 w 60" name="T0"/>
                <a:gd fmla="*/ 2 h 66" name="T1"/>
                <a:gd fmla="*/ 58 w 60" name="T2"/>
                <a:gd fmla="*/ 65 h 66" name="T3"/>
                <a:gd fmla="*/ 60 w 60" name="T4"/>
                <a:gd fmla="*/ 65 h 66" name="T5"/>
                <a:gd fmla="*/ 2 w 60" name="T6"/>
                <a:gd fmla="*/ 1 h 66" name="T7"/>
                <a:gd fmla="*/ 1 w 60" name="T8"/>
                <a:gd fmla="*/ 2 h 66" name="T9"/>
              </a:gdLst>
              <a:cxnLst>
                <a:cxn ang="0">
                  <a:pos x="T0" y="T1"/>
                </a:cxn>
                <a:cxn ang="0">
                  <a:pos x="T2" y="T3"/>
                </a:cxn>
                <a:cxn ang="0">
                  <a:pos x="T4" y="T5"/>
                </a:cxn>
                <a:cxn ang="0">
                  <a:pos x="T6" y="T7"/>
                </a:cxn>
                <a:cxn ang="0">
                  <a:pos x="T8" y="T9"/>
                </a:cxn>
              </a:cxnLst>
              <a:rect b="b" l="0" r="r" t="0"/>
              <a:pathLst>
                <a:path h="66" w="60">
                  <a:moveTo>
                    <a:pt x="1" y="2"/>
                  </a:moveTo>
                  <a:cubicBezTo>
                    <a:pt x="17" y="27"/>
                    <a:pt x="47" y="36"/>
                    <a:pt x="58" y="65"/>
                  </a:cubicBezTo>
                  <a:cubicBezTo>
                    <a:pt x="58" y="66"/>
                    <a:pt x="60" y="66"/>
                    <a:pt x="60" y="65"/>
                  </a:cubicBezTo>
                  <a:cubicBezTo>
                    <a:pt x="53" y="35"/>
                    <a:pt x="19" y="23"/>
                    <a:pt x="2" y="1"/>
                  </a:cubicBezTo>
                  <a:cubicBezTo>
                    <a:pt x="1" y="0"/>
                    <a:pt x="0" y="1"/>
                    <a:pt x="1"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39" name="Freeform 935"/>
            <p:cNvSpPr/>
            <p:nvPr/>
          </p:nvSpPr>
          <p:spPr bwMode="auto">
            <a:xfrm>
              <a:off x="4075" y="3141"/>
              <a:ext cx="866" cy="535"/>
            </a:xfrm>
            <a:custGeom>
              <a:gdLst>
                <a:gd fmla="*/ 1 w 493" name="T0"/>
                <a:gd fmla="*/ 2 h 304" name="T1"/>
                <a:gd fmla="*/ 156 w 493" name="T2"/>
                <a:gd fmla="*/ 34 h 304" name="T3"/>
                <a:gd fmla="*/ 286 w 493" name="T4"/>
                <a:gd fmla="*/ 106 h 304" name="T5"/>
                <a:gd fmla="*/ 490 w 493" name="T6"/>
                <a:gd fmla="*/ 303 h 304" name="T7"/>
                <a:gd fmla="*/ 492 w 493" name="T8"/>
                <a:gd fmla="*/ 301 h 304" name="T9"/>
                <a:gd fmla="*/ 287 w 493" name="T10"/>
                <a:gd fmla="*/ 104 h 304" name="T11"/>
                <a:gd fmla="*/ 160 w 493" name="T12"/>
                <a:gd fmla="*/ 33 h 304" name="T13"/>
                <a:gd fmla="*/ 1 w 493" name="T14"/>
                <a:gd fmla="*/ 0 h 304" name="T15"/>
                <a:gd fmla="*/ 1 w 493" name="T16"/>
                <a:gd fmla="*/ 2 h 30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04" w="492">
                  <a:moveTo>
                    <a:pt x="1" y="2"/>
                  </a:moveTo>
                  <a:cubicBezTo>
                    <a:pt x="53" y="5"/>
                    <a:pt x="105" y="19"/>
                    <a:pt x="156" y="34"/>
                  </a:cubicBezTo>
                  <a:cubicBezTo>
                    <a:pt x="204" y="49"/>
                    <a:pt x="245" y="76"/>
                    <a:pt x="286" y="106"/>
                  </a:cubicBezTo>
                  <a:cubicBezTo>
                    <a:pt x="362" y="163"/>
                    <a:pt x="439" y="221"/>
                    <a:pt x="490" y="303"/>
                  </a:cubicBezTo>
                  <a:cubicBezTo>
                    <a:pt x="491" y="304"/>
                    <a:pt x="493" y="303"/>
                    <a:pt x="492" y="301"/>
                  </a:cubicBezTo>
                  <a:cubicBezTo>
                    <a:pt x="443" y="219"/>
                    <a:pt x="363" y="161"/>
                    <a:pt x="287" y="104"/>
                  </a:cubicBezTo>
                  <a:cubicBezTo>
                    <a:pt x="248" y="74"/>
                    <a:pt x="207" y="48"/>
                    <a:pt x="160" y="33"/>
                  </a:cubicBezTo>
                  <a:cubicBezTo>
                    <a:pt x="108" y="17"/>
                    <a:pt x="54" y="2"/>
                    <a:pt x="1" y="0"/>
                  </a:cubicBezTo>
                  <a:cubicBezTo>
                    <a:pt x="0" y="0"/>
                    <a:pt x="0" y="2"/>
                    <a:pt x="1"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40" name="Freeform 936"/>
            <p:cNvSpPr/>
            <p:nvPr/>
          </p:nvSpPr>
          <p:spPr bwMode="auto">
            <a:xfrm>
              <a:off x="4170" y="3125"/>
              <a:ext cx="810" cy="522"/>
            </a:xfrm>
            <a:custGeom>
              <a:gdLst>
                <a:gd fmla="*/ 1 w 461" name="T0"/>
                <a:gd fmla="*/ 5 h 297" name="T1"/>
                <a:gd fmla="*/ 152 w 461" name="T2"/>
                <a:gd fmla="*/ 45 h 297" name="T3"/>
                <a:gd fmla="*/ 267 w 461" name="T4"/>
                <a:gd fmla="*/ 106 h 297" name="T5"/>
                <a:gd fmla="*/ 459 w 461" name="T6"/>
                <a:gd fmla="*/ 296 h 297" name="T7"/>
                <a:gd fmla="*/ 461 w 461" name="T8"/>
                <a:gd fmla="*/ 295 h 297" name="T9"/>
                <a:gd fmla="*/ 268 w 461" name="T10"/>
                <a:gd fmla="*/ 104 h 297" name="T11"/>
                <a:gd fmla="*/ 142 w 461" name="T12"/>
                <a:gd fmla="*/ 38 h 297" name="T13"/>
                <a:gd fmla="*/ 1 w 461" name="T14"/>
                <a:gd fmla="*/ 4 h 297" name="T15"/>
                <a:gd fmla="*/ 1 w 461" name="T16"/>
                <a:gd fmla="*/ 5 h 29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97" w="461">
                  <a:moveTo>
                    <a:pt x="1" y="5"/>
                  </a:moveTo>
                  <a:cubicBezTo>
                    <a:pt x="54" y="3"/>
                    <a:pt x="104" y="24"/>
                    <a:pt x="152" y="45"/>
                  </a:cubicBezTo>
                  <a:cubicBezTo>
                    <a:pt x="192" y="63"/>
                    <a:pt x="230" y="83"/>
                    <a:pt x="267" y="106"/>
                  </a:cubicBezTo>
                  <a:cubicBezTo>
                    <a:pt x="344" y="156"/>
                    <a:pt x="410" y="218"/>
                    <a:pt x="459" y="296"/>
                  </a:cubicBezTo>
                  <a:cubicBezTo>
                    <a:pt x="460" y="297"/>
                    <a:pt x="461" y="296"/>
                    <a:pt x="461" y="295"/>
                  </a:cubicBezTo>
                  <a:cubicBezTo>
                    <a:pt x="415" y="216"/>
                    <a:pt x="345" y="152"/>
                    <a:pt x="268" y="104"/>
                  </a:cubicBezTo>
                  <a:cubicBezTo>
                    <a:pt x="228" y="78"/>
                    <a:pt x="186" y="56"/>
                    <a:pt x="142" y="38"/>
                  </a:cubicBezTo>
                  <a:cubicBezTo>
                    <a:pt x="97" y="19"/>
                    <a:pt x="50" y="0"/>
                    <a:pt x="1" y="4"/>
                  </a:cubicBezTo>
                  <a:cubicBezTo>
                    <a:pt x="0" y="4"/>
                    <a:pt x="0" y="5"/>
                    <a:pt x="1" y="5"/>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41" name="Freeform 937"/>
            <p:cNvSpPr/>
            <p:nvPr/>
          </p:nvSpPr>
          <p:spPr bwMode="auto">
            <a:xfrm>
              <a:off x="4087" y="3132"/>
              <a:ext cx="828" cy="581"/>
            </a:xfrm>
            <a:custGeom>
              <a:gdLst>
                <a:gd fmla="*/ 1 w 471" name="T0"/>
                <a:gd fmla="*/ 2 h 330" name="T1"/>
                <a:gd fmla="*/ 150 w 471" name="T2"/>
                <a:gd fmla="*/ 53 h 330" name="T3"/>
                <a:gd fmla="*/ 265 w 471" name="T4"/>
                <a:gd fmla="*/ 131 h 330" name="T5"/>
                <a:gd fmla="*/ 364 w 471" name="T6"/>
                <a:gd fmla="*/ 210 h 330" name="T7"/>
                <a:gd fmla="*/ 468 w 471" name="T8"/>
                <a:gd fmla="*/ 329 h 330" name="T9"/>
                <a:gd fmla="*/ 470 w 471" name="T10"/>
                <a:gd fmla="*/ 328 h 330" name="T11"/>
                <a:gd fmla="*/ 383 w 471" name="T12"/>
                <a:gd fmla="*/ 220 h 330" name="T13"/>
                <a:gd fmla="*/ 315 w 471" name="T14"/>
                <a:gd fmla="*/ 172 h 330" name="T15"/>
                <a:gd fmla="*/ 262 w 471" name="T16"/>
                <a:gd fmla="*/ 124 h 330" name="T17"/>
                <a:gd fmla="*/ 1 w 471" name="T18"/>
                <a:gd fmla="*/ 0 h 330" name="T19"/>
                <a:gd fmla="*/ 1 w 471" name="T20"/>
                <a:gd fmla="*/ 2 h 330"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30" w="471">
                  <a:moveTo>
                    <a:pt x="1" y="2"/>
                  </a:moveTo>
                  <a:cubicBezTo>
                    <a:pt x="52" y="15"/>
                    <a:pt x="102" y="31"/>
                    <a:pt x="150" y="53"/>
                  </a:cubicBezTo>
                  <a:cubicBezTo>
                    <a:pt x="193" y="73"/>
                    <a:pt x="230" y="99"/>
                    <a:pt x="265" y="131"/>
                  </a:cubicBezTo>
                  <a:cubicBezTo>
                    <a:pt x="297" y="160"/>
                    <a:pt x="328" y="186"/>
                    <a:pt x="364" y="210"/>
                  </a:cubicBezTo>
                  <a:cubicBezTo>
                    <a:pt x="409" y="239"/>
                    <a:pt x="439" y="284"/>
                    <a:pt x="468" y="329"/>
                  </a:cubicBezTo>
                  <a:cubicBezTo>
                    <a:pt x="468" y="330"/>
                    <a:pt x="471" y="329"/>
                    <a:pt x="470" y="328"/>
                  </a:cubicBezTo>
                  <a:cubicBezTo>
                    <a:pt x="446" y="289"/>
                    <a:pt x="419" y="247"/>
                    <a:pt x="383" y="220"/>
                  </a:cubicBezTo>
                  <a:cubicBezTo>
                    <a:pt x="361" y="203"/>
                    <a:pt x="337" y="190"/>
                    <a:pt x="315" y="172"/>
                  </a:cubicBezTo>
                  <a:cubicBezTo>
                    <a:pt x="297" y="157"/>
                    <a:pt x="279" y="140"/>
                    <a:pt x="262" y="124"/>
                  </a:cubicBezTo>
                  <a:cubicBezTo>
                    <a:pt x="189" y="59"/>
                    <a:pt x="96" y="22"/>
                    <a:pt x="1" y="0"/>
                  </a:cubicBezTo>
                  <a:cubicBezTo>
                    <a:pt x="1" y="0"/>
                    <a:pt x="0" y="1"/>
                    <a:pt x="1"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42" name="Freeform 938"/>
            <p:cNvSpPr/>
            <p:nvPr/>
          </p:nvSpPr>
          <p:spPr bwMode="auto">
            <a:xfrm>
              <a:off x="4066" y="3143"/>
              <a:ext cx="819" cy="601"/>
            </a:xfrm>
            <a:custGeom>
              <a:gdLst>
                <a:gd fmla="*/ 1 w 466" name="T0"/>
                <a:gd fmla="*/ 2 h 342" name="T1"/>
                <a:gd fmla="*/ 133 w 466" name="T2"/>
                <a:gd fmla="*/ 60 h 342" name="T3"/>
                <a:gd fmla="*/ 257 w 466" name="T4"/>
                <a:gd fmla="*/ 139 h 342" name="T5"/>
                <a:gd fmla="*/ 463 w 466" name="T6"/>
                <a:gd fmla="*/ 340 h 342" name="T7"/>
                <a:gd fmla="*/ 466 w 466" name="T8"/>
                <a:gd fmla="*/ 339 h 342" name="T9"/>
                <a:gd fmla="*/ 265 w 466" name="T10"/>
                <a:gd fmla="*/ 140 h 342" name="T11"/>
                <a:gd fmla="*/ 134 w 466" name="T12"/>
                <a:gd fmla="*/ 57 h 342" name="T13"/>
                <a:gd fmla="*/ 1 w 466" name="T14"/>
                <a:gd fmla="*/ 0 h 342" name="T15"/>
                <a:gd fmla="*/ 1 w 466" name="T16"/>
                <a:gd fmla="*/ 2 h 34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42" w="466">
                  <a:moveTo>
                    <a:pt x="1" y="2"/>
                  </a:moveTo>
                  <a:cubicBezTo>
                    <a:pt x="49" y="12"/>
                    <a:pt x="91" y="34"/>
                    <a:pt x="133" y="60"/>
                  </a:cubicBezTo>
                  <a:cubicBezTo>
                    <a:pt x="175" y="86"/>
                    <a:pt x="216" y="112"/>
                    <a:pt x="257" y="139"/>
                  </a:cubicBezTo>
                  <a:cubicBezTo>
                    <a:pt x="339" y="191"/>
                    <a:pt x="420" y="250"/>
                    <a:pt x="463" y="340"/>
                  </a:cubicBezTo>
                  <a:cubicBezTo>
                    <a:pt x="464" y="342"/>
                    <a:pt x="466" y="340"/>
                    <a:pt x="466" y="339"/>
                  </a:cubicBezTo>
                  <a:cubicBezTo>
                    <a:pt x="425" y="250"/>
                    <a:pt x="345" y="191"/>
                    <a:pt x="265" y="140"/>
                  </a:cubicBezTo>
                  <a:cubicBezTo>
                    <a:pt x="222" y="112"/>
                    <a:pt x="178" y="84"/>
                    <a:pt x="134" y="57"/>
                  </a:cubicBezTo>
                  <a:cubicBezTo>
                    <a:pt x="93" y="32"/>
                    <a:pt x="50" y="9"/>
                    <a:pt x="1" y="0"/>
                  </a:cubicBezTo>
                  <a:cubicBezTo>
                    <a:pt x="0" y="0"/>
                    <a:pt x="0" y="1"/>
                    <a:pt x="1"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43" name="Freeform 939"/>
            <p:cNvSpPr/>
            <p:nvPr/>
          </p:nvSpPr>
          <p:spPr bwMode="auto">
            <a:xfrm>
              <a:off x="4062" y="3150"/>
              <a:ext cx="667" cy="661"/>
            </a:xfrm>
            <a:custGeom>
              <a:gdLst>
                <a:gd fmla="*/ 0 w 379" name="T0"/>
                <a:gd fmla="*/ 1 h 376" name="T1"/>
                <a:gd fmla="*/ 185 w 379" name="T2"/>
                <a:gd fmla="*/ 186 h 376" name="T3"/>
                <a:gd fmla="*/ 377 w 379" name="T4"/>
                <a:gd fmla="*/ 375 h 376" name="T5"/>
                <a:gd fmla="*/ 378 w 379" name="T6"/>
                <a:gd fmla="*/ 374 h 376" name="T7"/>
                <a:gd fmla="*/ 182 w 379" name="T8"/>
                <a:gd fmla="*/ 179 h 376" name="T9"/>
                <a:gd fmla="*/ 1 w 379" name="T10"/>
                <a:gd fmla="*/ 0 h 376" name="T11"/>
                <a:gd fmla="*/ 0 w 379" name="T12"/>
                <a:gd fmla="*/ 1 h 376" name="T13"/>
              </a:gdLst>
              <a:cxnLst>
                <a:cxn ang="0">
                  <a:pos x="T0" y="T1"/>
                </a:cxn>
                <a:cxn ang="0">
                  <a:pos x="T2" y="T3"/>
                </a:cxn>
                <a:cxn ang="0">
                  <a:pos x="T4" y="T5"/>
                </a:cxn>
                <a:cxn ang="0">
                  <a:pos x="T6" y="T7"/>
                </a:cxn>
                <a:cxn ang="0">
                  <a:pos x="T8" y="T9"/>
                </a:cxn>
                <a:cxn ang="0">
                  <a:pos x="T10" y="T11"/>
                </a:cxn>
                <a:cxn ang="0">
                  <a:pos x="T12" y="T13"/>
                </a:cxn>
              </a:cxnLst>
              <a:rect b="b" l="0" r="r" t="0"/>
              <a:pathLst>
                <a:path h="376" w="379">
                  <a:moveTo>
                    <a:pt x="0" y="1"/>
                  </a:moveTo>
                  <a:cubicBezTo>
                    <a:pt x="70" y="54"/>
                    <a:pt x="125" y="123"/>
                    <a:pt x="185" y="186"/>
                  </a:cubicBezTo>
                  <a:cubicBezTo>
                    <a:pt x="247" y="251"/>
                    <a:pt x="309" y="317"/>
                    <a:pt x="377" y="375"/>
                  </a:cubicBezTo>
                  <a:cubicBezTo>
                    <a:pt x="378" y="376"/>
                    <a:pt x="379" y="375"/>
                    <a:pt x="378" y="374"/>
                  </a:cubicBezTo>
                  <a:cubicBezTo>
                    <a:pt x="313" y="309"/>
                    <a:pt x="245" y="246"/>
                    <a:pt x="182" y="179"/>
                  </a:cubicBezTo>
                  <a:cubicBezTo>
                    <a:pt x="124" y="118"/>
                    <a:pt x="70" y="50"/>
                    <a:pt x="1" y="0"/>
                  </a:cubicBezTo>
                  <a:cubicBezTo>
                    <a:pt x="0" y="0"/>
                    <a:pt x="0" y="1"/>
                    <a:pt x="0"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44" name="Freeform 940"/>
            <p:cNvSpPr/>
            <p:nvPr/>
          </p:nvSpPr>
          <p:spPr bwMode="auto">
            <a:xfrm>
              <a:off x="4061" y="3153"/>
              <a:ext cx="610" cy="633"/>
            </a:xfrm>
            <a:custGeom>
              <a:gdLst>
                <a:gd fmla="*/ 1 w 347" name="T0"/>
                <a:gd fmla="*/ 2 h 360" name="T1"/>
                <a:gd fmla="*/ 159 w 347" name="T2"/>
                <a:gd fmla="*/ 190 h 360" name="T3"/>
                <a:gd fmla="*/ 344 w 347" name="T4"/>
                <a:gd fmla="*/ 359 h 360" name="T5"/>
                <a:gd fmla="*/ 345 w 347" name="T6"/>
                <a:gd fmla="*/ 357 h 360" name="T7"/>
                <a:gd fmla="*/ 156 w 347" name="T8"/>
                <a:gd fmla="*/ 182 h 360" name="T9"/>
                <a:gd fmla="*/ 2 w 347" name="T10"/>
                <a:gd fmla="*/ 1 h 360" name="T11"/>
                <a:gd fmla="*/ 1 w 347" name="T12"/>
                <a:gd fmla="*/ 2 h 360" name="T13"/>
              </a:gdLst>
              <a:cxnLst>
                <a:cxn ang="0">
                  <a:pos x="T0" y="T1"/>
                </a:cxn>
                <a:cxn ang="0">
                  <a:pos x="T2" y="T3"/>
                </a:cxn>
                <a:cxn ang="0">
                  <a:pos x="T4" y="T5"/>
                </a:cxn>
                <a:cxn ang="0">
                  <a:pos x="T6" y="T7"/>
                </a:cxn>
                <a:cxn ang="0">
                  <a:pos x="T8" y="T9"/>
                </a:cxn>
                <a:cxn ang="0">
                  <a:pos x="T10" y="T11"/>
                </a:cxn>
                <a:cxn ang="0">
                  <a:pos x="T12" y="T13"/>
                </a:cxn>
              </a:cxnLst>
              <a:rect b="b" l="0" r="r" t="0"/>
              <a:pathLst>
                <a:path h="360" w="347">
                  <a:moveTo>
                    <a:pt x="1" y="2"/>
                  </a:moveTo>
                  <a:cubicBezTo>
                    <a:pt x="60" y="59"/>
                    <a:pt x="107" y="127"/>
                    <a:pt x="159" y="190"/>
                  </a:cubicBezTo>
                  <a:cubicBezTo>
                    <a:pt x="212" y="256"/>
                    <a:pt x="276" y="309"/>
                    <a:pt x="344" y="359"/>
                  </a:cubicBezTo>
                  <a:cubicBezTo>
                    <a:pt x="345" y="360"/>
                    <a:pt x="347" y="358"/>
                    <a:pt x="345" y="357"/>
                  </a:cubicBezTo>
                  <a:cubicBezTo>
                    <a:pt x="276" y="304"/>
                    <a:pt x="212" y="250"/>
                    <a:pt x="156" y="182"/>
                  </a:cubicBezTo>
                  <a:cubicBezTo>
                    <a:pt x="106" y="121"/>
                    <a:pt x="61" y="55"/>
                    <a:pt x="2" y="1"/>
                  </a:cubicBezTo>
                  <a:cubicBezTo>
                    <a:pt x="1" y="0"/>
                    <a:pt x="0" y="1"/>
                    <a:pt x="1"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45" name="Freeform 941"/>
            <p:cNvSpPr/>
            <p:nvPr/>
          </p:nvSpPr>
          <p:spPr bwMode="auto">
            <a:xfrm>
              <a:off x="4180" y="3222"/>
              <a:ext cx="635" cy="552"/>
            </a:xfrm>
            <a:custGeom>
              <a:gdLst>
                <a:gd fmla="*/ 1 w 361" name="T0"/>
                <a:gd fmla="*/ 2 h 314" name="T1"/>
                <a:gd fmla="*/ 190 w 361" name="T2"/>
                <a:gd fmla="*/ 151 h 314" name="T3"/>
                <a:gd fmla="*/ 359 w 361" name="T4"/>
                <a:gd fmla="*/ 313 h 314" name="T5"/>
                <a:gd fmla="*/ 360 w 361" name="T6"/>
                <a:gd fmla="*/ 312 h 314" name="T7"/>
                <a:gd fmla="*/ 187 w 361" name="T8"/>
                <a:gd fmla="*/ 144 h 314" name="T9"/>
                <a:gd fmla="*/ 1 w 361" name="T10"/>
                <a:gd fmla="*/ 1 h 314" name="T11"/>
                <a:gd fmla="*/ 1 w 361" name="T12"/>
                <a:gd fmla="*/ 2 h 314" name="T13"/>
              </a:gdLst>
              <a:cxnLst>
                <a:cxn ang="0">
                  <a:pos x="T0" y="T1"/>
                </a:cxn>
                <a:cxn ang="0">
                  <a:pos x="T2" y="T3"/>
                </a:cxn>
                <a:cxn ang="0">
                  <a:pos x="T4" y="T5"/>
                </a:cxn>
                <a:cxn ang="0">
                  <a:pos x="T6" y="T7"/>
                </a:cxn>
                <a:cxn ang="0">
                  <a:pos x="T8" y="T9"/>
                </a:cxn>
                <a:cxn ang="0">
                  <a:pos x="T10" y="T11"/>
                </a:cxn>
                <a:cxn ang="0">
                  <a:pos x="T12" y="T13"/>
                </a:cxn>
              </a:cxnLst>
              <a:rect b="b" l="0" r="r" t="0"/>
              <a:pathLst>
                <a:path h="314" w="361">
                  <a:moveTo>
                    <a:pt x="1" y="2"/>
                  </a:moveTo>
                  <a:cubicBezTo>
                    <a:pt x="65" y="50"/>
                    <a:pt x="129" y="98"/>
                    <a:pt x="190" y="151"/>
                  </a:cubicBezTo>
                  <a:cubicBezTo>
                    <a:pt x="249" y="203"/>
                    <a:pt x="303" y="258"/>
                    <a:pt x="359" y="313"/>
                  </a:cubicBezTo>
                  <a:cubicBezTo>
                    <a:pt x="360" y="314"/>
                    <a:pt x="361" y="313"/>
                    <a:pt x="360" y="312"/>
                  </a:cubicBezTo>
                  <a:cubicBezTo>
                    <a:pt x="307" y="252"/>
                    <a:pt x="247" y="197"/>
                    <a:pt x="187" y="144"/>
                  </a:cubicBezTo>
                  <a:cubicBezTo>
                    <a:pt x="128" y="94"/>
                    <a:pt x="66" y="44"/>
                    <a:pt x="1" y="1"/>
                  </a:cubicBezTo>
                  <a:cubicBezTo>
                    <a:pt x="1" y="0"/>
                    <a:pt x="0" y="1"/>
                    <a:pt x="1"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46" name="Freeform 942"/>
            <p:cNvSpPr/>
            <p:nvPr/>
          </p:nvSpPr>
          <p:spPr bwMode="auto">
            <a:xfrm>
              <a:off x="4187" y="3222"/>
              <a:ext cx="2" cy="3"/>
            </a:xfrm>
            <a:custGeom>
              <a:gdLst>
                <a:gd fmla="*/ 0 w 1" name="T0"/>
                <a:gd fmla="*/ 2 h 2" name="T1"/>
                <a:gd fmla="*/ 0 w 1" name="T2"/>
                <a:gd fmla="*/ 0 h 2" name="T3"/>
                <a:gd fmla="*/ 0 w 1" name="T4"/>
                <a:gd fmla="*/ 2 h 2" name="T5"/>
              </a:gdLst>
              <a:cxnLst>
                <a:cxn ang="0">
                  <a:pos x="T0" y="T1"/>
                </a:cxn>
                <a:cxn ang="0">
                  <a:pos x="T2" y="T3"/>
                </a:cxn>
                <a:cxn ang="0">
                  <a:pos x="T4" y="T5"/>
                </a:cxn>
              </a:cxnLst>
              <a:rect b="b" l="0" r="r" t="0"/>
              <a:pathLst>
                <a:path h="2" w="1">
                  <a:moveTo>
                    <a:pt x="0" y="2"/>
                  </a:moveTo>
                  <a:cubicBezTo>
                    <a:pt x="1" y="2"/>
                    <a:pt x="1" y="0"/>
                    <a:pt x="0" y="0"/>
                  </a:cubicBezTo>
                  <a:cubicBezTo>
                    <a:pt x="0" y="0"/>
                    <a:pt x="0" y="2"/>
                    <a:pt x="0"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47" name="Freeform 943"/>
            <p:cNvSpPr/>
            <p:nvPr/>
          </p:nvSpPr>
          <p:spPr bwMode="auto">
            <a:xfrm>
              <a:off x="4180" y="3222"/>
              <a:ext cx="2" cy="3"/>
            </a:xfrm>
            <a:custGeom>
              <a:gdLst>
                <a:gd fmla="*/ 0 w 1" name="T0"/>
                <a:gd fmla="*/ 2 h 2" name="T1"/>
                <a:gd fmla="*/ 0 w 1" name="T2"/>
                <a:gd fmla="*/ 0 h 2" name="T3"/>
                <a:gd fmla="*/ 0 w 1" name="T4"/>
                <a:gd fmla="*/ 2 h 2" name="T5"/>
              </a:gdLst>
              <a:cxnLst>
                <a:cxn ang="0">
                  <a:pos x="T0" y="T1"/>
                </a:cxn>
                <a:cxn ang="0">
                  <a:pos x="T2" y="T3"/>
                </a:cxn>
                <a:cxn ang="0">
                  <a:pos x="T4" y="T5"/>
                </a:cxn>
              </a:cxnLst>
              <a:rect b="b" l="0" r="r" t="0"/>
              <a:pathLst>
                <a:path h="2" w="1">
                  <a:moveTo>
                    <a:pt x="0" y="2"/>
                  </a:moveTo>
                  <a:cubicBezTo>
                    <a:pt x="1" y="2"/>
                    <a:pt x="1" y="0"/>
                    <a:pt x="0" y="0"/>
                  </a:cubicBezTo>
                  <a:cubicBezTo>
                    <a:pt x="0" y="0"/>
                    <a:pt x="0" y="2"/>
                    <a:pt x="0"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48" name="Freeform 944"/>
            <p:cNvSpPr/>
            <p:nvPr/>
          </p:nvSpPr>
          <p:spPr bwMode="auto">
            <a:xfrm>
              <a:off x="4207" y="3243"/>
              <a:ext cx="567" cy="549"/>
            </a:xfrm>
            <a:custGeom>
              <a:gdLst>
                <a:gd fmla="*/ 1 w 323" name="T0"/>
                <a:gd fmla="*/ 2 h 312" name="T1"/>
                <a:gd fmla="*/ 158 w 323" name="T2"/>
                <a:gd fmla="*/ 159 h 312" name="T3"/>
                <a:gd fmla="*/ 320 w 323" name="T4"/>
                <a:gd fmla="*/ 311 h 312" name="T5"/>
                <a:gd fmla="*/ 322 w 323" name="T6"/>
                <a:gd fmla="*/ 309 h 312" name="T7"/>
                <a:gd fmla="*/ 160 w 323" name="T8"/>
                <a:gd fmla="*/ 157 h 312" name="T9"/>
                <a:gd fmla="*/ 2 w 323" name="T10"/>
                <a:gd fmla="*/ 1 h 312" name="T11"/>
                <a:gd fmla="*/ 1 w 323" name="T12"/>
                <a:gd fmla="*/ 2 h 312" name="T13"/>
              </a:gdLst>
              <a:cxnLst>
                <a:cxn ang="0">
                  <a:pos x="T0" y="T1"/>
                </a:cxn>
                <a:cxn ang="0">
                  <a:pos x="T2" y="T3"/>
                </a:cxn>
                <a:cxn ang="0">
                  <a:pos x="T4" y="T5"/>
                </a:cxn>
                <a:cxn ang="0">
                  <a:pos x="T6" y="T7"/>
                </a:cxn>
                <a:cxn ang="0">
                  <a:pos x="T8" y="T9"/>
                </a:cxn>
                <a:cxn ang="0">
                  <a:pos x="T10" y="T11"/>
                </a:cxn>
                <a:cxn ang="0">
                  <a:pos x="T12" y="T13"/>
                </a:cxn>
              </a:cxnLst>
              <a:rect b="b" l="0" r="r" t="0"/>
              <a:pathLst>
                <a:path h="312" w="323">
                  <a:moveTo>
                    <a:pt x="1" y="2"/>
                  </a:moveTo>
                  <a:cubicBezTo>
                    <a:pt x="51" y="56"/>
                    <a:pt x="105" y="108"/>
                    <a:pt x="158" y="159"/>
                  </a:cubicBezTo>
                  <a:cubicBezTo>
                    <a:pt x="211" y="211"/>
                    <a:pt x="264" y="262"/>
                    <a:pt x="320" y="311"/>
                  </a:cubicBezTo>
                  <a:cubicBezTo>
                    <a:pt x="321" y="312"/>
                    <a:pt x="323" y="310"/>
                    <a:pt x="322" y="309"/>
                  </a:cubicBezTo>
                  <a:cubicBezTo>
                    <a:pt x="268" y="258"/>
                    <a:pt x="213" y="208"/>
                    <a:pt x="160" y="157"/>
                  </a:cubicBezTo>
                  <a:cubicBezTo>
                    <a:pt x="106" y="106"/>
                    <a:pt x="55" y="53"/>
                    <a:pt x="2" y="1"/>
                  </a:cubicBezTo>
                  <a:cubicBezTo>
                    <a:pt x="1" y="0"/>
                    <a:pt x="0" y="1"/>
                    <a:pt x="1"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49" name="Freeform 945"/>
            <p:cNvSpPr/>
            <p:nvPr/>
          </p:nvSpPr>
          <p:spPr bwMode="auto">
            <a:xfrm>
              <a:off x="4052" y="3148"/>
              <a:ext cx="545" cy="689"/>
            </a:xfrm>
            <a:custGeom>
              <a:gdLst>
                <a:gd fmla="*/ 0 w 310" name="T0"/>
                <a:gd fmla="*/ 1 h 392" name="T1"/>
                <a:gd fmla="*/ 50 w 310" name="T2"/>
                <a:gd fmla="*/ 140 h 392" name="T3"/>
                <a:gd fmla="*/ 107 w 310" name="T4"/>
                <a:gd fmla="*/ 250 h 392" name="T5"/>
                <a:gd fmla="*/ 197 w 310" name="T6"/>
                <a:gd fmla="*/ 344 h 392" name="T7"/>
                <a:gd fmla="*/ 307 w 310" name="T8"/>
                <a:gd fmla="*/ 391 h 392" name="T9"/>
                <a:gd fmla="*/ 308 w 310" name="T10"/>
                <a:gd fmla="*/ 389 h 392" name="T11"/>
                <a:gd fmla="*/ 192 w 310" name="T12"/>
                <a:gd fmla="*/ 335 h 392" name="T13"/>
                <a:gd fmla="*/ 105 w 310" name="T14"/>
                <a:gd fmla="*/ 243 h 392" name="T15"/>
                <a:gd fmla="*/ 49 w 310" name="T16"/>
                <a:gd fmla="*/ 129 h 392" name="T17"/>
                <a:gd fmla="*/ 2 w 310" name="T18"/>
                <a:gd fmla="*/ 1 h 392" name="T19"/>
                <a:gd fmla="*/ 0 w 310" name="T20"/>
                <a:gd fmla="*/ 1 h 392"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92" w="310">
                  <a:moveTo>
                    <a:pt x="0" y="1"/>
                  </a:moveTo>
                  <a:cubicBezTo>
                    <a:pt x="14" y="48"/>
                    <a:pt x="32" y="95"/>
                    <a:pt x="50" y="140"/>
                  </a:cubicBezTo>
                  <a:cubicBezTo>
                    <a:pt x="66" y="178"/>
                    <a:pt x="82" y="217"/>
                    <a:pt x="107" y="250"/>
                  </a:cubicBezTo>
                  <a:cubicBezTo>
                    <a:pt x="134" y="284"/>
                    <a:pt x="166" y="315"/>
                    <a:pt x="197" y="344"/>
                  </a:cubicBezTo>
                  <a:cubicBezTo>
                    <a:pt x="229" y="374"/>
                    <a:pt x="266" y="384"/>
                    <a:pt x="307" y="391"/>
                  </a:cubicBezTo>
                  <a:cubicBezTo>
                    <a:pt x="309" y="392"/>
                    <a:pt x="310" y="389"/>
                    <a:pt x="308" y="389"/>
                  </a:cubicBezTo>
                  <a:cubicBezTo>
                    <a:pt x="263" y="380"/>
                    <a:pt x="225" y="368"/>
                    <a:pt x="192" y="335"/>
                  </a:cubicBezTo>
                  <a:cubicBezTo>
                    <a:pt x="162" y="306"/>
                    <a:pt x="130" y="276"/>
                    <a:pt x="105" y="243"/>
                  </a:cubicBezTo>
                  <a:cubicBezTo>
                    <a:pt x="80" y="209"/>
                    <a:pt x="64" y="168"/>
                    <a:pt x="49" y="129"/>
                  </a:cubicBezTo>
                  <a:cubicBezTo>
                    <a:pt x="31" y="87"/>
                    <a:pt x="17" y="44"/>
                    <a:pt x="2" y="1"/>
                  </a:cubicBezTo>
                  <a:cubicBezTo>
                    <a:pt x="1" y="0"/>
                    <a:pt x="0" y="0"/>
                    <a:pt x="0"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50" name="Freeform 946"/>
            <p:cNvSpPr/>
            <p:nvPr/>
          </p:nvSpPr>
          <p:spPr bwMode="auto">
            <a:xfrm>
              <a:off x="4068" y="3174"/>
              <a:ext cx="561" cy="656"/>
            </a:xfrm>
            <a:custGeom>
              <a:gdLst>
                <a:gd fmla="*/ 0 w 319" name="T0"/>
                <a:gd fmla="*/ 2 h 373" name="T1"/>
                <a:gd fmla="*/ 59 w 319" name="T2"/>
                <a:gd fmla="*/ 124 h 373" name="T3"/>
                <a:gd fmla="*/ 121 w 319" name="T4"/>
                <a:gd fmla="*/ 235 h 373" name="T5"/>
                <a:gd fmla="*/ 316 w 319" name="T6"/>
                <a:gd fmla="*/ 373 h 373" name="T7"/>
                <a:gd fmla="*/ 317 w 319" name="T8"/>
                <a:gd fmla="*/ 371 h 373" name="T9"/>
                <a:gd fmla="*/ 118 w 319" name="T10"/>
                <a:gd fmla="*/ 225 h 373" name="T11"/>
                <a:gd fmla="*/ 59 w 319" name="T12"/>
                <a:gd fmla="*/ 120 h 373" name="T13"/>
                <a:gd fmla="*/ 2 w 319" name="T14"/>
                <a:gd fmla="*/ 1 h 373" name="T15"/>
                <a:gd fmla="*/ 0 w 319" name="T16"/>
                <a:gd fmla="*/ 2 h 37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73" w="319">
                  <a:moveTo>
                    <a:pt x="0" y="2"/>
                  </a:moveTo>
                  <a:cubicBezTo>
                    <a:pt x="19" y="43"/>
                    <a:pt x="38" y="84"/>
                    <a:pt x="59" y="124"/>
                  </a:cubicBezTo>
                  <a:cubicBezTo>
                    <a:pt x="78" y="162"/>
                    <a:pt x="95" y="202"/>
                    <a:pt x="121" y="235"/>
                  </a:cubicBezTo>
                  <a:cubicBezTo>
                    <a:pt x="170" y="297"/>
                    <a:pt x="249" y="335"/>
                    <a:pt x="316" y="373"/>
                  </a:cubicBezTo>
                  <a:cubicBezTo>
                    <a:pt x="318" y="373"/>
                    <a:pt x="319" y="371"/>
                    <a:pt x="317" y="371"/>
                  </a:cubicBezTo>
                  <a:cubicBezTo>
                    <a:pt x="249" y="328"/>
                    <a:pt x="166" y="293"/>
                    <a:pt x="118" y="225"/>
                  </a:cubicBezTo>
                  <a:cubicBezTo>
                    <a:pt x="94" y="193"/>
                    <a:pt x="77" y="155"/>
                    <a:pt x="59" y="120"/>
                  </a:cubicBezTo>
                  <a:cubicBezTo>
                    <a:pt x="39" y="80"/>
                    <a:pt x="21" y="41"/>
                    <a:pt x="2" y="1"/>
                  </a:cubicBezTo>
                  <a:cubicBezTo>
                    <a:pt x="1" y="0"/>
                    <a:pt x="0" y="1"/>
                    <a:pt x="0"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51" name="Freeform 947"/>
            <p:cNvSpPr/>
            <p:nvPr/>
          </p:nvSpPr>
          <p:spPr bwMode="auto">
            <a:xfrm>
              <a:off x="4184" y="3348"/>
              <a:ext cx="441" cy="442"/>
            </a:xfrm>
            <a:custGeom>
              <a:gdLst>
                <a:gd fmla="*/ 1 w 251" name="T0"/>
                <a:gd fmla="*/ 2 h 251" name="T1"/>
                <a:gd fmla="*/ 90 w 251" name="T2"/>
                <a:gd fmla="*/ 146 h 251" name="T3"/>
                <a:gd fmla="*/ 159 w 251" name="T4"/>
                <a:gd fmla="*/ 194 h 251" name="T5"/>
                <a:gd fmla="*/ 249 w 251" name="T6"/>
                <a:gd fmla="*/ 251 h 251" name="T7"/>
                <a:gd fmla="*/ 250 w 251" name="T8"/>
                <a:gd fmla="*/ 249 h 251" name="T9"/>
                <a:gd fmla="*/ 92 w 251" name="T10"/>
                <a:gd fmla="*/ 144 h 251" name="T11"/>
                <a:gd fmla="*/ 2 w 251" name="T12"/>
                <a:gd fmla="*/ 1 h 251" name="T13"/>
                <a:gd fmla="*/ 1 w 251" name="T14"/>
                <a:gd fmla="*/ 2 h 25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51" w="251">
                  <a:moveTo>
                    <a:pt x="1" y="2"/>
                  </a:moveTo>
                  <a:cubicBezTo>
                    <a:pt x="27" y="51"/>
                    <a:pt x="48" y="107"/>
                    <a:pt x="90" y="146"/>
                  </a:cubicBezTo>
                  <a:cubicBezTo>
                    <a:pt x="111" y="164"/>
                    <a:pt x="135" y="179"/>
                    <a:pt x="159" y="194"/>
                  </a:cubicBezTo>
                  <a:cubicBezTo>
                    <a:pt x="189" y="213"/>
                    <a:pt x="218" y="233"/>
                    <a:pt x="249" y="251"/>
                  </a:cubicBezTo>
                  <a:cubicBezTo>
                    <a:pt x="250" y="251"/>
                    <a:pt x="251" y="249"/>
                    <a:pt x="250" y="249"/>
                  </a:cubicBezTo>
                  <a:cubicBezTo>
                    <a:pt x="198" y="213"/>
                    <a:pt x="139" y="185"/>
                    <a:pt x="92" y="144"/>
                  </a:cubicBezTo>
                  <a:cubicBezTo>
                    <a:pt x="49" y="105"/>
                    <a:pt x="31" y="49"/>
                    <a:pt x="2" y="1"/>
                  </a:cubicBezTo>
                  <a:cubicBezTo>
                    <a:pt x="2" y="0"/>
                    <a:pt x="0" y="1"/>
                    <a:pt x="1" y="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52" name="Freeform 948"/>
            <p:cNvSpPr/>
            <p:nvPr/>
          </p:nvSpPr>
          <p:spPr bwMode="auto">
            <a:xfrm>
              <a:off x="4061" y="3181"/>
              <a:ext cx="425" cy="669"/>
            </a:xfrm>
            <a:custGeom>
              <a:gdLst>
                <a:gd fmla="*/ 1 w 242" name="T0"/>
                <a:gd fmla="*/ 1 h 380" name="T1"/>
                <a:gd fmla="*/ 86 w 242" name="T2"/>
                <a:gd fmla="*/ 237 h 380" name="T3"/>
                <a:gd fmla="*/ 240 w 242" name="T4"/>
                <a:gd fmla="*/ 380 h 380" name="T5"/>
                <a:gd fmla="*/ 241 w 242" name="T6"/>
                <a:gd fmla="*/ 378 h 380" name="T7"/>
                <a:gd fmla="*/ 80 w 242" name="T8"/>
                <a:gd fmla="*/ 224 h 380" name="T9"/>
                <a:gd fmla="*/ 3 w 242" name="T10"/>
                <a:gd fmla="*/ 1 h 380" name="T11"/>
                <a:gd fmla="*/ 1 w 242" name="T12"/>
                <a:gd fmla="*/ 1 h 380" name="T13"/>
              </a:gdLst>
              <a:cxnLst>
                <a:cxn ang="0">
                  <a:pos x="T0" y="T1"/>
                </a:cxn>
                <a:cxn ang="0">
                  <a:pos x="T2" y="T3"/>
                </a:cxn>
                <a:cxn ang="0">
                  <a:pos x="T4" y="T5"/>
                </a:cxn>
                <a:cxn ang="0">
                  <a:pos x="T6" y="T7"/>
                </a:cxn>
                <a:cxn ang="0">
                  <a:pos x="T8" y="T9"/>
                </a:cxn>
                <a:cxn ang="0">
                  <a:pos x="T10" y="T11"/>
                </a:cxn>
                <a:cxn ang="0">
                  <a:pos x="T12" y="T13"/>
                </a:cxn>
              </a:cxnLst>
              <a:rect b="b" l="0" r="r" t="0"/>
              <a:pathLst>
                <a:path h="380" w="241">
                  <a:moveTo>
                    <a:pt x="1" y="1"/>
                  </a:moveTo>
                  <a:cubicBezTo>
                    <a:pt x="17" y="84"/>
                    <a:pt x="38" y="166"/>
                    <a:pt x="86" y="237"/>
                  </a:cubicBezTo>
                  <a:cubicBezTo>
                    <a:pt x="124" y="292"/>
                    <a:pt x="171" y="362"/>
                    <a:pt x="240" y="380"/>
                  </a:cubicBezTo>
                  <a:cubicBezTo>
                    <a:pt x="241" y="380"/>
                    <a:pt x="242" y="379"/>
                    <a:pt x="241" y="378"/>
                  </a:cubicBezTo>
                  <a:cubicBezTo>
                    <a:pt x="169" y="354"/>
                    <a:pt x="120" y="285"/>
                    <a:pt x="80" y="224"/>
                  </a:cubicBezTo>
                  <a:cubicBezTo>
                    <a:pt x="37" y="156"/>
                    <a:pt x="20" y="78"/>
                    <a:pt x="3" y="1"/>
                  </a:cubicBezTo>
                  <a:cubicBezTo>
                    <a:pt x="2" y="0"/>
                    <a:pt x="0" y="0"/>
                    <a:pt x="1"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53" name="Freeform 949"/>
            <p:cNvSpPr/>
            <p:nvPr/>
          </p:nvSpPr>
          <p:spPr bwMode="auto">
            <a:xfrm>
              <a:off x="4055" y="3190"/>
              <a:ext cx="211" cy="540"/>
            </a:xfrm>
            <a:custGeom>
              <a:gdLst>
                <a:gd fmla="*/ 0 w 120" name="T0"/>
                <a:gd fmla="*/ 1 h 307" name="T1"/>
                <a:gd fmla="*/ 118 w 120" name="T2"/>
                <a:gd fmla="*/ 306 h 307" name="T3"/>
                <a:gd fmla="*/ 120 w 120" name="T4"/>
                <a:gd fmla="*/ 305 h 307" name="T5"/>
                <a:gd fmla="*/ 2 w 120" name="T6"/>
                <a:gd fmla="*/ 1 h 307" name="T7"/>
                <a:gd fmla="*/ 0 w 120" name="T8"/>
                <a:gd fmla="*/ 1 h 307" name="T9"/>
              </a:gdLst>
              <a:cxnLst>
                <a:cxn ang="0">
                  <a:pos x="T0" y="T1"/>
                </a:cxn>
                <a:cxn ang="0">
                  <a:pos x="T2" y="T3"/>
                </a:cxn>
                <a:cxn ang="0">
                  <a:pos x="T4" y="T5"/>
                </a:cxn>
                <a:cxn ang="0">
                  <a:pos x="T6" y="T7"/>
                </a:cxn>
                <a:cxn ang="0">
                  <a:pos x="T8" y="T9"/>
                </a:cxn>
              </a:cxnLst>
              <a:rect b="b" l="0" r="r" t="0"/>
              <a:pathLst>
                <a:path h="307" w="120">
                  <a:moveTo>
                    <a:pt x="0" y="1"/>
                  </a:moveTo>
                  <a:cubicBezTo>
                    <a:pt x="10" y="109"/>
                    <a:pt x="51" y="220"/>
                    <a:pt x="118" y="306"/>
                  </a:cubicBezTo>
                  <a:cubicBezTo>
                    <a:pt x="119" y="307"/>
                    <a:pt x="120" y="306"/>
                    <a:pt x="120" y="305"/>
                  </a:cubicBezTo>
                  <a:cubicBezTo>
                    <a:pt x="56" y="212"/>
                    <a:pt x="15" y="113"/>
                    <a:pt x="2" y="1"/>
                  </a:cubicBezTo>
                  <a:cubicBezTo>
                    <a:pt x="1" y="0"/>
                    <a:pt x="0" y="0"/>
                    <a:pt x="0"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54" name="Freeform 950"/>
            <p:cNvSpPr/>
            <p:nvPr/>
          </p:nvSpPr>
          <p:spPr bwMode="auto">
            <a:xfrm>
              <a:off x="3982" y="3155"/>
              <a:ext cx="483" cy="744"/>
            </a:xfrm>
            <a:custGeom>
              <a:gdLst>
                <a:gd fmla="*/ 35 w 275" name="T0"/>
                <a:gd fmla="*/ 1 h 423" name="T1"/>
                <a:gd fmla="*/ 74 w 275" name="T2"/>
                <a:gd fmla="*/ 266 h 423" name="T3"/>
                <a:gd fmla="*/ 273 w 275" name="T4"/>
                <a:gd fmla="*/ 422 h 423" name="T5"/>
                <a:gd fmla="*/ 274 w 275" name="T6"/>
                <a:gd fmla="*/ 420 h 423" name="T7"/>
                <a:gd fmla="*/ 76 w 275" name="T8"/>
                <a:gd fmla="*/ 265 h 423" name="T9"/>
                <a:gd fmla="*/ 36 w 275" name="T10"/>
                <a:gd fmla="*/ 1 h 423" name="T11"/>
                <a:gd fmla="*/ 35 w 275" name="T12"/>
                <a:gd fmla="*/ 1 h 423" name="T13"/>
              </a:gdLst>
              <a:cxnLst>
                <a:cxn ang="0">
                  <a:pos x="T0" y="T1"/>
                </a:cxn>
                <a:cxn ang="0">
                  <a:pos x="T2" y="T3"/>
                </a:cxn>
                <a:cxn ang="0">
                  <a:pos x="T4" y="T5"/>
                </a:cxn>
                <a:cxn ang="0">
                  <a:pos x="T6" y="T7"/>
                </a:cxn>
                <a:cxn ang="0">
                  <a:pos x="T8" y="T9"/>
                </a:cxn>
                <a:cxn ang="0">
                  <a:pos x="T10" y="T11"/>
                </a:cxn>
                <a:cxn ang="0">
                  <a:pos x="T12" y="T13"/>
                </a:cxn>
              </a:cxnLst>
              <a:rect b="b" l="0" r="r" t="0"/>
              <a:pathLst>
                <a:path h="422" w="275">
                  <a:moveTo>
                    <a:pt x="35" y="1"/>
                  </a:moveTo>
                  <a:cubicBezTo>
                    <a:pt x="0" y="92"/>
                    <a:pt x="27" y="185"/>
                    <a:pt x="74" y="266"/>
                  </a:cubicBezTo>
                  <a:cubicBezTo>
                    <a:pt x="117" y="340"/>
                    <a:pt x="186" y="407"/>
                    <a:pt x="273" y="422"/>
                  </a:cubicBezTo>
                  <a:cubicBezTo>
                    <a:pt x="274" y="423"/>
                    <a:pt x="275" y="421"/>
                    <a:pt x="274" y="420"/>
                  </a:cubicBezTo>
                  <a:cubicBezTo>
                    <a:pt x="187" y="399"/>
                    <a:pt x="120" y="341"/>
                    <a:pt x="76" y="265"/>
                  </a:cubicBezTo>
                  <a:cubicBezTo>
                    <a:pt x="29" y="183"/>
                    <a:pt x="5" y="93"/>
                    <a:pt x="36" y="1"/>
                  </a:cubicBezTo>
                  <a:cubicBezTo>
                    <a:pt x="37" y="0"/>
                    <a:pt x="35" y="0"/>
                    <a:pt x="35"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55" name="Freeform 951"/>
            <p:cNvSpPr/>
            <p:nvPr/>
          </p:nvSpPr>
          <p:spPr bwMode="auto">
            <a:xfrm>
              <a:off x="3994" y="3227"/>
              <a:ext cx="290" cy="642"/>
            </a:xfrm>
            <a:custGeom>
              <a:gdLst>
                <a:gd fmla="*/ 6 w 165" name="T0"/>
                <a:gd fmla="*/ 1 h 365" name="T1"/>
                <a:gd fmla="*/ 44 w 165" name="T2"/>
                <a:gd fmla="*/ 218 h 365" name="T3"/>
                <a:gd fmla="*/ 164 w 165" name="T4"/>
                <a:gd fmla="*/ 364 h 365" name="T5"/>
                <a:gd fmla="*/ 164 w 165" name="T6"/>
                <a:gd fmla="*/ 363 h 365" name="T7"/>
                <a:gd fmla="*/ 43 w 165" name="T8"/>
                <a:gd fmla="*/ 207 h 365" name="T9"/>
                <a:gd fmla="*/ 7 w 165" name="T10"/>
                <a:gd fmla="*/ 1 h 365" name="T11"/>
                <a:gd fmla="*/ 6 w 165" name="T12"/>
                <a:gd fmla="*/ 1 h 365" name="T13"/>
              </a:gdLst>
              <a:cxnLst>
                <a:cxn ang="0">
                  <a:pos x="T0" y="T1"/>
                </a:cxn>
                <a:cxn ang="0">
                  <a:pos x="T2" y="T3"/>
                </a:cxn>
                <a:cxn ang="0">
                  <a:pos x="T4" y="T5"/>
                </a:cxn>
                <a:cxn ang="0">
                  <a:pos x="T6" y="T7"/>
                </a:cxn>
                <a:cxn ang="0">
                  <a:pos x="T8" y="T9"/>
                </a:cxn>
                <a:cxn ang="0">
                  <a:pos x="T10" y="T11"/>
                </a:cxn>
                <a:cxn ang="0">
                  <a:pos x="T12" y="T13"/>
                </a:cxn>
              </a:cxnLst>
              <a:rect b="b" l="0" r="r" t="0"/>
              <a:pathLst>
                <a:path h="365" w="165">
                  <a:moveTo>
                    <a:pt x="6" y="1"/>
                  </a:moveTo>
                  <a:cubicBezTo>
                    <a:pt x="0" y="75"/>
                    <a:pt x="15" y="150"/>
                    <a:pt x="44" y="218"/>
                  </a:cubicBezTo>
                  <a:cubicBezTo>
                    <a:pt x="68" y="274"/>
                    <a:pt x="103" y="342"/>
                    <a:pt x="164" y="364"/>
                  </a:cubicBezTo>
                  <a:cubicBezTo>
                    <a:pt x="165" y="365"/>
                    <a:pt x="165" y="363"/>
                    <a:pt x="164" y="363"/>
                  </a:cubicBezTo>
                  <a:cubicBezTo>
                    <a:pt x="102" y="333"/>
                    <a:pt x="68" y="269"/>
                    <a:pt x="43" y="207"/>
                  </a:cubicBezTo>
                  <a:cubicBezTo>
                    <a:pt x="16" y="141"/>
                    <a:pt x="3" y="72"/>
                    <a:pt x="7" y="1"/>
                  </a:cubicBezTo>
                  <a:cubicBezTo>
                    <a:pt x="8" y="0"/>
                    <a:pt x="6" y="0"/>
                    <a:pt x="6" y="1"/>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56" name="Freeform 952"/>
            <p:cNvSpPr/>
            <p:nvPr/>
          </p:nvSpPr>
          <p:spPr bwMode="auto">
            <a:xfrm>
              <a:off x="3626" y="3067"/>
              <a:ext cx="342" cy="139"/>
            </a:xfrm>
            <a:custGeom>
              <a:gdLst>
                <a:gd fmla="*/ 3 w 194" name="T0"/>
                <a:gd fmla="*/ 14 h 79" name="T1"/>
                <a:gd fmla="*/ 101 w 194" name="T2"/>
                <a:gd fmla="*/ 75 h 79" name="T3"/>
                <a:gd fmla="*/ 185 w 194" name="T4"/>
                <a:gd fmla="*/ 35 h 79" name="T5"/>
                <a:gd fmla="*/ 173 w 194" name="T6"/>
                <a:gd fmla="*/ 32 h 79" name="T7"/>
                <a:gd fmla="*/ 141 w 194" name="T8"/>
                <a:gd fmla="*/ 55 h 79" name="T9"/>
                <a:gd fmla="*/ 86 w 194" name="T10"/>
                <a:gd fmla="*/ 53 h 79" name="T11"/>
                <a:gd fmla="*/ 14 w 194" name="T12"/>
                <a:gd fmla="*/ 6 h 79" name="T13"/>
                <a:gd fmla="*/ 3 w 194" name="T14"/>
                <a:gd fmla="*/ 14 h 7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79" w="194">
                  <a:moveTo>
                    <a:pt x="3" y="14"/>
                  </a:moveTo>
                  <a:cubicBezTo>
                    <a:pt x="19" y="51"/>
                    <a:pt x="63" y="70"/>
                    <a:pt x="101" y="75"/>
                  </a:cubicBezTo>
                  <a:cubicBezTo>
                    <a:pt x="125" y="79"/>
                    <a:pt x="194" y="74"/>
                    <a:pt x="185" y="35"/>
                  </a:cubicBezTo>
                  <a:cubicBezTo>
                    <a:pt x="183" y="29"/>
                    <a:pt x="177" y="29"/>
                    <a:pt x="173" y="32"/>
                  </a:cubicBezTo>
                  <a:cubicBezTo>
                    <a:pt x="162" y="41"/>
                    <a:pt x="157" y="50"/>
                    <a:pt x="141" y="55"/>
                  </a:cubicBezTo>
                  <a:cubicBezTo>
                    <a:pt x="123" y="59"/>
                    <a:pt x="104" y="57"/>
                    <a:pt x="86" y="53"/>
                  </a:cubicBezTo>
                  <a:cubicBezTo>
                    <a:pt x="55" y="46"/>
                    <a:pt x="34" y="30"/>
                    <a:pt x="14" y="6"/>
                  </a:cubicBezTo>
                  <a:cubicBezTo>
                    <a:pt x="8" y="0"/>
                    <a:pt x="0" y="8"/>
                    <a:pt x="3" y="1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57" name="Freeform 953"/>
            <p:cNvSpPr/>
            <p:nvPr/>
          </p:nvSpPr>
          <p:spPr bwMode="auto">
            <a:xfrm>
              <a:off x="3837" y="3023"/>
              <a:ext cx="217" cy="153"/>
            </a:xfrm>
            <a:custGeom>
              <a:gdLst>
                <a:gd fmla="*/ 2 w 123" name="T0"/>
                <a:gd fmla="*/ 13 h 87" name="T1"/>
                <a:gd fmla="*/ 53 w 123" name="T2"/>
                <a:gd fmla="*/ 68 h 87" name="T3"/>
                <a:gd fmla="*/ 118 w 123" name="T4"/>
                <a:gd fmla="*/ 75 h 87" name="T5"/>
                <a:gd fmla="*/ 116 w 123" name="T6"/>
                <a:gd fmla="*/ 62 h 87" name="T7"/>
                <a:gd fmla="*/ 57 w 123" name="T8"/>
                <a:gd fmla="*/ 49 h 87" name="T9"/>
                <a:gd fmla="*/ 12 w 123" name="T10"/>
                <a:gd fmla="*/ 6 h 87" name="T11"/>
                <a:gd fmla="*/ 2 w 123" name="T12"/>
                <a:gd fmla="*/ 13 h 87" name="T13"/>
              </a:gdLst>
              <a:cxnLst>
                <a:cxn ang="0">
                  <a:pos x="T0" y="T1"/>
                </a:cxn>
                <a:cxn ang="0">
                  <a:pos x="T2" y="T3"/>
                </a:cxn>
                <a:cxn ang="0">
                  <a:pos x="T4" y="T5"/>
                </a:cxn>
                <a:cxn ang="0">
                  <a:pos x="T6" y="T7"/>
                </a:cxn>
                <a:cxn ang="0">
                  <a:pos x="T8" y="T9"/>
                </a:cxn>
                <a:cxn ang="0">
                  <a:pos x="T10" y="T11"/>
                </a:cxn>
                <a:cxn ang="0">
                  <a:pos x="T12" y="T13"/>
                </a:cxn>
              </a:cxnLst>
              <a:rect b="b" l="0" r="r" t="0"/>
              <a:pathLst>
                <a:path h="87" w="123">
                  <a:moveTo>
                    <a:pt x="2" y="13"/>
                  </a:moveTo>
                  <a:cubicBezTo>
                    <a:pt x="13" y="36"/>
                    <a:pt x="30" y="56"/>
                    <a:pt x="53" y="68"/>
                  </a:cubicBezTo>
                  <a:cubicBezTo>
                    <a:pt x="71" y="78"/>
                    <a:pt x="99" y="87"/>
                    <a:pt x="118" y="75"/>
                  </a:cubicBezTo>
                  <a:cubicBezTo>
                    <a:pt x="123" y="71"/>
                    <a:pt x="122" y="63"/>
                    <a:pt x="116" y="62"/>
                  </a:cubicBezTo>
                  <a:cubicBezTo>
                    <a:pt x="95" y="57"/>
                    <a:pt x="77" y="60"/>
                    <a:pt x="57" y="49"/>
                  </a:cubicBezTo>
                  <a:cubicBezTo>
                    <a:pt x="38" y="38"/>
                    <a:pt x="25" y="22"/>
                    <a:pt x="12" y="6"/>
                  </a:cubicBezTo>
                  <a:cubicBezTo>
                    <a:pt x="7" y="0"/>
                    <a:pt x="0" y="7"/>
                    <a:pt x="2" y="1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58" name="Freeform 954"/>
            <p:cNvSpPr/>
            <p:nvPr/>
          </p:nvSpPr>
          <p:spPr bwMode="auto">
            <a:xfrm>
              <a:off x="3925" y="3115"/>
              <a:ext cx="531" cy="807"/>
            </a:xfrm>
            <a:custGeom>
              <a:gdLst>
                <a:gd fmla="*/ 71 w 302" name="T0"/>
                <a:gd fmla="*/ 6 h 459" name="T1"/>
                <a:gd fmla="*/ 45 w 302" name="T2"/>
                <a:gd fmla="*/ 287 h 459" name="T3"/>
                <a:gd fmla="*/ 139 w 302" name="T4"/>
                <a:gd fmla="*/ 399 h 459" name="T5"/>
                <a:gd fmla="*/ 290 w 302" name="T6"/>
                <a:gd fmla="*/ 452 h 459" name="T7"/>
                <a:gd fmla="*/ 292 w 302" name="T8"/>
                <a:gd fmla="*/ 437 h 459" name="T9"/>
                <a:gd fmla="*/ 156 w 302" name="T10"/>
                <a:gd fmla="*/ 387 h 459" name="T11"/>
                <a:gd fmla="*/ 65 w 302" name="T12"/>
                <a:gd fmla="*/ 282 h 459" name="T13"/>
                <a:gd fmla="*/ 36 w 302" name="T14"/>
                <a:gd fmla="*/ 148 h 459" name="T15"/>
                <a:gd fmla="*/ 82 w 302" name="T16"/>
                <a:gd fmla="*/ 14 h 459" name="T17"/>
                <a:gd fmla="*/ 71 w 302" name="T18"/>
                <a:gd fmla="*/ 6 h 459"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59" w="302">
                  <a:moveTo>
                    <a:pt x="71" y="6"/>
                  </a:moveTo>
                  <a:cubicBezTo>
                    <a:pt x="0" y="77"/>
                    <a:pt x="3" y="202"/>
                    <a:pt x="45" y="287"/>
                  </a:cubicBezTo>
                  <a:cubicBezTo>
                    <a:pt x="67" y="331"/>
                    <a:pt x="100" y="369"/>
                    <a:pt x="139" y="399"/>
                  </a:cubicBezTo>
                  <a:cubicBezTo>
                    <a:pt x="180" y="430"/>
                    <a:pt x="236" y="459"/>
                    <a:pt x="290" y="452"/>
                  </a:cubicBezTo>
                  <a:cubicBezTo>
                    <a:pt x="298" y="451"/>
                    <a:pt x="302" y="438"/>
                    <a:pt x="292" y="437"/>
                  </a:cubicBezTo>
                  <a:cubicBezTo>
                    <a:pt x="242" y="430"/>
                    <a:pt x="198" y="417"/>
                    <a:pt x="156" y="387"/>
                  </a:cubicBezTo>
                  <a:cubicBezTo>
                    <a:pt x="119" y="359"/>
                    <a:pt x="87" y="324"/>
                    <a:pt x="65" y="282"/>
                  </a:cubicBezTo>
                  <a:cubicBezTo>
                    <a:pt x="44" y="241"/>
                    <a:pt x="33" y="195"/>
                    <a:pt x="36" y="148"/>
                  </a:cubicBezTo>
                  <a:cubicBezTo>
                    <a:pt x="39" y="99"/>
                    <a:pt x="58" y="57"/>
                    <a:pt x="82" y="14"/>
                  </a:cubicBezTo>
                  <a:cubicBezTo>
                    <a:pt x="86" y="7"/>
                    <a:pt x="77" y="0"/>
                    <a:pt x="71" y="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59" name="Freeform 955"/>
            <p:cNvSpPr/>
            <p:nvPr/>
          </p:nvSpPr>
          <p:spPr bwMode="auto">
            <a:xfrm>
              <a:off x="4386" y="2914"/>
              <a:ext cx="1081" cy="1003"/>
            </a:xfrm>
            <a:custGeom>
              <a:gdLst>
                <a:gd fmla="*/ 558 w 615" name="T0"/>
                <a:gd fmla="*/ 14 h 570" name="T1"/>
                <a:gd fmla="*/ 578 w 615" name="T2"/>
                <a:gd fmla="*/ 172 h 570" name="T3"/>
                <a:gd fmla="*/ 464 w 615" name="T4"/>
                <a:gd fmla="*/ 320 h 570" name="T5"/>
                <a:gd fmla="*/ 393 w 615" name="T6"/>
                <a:gd fmla="*/ 378 h 570" name="T7"/>
                <a:gd fmla="*/ 326 w 615" name="T8"/>
                <a:gd fmla="*/ 418 h 570" name="T9"/>
                <a:gd fmla="*/ 179 w 615" name="T10"/>
                <a:gd fmla="*/ 495 h 570" name="T11"/>
                <a:gd fmla="*/ 140 w 615" name="T12"/>
                <a:gd fmla="*/ 499 h 570" name="T13"/>
                <a:gd fmla="*/ 106 w 615" name="T14"/>
                <a:gd fmla="*/ 527 h 570" name="T15"/>
                <a:gd fmla="*/ 9 w 615" name="T16"/>
                <a:gd fmla="*/ 552 h 570" name="T17"/>
                <a:gd fmla="*/ 11 w 615" name="T18"/>
                <a:gd fmla="*/ 566 h 570" name="T19"/>
                <a:gd fmla="*/ 96 w 615" name="T20"/>
                <a:gd fmla="*/ 553 h 570" name="T21"/>
                <a:gd fmla="*/ 129 w 615" name="T22"/>
                <a:gd fmla="*/ 533 h 570" name="T23"/>
                <a:gd fmla="*/ 144 w 615" name="T24"/>
                <a:gd fmla="*/ 519 h 570" name="T25"/>
                <a:gd fmla="*/ 182 w 615" name="T26"/>
                <a:gd fmla="*/ 513 h 570" name="T27"/>
                <a:gd fmla="*/ 330 w 615" name="T28"/>
                <a:gd fmla="*/ 443 h 570" name="T29"/>
                <a:gd fmla="*/ 368 w 615" name="T30"/>
                <a:gd fmla="*/ 410 h 570" name="T31"/>
                <a:gd fmla="*/ 408 w 615" name="T32"/>
                <a:gd fmla="*/ 391 h 570" name="T33"/>
                <a:gd fmla="*/ 482 w 615" name="T34"/>
                <a:gd fmla="*/ 328 h 570" name="T35"/>
                <a:gd fmla="*/ 594 w 615" name="T36"/>
                <a:gd fmla="*/ 179 h 570" name="T37"/>
                <a:gd fmla="*/ 569 w 615" name="T38"/>
                <a:gd fmla="*/ 6 h 570" name="T39"/>
                <a:gd fmla="*/ 558 w 615" name="T40"/>
                <a:gd fmla="*/ 14 h 570"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570" w="615">
                  <a:moveTo>
                    <a:pt x="558" y="14"/>
                  </a:moveTo>
                  <a:cubicBezTo>
                    <a:pt x="592" y="61"/>
                    <a:pt x="597" y="118"/>
                    <a:pt x="578" y="172"/>
                  </a:cubicBezTo>
                  <a:cubicBezTo>
                    <a:pt x="556" y="231"/>
                    <a:pt x="509" y="277"/>
                    <a:pt x="464" y="320"/>
                  </a:cubicBezTo>
                  <a:cubicBezTo>
                    <a:pt x="442" y="341"/>
                    <a:pt x="420" y="363"/>
                    <a:pt x="393" y="378"/>
                  </a:cubicBezTo>
                  <a:cubicBezTo>
                    <a:pt x="369" y="392"/>
                    <a:pt x="344" y="396"/>
                    <a:pt x="326" y="418"/>
                  </a:cubicBezTo>
                  <a:cubicBezTo>
                    <a:pt x="289" y="465"/>
                    <a:pt x="241" y="496"/>
                    <a:pt x="179" y="495"/>
                  </a:cubicBezTo>
                  <a:cubicBezTo>
                    <a:pt x="165" y="494"/>
                    <a:pt x="152" y="492"/>
                    <a:pt x="140" y="499"/>
                  </a:cubicBezTo>
                  <a:cubicBezTo>
                    <a:pt x="127" y="506"/>
                    <a:pt x="118" y="519"/>
                    <a:pt x="106" y="527"/>
                  </a:cubicBezTo>
                  <a:cubicBezTo>
                    <a:pt x="76" y="545"/>
                    <a:pt x="43" y="547"/>
                    <a:pt x="9" y="552"/>
                  </a:cubicBezTo>
                  <a:cubicBezTo>
                    <a:pt x="0" y="553"/>
                    <a:pt x="4" y="565"/>
                    <a:pt x="11" y="566"/>
                  </a:cubicBezTo>
                  <a:cubicBezTo>
                    <a:pt x="39" y="570"/>
                    <a:pt x="70" y="564"/>
                    <a:pt x="96" y="553"/>
                  </a:cubicBezTo>
                  <a:cubicBezTo>
                    <a:pt x="108" y="547"/>
                    <a:pt x="119" y="541"/>
                    <a:pt x="129" y="533"/>
                  </a:cubicBezTo>
                  <a:cubicBezTo>
                    <a:pt x="135" y="528"/>
                    <a:pt x="139" y="523"/>
                    <a:pt x="144" y="519"/>
                  </a:cubicBezTo>
                  <a:cubicBezTo>
                    <a:pt x="156" y="509"/>
                    <a:pt x="169" y="513"/>
                    <a:pt x="182" y="513"/>
                  </a:cubicBezTo>
                  <a:cubicBezTo>
                    <a:pt x="239" y="513"/>
                    <a:pt x="295" y="487"/>
                    <a:pt x="330" y="443"/>
                  </a:cubicBezTo>
                  <a:cubicBezTo>
                    <a:pt x="341" y="429"/>
                    <a:pt x="350" y="417"/>
                    <a:pt x="368" y="410"/>
                  </a:cubicBezTo>
                  <a:cubicBezTo>
                    <a:pt x="382" y="404"/>
                    <a:pt x="395" y="399"/>
                    <a:pt x="408" y="391"/>
                  </a:cubicBezTo>
                  <a:cubicBezTo>
                    <a:pt x="435" y="373"/>
                    <a:pt x="458" y="350"/>
                    <a:pt x="482" y="328"/>
                  </a:cubicBezTo>
                  <a:cubicBezTo>
                    <a:pt x="526" y="285"/>
                    <a:pt x="572" y="238"/>
                    <a:pt x="594" y="179"/>
                  </a:cubicBezTo>
                  <a:cubicBezTo>
                    <a:pt x="615" y="123"/>
                    <a:pt x="615" y="50"/>
                    <a:pt x="569" y="6"/>
                  </a:cubicBezTo>
                  <a:cubicBezTo>
                    <a:pt x="564" y="0"/>
                    <a:pt x="553" y="7"/>
                    <a:pt x="558" y="1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60" name="Freeform 956"/>
            <p:cNvSpPr/>
            <p:nvPr/>
          </p:nvSpPr>
          <p:spPr bwMode="auto">
            <a:xfrm>
              <a:off x="4038" y="2768"/>
              <a:ext cx="624" cy="391"/>
            </a:xfrm>
            <a:custGeom>
              <a:gdLst>
                <a:gd fmla="*/ 6 w 355" name="T0"/>
                <a:gd fmla="*/ 219 h 222" name="T1"/>
                <a:gd fmla="*/ 165 w 355" name="T2"/>
                <a:gd fmla="*/ 92 h 222" name="T3"/>
                <a:gd fmla="*/ 352 w 355" name="T4"/>
                <a:gd fmla="*/ 7 h 222" name="T5"/>
                <a:gd fmla="*/ 351 w 355" name="T6"/>
                <a:gd fmla="*/ 1 h 222" name="T7"/>
                <a:gd fmla="*/ 161 w 355" name="T8"/>
                <a:gd fmla="*/ 85 h 222" name="T9"/>
                <a:gd fmla="*/ 2 w 355" name="T10"/>
                <a:gd fmla="*/ 215 h 222" name="T11"/>
                <a:gd fmla="*/ 6 w 355" name="T12"/>
                <a:gd fmla="*/ 219 h 222" name="T13"/>
              </a:gdLst>
              <a:cxnLst>
                <a:cxn ang="0">
                  <a:pos x="T0" y="T1"/>
                </a:cxn>
                <a:cxn ang="0">
                  <a:pos x="T2" y="T3"/>
                </a:cxn>
                <a:cxn ang="0">
                  <a:pos x="T4" y="T5"/>
                </a:cxn>
                <a:cxn ang="0">
                  <a:pos x="T6" y="T7"/>
                </a:cxn>
                <a:cxn ang="0">
                  <a:pos x="T8" y="T9"/>
                </a:cxn>
                <a:cxn ang="0">
                  <a:pos x="T10" y="T11"/>
                </a:cxn>
                <a:cxn ang="0">
                  <a:pos x="T12" y="T13"/>
                </a:cxn>
              </a:cxnLst>
              <a:rect b="b" l="0" r="r" t="0"/>
              <a:pathLst>
                <a:path h="221" w="355">
                  <a:moveTo>
                    <a:pt x="6" y="219"/>
                  </a:moveTo>
                  <a:cubicBezTo>
                    <a:pt x="55" y="170"/>
                    <a:pt x="106" y="127"/>
                    <a:pt x="165" y="92"/>
                  </a:cubicBezTo>
                  <a:cubicBezTo>
                    <a:pt x="225" y="56"/>
                    <a:pt x="287" y="31"/>
                    <a:pt x="352" y="7"/>
                  </a:cubicBezTo>
                  <a:cubicBezTo>
                    <a:pt x="355" y="5"/>
                    <a:pt x="354" y="0"/>
                    <a:pt x="351" y="1"/>
                  </a:cubicBezTo>
                  <a:cubicBezTo>
                    <a:pt x="284" y="15"/>
                    <a:pt x="219" y="50"/>
                    <a:pt x="161" y="85"/>
                  </a:cubicBezTo>
                  <a:cubicBezTo>
                    <a:pt x="104" y="120"/>
                    <a:pt x="44" y="162"/>
                    <a:pt x="2" y="215"/>
                  </a:cubicBezTo>
                  <a:cubicBezTo>
                    <a:pt x="0" y="218"/>
                    <a:pt x="3" y="222"/>
                    <a:pt x="6" y="219"/>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61" name="Freeform 957"/>
            <p:cNvSpPr/>
            <p:nvPr/>
          </p:nvSpPr>
          <p:spPr bwMode="auto">
            <a:xfrm>
              <a:off x="4038" y="2812"/>
              <a:ext cx="158" cy="362"/>
            </a:xfrm>
            <a:custGeom>
              <a:gdLst>
                <a:gd fmla="*/ 5 w 90" name="T0"/>
                <a:gd fmla="*/ 203 h 206" name="T1"/>
                <a:gd fmla="*/ 88 w 90" name="T2"/>
                <a:gd fmla="*/ 6 h 206" name="T3"/>
                <a:gd fmla="*/ 83 w 90" name="T4"/>
                <a:gd fmla="*/ 2 h 206" name="T5"/>
                <a:gd fmla="*/ 1 w 90" name="T6"/>
                <a:gd fmla="*/ 203 h 206" name="T7"/>
                <a:gd fmla="*/ 5 w 90" name="T8"/>
                <a:gd fmla="*/ 203 h 206" name="T9"/>
              </a:gdLst>
              <a:cxnLst>
                <a:cxn ang="0">
                  <a:pos x="T0" y="T1"/>
                </a:cxn>
                <a:cxn ang="0">
                  <a:pos x="T2" y="T3"/>
                </a:cxn>
                <a:cxn ang="0">
                  <a:pos x="T4" y="T5"/>
                </a:cxn>
                <a:cxn ang="0">
                  <a:pos x="T6" y="T7"/>
                </a:cxn>
                <a:cxn ang="0">
                  <a:pos x="T8" y="T9"/>
                </a:cxn>
              </a:cxnLst>
              <a:rect b="b" l="0" r="r" t="0"/>
              <a:pathLst>
                <a:path h="206" w="90">
                  <a:moveTo>
                    <a:pt x="5" y="203"/>
                  </a:moveTo>
                  <a:cubicBezTo>
                    <a:pt x="16" y="132"/>
                    <a:pt x="47" y="65"/>
                    <a:pt x="88" y="6"/>
                  </a:cubicBezTo>
                  <a:cubicBezTo>
                    <a:pt x="90" y="3"/>
                    <a:pt x="86" y="0"/>
                    <a:pt x="83" y="2"/>
                  </a:cubicBezTo>
                  <a:cubicBezTo>
                    <a:pt x="37" y="56"/>
                    <a:pt x="7" y="133"/>
                    <a:pt x="1" y="203"/>
                  </a:cubicBezTo>
                  <a:cubicBezTo>
                    <a:pt x="0" y="205"/>
                    <a:pt x="5" y="206"/>
                    <a:pt x="5" y="20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62" name="Freeform 958"/>
            <p:cNvSpPr/>
            <p:nvPr/>
          </p:nvSpPr>
          <p:spPr bwMode="auto">
            <a:xfrm>
              <a:off x="3938" y="2905"/>
              <a:ext cx="58" cy="254"/>
            </a:xfrm>
            <a:custGeom>
              <a:gdLst>
                <a:gd fmla="*/ 32 w 33" name="T0"/>
                <a:gd fmla="*/ 138 h 144" name="T1"/>
                <a:gd fmla="*/ 16 w 33" name="T2"/>
                <a:gd fmla="*/ 69 h 144" name="T3"/>
                <a:gd fmla="*/ 17 w 33" name="T4"/>
                <a:gd fmla="*/ 5 h 144" name="T5"/>
                <a:gd fmla="*/ 11 w 33" name="T6"/>
                <a:gd fmla="*/ 4 h 144" name="T7"/>
                <a:gd fmla="*/ 25 w 33" name="T8"/>
                <a:gd fmla="*/ 140 h 144" name="T9"/>
                <a:gd fmla="*/ 32 w 33" name="T10"/>
                <a:gd fmla="*/ 138 h 144" name="T11"/>
              </a:gdLst>
              <a:cxnLst>
                <a:cxn ang="0">
                  <a:pos x="T0" y="T1"/>
                </a:cxn>
                <a:cxn ang="0">
                  <a:pos x="T2" y="T3"/>
                </a:cxn>
                <a:cxn ang="0">
                  <a:pos x="T4" y="T5"/>
                </a:cxn>
                <a:cxn ang="0">
                  <a:pos x="T6" y="T7"/>
                </a:cxn>
                <a:cxn ang="0">
                  <a:pos x="T8" y="T9"/>
                </a:cxn>
                <a:cxn ang="0">
                  <a:pos x="T10" y="T11"/>
                </a:cxn>
              </a:cxnLst>
              <a:rect b="b" l="0" r="r" t="0"/>
              <a:pathLst>
                <a:path h="144" w="33">
                  <a:moveTo>
                    <a:pt x="32" y="138"/>
                  </a:moveTo>
                  <a:cubicBezTo>
                    <a:pt x="25" y="115"/>
                    <a:pt x="19" y="93"/>
                    <a:pt x="16" y="69"/>
                  </a:cubicBezTo>
                  <a:cubicBezTo>
                    <a:pt x="14" y="47"/>
                    <a:pt x="16" y="26"/>
                    <a:pt x="17" y="5"/>
                  </a:cubicBezTo>
                  <a:cubicBezTo>
                    <a:pt x="17" y="1"/>
                    <a:pt x="12" y="0"/>
                    <a:pt x="11" y="4"/>
                  </a:cubicBezTo>
                  <a:cubicBezTo>
                    <a:pt x="0" y="47"/>
                    <a:pt x="7" y="100"/>
                    <a:pt x="25" y="140"/>
                  </a:cubicBezTo>
                  <a:cubicBezTo>
                    <a:pt x="27" y="144"/>
                    <a:pt x="33" y="142"/>
                    <a:pt x="32" y="13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63" name="Freeform 959"/>
            <p:cNvSpPr/>
            <p:nvPr/>
          </p:nvSpPr>
          <p:spPr bwMode="auto">
            <a:xfrm>
              <a:off x="3751" y="3030"/>
              <a:ext cx="144" cy="139"/>
            </a:xfrm>
            <a:custGeom>
              <a:gdLst>
                <a:gd fmla="*/ 79 w 82" name="T0"/>
                <a:gd fmla="*/ 72 h 79" name="T1"/>
                <a:gd fmla="*/ 6 w 82" name="T2"/>
                <a:gd fmla="*/ 3 h 79" name="T3"/>
                <a:gd fmla="*/ 0 w 82" name="T4"/>
                <a:gd fmla="*/ 5 h 79" name="T5"/>
                <a:gd fmla="*/ 78 w 82" name="T6"/>
                <a:gd fmla="*/ 79 h 79" name="T7"/>
                <a:gd fmla="*/ 79 w 82" name="T8"/>
                <a:gd fmla="*/ 72 h 79" name="T9"/>
              </a:gdLst>
              <a:cxnLst>
                <a:cxn ang="0">
                  <a:pos x="T0" y="T1"/>
                </a:cxn>
                <a:cxn ang="0">
                  <a:pos x="T2" y="T3"/>
                </a:cxn>
                <a:cxn ang="0">
                  <a:pos x="T4" y="T5"/>
                </a:cxn>
                <a:cxn ang="0">
                  <a:pos x="T6" y="T7"/>
                </a:cxn>
                <a:cxn ang="0">
                  <a:pos x="T8" y="T9"/>
                </a:cxn>
              </a:cxnLst>
              <a:rect b="b" l="0" r="r" t="0"/>
              <a:pathLst>
                <a:path h="79" w="82">
                  <a:moveTo>
                    <a:pt x="79" y="72"/>
                  </a:moveTo>
                  <a:cubicBezTo>
                    <a:pt x="43" y="62"/>
                    <a:pt x="18" y="39"/>
                    <a:pt x="6" y="3"/>
                  </a:cubicBezTo>
                  <a:cubicBezTo>
                    <a:pt x="5" y="0"/>
                    <a:pt x="0" y="1"/>
                    <a:pt x="0" y="5"/>
                  </a:cubicBezTo>
                  <a:cubicBezTo>
                    <a:pt x="5" y="43"/>
                    <a:pt x="40" y="75"/>
                    <a:pt x="78" y="79"/>
                  </a:cubicBezTo>
                  <a:cubicBezTo>
                    <a:pt x="82" y="79"/>
                    <a:pt x="82" y="73"/>
                    <a:pt x="79" y="72"/>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64" name="Freeform 960"/>
            <p:cNvSpPr/>
            <p:nvPr/>
          </p:nvSpPr>
          <p:spPr bwMode="auto">
            <a:xfrm>
              <a:off x="4050" y="2962"/>
              <a:ext cx="1410" cy="184"/>
            </a:xfrm>
            <a:custGeom>
              <a:gdLst>
                <a:gd fmla="*/ 6 w 802" name="T0"/>
                <a:gd fmla="*/ 103 h 105" name="T1"/>
                <a:gd fmla="*/ 290 w 802" name="T2"/>
                <a:gd fmla="*/ 20 h 105" name="T3"/>
                <a:gd fmla="*/ 606 w 802" name="T4"/>
                <a:gd fmla="*/ 24 h 105" name="T5"/>
                <a:gd fmla="*/ 793 w 802" name="T6"/>
                <a:gd fmla="*/ 69 h 105" name="T7"/>
                <a:gd fmla="*/ 797 w 802" name="T8"/>
                <a:gd fmla="*/ 62 h 105" name="T9"/>
                <a:gd fmla="*/ 636 w 802" name="T10"/>
                <a:gd fmla="*/ 17 h 105" name="T11"/>
                <a:gd fmla="*/ 480 w 802" name="T12"/>
                <a:gd fmla="*/ 4 h 105" name="T13"/>
                <a:gd fmla="*/ 149 w 802" name="T14"/>
                <a:gd fmla="*/ 35 h 105" name="T15"/>
                <a:gd fmla="*/ 3 w 802" name="T16"/>
                <a:gd fmla="*/ 98 h 105" name="T17"/>
                <a:gd fmla="*/ 6 w 802" name="T18"/>
                <a:gd fmla="*/ 103 h 105"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05" w="802">
                  <a:moveTo>
                    <a:pt x="6" y="103"/>
                  </a:moveTo>
                  <a:cubicBezTo>
                    <a:pt x="89" y="49"/>
                    <a:pt x="192" y="29"/>
                    <a:pt x="290" y="20"/>
                  </a:cubicBezTo>
                  <a:cubicBezTo>
                    <a:pt x="395" y="9"/>
                    <a:pt x="501" y="12"/>
                    <a:pt x="606" y="24"/>
                  </a:cubicBezTo>
                  <a:cubicBezTo>
                    <a:pt x="670" y="32"/>
                    <a:pt x="735" y="41"/>
                    <a:pt x="793" y="69"/>
                  </a:cubicBezTo>
                  <a:cubicBezTo>
                    <a:pt x="798" y="71"/>
                    <a:pt x="802" y="65"/>
                    <a:pt x="797" y="62"/>
                  </a:cubicBezTo>
                  <a:cubicBezTo>
                    <a:pt x="753" y="30"/>
                    <a:pt x="689" y="25"/>
                    <a:pt x="636" y="17"/>
                  </a:cubicBezTo>
                  <a:cubicBezTo>
                    <a:pt x="584" y="10"/>
                    <a:pt x="532" y="6"/>
                    <a:pt x="480" y="4"/>
                  </a:cubicBezTo>
                  <a:cubicBezTo>
                    <a:pt x="370" y="0"/>
                    <a:pt x="256" y="7"/>
                    <a:pt x="149" y="35"/>
                  </a:cubicBezTo>
                  <a:cubicBezTo>
                    <a:pt x="98" y="49"/>
                    <a:pt x="47" y="68"/>
                    <a:pt x="3" y="98"/>
                  </a:cubicBezTo>
                  <a:cubicBezTo>
                    <a:pt x="0" y="100"/>
                    <a:pt x="3" y="105"/>
                    <a:pt x="6" y="10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65" name="Freeform 961"/>
            <p:cNvSpPr/>
            <p:nvPr/>
          </p:nvSpPr>
          <p:spPr bwMode="auto">
            <a:xfrm>
              <a:off x="4929" y="2976"/>
              <a:ext cx="436" cy="367"/>
            </a:xfrm>
            <a:custGeom>
              <a:gdLst>
                <a:gd fmla="*/ 4 w 248" name="T0"/>
                <a:gd fmla="*/ 8 h 209" name="T1"/>
                <a:gd fmla="*/ 64 w 248" name="T2"/>
                <a:gd fmla="*/ 34 h 209" name="T3"/>
                <a:gd fmla="*/ 119 w 248" name="T4"/>
                <a:gd fmla="*/ 85 h 209" name="T5"/>
                <a:gd fmla="*/ 181 w 248" name="T6"/>
                <a:gd fmla="*/ 138 h 209" name="T7"/>
                <a:gd fmla="*/ 211 w 248" name="T8"/>
                <a:gd fmla="*/ 168 h 209" name="T9"/>
                <a:gd fmla="*/ 234 w 248" name="T10"/>
                <a:gd fmla="*/ 203 h 209" name="T11"/>
                <a:gd fmla="*/ 242 w 248" name="T12"/>
                <a:gd fmla="*/ 205 h 209" name="T13"/>
                <a:gd fmla="*/ 211 w 248" name="T14"/>
                <a:gd fmla="*/ 153 h 209" name="T15"/>
                <a:gd fmla="*/ 132 w 248" name="T16"/>
                <a:gd fmla="*/ 85 h 209" name="T17"/>
                <a:gd fmla="*/ 74 w 248" name="T18"/>
                <a:gd fmla="*/ 29 h 209" name="T19"/>
                <a:gd fmla="*/ 6 w 248" name="T20"/>
                <a:gd fmla="*/ 1 h 209" name="T21"/>
                <a:gd fmla="*/ 4 w 248" name="T22"/>
                <a:gd fmla="*/ 8 h 209"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209" w="248">
                  <a:moveTo>
                    <a:pt x="4" y="8"/>
                  </a:moveTo>
                  <a:cubicBezTo>
                    <a:pt x="25" y="14"/>
                    <a:pt x="45" y="23"/>
                    <a:pt x="64" y="34"/>
                  </a:cubicBezTo>
                  <a:cubicBezTo>
                    <a:pt x="87" y="47"/>
                    <a:pt x="101" y="66"/>
                    <a:pt x="119" y="85"/>
                  </a:cubicBezTo>
                  <a:cubicBezTo>
                    <a:pt x="137" y="105"/>
                    <a:pt x="160" y="120"/>
                    <a:pt x="181" y="138"/>
                  </a:cubicBezTo>
                  <a:cubicBezTo>
                    <a:pt x="192" y="147"/>
                    <a:pt x="202" y="157"/>
                    <a:pt x="211" y="168"/>
                  </a:cubicBezTo>
                  <a:cubicBezTo>
                    <a:pt x="219" y="177"/>
                    <a:pt x="233" y="190"/>
                    <a:pt x="234" y="203"/>
                  </a:cubicBezTo>
                  <a:cubicBezTo>
                    <a:pt x="234" y="208"/>
                    <a:pt x="240" y="209"/>
                    <a:pt x="242" y="205"/>
                  </a:cubicBezTo>
                  <a:cubicBezTo>
                    <a:pt x="248" y="186"/>
                    <a:pt x="222" y="164"/>
                    <a:pt x="211" y="153"/>
                  </a:cubicBezTo>
                  <a:cubicBezTo>
                    <a:pt x="187" y="127"/>
                    <a:pt x="157" y="110"/>
                    <a:pt x="132" y="85"/>
                  </a:cubicBezTo>
                  <a:cubicBezTo>
                    <a:pt x="113" y="65"/>
                    <a:pt x="98" y="43"/>
                    <a:pt x="74" y="29"/>
                  </a:cubicBezTo>
                  <a:cubicBezTo>
                    <a:pt x="53" y="17"/>
                    <a:pt x="29" y="5"/>
                    <a:pt x="6" y="1"/>
                  </a:cubicBezTo>
                  <a:cubicBezTo>
                    <a:pt x="2" y="0"/>
                    <a:pt x="0" y="6"/>
                    <a:pt x="4" y="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66" name="Freeform 962"/>
            <p:cNvSpPr/>
            <p:nvPr/>
          </p:nvSpPr>
          <p:spPr bwMode="auto">
            <a:xfrm>
              <a:off x="4057" y="3064"/>
              <a:ext cx="1183" cy="413"/>
            </a:xfrm>
            <a:custGeom>
              <a:gdLst>
                <a:gd fmla="*/ 6 w 673" name="T0"/>
                <a:gd fmla="*/ 48 h 235" name="T1"/>
                <a:gd fmla="*/ 370 w 673" name="T2"/>
                <a:gd fmla="*/ 41 h 235" name="T3"/>
                <a:gd fmla="*/ 662 w 673" name="T4"/>
                <a:gd fmla="*/ 230 h 235" name="T5"/>
                <a:gd fmla="*/ 670 w 673" name="T6"/>
                <a:gd fmla="*/ 225 h 235" name="T7"/>
                <a:gd fmla="*/ 378 w 673" name="T8"/>
                <a:gd fmla="*/ 33 h 235" name="T9"/>
                <a:gd fmla="*/ 4 w 673" name="T10"/>
                <a:gd fmla="*/ 42 h 235" name="T11"/>
                <a:gd fmla="*/ 6 w 673" name="T12"/>
                <a:gd fmla="*/ 48 h 235" name="T13"/>
              </a:gdLst>
              <a:cxnLst>
                <a:cxn ang="0">
                  <a:pos x="T0" y="T1"/>
                </a:cxn>
                <a:cxn ang="0">
                  <a:pos x="T2" y="T3"/>
                </a:cxn>
                <a:cxn ang="0">
                  <a:pos x="T4" y="T5"/>
                </a:cxn>
                <a:cxn ang="0">
                  <a:pos x="T6" y="T7"/>
                </a:cxn>
                <a:cxn ang="0">
                  <a:pos x="T8" y="T9"/>
                </a:cxn>
                <a:cxn ang="0">
                  <a:pos x="T10" y="T11"/>
                </a:cxn>
                <a:cxn ang="0">
                  <a:pos x="T12" y="T13"/>
                </a:cxn>
              </a:cxnLst>
              <a:rect b="b" l="0" r="r" t="0"/>
              <a:pathLst>
                <a:path h="235" w="673">
                  <a:moveTo>
                    <a:pt x="6" y="48"/>
                  </a:moveTo>
                  <a:cubicBezTo>
                    <a:pt x="125" y="15"/>
                    <a:pt x="249" y="14"/>
                    <a:pt x="370" y="41"/>
                  </a:cubicBezTo>
                  <a:cubicBezTo>
                    <a:pt x="486" y="68"/>
                    <a:pt x="604" y="119"/>
                    <a:pt x="662" y="230"/>
                  </a:cubicBezTo>
                  <a:cubicBezTo>
                    <a:pt x="665" y="235"/>
                    <a:pt x="673" y="230"/>
                    <a:pt x="670" y="225"/>
                  </a:cubicBezTo>
                  <a:cubicBezTo>
                    <a:pt x="615" y="113"/>
                    <a:pt x="493" y="60"/>
                    <a:pt x="378" y="33"/>
                  </a:cubicBezTo>
                  <a:cubicBezTo>
                    <a:pt x="258" y="5"/>
                    <a:pt x="121" y="0"/>
                    <a:pt x="4" y="42"/>
                  </a:cubicBezTo>
                  <a:cubicBezTo>
                    <a:pt x="0" y="43"/>
                    <a:pt x="2" y="49"/>
                    <a:pt x="6" y="48"/>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67" name="Freeform 963"/>
            <p:cNvSpPr/>
            <p:nvPr/>
          </p:nvSpPr>
          <p:spPr bwMode="auto">
            <a:xfrm>
              <a:off x="4048" y="3092"/>
              <a:ext cx="950" cy="538"/>
            </a:xfrm>
            <a:custGeom>
              <a:gdLst>
                <a:gd fmla="*/ 7 w 540" name="T0"/>
                <a:gd fmla="*/ 34 h 306" name="T1"/>
                <a:gd fmla="*/ 313 w 540" name="T2"/>
                <a:gd fmla="*/ 85 h 306" name="T3"/>
                <a:gd fmla="*/ 444 w 540" name="T4"/>
                <a:gd fmla="*/ 178 h 306" name="T5"/>
                <a:gd fmla="*/ 498 w 540" name="T6"/>
                <a:gd fmla="*/ 236 h 306" name="T7"/>
                <a:gd fmla="*/ 533 w 540" name="T8"/>
                <a:gd fmla="*/ 303 h 306" name="T9"/>
                <a:gd fmla="*/ 539 w 540" name="T10"/>
                <a:gd fmla="*/ 302 h 306" name="T11"/>
                <a:gd fmla="*/ 460 w 540" name="T12"/>
                <a:gd fmla="*/ 177 h 306" name="T13"/>
                <a:gd fmla="*/ 319 w 540" name="T14"/>
                <a:gd fmla="*/ 75 h 306" name="T15"/>
                <a:gd fmla="*/ 5 w 540" name="T16"/>
                <a:gd fmla="*/ 27 h 306" name="T17"/>
                <a:gd fmla="*/ 7 w 540" name="T18"/>
                <a:gd fmla="*/ 34 h 30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06" w="540">
                  <a:moveTo>
                    <a:pt x="7" y="34"/>
                  </a:moveTo>
                  <a:cubicBezTo>
                    <a:pt x="112" y="16"/>
                    <a:pt x="219" y="34"/>
                    <a:pt x="313" y="85"/>
                  </a:cubicBezTo>
                  <a:cubicBezTo>
                    <a:pt x="361" y="110"/>
                    <a:pt x="404" y="143"/>
                    <a:pt x="444" y="178"/>
                  </a:cubicBezTo>
                  <a:cubicBezTo>
                    <a:pt x="464" y="196"/>
                    <a:pt x="483" y="215"/>
                    <a:pt x="498" y="236"/>
                  </a:cubicBezTo>
                  <a:cubicBezTo>
                    <a:pt x="514" y="257"/>
                    <a:pt x="523" y="280"/>
                    <a:pt x="533" y="303"/>
                  </a:cubicBezTo>
                  <a:cubicBezTo>
                    <a:pt x="534" y="306"/>
                    <a:pt x="540" y="305"/>
                    <a:pt x="539" y="302"/>
                  </a:cubicBezTo>
                  <a:cubicBezTo>
                    <a:pt x="535" y="252"/>
                    <a:pt x="494" y="209"/>
                    <a:pt x="460" y="177"/>
                  </a:cubicBezTo>
                  <a:cubicBezTo>
                    <a:pt x="417" y="137"/>
                    <a:pt x="370" y="102"/>
                    <a:pt x="319" y="75"/>
                  </a:cubicBezTo>
                  <a:cubicBezTo>
                    <a:pt x="227" y="26"/>
                    <a:pt x="108" y="0"/>
                    <a:pt x="5" y="27"/>
                  </a:cubicBezTo>
                  <a:cubicBezTo>
                    <a:pt x="0" y="28"/>
                    <a:pt x="2" y="35"/>
                    <a:pt x="7" y="34"/>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68" name="Freeform 964"/>
            <p:cNvSpPr/>
            <p:nvPr/>
          </p:nvSpPr>
          <p:spPr bwMode="auto">
            <a:xfrm>
              <a:off x="4045" y="3136"/>
              <a:ext cx="821" cy="628"/>
            </a:xfrm>
            <a:custGeom>
              <a:gdLst>
                <a:gd fmla="*/ 3 w 467" name="T0"/>
                <a:gd fmla="*/ 7 h 357" name="T1"/>
                <a:gd fmla="*/ 127 w 467" name="T2"/>
                <a:gd fmla="*/ 85 h 357" name="T3"/>
                <a:gd fmla="*/ 247 w 467" name="T4"/>
                <a:gd fmla="*/ 163 h 357" name="T5"/>
                <a:gd fmla="*/ 362 w 467" name="T6"/>
                <a:gd fmla="*/ 251 h 357" name="T7"/>
                <a:gd fmla="*/ 459 w 467" name="T8"/>
                <a:gd fmla="*/ 354 h 357" name="T9"/>
                <a:gd fmla="*/ 465 w 467" name="T10"/>
                <a:gd fmla="*/ 350 h 357" name="T11"/>
                <a:gd fmla="*/ 373 w 467" name="T12"/>
                <a:gd fmla="*/ 245 h 357" name="T13"/>
                <a:gd fmla="*/ 261 w 467" name="T14"/>
                <a:gd fmla="*/ 159 h 357" name="T15"/>
                <a:gd fmla="*/ 138 w 467" name="T16"/>
                <a:gd fmla="*/ 81 h 357" name="T17"/>
                <a:gd fmla="*/ 6 w 467" name="T18"/>
                <a:gd fmla="*/ 2 h 357" name="T19"/>
                <a:gd fmla="*/ 3 w 467" name="T20"/>
                <a:gd fmla="*/ 7 h 357"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57" w="467">
                  <a:moveTo>
                    <a:pt x="3" y="7"/>
                  </a:moveTo>
                  <a:cubicBezTo>
                    <a:pt x="42" y="36"/>
                    <a:pt x="86" y="60"/>
                    <a:pt x="127" y="85"/>
                  </a:cubicBezTo>
                  <a:cubicBezTo>
                    <a:pt x="167" y="111"/>
                    <a:pt x="208" y="137"/>
                    <a:pt x="247" y="163"/>
                  </a:cubicBezTo>
                  <a:cubicBezTo>
                    <a:pt x="287" y="191"/>
                    <a:pt x="326" y="219"/>
                    <a:pt x="362" y="251"/>
                  </a:cubicBezTo>
                  <a:cubicBezTo>
                    <a:pt x="398" y="283"/>
                    <a:pt x="427" y="319"/>
                    <a:pt x="459" y="354"/>
                  </a:cubicBezTo>
                  <a:cubicBezTo>
                    <a:pt x="462" y="357"/>
                    <a:pt x="467" y="353"/>
                    <a:pt x="465" y="350"/>
                  </a:cubicBezTo>
                  <a:cubicBezTo>
                    <a:pt x="442" y="309"/>
                    <a:pt x="407" y="275"/>
                    <a:pt x="373" y="245"/>
                  </a:cubicBezTo>
                  <a:cubicBezTo>
                    <a:pt x="338" y="214"/>
                    <a:pt x="300" y="186"/>
                    <a:pt x="261" y="159"/>
                  </a:cubicBezTo>
                  <a:cubicBezTo>
                    <a:pt x="221" y="132"/>
                    <a:pt x="179" y="106"/>
                    <a:pt x="138" y="81"/>
                  </a:cubicBezTo>
                  <a:cubicBezTo>
                    <a:pt x="94" y="54"/>
                    <a:pt x="51" y="25"/>
                    <a:pt x="6" y="2"/>
                  </a:cubicBezTo>
                  <a:cubicBezTo>
                    <a:pt x="3" y="0"/>
                    <a:pt x="0" y="5"/>
                    <a:pt x="3" y="7"/>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69" name="Freeform 965"/>
            <p:cNvSpPr/>
            <p:nvPr/>
          </p:nvSpPr>
          <p:spPr bwMode="auto">
            <a:xfrm>
              <a:off x="4043" y="3139"/>
              <a:ext cx="594" cy="663"/>
            </a:xfrm>
            <a:custGeom>
              <a:gdLst>
                <a:gd fmla="*/ 2 w 338" name="T0"/>
                <a:gd fmla="*/ 6 h 377" name="T1"/>
                <a:gd fmla="*/ 72 w 338" name="T2"/>
                <a:gd fmla="*/ 111 h 377" name="T3"/>
                <a:gd fmla="*/ 149 w 338" name="T4"/>
                <a:gd fmla="*/ 206 h 377" name="T5"/>
                <a:gd fmla="*/ 236 w 338" name="T6"/>
                <a:gd fmla="*/ 296 h 377" name="T7"/>
                <a:gd fmla="*/ 283 w 338" name="T8"/>
                <a:gd fmla="*/ 338 h 377" name="T9"/>
                <a:gd fmla="*/ 331 w 338" name="T10"/>
                <a:gd fmla="*/ 375 h 377" name="T11"/>
                <a:gd fmla="*/ 336 w 338" name="T12"/>
                <a:gd fmla="*/ 369 h 377" name="T13"/>
                <a:gd fmla="*/ 291 w 338" name="T14"/>
                <a:gd fmla="*/ 330 h 377" name="T15"/>
                <a:gd fmla="*/ 244 w 338" name="T16"/>
                <a:gd fmla="*/ 288 h 377" name="T17"/>
                <a:gd fmla="*/ 157 w 338" name="T18"/>
                <a:gd fmla="*/ 198 h 377" name="T19"/>
                <a:gd fmla="*/ 76 w 338" name="T20"/>
                <a:gd fmla="*/ 100 h 377" name="T21"/>
                <a:gd fmla="*/ 7 w 338" name="T22"/>
                <a:gd fmla="*/ 2 h 377" name="T23"/>
                <a:gd fmla="*/ 2 w 338" name="T24"/>
                <a:gd fmla="*/ 6 h 377"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377" w="338">
                  <a:moveTo>
                    <a:pt x="2" y="6"/>
                  </a:moveTo>
                  <a:cubicBezTo>
                    <a:pt x="20" y="43"/>
                    <a:pt x="47" y="78"/>
                    <a:pt x="72" y="111"/>
                  </a:cubicBezTo>
                  <a:cubicBezTo>
                    <a:pt x="96" y="143"/>
                    <a:pt x="122" y="175"/>
                    <a:pt x="149" y="206"/>
                  </a:cubicBezTo>
                  <a:cubicBezTo>
                    <a:pt x="177" y="237"/>
                    <a:pt x="206" y="267"/>
                    <a:pt x="236" y="296"/>
                  </a:cubicBezTo>
                  <a:cubicBezTo>
                    <a:pt x="252" y="310"/>
                    <a:pt x="267" y="324"/>
                    <a:pt x="283" y="338"/>
                  </a:cubicBezTo>
                  <a:cubicBezTo>
                    <a:pt x="298" y="351"/>
                    <a:pt x="313" y="367"/>
                    <a:pt x="331" y="375"/>
                  </a:cubicBezTo>
                  <a:cubicBezTo>
                    <a:pt x="335" y="377"/>
                    <a:pt x="338" y="372"/>
                    <a:pt x="336" y="369"/>
                  </a:cubicBezTo>
                  <a:cubicBezTo>
                    <a:pt x="324" y="354"/>
                    <a:pt x="306" y="342"/>
                    <a:pt x="291" y="330"/>
                  </a:cubicBezTo>
                  <a:cubicBezTo>
                    <a:pt x="275" y="316"/>
                    <a:pt x="260" y="302"/>
                    <a:pt x="244" y="288"/>
                  </a:cubicBezTo>
                  <a:cubicBezTo>
                    <a:pt x="214" y="259"/>
                    <a:pt x="185" y="229"/>
                    <a:pt x="157" y="198"/>
                  </a:cubicBezTo>
                  <a:cubicBezTo>
                    <a:pt x="129" y="166"/>
                    <a:pt x="102" y="134"/>
                    <a:pt x="76" y="100"/>
                  </a:cubicBezTo>
                  <a:cubicBezTo>
                    <a:pt x="52" y="68"/>
                    <a:pt x="31" y="34"/>
                    <a:pt x="7" y="2"/>
                  </a:cubicBezTo>
                  <a:cubicBezTo>
                    <a:pt x="4" y="0"/>
                    <a:pt x="0" y="3"/>
                    <a:pt x="2" y="6"/>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sp>
          <p:nvSpPr>
            <p:cNvPr id="170" name="Freeform 966"/>
            <p:cNvSpPr/>
            <p:nvPr/>
          </p:nvSpPr>
          <p:spPr bwMode="auto">
            <a:xfrm>
              <a:off x="4020" y="3153"/>
              <a:ext cx="531" cy="730"/>
            </a:xfrm>
            <a:custGeom>
              <a:gdLst>
                <a:gd fmla="*/ 18 w 302" name="T0"/>
                <a:gd fmla="*/ 3 h 415" name="T1"/>
                <a:gd fmla="*/ 84 w 302" name="T2"/>
                <a:gd fmla="*/ 277 h 415" name="T3"/>
                <a:gd fmla="*/ 177 w 302" name="T4"/>
                <a:gd fmla="*/ 365 h 415" name="T5"/>
                <a:gd fmla="*/ 297 w 302" name="T6"/>
                <a:gd fmla="*/ 415 h 415" name="T7"/>
                <a:gd fmla="*/ 298 w 302" name="T8"/>
                <a:gd fmla="*/ 407 h 415" name="T9"/>
                <a:gd fmla="*/ 183 w 302" name="T10"/>
                <a:gd fmla="*/ 355 h 415" name="T11"/>
                <a:gd fmla="*/ 90 w 302" name="T12"/>
                <a:gd fmla="*/ 266 h 415" name="T13"/>
                <a:gd fmla="*/ 25 w 302" name="T14"/>
                <a:gd fmla="*/ 4 h 415" name="T15"/>
                <a:gd fmla="*/ 18 w 302" name="T16"/>
                <a:gd fmla="*/ 3 h 41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15" w="302">
                  <a:moveTo>
                    <a:pt x="18" y="3"/>
                  </a:moveTo>
                  <a:cubicBezTo>
                    <a:pt x="0" y="98"/>
                    <a:pt x="27" y="200"/>
                    <a:pt x="84" y="277"/>
                  </a:cubicBezTo>
                  <a:cubicBezTo>
                    <a:pt x="110" y="311"/>
                    <a:pt x="141" y="341"/>
                    <a:pt x="177" y="365"/>
                  </a:cubicBezTo>
                  <a:cubicBezTo>
                    <a:pt x="212" y="389"/>
                    <a:pt x="255" y="411"/>
                    <a:pt x="297" y="415"/>
                  </a:cubicBezTo>
                  <a:cubicBezTo>
                    <a:pt x="302" y="415"/>
                    <a:pt x="302" y="408"/>
                    <a:pt x="298" y="407"/>
                  </a:cubicBezTo>
                  <a:cubicBezTo>
                    <a:pt x="258" y="391"/>
                    <a:pt x="219" y="378"/>
                    <a:pt x="183" y="355"/>
                  </a:cubicBezTo>
                  <a:cubicBezTo>
                    <a:pt x="147" y="331"/>
                    <a:pt x="115" y="301"/>
                    <a:pt x="90" y="266"/>
                  </a:cubicBezTo>
                  <a:cubicBezTo>
                    <a:pt x="35" y="189"/>
                    <a:pt x="16" y="97"/>
                    <a:pt x="25" y="4"/>
                  </a:cubicBezTo>
                  <a:cubicBezTo>
                    <a:pt x="25" y="1"/>
                    <a:pt x="19" y="0"/>
                    <a:pt x="18" y="3"/>
                  </a:cubicBezTo>
                </a:path>
              </a:pathLst>
            </a:custGeom>
            <a:grpFill/>
            <a:ln>
              <a:noFill/>
            </a:ln>
            <a:extLst>
              <a:ext uri="{91240B29-F687-4F45-9708-019B960494DF}">
                <a14:hiddenLine w="9525">
                  <a:solidFill>
                    <a:srgbClr val="000000"/>
                  </a:solidFill>
                  <a:round/>
                  <a:headEnd/>
                  <a:tailEnd/>
                </a14:hiddenLine>
              </a:ext>
            </a:extLst>
          </p:spPr>
          <p:txBody>
            <a:bodyPr/>
            <a:lstStyle/>
            <a:p>
              <a:pPr>
                <a:defRPr/>
              </a:pPr>
              <a:endParaRPr kern="0" lang="en-US">
                <a:solidFill>
                  <a:prstClr val="black"/>
                </a:solidFill>
              </a:endParaRPr>
            </a:p>
          </p:txBody>
        </p:sp>
      </p:grpSp>
      <p:grpSp>
        <p:nvGrpSpPr>
          <p:cNvPr id="971" name="Group 969"/>
          <p:cNvGrpSpPr/>
          <p:nvPr/>
        </p:nvGrpSpPr>
        <p:grpSpPr>
          <a:xfrm>
            <a:off x="5593592" y="701280"/>
            <a:ext cx="1578769" cy="1346597"/>
            <a:chOff x="4392581" y="2949934"/>
            <a:chExt cx="2104421" cy="1794356"/>
          </a:xfrm>
        </p:grpSpPr>
        <p:sp>
          <p:nvSpPr>
            <p:cNvPr id="972" name="Content Placeholder 2"/>
            <p:cNvSpPr txBox="1"/>
            <p:nvPr/>
          </p:nvSpPr>
          <p:spPr>
            <a:xfrm>
              <a:off x="4805213" y="2949934"/>
              <a:ext cx="1691789" cy="556869"/>
            </a:xfrm>
            <a:prstGeom prst="rect">
              <a:avLst/>
            </a:prstGeom>
          </p:spPr>
          <p:txBody>
            <a:bodyPr/>
            <a:lstStyle>
              <a:lvl1pPr algn="l" defTabSz="914400" eaLnBrk="1" hangingPunct="1" indent="-342900" latinLnBrk="0" marL="342900" rtl="0">
                <a:spcBef>
                  <a:spcPct val="20000"/>
                </a:spcBef>
                <a:buFont charset="0"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defTabSz="913635" indent="0" marL="0">
                <a:lnSpc>
                  <a:spcPct val="150000"/>
                </a:lnSpc>
                <a:buNone/>
                <a:defRPr/>
              </a:pPr>
              <a:r>
                <a:rPr lang="en-US" sz="600">
                  <a:solidFill>
                    <a:prstClr val="white">
                      <a:lumMod val="50000"/>
                    </a:prstClr>
                  </a:solidFill>
                  <a:latin typeface="Calibri"/>
                </a:rPr>
                <a:t>Lorem ipsum dolor sit amet, consectetur adipiscing elit. Sed imperdiet tincidunt.</a:t>
              </a:r>
            </a:p>
          </p:txBody>
        </p:sp>
        <p:grpSp>
          <p:nvGrpSpPr>
            <p:cNvPr id="973" name="Group 971"/>
            <p:cNvGrpSpPr/>
            <p:nvPr/>
          </p:nvGrpSpPr>
          <p:grpSpPr>
            <a:xfrm>
              <a:off x="4392581" y="3297069"/>
              <a:ext cx="261290" cy="1447221"/>
              <a:chOff x="1374514" y="1504950"/>
              <a:chExt cx="261290" cy="1447221"/>
            </a:xfrm>
          </p:grpSpPr>
          <p:cxnSp>
            <p:nvCxnSpPr>
              <p:cNvPr id="974" name="Straight Connector 972"/>
              <p:cNvCxnSpPr/>
              <p:nvPr/>
            </p:nvCxnSpPr>
            <p:spPr>
              <a:xfrm flipH="1" flipV="1">
                <a:off x="1374514" y="1505263"/>
                <a:ext cx="0" cy="1446908"/>
              </a:xfrm>
              <a:prstGeom prst="line">
                <a:avLst/>
              </a:prstGeom>
              <a:noFill/>
              <a:ln algn="ctr" cap="flat" cmpd="sng" w="6350">
                <a:solidFill>
                  <a:sysClr lastClr="000000" val="windowText">
                    <a:lumMod val="40000"/>
                    <a:lumOff val="60000"/>
                  </a:sysClr>
                </a:solidFill>
                <a:prstDash val="sysDot"/>
                <a:miter lim="800000"/>
              </a:ln>
              <a:effectLst/>
            </p:spPr>
          </p:cxnSp>
          <p:cxnSp>
            <p:nvCxnSpPr>
              <p:cNvPr id="975" name="Straight Connector 973"/>
              <p:cNvCxnSpPr/>
              <p:nvPr/>
            </p:nvCxnSpPr>
            <p:spPr>
              <a:xfrm>
                <a:off x="1374514" y="1505263"/>
                <a:ext cx="261863" cy="0"/>
              </a:xfrm>
              <a:prstGeom prst="line">
                <a:avLst/>
              </a:prstGeom>
              <a:noFill/>
              <a:ln algn="ctr" cap="flat" cmpd="sng" w="6350">
                <a:solidFill>
                  <a:sysClr lastClr="000000" val="windowText">
                    <a:lumMod val="40000"/>
                    <a:lumOff val="60000"/>
                  </a:sysClr>
                </a:solidFill>
                <a:prstDash val="sysDot"/>
                <a:miter lim="800000"/>
                <a:tailEnd type="oval"/>
              </a:ln>
              <a:effectLst/>
            </p:spPr>
          </p:cxnSp>
        </p:grpSp>
      </p:grpSp>
      <p:grpSp>
        <p:nvGrpSpPr>
          <p:cNvPr id="976" name="Group 974"/>
          <p:cNvGrpSpPr/>
          <p:nvPr/>
        </p:nvGrpSpPr>
        <p:grpSpPr>
          <a:xfrm>
            <a:off x="6230576" y="3513570"/>
            <a:ext cx="1502569" cy="1273969"/>
            <a:chOff x="8122932" y="3546688"/>
            <a:chExt cx="2003323" cy="1699365"/>
          </a:xfrm>
        </p:grpSpPr>
        <p:grpSp>
          <p:nvGrpSpPr>
            <p:cNvPr id="977" name="Group 975"/>
            <p:cNvGrpSpPr/>
            <p:nvPr/>
          </p:nvGrpSpPr>
          <p:grpSpPr>
            <a:xfrm flipV="1">
              <a:off x="8122932" y="3546688"/>
              <a:ext cx="261290" cy="1437131"/>
              <a:chOff x="1374514" y="1504950"/>
              <a:chExt cx="261290" cy="1437131"/>
            </a:xfrm>
          </p:grpSpPr>
          <p:cxnSp>
            <p:nvCxnSpPr>
              <p:cNvPr id="979" name="Straight Connector 977"/>
              <p:cNvCxnSpPr/>
              <p:nvPr/>
            </p:nvCxnSpPr>
            <p:spPr>
              <a:xfrm flipH="1" flipV="1">
                <a:off x="1374514" y="1504768"/>
                <a:ext cx="0" cy="1437313"/>
              </a:xfrm>
              <a:prstGeom prst="line">
                <a:avLst/>
              </a:prstGeom>
              <a:noFill/>
              <a:ln algn="ctr" cap="flat" cmpd="sng" w="6350">
                <a:solidFill>
                  <a:sysClr lastClr="000000" val="windowText">
                    <a:lumMod val="40000"/>
                    <a:lumOff val="60000"/>
                  </a:sysClr>
                </a:solidFill>
                <a:prstDash val="sysDot"/>
                <a:miter lim="800000"/>
              </a:ln>
              <a:effectLst/>
            </p:spPr>
          </p:cxnSp>
          <p:cxnSp>
            <p:nvCxnSpPr>
              <p:cNvPr id="980" name="Straight Connector 978"/>
              <p:cNvCxnSpPr/>
              <p:nvPr/>
            </p:nvCxnSpPr>
            <p:spPr>
              <a:xfrm>
                <a:off x="1374514" y="1504768"/>
                <a:ext cx="261924" cy="0"/>
              </a:xfrm>
              <a:prstGeom prst="line">
                <a:avLst/>
              </a:prstGeom>
              <a:noFill/>
              <a:ln algn="ctr" cap="flat" cmpd="sng" w="6350">
                <a:solidFill>
                  <a:sysClr lastClr="000000" val="windowText">
                    <a:lumMod val="40000"/>
                    <a:lumOff val="60000"/>
                  </a:sysClr>
                </a:solidFill>
                <a:prstDash val="sysDot"/>
                <a:miter lim="800000"/>
                <a:tailEnd type="oval"/>
              </a:ln>
              <a:effectLst/>
            </p:spPr>
          </p:cxnSp>
        </p:grpSp>
        <p:sp>
          <p:nvSpPr>
            <p:cNvPr id="978" name="Content Placeholder 2"/>
            <p:cNvSpPr txBox="1"/>
            <p:nvPr/>
          </p:nvSpPr>
          <p:spPr>
            <a:xfrm>
              <a:off x="8435653" y="4688597"/>
              <a:ext cx="1690602" cy="557456"/>
            </a:xfrm>
            <a:prstGeom prst="rect">
              <a:avLst/>
            </a:prstGeom>
          </p:spPr>
          <p:txBody>
            <a:bodyPr/>
            <a:lstStyle>
              <a:lvl1pPr algn="l" defTabSz="914400" eaLnBrk="1" hangingPunct="1" indent="-342900" latinLnBrk="0" marL="342900" rtl="0">
                <a:spcBef>
                  <a:spcPct val="20000"/>
                </a:spcBef>
                <a:buFont charset="0"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defTabSz="913635" indent="0" marL="0">
                <a:lnSpc>
                  <a:spcPct val="150000"/>
                </a:lnSpc>
                <a:buNone/>
                <a:defRPr/>
              </a:pPr>
              <a:r>
                <a:rPr lang="en-US" sz="600">
                  <a:solidFill>
                    <a:prstClr val="white">
                      <a:lumMod val="50000"/>
                    </a:prstClr>
                  </a:solidFill>
                  <a:latin typeface="Calibri"/>
                </a:rPr>
                <a:t>Lorem ipsum dolor sit amet, consectetur adipiscing elit. Sed imperdiet tincidunt.</a:t>
              </a:r>
            </a:p>
          </p:txBody>
        </p:sp>
      </p:grpSp>
      <p:grpSp>
        <p:nvGrpSpPr>
          <p:cNvPr id="981" name="Group 979"/>
          <p:cNvGrpSpPr/>
          <p:nvPr/>
        </p:nvGrpSpPr>
        <p:grpSpPr>
          <a:xfrm>
            <a:off x="2355058" y="920354"/>
            <a:ext cx="1489472" cy="1066800"/>
            <a:chOff x="2444088" y="1117042"/>
            <a:chExt cx="1985214" cy="1422202"/>
          </a:xfrm>
        </p:grpSpPr>
        <p:grpSp>
          <p:nvGrpSpPr>
            <p:cNvPr id="982" name="Group 980"/>
            <p:cNvGrpSpPr/>
            <p:nvPr/>
          </p:nvGrpSpPr>
          <p:grpSpPr>
            <a:xfrm flipH="1">
              <a:off x="4168012" y="1372226"/>
              <a:ext cx="261290" cy="1167018"/>
              <a:chOff x="1374514" y="1504950"/>
              <a:chExt cx="261290" cy="1167018"/>
            </a:xfrm>
          </p:grpSpPr>
          <p:cxnSp>
            <p:nvCxnSpPr>
              <p:cNvPr id="984" name="Straight Connector 982"/>
              <p:cNvCxnSpPr/>
              <p:nvPr/>
            </p:nvCxnSpPr>
            <p:spPr>
              <a:xfrm flipH="1" flipV="1">
                <a:off x="1374514" y="1505317"/>
                <a:ext cx="0" cy="1166651"/>
              </a:xfrm>
              <a:prstGeom prst="line">
                <a:avLst/>
              </a:prstGeom>
              <a:noFill/>
              <a:ln algn="ctr" cap="flat" cmpd="sng" w="6350">
                <a:solidFill>
                  <a:sysClr lastClr="000000" val="windowText">
                    <a:lumMod val="40000"/>
                    <a:lumOff val="60000"/>
                  </a:sysClr>
                </a:solidFill>
                <a:prstDash val="sysDot"/>
                <a:miter lim="800000"/>
              </a:ln>
              <a:effectLst/>
            </p:spPr>
          </p:cxnSp>
          <p:cxnSp>
            <p:nvCxnSpPr>
              <p:cNvPr id="985" name="Straight Connector 983"/>
              <p:cNvCxnSpPr/>
              <p:nvPr/>
            </p:nvCxnSpPr>
            <p:spPr>
              <a:xfrm>
                <a:off x="1374514" y="1505317"/>
                <a:ext cx="261839" cy="0"/>
              </a:xfrm>
              <a:prstGeom prst="line">
                <a:avLst/>
              </a:prstGeom>
              <a:noFill/>
              <a:ln algn="ctr" cap="flat" cmpd="sng" w="6350">
                <a:solidFill>
                  <a:sysClr lastClr="000000" val="windowText">
                    <a:lumMod val="40000"/>
                    <a:lumOff val="60000"/>
                  </a:sysClr>
                </a:solidFill>
                <a:prstDash val="sysDot"/>
                <a:miter lim="800000"/>
                <a:tailEnd type="oval"/>
              </a:ln>
              <a:effectLst/>
            </p:spPr>
          </p:cxnSp>
        </p:grpSp>
        <p:sp>
          <p:nvSpPr>
            <p:cNvPr id="983" name="Content Placeholder 2"/>
            <p:cNvSpPr txBox="1"/>
            <p:nvPr/>
          </p:nvSpPr>
          <p:spPr>
            <a:xfrm>
              <a:off x="2444088" y="1117042"/>
              <a:ext cx="1691637" cy="557134"/>
            </a:xfrm>
            <a:prstGeom prst="rect">
              <a:avLst/>
            </a:prstGeom>
          </p:spPr>
          <p:txBody>
            <a:bodyPr/>
            <a:lstStyle>
              <a:lvl1pPr algn="l" defTabSz="914400" eaLnBrk="1" hangingPunct="1" indent="-342900" latinLnBrk="0" marL="342900" rtl="0">
                <a:spcBef>
                  <a:spcPct val="20000"/>
                </a:spcBef>
                <a:buFont charset="0"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r" defTabSz="913635" indent="0" marL="0">
                <a:lnSpc>
                  <a:spcPct val="150000"/>
                </a:lnSpc>
                <a:buNone/>
                <a:defRPr/>
              </a:pPr>
              <a:r>
                <a:rPr lang="en-US" sz="600">
                  <a:solidFill>
                    <a:prstClr val="white">
                      <a:lumMod val="50000"/>
                    </a:prstClr>
                  </a:solidFill>
                  <a:latin typeface="Calibri"/>
                </a:rPr>
                <a:t>Lorem ipsum dolor sit amet, consectetur adipiscing elit. Sed imperdiet tincidunt.</a:t>
              </a:r>
            </a:p>
          </p:txBody>
        </p:sp>
      </p:grpSp>
      <p:grpSp>
        <p:nvGrpSpPr>
          <p:cNvPr id="986" name="Group 984"/>
          <p:cNvGrpSpPr/>
          <p:nvPr/>
        </p:nvGrpSpPr>
        <p:grpSpPr>
          <a:xfrm>
            <a:off x="2032397" y="3595722"/>
            <a:ext cx="1464469" cy="1063229"/>
            <a:chOff x="3413971" y="4484475"/>
            <a:chExt cx="1952622" cy="1417848"/>
          </a:xfrm>
        </p:grpSpPr>
        <p:grpSp>
          <p:nvGrpSpPr>
            <p:cNvPr id="987" name="Group 985"/>
            <p:cNvGrpSpPr/>
            <p:nvPr/>
          </p:nvGrpSpPr>
          <p:grpSpPr>
            <a:xfrm flipH="1" flipV="1">
              <a:off x="5105303" y="4484475"/>
              <a:ext cx="261290" cy="1167018"/>
              <a:chOff x="1374514" y="1504950"/>
              <a:chExt cx="261290" cy="1167018"/>
            </a:xfrm>
          </p:grpSpPr>
          <p:cxnSp>
            <p:nvCxnSpPr>
              <p:cNvPr id="989" name="Straight Connector 987"/>
              <p:cNvCxnSpPr/>
              <p:nvPr/>
            </p:nvCxnSpPr>
            <p:spPr>
              <a:xfrm flipH="1" flipV="1">
                <a:off x="1374514" y="1504982"/>
                <a:ext cx="0" cy="1166986"/>
              </a:xfrm>
              <a:prstGeom prst="line">
                <a:avLst/>
              </a:prstGeom>
              <a:noFill/>
              <a:ln algn="ctr" cap="flat" cmpd="sng" w="6350">
                <a:solidFill>
                  <a:sysClr lastClr="000000" val="windowText">
                    <a:lumMod val="40000"/>
                    <a:lumOff val="60000"/>
                  </a:sysClr>
                </a:solidFill>
                <a:prstDash val="sysDot"/>
                <a:miter lim="800000"/>
              </a:ln>
              <a:effectLst/>
            </p:spPr>
          </p:cxnSp>
          <p:cxnSp>
            <p:nvCxnSpPr>
              <p:cNvPr id="990" name="Straight Connector 988"/>
              <p:cNvCxnSpPr/>
              <p:nvPr/>
            </p:nvCxnSpPr>
            <p:spPr>
              <a:xfrm>
                <a:off x="1374514" y="1504982"/>
                <a:ext cx="261938" cy="0"/>
              </a:xfrm>
              <a:prstGeom prst="line">
                <a:avLst/>
              </a:prstGeom>
              <a:noFill/>
              <a:ln algn="ctr" cap="flat" cmpd="sng" w="6350">
                <a:solidFill>
                  <a:sysClr lastClr="000000" val="windowText">
                    <a:lumMod val="40000"/>
                    <a:lumOff val="60000"/>
                  </a:sysClr>
                </a:solidFill>
                <a:prstDash val="sysDot"/>
                <a:miter lim="800000"/>
                <a:tailEnd type="oval"/>
              </a:ln>
              <a:effectLst/>
            </p:spPr>
          </p:cxnSp>
        </p:grpSp>
        <p:sp>
          <p:nvSpPr>
            <p:cNvPr id="988" name="Content Placeholder 2"/>
            <p:cNvSpPr txBox="1"/>
            <p:nvPr/>
          </p:nvSpPr>
          <p:spPr>
            <a:xfrm>
              <a:off x="3413971" y="5345027"/>
              <a:ext cx="1690684" cy="557296"/>
            </a:xfrm>
            <a:prstGeom prst="rect">
              <a:avLst/>
            </a:prstGeom>
          </p:spPr>
          <p:txBody>
            <a:bodyPr/>
            <a:lstStyle>
              <a:lvl1pPr algn="l" defTabSz="914400" eaLnBrk="1" hangingPunct="1" indent="-342900" latinLnBrk="0" marL="342900" rtl="0">
                <a:spcBef>
                  <a:spcPct val="20000"/>
                </a:spcBef>
                <a:buFont charset="0"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r" defTabSz="913635" indent="0" marL="0">
                <a:lnSpc>
                  <a:spcPct val="150000"/>
                </a:lnSpc>
                <a:buNone/>
                <a:defRPr/>
              </a:pPr>
              <a:r>
                <a:rPr lang="en-US" sz="600">
                  <a:solidFill>
                    <a:prstClr val="white">
                      <a:lumMod val="50000"/>
                    </a:prstClr>
                  </a:solidFill>
                  <a:latin typeface="Calibri"/>
                </a:rPr>
                <a:t>Lorem ipsum dolor sit amet, consectetur adipiscing elit. Sed imperdiet tincidunt.</a:t>
              </a:r>
            </a:p>
          </p:txBody>
        </p:sp>
      </p:grpSp>
      <p:grpSp>
        <p:nvGrpSpPr>
          <p:cNvPr id="991" name="Group 30"/>
          <p:cNvGrpSpPr>
            <a:grpSpLocks noChangeAspect="1"/>
          </p:cNvGrpSpPr>
          <p:nvPr/>
        </p:nvGrpSpPr>
        <p:grpSpPr>
          <a:xfrm>
            <a:off x="1693069" y="1070408"/>
            <a:ext cx="1454944" cy="2612231"/>
            <a:chOff x="4516" y="241"/>
            <a:chExt cx="1979" cy="3552"/>
          </a:xfrm>
        </p:grpSpPr>
        <p:sp>
          <p:nvSpPr>
            <p:cNvPr id="992" name="Freeform 31"/>
            <p:cNvSpPr/>
            <p:nvPr/>
          </p:nvSpPr>
          <p:spPr bwMode="auto">
            <a:xfrm>
              <a:off x="6296" y="2011"/>
              <a:ext cx="199" cy="206"/>
            </a:xfrm>
            <a:custGeom>
              <a:gdLst>
                <a:gd fmla="*/ 163 w 84" name="T0"/>
                <a:gd fmla="*/ 161 h 87" name="T1"/>
                <a:gd fmla="*/ 83 w 84" name="T2"/>
                <a:gd fmla="*/ 71 h 87" name="T3"/>
                <a:gd fmla="*/ 40 w 84" name="T4"/>
                <a:gd fmla="*/ 24 h 87" name="T5"/>
                <a:gd fmla="*/ 14 w 84" name="T6"/>
                <a:gd fmla="*/ 0 h 87" name="T7"/>
                <a:gd fmla="*/ 9 w 84" name="T8"/>
                <a:gd fmla="*/ 12 h 87" name="T9"/>
                <a:gd fmla="*/ 0 w 84" name="T10"/>
                <a:gd fmla="*/ 26 h 87" name="T11"/>
                <a:gd fmla="*/ 24 w 84" name="T12"/>
                <a:gd fmla="*/ 52 h 87" name="T13"/>
                <a:gd fmla="*/ 71 w 84" name="T14"/>
                <a:gd fmla="*/ 92 h 87" name="T15"/>
                <a:gd fmla="*/ 156 w 84" name="T16"/>
                <a:gd fmla="*/ 170 h 87" name="T17"/>
                <a:gd fmla="*/ 197 w 84" name="T18"/>
                <a:gd fmla="*/ 206 h 87" name="T19"/>
                <a:gd fmla="*/ 199 w 84" name="T20"/>
                <a:gd fmla="*/ 201 h 87" name="T21"/>
                <a:gd fmla="*/ 163 w 84" name="T22"/>
                <a:gd fmla="*/ 161 h 87"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b" l="0" r="r" t="0"/>
              <a:pathLst>
                <a:path h="87" w="84">
                  <a:moveTo>
                    <a:pt x="69" y="68"/>
                  </a:moveTo>
                  <a:cubicBezTo>
                    <a:pt x="60" y="57"/>
                    <a:pt x="47" y="44"/>
                    <a:pt x="35" y="30"/>
                  </a:cubicBezTo>
                  <a:cubicBezTo>
                    <a:pt x="29" y="23"/>
                    <a:pt x="23" y="16"/>
                    <a:pt x="17" y="10"/>
                  </a:cubicBezTo>
                  <a:cubicBezTo>
                    <a:pt x="13" y="6"/>
                    <a:pt x="10" y="3"/>
                    <a:pt x="6" y="0"/>
                  </a:cubicBezTo>
                  <a:cubicBezTo>
                    <a:pt x="5" y="2"/>
                    <a:pt x="5" y="4"/>
                    <a:pt x="4" y="5"/>
                  </a:cubicBezTo>
                  <a:cubicBezTo>
                    <a:pt x="3" y="7"/>
                    <a:pt x="1" y="9"/>
                    <a:pt x="0" y="11"/>
                  </a:cubicBezTo>
                  <a:cubicBezTo>
                    <a:pt x="3" y="14"/>
                    <a:pt x="6" y="18"/>
                    <a:pt x="10" y="22"/>
                  </a:cubicBezTo>
                  <a:cubicBezTo>
                    <a:pt x="16" y="27"/>
                    <a:pt x="23" y="33"/>
                    <a:pt x="30" y="39"/>
                  </a:cubicBezTo>
                  <a:cubicBezTo>
                    <a:pt x="43" y="51"/>
                    <a:pt x="56" y="63"/>
                    <a:pt x="66" y="72"/>
                  </a:cubicBezTo>
                  <a:cubicBezTo>
                    <a:pt x="76" y="81"/>
                    <a:pt x="83" y="87"/>
                    <a:pt x="83" y="87"/>
                  </a:cubicBezTo>
                  <a:cubicBezTo>
                    <a:pt x="84" y="85"/>
                    <a:pt x="84" y="85"/>
                    <a:pt x="84" y="85"/>
                  </a:cubicBezTo>
                  <a:cubicBezTo>
                    <a:pt x="84" y="85"/>
                    <a:pt x="78" y="78"/>
                    <a:pt x="69" y="68"/>
                  </a:cubicBezTo>
                </a:path>
              </a:pathLst>
            </a:custGeom>
            <a:solidFill>
              <a:srgbClr val="B1B1B1"/>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993" name="Freeform 32"/>
            <p:cNvSpPr/>
            <p:nvPr/>
          </p:nvSpPr>
          <p:spPr bwMode="auto">
            <a:xfrm>
              <a:off x="5850" y="1528"/>
              <a:ext cx="491" cy="568"/>
            </a:xfrm>
            <a:custGeom>
              <a:gdLst>
                <a:gd fmla="*/ 484 w 207" name="T0"/>
                <a:gd fmla="*/ 372 h 240" name="T1"/>
                <a:gd fmla="*/ 111 w 207" name="T2"/>
                <a:gd fmla="*/ 0 h 240" name="T3"/>
                <a:gd fmla="*/ 83 w 207" name="T4"/>
                <a:gd fmla="*/ 125 h 240" name="T5"/>
                <a:gd fmla="*/ 0 w 207" name="T6"/>
                <a:gd fmla="*/ 199 h 240" name="T7"/>
                <a:gd fmla="*/ 370 w 207" name="T8"/>
                <a:gd fmla="*/ 568 h 240" name="T9"/>
                <a:gd fmla="*/ 446 w 207" name="T10"/>
                <a:gd fmla="*/ 509 h 240" name="T11"/>
                <a:gd fmla="*/ 455 w 207" name="T12"/>
                <a:gd fmla="*/ 495 h 240" name="T13"/>
                <a:gd fmla="*/ 460 w 207" name="T14"/>
                <a:gd fmla="*/ 483 h 240" name="T15"/>
                <a:gd fmla="*/ 484 w 207" name="T16"/>
                <a:gd fmla="*/ 372 h 240"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240" w="206">
                  <a:moveTo>
                    <a:pt x="204" y="157"/>
                  </a:moveTo>
                  <a:cubicBezTo>
                    <a:pt x="47" y="0"/>
                    <a:pt x="47" y="0"/>
                    <a:pt x="47" y="0"/>
                  </a:cubicBezTo>
                  <a:cubicBezTo>
                    <a:pt x="54" y="7"/>
                    <a:pt x="48" y="30"/>
                    <a:pt x="35" y="53"/>
                  </a:cubicBezTo>
                  <a:cubicBezTo>
                    <a:pt x="22" y="76"/>
                    <a:pt x="6" y="89"/>
                    <a:pt x="0" y="84"/>
                  </a:cubicBezTo>
                  <a:cubicBezTo>
                    <a:pt x="156" y="240"/>
                    <a:pt x="156" y="240"/>
                    <a:pt x="156" y="240"/>
                  </a:cubicBezTo>
                  <a:cubicBezTo>
                    <a:pt x="156" y="240"/>
                    <a:pt x="173" y="237"/>
                    <a:pt x="188" y="215"/>
                  </a:cubicBezTo>
                  <a:cubicBezTo>
                    <a:pt x="189" y="213"/>
                    <a:pt x="191" y="211"/>
                    <a:pt x="192" y="209"/>
                  </a:cubicBezTo>
                  <a:cubicBezTo>
                    <a:pt x="193" y="208"/>
                    <a:pt x="193" y="206"/>
                    <a:pt x="194" y="204"/>
                  </a:cubicBezTo>
                  <a:cubicBezTo>
                    <a:pt x="207" y="179"/>
                    <a:pt x="204" y="157"/>
                    <a:pt x="204" y="157"/>
                  </a:cubicBezTo>
                  <a:close/>
                </a:path>
              </a:pathLst>
            </a:custGeom>
            <a:solidFill>
              <a:srgbClr val="C5C5C5"/>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994" name="Freeform 33"/>
            <p:cNvSpPr/>
            <p:nvPr/>
          </p:nvSpPr>
          <p:spPr bwMode="auto">
            <a:xfrm>
              <a:off x="5839" y="1519"/>
              <a:ext cx="139" cy="220"/>
            </a:xfrm>
            <a:custGeom>
              <a:gdLst>
                <a:gd fmla="*/ 123 w 59" name="T0"/>
                <a:gd fmla="*/ 9 h 93" name="T1"/>
                <a:gd fmla="*/ 75 w 59" name="T2"/>
                <a:gd fmla="*/ 33 h 93" name="T3"/>
                <a:gd fmla="*/ 94 w 59" name="T4"/>
                <a:gd fmla="*/ 50 h 93" name="T5"/>
                <a:gd fmla="*/ 94 w 59" name="T6"/>
                <a:gd fmla="*/ 62 h 93" name="T7"/>
                <a:gd fmla="*/ 75 w 59" name="T8"/>
                <a:gd fmla="*/ 121 h 93" name="T9"/>
                <a:gd fmla="*/ 40 w 59" name="T10"/>
                <a:gd fmla="*/ 156 h 93" name="T11"/>
                <a:gd fmla="*/ 31 w 59" name="T12"/>
                <a:gd fmla="*/ 158 h 93" name="T13"/>
                <a:gd fmla="*/ 14 w 59" name="T14"/>
                <a:gd fmla="*/ 140 h 93" name="T15"/>
                <a:gd fmla="*/ 9 w 59" name="T16"/>
                <a:gd fmla="*/ 208 h 93" name="T17"/>
                <a:gd fmla="*/ 12 w 59" name="T18"/>
                <a:gd fmla="*/ 208 h 93" name="T19"/>
                <a:gd fmla="*/ 94 w 59" name="T20"/>
                <a:gd fmla="*/ 135 h 93" name="T21"/>
                <a:gd fmla="*/ 123 w 59" name="T22"/>
                <a:gd fmla="*/ 9 h 93"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b" l="0" r="r" t="0"/>
              <a:pathLst>
                <a:path h="93" w="59">
                  <a:moveTo>
                    <a:pt x="52" y="4"/>
                  </a:moveTo>
                  <a:cubicBezTo>
                    <a:pt x="48" y="0"/>
                    <a:pt x="41" y="4"/>
                    <a:pt x="32" y="14"/>
                  </a:cubicBezTo>
                  <a:cubicBezTo>
                    <a:pt x="37" y="18"/>
                    <a:pt x="40" y="21"/>
                    <a:pt x="40" y="21"/>
                  </a:cubicBezTo>
                  <a:cubicBezTo>
                    <a:pt x="40" y="21"/>
                    <a:pt x="40" y="23"/>
                    <a:pt x="40" y="26"/>
                  </a:cubicBezTo>
                  <a:cubicBezTo>
                    <a:pt x="40" y="31"/>
                    <a:pt x="38" y="40"/>
                    <a:pt x="32" y="51"/>
                  </a:cubicBezTo>
                  <a:cubicBezTo>
                    <a:pt x="26" y="61"/>
                    <a:pt x="20" y="65"/>
                    <a:pt x="17" y="66"/>
                  </a:cubicBezTo>
                  <a:cubicBezTo>
                    <a:pt x="15" y="67"/>
                    <a:pt x="13" y="67"/>
                    <a:pt x="13" y="67"/>
                  </a:cubicBezTo>
                  <a:cubicBezTo>
                    <a:pt x="13" y="67"/>
                    <a:pt x="11" y="64"/>
                    <a:pt x="6" y="59"/>
                  </a:cubicBezTo>
                  <a:cubicBezTo>
                    <a:pt x="1" y="73"/>
                    <a:pt x="0" y="84"/>
                    <a:pt x="4" y="88"/>
                  </a:cubicBezTo>
                  <a:cubicBezTo>
                    <a:pt x="5" y="88"/>
                    <a:pt x="5" y="88"/>
                    <a:pt x="5" y="88"/>
                  </a:cubicBezTo>
                  <a:cubicBezTo>
                    <a:pt x="11" y="93"/>
                    <a:pt x="27" y="80"/>
                    <a:pt x="40" y="57"/>
                  </a:cubicBezTo>
                  <a:cubicBezTo>
                    <a:pt x="53" y="34"/>
                    <a:pt x="59" y="11"/>
                    <a:pt x="52" y="4"/>
                  </a:cubicBezTo>
                  <a:close/>
                </a:path>
              </a:pathLst>
            </a:custGeom>
            <a:solidFill>
              <a:srgbClr val="B1B1B1"/>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995" name="Freeform 34"/>
            <p:cNvSpPr/>
            <p:nvPr/>
          </p:nvSpPr>
          <p:spPr bwMode="auto">
            <a:xfrm>
              <a:off x="4556" y="664"/>
              <a:ext cx="474" cy="407"/>
            </a:xfrm>
            <a:custGeom>
              <a:gdLst>
                <a:gd fmla="*/ 197 w 200" name="T0"/>
                <a:gd fmla="*/ 151 h 172" name="T1"/>
                <a:gd fmla="*/ 474 w 200" name="T2"/>
                <a:gd fmla="*/ 90 h 172" name="T3"/>
                <a:gd fmla="*/ 474 w 200" name="T4"/>
                <a:gd fmla="*/ 85 h 172" name="T5"/>
                <a:gd fmla="*/ 173 w 200" name="T6"/>
                <a:gd fmla="*/ 33 h 172" name="T7"/>
                <a:gd fmla="*/ 21 w 200" name="T8"/>
                <a:gd fmla="*/ 298 h 172" name="T9"/>
                <a:gd fmla="*/ 152 w 200" name="T10"/>
                <a:gd fmla="*/ 407 h 172" name="T11"/>
                <a:gd fmla="*/ 197 w 200" name="T12"/>
                <a:gd fmla="*/ 151 h 172"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172" w="200">
                  <a:moveTo>
                    <a:pt x="83" y="64"/>
                  </a:moveTo>
                  <a:cubicBezTo>
                    <a:pt x="105" y="25"/>
                    <a:pt x="157" y="22"/>
                    <a:pt x="200" y="38"/>
                  </a:cubicBezTo>
                  <a:cubicBezTo>
                    <a:pt x="200" y="37"/>
                    <a:pt x="200" y="37"/>
                    <a:pt x="200" y="36"/>
                  </a:cubicBezTo>
                  <a:cubicBezTo>
                    <a:pt x="159" y="14"/>
                    <a:pt x="109" y="0"/>
                    <a:pt x="73" y="14"/>
                  </a:cubicBezTo>
                  <a:cubicBezTo>
                    <a:pt x="5" y="41"/>
                    <a:pt x="0" y="80"/>
                    <a:pt x="9" y="126"/>
                  </a:cubicBezTo>
                  <a:cubicBezTo>
                    <a:pt x="14" y="151"/>
                    <a:pt x="35" y="167"/>
                    <a:pt x="64" y="172"/>
                  </a:cubicBezTo>
                  <a:cubicBezTo>
                    <a:pt x="58" y="136"/>
                    <a:pt x="64" y="97"/>
                    <a:pt x="83" y="64"/>
                  </a:cubicBezTo>
                  <a:close/>
                </a:path>
              </a:pathLst>
            </a:custGeom>
            <a:solidFill>
              <a:srgbClr val="94C01F"/>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996" name="Freeform 35"/>
            <p:cNvSpPr/>
            <p:nvPr/>
          </p:nvSpPr>
          <p:spPr bwMode="auto">
            <a:xfrm>
              <a:off x="4909" y="290"/>
              <a:ext cx="176" cy="460"/>
            </a:xfrm>
            <a:custGeom>
              <a:gdLst>
                <a:gd fmla="*/ 95 w 74" name="T0"/>
                <a:gd fmla="*/ 90 h 194" name="T1"/>
                <a:gd fmla="*/ 176 w 74" name="T2"/>
                <a:gd fmla="*/ 0 h 194" name="T3"/>
                <a:gd fmla="*/ 2 w 74" name="T4"/>
                <a:gd fmla="*/ 239 h 194" name="T5"/>
                <a:gd fmla="*/ 121 w 74" name="T6"/>
                <a:gd fmla="*/ 460 h 194" name="T7"/>
                <a:gd fmla="*/ 124 w 74" name="T8"/>
                <a:gd fmla="*/ 460 h 194" name="T9"/>
                <a:gd fmla="*/ 95 w 74" name="T10"/>
                <a:gd fmla="*/ 90 h 194"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94" w="74">
                  <a:moveTo>
                    <a:pt x="40" y="38"/>
                  </a:moveTo>
                  <a:cubicBezTo>
                    <a:pt x="49" y="22"/>
                    <a:pt x="61" y="9"/>
                    <a:pt x="74" y="0"/>
                  </a:cubicBezTo>
                  <a:cubicBezTo>
                    <a:pt x="31" y="10"/>
                    <a:pt x="0" y="31"/>
                    <a:pt x="1" y="101"/>
                  </a:cubicBezTo>
                  <a:cubicBezTo>
                    <a:pt x="1" y="133"/>
                    <a:pt x="23" y="167"/>
                    <a:pt x="51" y="194"/>
                  </a:cubicBezTo>
                  <a:cubicBezTo>
                    <a:pt x="52" y="194"/>
                    <a:pt x="52" y="194"/>
                    <a:pt x="52" y="194"/>
                  </a:cubicBezTo>
                  <a:cubicBezTo>
                    <a:pt x="29" y="143"/>
                    <a:pt x="17" y="77"/>
                    <a:pt x="40" y="38"/>
                  </a:cubicBezTo>
                  <a:close/>
                </a:path>
              </a:pathLst>
            </a:custGeom>
            <a:solidFill>
              <a:srgbClr val="94C01F"/>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997" name="Freeform 36"/>
            <p:cNvSpPr/>
            <p:nvPr/>
          </p:nvSpPr>
          <p:spPr bwMode="auto">
            <a:xfrm>
              <a:off x="4693" y="716"/>
              <a:ext cx="505" cy="613"/>
            </a:xfrm>
            <a:custGeom>
              <a:gdLst>
                <a:gd fmla="*/ 469 w 213" name="T0"/>
                <a:gd fmla="*/ 196 h 259" name="T1"/>
                <a:gd fmla="*/ 337 w 213" name="T2"/>
                <a:gd fmla="*/ 38 h 259" name="T3"/>
                <a:gd fmla="*/ 59 w 213" name="T4"/>
                <a:gd fmla="*/ 99 h 259" name="T5"/>
                <a:gd fmla="*/ 14 w 213" name="T6"/>
                <a:gd fmla="*/ 355 h 259" name="T7"/>
                <a:gd fmla="*/ 92 w 213" name="T8"/>
                <a:gd fmla="*/ 518 h 259" name="T9"/>
                <a:gd fmla="*/ 408 w 213" name="T10"/>
                <a:gd fmla="*/ 450 h 259" name="T11"/>
                <a:gd fmla="*/ 500 w 213" name="T12"/>
                <a:gd fmla="*/ 246 h 259" name="T13"/>
                <a:gd fmla="*/ 505 w 213" name="T14"/>
                <a:gd fmla="*/ 234 h 259" name="T15"/>
                <a:gd fmla="*/ 503 w 213" name="T16"/>
                <a:gd fmla="*/ 232 h 259" name="T17"/>
                <a:gd fmla="*/ 469 w 213" name="T18"/>
                <a:gd fmla="*/ 196 h 259"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259" w="213">
                  <a:moveTo>
                    <a:pt x="198" y="83"/>
                  </a:moveTo>
                  <a:cubicBezTo>
                    <a:pt x="173" y="54"/>
                    <a:pt x="145" y="23"/>
                    <a:pt x="142" y="16"/>
                  </a:cubicBezTo>
                  <a:cubicBezTo>
                    <a:pt x="99" y="0"/>
                    <a:pt x="47" y="3"/>
                    <a:pt x="25" y="42"/>
                  </a:cubicBezTo>
                  <a:cubicBezTo>
                    <a:pt x="6" y="75"/>
                    <a:pt x="0" y="114"/>
                    <a:pt x="6" y="150"/>
                  </a:cubicBezTo>
                  <a:cubicBezTo>
                    <a:pt x="10" y="177"/>
                    <a:pt x="22" y="201"/>
                    <a:pt x="39" y="219"/>
                  </a:cubicBezTo>
                  <a:cubicBezTo>
                    <a:pt x="80" y="259"/>
                    <a:pt x="139" y="247"/>
                    <a:pt x="172" y="190"/>
                  </a:cubicBezTo>
                  <a:cubicBezTo>
                    <a:pt x="190" y="159"/>
                    <a:pt x="207" y="130"/>
                    <a:pt x="211" y="104"/>
                  </a:cubicBezTo>
                  <a:cubicBezTo>
                    <a:pt x="212" y="103"/>
                    <a:pt x="213" y="101"/>
                    <a:pt x="213" y="99"/>
                  </a:cubicBezTo>
                  <a:cubicBezTo>
                    <a:pt x="213" y="99"/>
                    <a:pt x="212" y="98"/>
                    <a:pt x="212" y="98"/>
                  </a:cubicBezTo>
                  <a:cubicBezTo>
                    <a:pt x="207" y="93"/>
                    <a:pt x="203" y="88"/>
                    <a:pt x="198" y="83"/>
                  </a:cubicBezTo>
                  <a:close/>
                </a:path>
              </a:pathLst>
            </a:custGeom>
            <a:solidFill>
              <a:srgbClr val="9FC635"/>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998" name="Freeform 37"/>
            <p:cNvSpPr/>
            <p:nvPr/>
          </p:nvSpPr>
          <p:spPr bwMode="auto">
            <a:xfrm>
              <a:off x="4950" y="241"/>
              <a:ext cx="481" cy="667"/>
            </a:xfrm>
            <a:custGeom>
              <a:gdLst>
                <a:gd fmla="*/ 54 w 203" name="T0"/>
                <a:gd fmla="*/ 140 h 282" name="T1"/>
                <a:gd fmla="*/ 83 w 203" name="T2"/>
                <a:gd fmla="*/ 509 h 282" name="T3"/>
                <a:gd fmla="*/ 171 w 203" name="T4"/>
                <a:gd fmla="*/ 579 h 282" name="T5"/>
                <a:gd fmla="*/ 227 w 203" name="T6"/>
                <a:gd fmla="*/ 629 h 282" name="T7"/>
                <a:gd fmla="*/ 235 w 203" name="T8"/>
                <a:gd fmla="*/ 636 h 282" name="T9"/>
                <a:gd fmla="*/ 268 w 203" name="T10"/>
                <a:gd fmla="*/ 667 h 282" name="T11"/>
                <a:gd fmla="*/ 403 w 203" name="T12"/>
                <a:gd fmla="*/ 490 h 282" name="T13"/>
                <a:gd fmla="*/ 370 w 203" name="T14"/>
                <a:gd fmla="*/ 71 h 282" name="T15"/>
                <a:gd fmla="*/ 135 w 203" name="T16"/>
                <a:gd fmla="*/ 50 h 282" name="T17"/>
                <a:gd fmla="*/ 54 w 203" name="T18"/>
                <a:gd fmla="*/ 140 h 282"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282" w="203">
                  <a:moveTo>
                    <a:pt x="23" y="59"/>
                  </a:moveTo>
                  <a:cubicBezTo>
                    <a:pt x="0" y="98"/>
                    <a:pt x="12" y="164"/>
                    <a:pt x="35" y="215"/>
                  </a:cubicBezTo>
                  <a:cubicBezTo>
                    <a:pt x="38" y="215"/>
                    <a:pt x="55" y="231"/>
                    <a:pt x="72" y="245"/>
                  </a:cubicBezTo>
                  <a:cubicBezTo>
                    <a:pt x="79" y="252"/>
                    <a:pt x="87" y="259"/>
                    <a:pt x="96" y="266"/>
                  </a:cubicBezTo>
                  <a:cubicBezTo>
                    <a:pt x="97" y="267"/>
                    <a:pt x="98" y="268"/>
                    <a:pt x="99" y="269"/>
                  </a:cubicBezTo>
                  <a:cubicBezTo>
                    <a:pt x="104" y="273"/>
                    <a:pt x="109" y="277"/>
                    <a:pt x="113" y="282"/>
                  </a:cubicBezTo>
                  <a:cubicBezTo>
                    <a:pt x="133" y="272"/>
                    <a:pt x="151" y="241"/>
                    <a:pt x="170" y="207"/>
                  </a:cubicBezTo>
                  <a:cubicBezTo>
                    <a:pt x="203" y="150"/>
                    <a:pt x="197" y="71"/>
                    <a:pt x="156" y="30"/>
                  </a:cubicBezTo>
                  <a:cubicBezTo>
                    <a:pt x="127" y="1"/>
                    <a:pt x="89" y="0"/>
                    <a:pt x="57" y="21"/>
                  </a:cubicBezTo>
                  <a:cubicBezTo>
                    <a:pt x="44" y="30"/>
                    <a:pt x="32" y="43"/>
                    <a:pt x="23" y="59"/>
                  </a:cubicBezTo>
                  <a:close/>
                </a:path>
              </a:pathLst>
            </a:custGeom>
            <a:solidFill>
              <a:srgbClr val="9FC635"/>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999" name="Freeform 38"/>
            <p:cNvSpPr/>
            <p:nvPr/>
          </p:nvSpPr>
          <p:spPr bwMode="auto">
            <a:xfrm>
              <a:off x="5030" y="750"/>
              <a:ext cx="903" cy="927"/>
            </a:xfrm>
            <a:custGeom>
              <a:gdLst>
                <a:gd fmla="*/ 903 w 381" name="T0"/>
                <a:gd fmla="*/ 818 h 392" name="T1"/>
                <a:gd fmla="*/ 884 w 381" name="T2"/>
                <a:gd fmla="*/ 802 h 392" name="T3"/>
                <a:gd fmla="*/ 187 w 381" name="T4"/>
                <a:gd fmla="*/ 158 h 392" name="T5"/>
                <a:gd fmla="*/ 154 w 381" name="T6"/>
                <a:gd fmla="*/ 128 h 392" name="T7"/>
                <a:gd fmla="*/ 147 w 381" name="T8"/>
                <a:gd fmla="*/ 121 h 392" name="T9"/>
                <a:gd fmla="*/ 90 w 381" name="T10"/>
                <a:gd fmla="*/ 71 h 392" name="T11"/>
                <a:gd fmla="*/ 2 w 381" name="T12"/>
                <a:gd fmla="*/ 0 h 392" name="T13"/>
                <a:gd fmla="*/ 0 w 381" name="T14"/>
                <a:gd fmla="*/ 0 h 392" name="T15"/>
                <a:gd fmla="*/ 0 w 381" name="T16"/>
                <a:gd fmla="*/ 0 h 392" name="T17"/>
                <a:gd fmla="*/ 0 w 381" name="T18"/>
                <a:gd fmla="*/ 0 h 392" name="T19"/>
                <a:gd fmla="*/ 0 w 381" name="T20"/>
                <a:gd fmla="*/ 5 h 392" name="T21"/>
                <a:gd fmla="*/ 133 w 381" name="T22"/>
                <a:gd fmla="*/ 163 h 392" name="T23"/>
                <a:gd fmla="*/ 166 w 381" name="T24"/>
                <a:gd fmla="*/ 199 h 392" name="T25"/>
                <a:gd fmla="*/ 168 w 381" name="T26"/>
                <a:gd fmla="*/ 201 h 392" name="T27"/>
                <a:gd fmla="*/ 822 w 381" name="T28"/>
                <a:gd fmla="*/ 908 h 392" name="T29"/>
                <a:gd fmla="*/ 839 w 381" name="T30"/>
                <a:gd fmla="*/ 927 h 392" name="T31"/>
                <a:gd fmla="*/ 848 w 381" name="T32"/>
                <a:gd fmla="*/ 925 h 392" name="T33"/>
                <a:gd fmla="*/ 884 w 381" name="T34"/>
                <a:gd fmla="*/ 889 h 392" name="T35"/>
                <a:gd fmla="*/ 903 w 381" name="T36"/>
                <a:gd fmla="*/ 830 h 392" name="T37"/>
                <a:gd fmla="*/ 903 w 381" name="T38"/>
                <a:gd fmla="*/ 818 h 392"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b="b" l="0" r="r" t="0"/>
              <a:pathLst>
                <a:path h="392" w="381">
                  <a:moveTo>
                    <a:pt x="381" y="346"/>
                  </a:moveTo>
                  <a:cubicBezTo>
                    <a:pt x="381" y="346"/>
                    <a:pt x="378" y="343"/>
                    <a:pt x="373" y="339"/>
                  </a:cubicBezTo>
                  <a:cubicBezTo>
                    <a:pt x="336" y="304"/>
                    <a:pt x="177" y="154"/>
                    <a:pt x="79" y="67"/>
                  </a:cubicBezTo>
                  <a:cubicBezTo>
                    <a:pt x="75" y="62"/>
                    <a:pt x="70" y="58"/>
                    <a:pt x="65" y="54"/>
                  </a:cubicBezTo>
                  <a:cubicBezTo>
                    <a:pt x="64" y="53"/>
                    <a:pt x="63" y="52"/>
                    <a:pt x="62" y="51"/>
                  </a:cubicBezTo>
                  <a:cubicBezTo>
                    <a:pt x="53" y="44"/>
                    <a:pt x="45" y="37"/>
                    <a:pt x="38" y="30"/>
                  </a:cubicBezTo>
                  <a:cubicBezTo>
                    <a:pt x="21" y="16"/>
                    <a:pt x="4" y="0"/>
                    <a:pt x="1" y="0"/>
                  </a:cubicBezTo>
                  <a:cubicBezTo>
                    <a:pt x="0" y="0"/>
                    <a:pt x="0" y="0"/>
                    <a:pt x="0" y="0"/>
                  </a:cubicBezTo>
                  <a:cubicBezTo>
                    <a:pt x="0" y="0"/>
                    <a:pt x="0" y="0"/>
                    <a:pt x="0" y="0"/>
                  </a:cubicBezTo>
                  <a:cubicBezTo>
                    <a:pt x="0" y="0"/>
                    <a:pt x="0" y="0"/>
                    <a:pt x="0" y="0"/>
                  </a:cubicBezTo>
                  <a:cubicBezTo>
                    <a:pt x="0" y="1"/>
                    <a:pt x="0" y="1"/>
                    <a:pt x="0" y="2"/>
                  </a:cubicBezTo>
                  <a:cubicBezTo>
                    <a:pt x="3" y="9"/>
                    <a:pt x="31" y="40"/>
                    <a:pt x="56" y="69"/>
                  </a:cubicBezTo>
                  <a:cubicBezTo>
                    <a:pt x="61" y="74"/>
                    <a:pt x="65" y="79"/>
                    <a:pt x="70" y="84"/>
                  </a:cubicBezTo>
                  <a:cubicBezTo>
                    <a:pt x="70" y="84"/>
                    <a:pt x="71" y="85"/>
                    <a:pt x="71" y="85"/>
                  </a:cubicBezTo>
                  <a:cubicBezTo>
                    <a:pt x="161" y="186"/>
                    <a:pt x="312" y="347"/>
                    <a:pt x="347" y="384"/>
                  </a:cubicBezTo>
                  <a:cubicBezTo>
                    <a:pt x="352" y="389"/>
                    <a:pt x="354" y="392"/>
                    <a:pt x="354" y="392"/>
                  </a:cubicBezTo>
                  <a:cubicBezTo>
                    <a:pt x="354" y="392"/>
                    <a:pt x="356" y="392"/>
                    <a:pt x="358" y="391"/>
                  </a:cubicBezTo>
                  <a:cubicBezTo>
                    <a:pt x="361" y="390"/>
                    <a:pt x="367" y="386"/>
                    <a:pt x="373" y="376"/>
                  </a:cubicBezTo>
                  <a:cubicBezTo>
                    <a:pt x="379" y="365"/>
                    <a:pt x="381" y="356"/>
                    <a:pt x="381" y="351"/>
                  </a:cubicBezTo>
                  <a:cubicBezTo>
                    <a:pt x="381" y="348"/>
                    <a:pt x="381" y="346"/>
                    <a:pt x="381" y="346"/>
                  </a:cubicBezTo>
                  <a:close/>
                </a:path>
              </a:pathLst>
            </a:custGeom>
            <a:solidFill>
              <a:srgbClr val="A9CD4C"/>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1000" name="Freeform 39"/>
            <p:cNvSpPr/>
            <p:nvPr/>
          </p:nvSpPr>
          <p:spPr bwMode="auto">
            <a:xfrm>
              <a:off x="4516" y="2215"/>
              <a:ext cx="1979" cy="1578"/>
            </a:xfrm>
            <a:custGeom>
              <a:gdLst>
                <a:gd fmla="*/ 1974 w 835" name="T0"/>
                <a:gd fmla="*/ 0 h 667" name="T1"/>
                <a:gd fmla="*/ 1934 w 835" name="T2"/>
                <a:gd fmla="*/ 24 h 667" name="T3"/>
                <a:gd fmla="*/ 1844 w 835" name="T4"/>
                <a:gd fmla="*/ 80 h 667" name="T5"/>
                <a:gd fmla="*/ 1797 w 835" name="T6"/>
                <a:gd fmla="*/ 111 h 667" name="T7"/>
                <a:gd fmla="*/ 1775 w 835" name="T8"/>
                <a:gd fmla="*/ 130 h 667" name="T9"/>
                <a:gd fmla="*/ 1661 w 835" name="T10"/>
                <a:gd fmla="*/ 76 h 667" name="T11"/>
                <a:gd fmla="*/ 1292 w 835" name="T12"/>
                <a:gd fmla="*/ 348 h 667" name="T13"/>
                <a:gd fmla="*/ 1313 w 835" name="T14"/>
                <a:gd fmla="*/ 402 h 667" name="T15"/>
                <a:gd fmla="*/ 668 w 835" name="T16"/>
                <a:gd fmla="*/ 923 h 667" name="T17"/>
                <a:gd fmla="*/ 491 w 835" name="T18"/>
                <a:gd fmla="*/ 741 h 667" name="T19"/>
                <a:gd fmla="*/ 201 w 835" name="T20"/>
                <a:gd fmla="*/ 627 h 667" name="T21"/>
                <a:gd fmla="*/ 73 w 835" name="T22"/>
                <a:gd fmla="*/ 662 h 667" name="T23"/>
                <a:gd fmla="*/ 50 w 835" name="T24"/>
                <a:gd fmla="*/ 892 h 667" name="T25"/>
                <a:gd fmla="*/ 289 w 835" name="T26"/>
                <a:gd fmla="*/ 1128 h 667" name="T27"/>
                <a:gd fmla="*/ 337 w 835" name="T28"/>
                <a:gd fmla="*/ 1136 h 667" name="T29"/>
                <a:gd fmla="*/ 510 w 835" name="T30"/>
                <a:gd fmla="*/ 1069 h 667" name="T31"/>
                <a:gd fmla="*/ 510 w 835" name="T32"/>
                <a:gd fmla="*/ 1069 h 667" name="T33"/>
                <a:gd fmla="*/ 512 w 835" name="T34"/>
                <a:gd fmla="*/ 1069 h 667" name="T35"/>
                <a:gd fmla="*/ 457 w 835" name="T36"/>
                <a:gd fmla="*/ 1356 h 667" name="T37"/>
                <a:gd fmla="*/ 723 w 835" name="T38"/>
                <a:gd fmla="*/ 1578 h 667" name="T39"/>
                <a:gd fmla="*/ 732 w 835" name="T40"/>
                <a:gd fmla="*/ 1578 h 667" name="T41"/>
                <a:gd fmla="*/ 832 w 835" name="T42"/>
                <a:gd fmla="*/ 1476 h 667" name="T43"/>
                <a:gd fmla="*/ 867 w 835" name="T44"/>
                <a:gd fmla="*/ 1479 h 667" name="T45"/>
                <a:gd fmla="*/ 995 w 835" name="T46"/>
                <a:gd fmla="*/ 1443 h 667" name="T47"/>
                <a:gd fmla="*/ 927 w 835" name="T48"/>
                <a:gd fmla="*/ 1110 h 667" name="T49"/>
                <a:gd fmla="*/ 723 w 835" name="T50"/>
                <a:gd fmla="*/ 963 h 667" name="T51"/>
                <a:gd fmla="*/ 713 w 835" name="T52"/>
                <a:gd fmla="*/ 956 h 667" name="T53"/>
                <a:gd fmla="*/ 1422 w 835" name="T54"/>
                <a:gd fmla="*/ 492 h 667" name="T55"/>
                <a:gd fmla="*/ 1479 w 835" name="T56"/>
                <a:gd fmla="*/ 516 h 667" name="T57"/>
                <a:gd fmla="*/ 1488 w 835" name="T58"/>
                <a:gd fmla="*/ 513 h 667" name="T59"/>
                <a:gd fmla="*/ 1488 w 835" name="T60"/>
                <a:gd fmla="*/ 513 h 667" name="T61"/>
                <a:gd fmla="*/ 1858 w 835" name="T62"/>
                <a:gd fmla="*/ 244 h 667" name="T63"/>
                <a:gd fmla="*/ 1799 w 835" name="T64"/>
                <a:gd fmla="*/ 149 h 667" name="T65"/>
                <a:gd fmla="*/ 1825 w 835" name="T66"/>
                <a:gd fmla="*/ 135 h 667" name="T67"/>
                <a:gd fmla="*/ 1865 w 835" name="T68"/>
                <a:gd fmla="*/ 99 h 667" name="T69"/>
                <a:gd fmla="*/ 1943 w 835" name="T70"/>
                <a:gd fmla="*/ 33 h 667" name="T71"/>
                <a:gd fmla="*/ 1979 w 835" name="T72"/>
                <a:gd fmla="*/ 2 h 667" name="T73"/>
                <a:gd fmla="*/ 1977 w 835" name="T74"/>
                <a:gd fmla="*/ 0 h 667" name="T75"/>
                <a:gd fmla="*/ 1977 w 835" name="T76"/>
                <a:gd fmla="*/ 2 h 667" name="T77"/>
                <a:gd fmla="*/ 1974 w 835" name="T78"/>
                <a:gd fmla="*/ 0 h 667"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b="b" l="0" r="r" t="0"/>
              <a:pathLst>
                <a:path h="667" w="835">
                  <a:moveTo>
                    <a:pt x="833" y="0"/>
                  </a:moveTo>
                  <a:cubicBezTo>
                    <a:pt x="832" y="1"/>
                    <a:pt x="826" y="5"/>
                    <a:pt x="816" y="10"/>
                  </a:cubicBezTo>
                  <a:cubicBezTo>
                    <a:pt x="806" y="17"/>
                    <a:pt x="792" y="25"/>
                    <a:pt x="778" y="34"/>
                  </a:cubicBezTo>
                  <a:cubicBezTo>
                    <a:pt x="772" y="38"/>
                    <a:pt x="764" y="42"/>
                    <a:pt x="758" y="47"/>
                  </a:cubicBezTo>
                  <a:cubicBezTo>
                    <a:pt x="755" y="49"/>
                    <a:pt x="752" y="52"/>
                    <a:pt x="749" y="55"/>
                  </a:cubicBezTo>
                  <a:cubicBezTo>
                    <a:pt x="723" y="35"/>
                    <a:pt x="701" y="32"/>
                    <a:pt x="701" y="32"/>
                  </a:cubicBezTo>
                  <a:cubicBezTo>
                    <a:pt x="545" y="147"/>
                    <a:pt x="545" y="147"/>
                    <a:pt x="545" y="147"/>
                  </a:cubicBezTo>
                  <a:cubicBezTo>
                    <a:pt x="541" y="150"/>
                    <a:pt x="545" y="158"/>
                    <a:pt x="554" y="170"/>
                  </a:cubicBezTo>
                  <a:cubicBezTo>
                    <a:pt x="519" y="197"/>
                    <a:pt x="370" y="316"/>
                    <a:pt x="282" y="390"/>
                  </a:cubicBezTo>
                  <a:cubicBezTo>
                    <a:pt x="272" y="368"/>
                    <a:pt x="241" y="342"/>
                    <a:pt x="207" y="313"/>
                  </a:cubicBezTo>
                  <a:cubicBezTo>
                    <a:pt x="170" y="282"/>
                    <a:pt x="124" y="265"/>
                    <a:pt x="85" y="265"/>
                  </a:cubicBezTo>
                  <a:cubicBezTo>
                    <a:pt x="64" y="265"/>
                    <a:pt x="45" y="270"/>
                    <a:pt x="31" y="280"/>
                  </a:cubicBezTo>
                  <a:cubicBezTo>
                    <a:pt x="2" y="302"/>
                    <a:pt x="0" y="340"/>
                    <a:pt x="21" y="377"/>
                  </a:cubicBezTo>
                  <a:cubicBezTo>
                    <a:pt x="31" y="422"/>
                    <a:pt x="52" y="459"/>
                    <a:pt x="122" y="477"/>
                  </a:cubicBezTo>
                  <a:cubicBezTo>
                    <a:pt x="129" y="479"/>
                    <a:pt x="135" y="480"/>
                    <a:pt x="142" y="480"/>
                  </a:cubicBezTo>
                  <a:cubicBezTo>
                    <a:pt x="168" y="480"/>
                    <a:pt x="194" y="468"/>
                    <a:pt x="215" y="452"/>
                  </a:cubicBezTo>
                  <a:cubicBezTo>
                    <a:pt x="215" y="452"/>
                    <a:pt x="215" y="452"/>
                    <a:pt x="215" y="452"/>
                  </a:cubicBezTo>
                  <a:cubicBezTo>
                    <a:pt x="216" y="452"/>
                    <a:pt x="216" y="452"/>
                    <a:pt x="216" y="452"/>
                  </a:cubicBezTo>
                  <a:cubicBezTo>
                    <a:pt x="193" y="487"/>
                    <a:pt x="179" y="533"/>
                    <a:pt x="193" y="573"/>
                  </a:cubicBezTo>
                  <a:cubicBezTo>
                    <a:pt x="220" y="648"/>
                    <a:pt x="259" y="663"/>
                    <a:pt x="305" y="667"/>
                  </a:cubicBezTo>
                  <a:cubicBezTo>
                    <a:pt x="307" y="667"/>
                    <a:pt x="308" y="667"/>
                    <a:pt x="309" y="667"/>
                  </a:cubicBezTo>
                  <a:cubicBezTo>
                    <a:pt x="332" y="667"/>
                    <a:pt x="347" y="651"/>
                    <a:pt x="351" y="624"/>
                  </a:cubicBezTo>
                  <a:cubicBezTo>
                    <a:pt x="356" y="625"/>
                    <a:pt x="361" y="625"/>
                    <a:pt x="366" y="625"/>
                  </a:cubicBezTo>
                  <a:cubicBezTo>
                    <a:pt x="387" y="625"/>
                    <a:pt x="406" y="620"/>
                    <a:pt x="420" y="610"/>
                  </a:cubicBezTo>
                  <a:cubicBezTo>
                    <a:pt x="461" y="580"/>
                    <a:pt x="448" y="517"/>
                    <a:pt x="391" y="469"/>
                  </a:cubicBezTo>
                  <a:cubicBezTo>
                    <a:pt x="360" y="442"/>
                    <a:pt x="331" y="418"/>
                    <a:pt x="305" y="407"/>
                  </a:cubicBezTo>
                  <a:cubicBezTo>
                    <a:pt x="304" y="406"/>
                    <a:pt x="302" y="405"/>
                    <a:pt x="301" y="404"/>
                  </a:cubicBezTo>
                  <a:cubicBezTo>
                    <a:pt x="401" y="340"/>
                    <a:pt x="562" y="233"/>
                    <a:pt x="600" y="208"/>
                  </a:cubicBezTo>
                  <a:cubicBezTo>
                    <a:pt x="610" y="214"/>
                    <a:pt x="619" y="218"/>
                    <a:pt x="624" y="218"/>
                  </a:cubicBezTo>
                  <a:cubicBezTo>
                    <a:pt x="626" y="218"/>
                    <a:pt x="627" y="218"/>
                    <a:pt x="628" y="217"/>
                  </a:cubicBezTo>
                  <a:cubicBezTo>
                    <a:pt x="628" y="217"/>
                    <a:pt x="628" y="217"/>
                    <a:pt x="628" y="217"/>
                  </a:cubicBezTo>
                  <a:cubicBezTo>
                    <a:pt x="784" y="103"/>
                    <a:pt x="784" y="103"/>
                    <a:pt x="784" y="103"/>
                  </a:cubicBezTo>
                  <a:cubicBezTo>
                    <a:pt x="784" y="103"/>
                    <a:pt x="782" y="85"/>
                    <a:pt x="759" y="63"/>
                  </a:cubicBezTo>
                  <a:cubicBezTo>
                    <a:pt x="763" y="61"/>
                    <a:pt x="766" y="59"/>
                    <a:pt x="770" y="57"/>
                  </a:cubicBezTo>
                  <a:cubicBezTo>
                    <a:pt x="776" y="52"/>
                    <a:pt x="781" y="47"/>
                    <a:pt x="787" y="42"/>
                  </a:cubicBezTo>
                  <a:cubicBezTo>
                    <a:pt x="799" y="31"/>
                    <a:pt x="811" y="21"/>
                    <a:pt x="820" y="14"/>
                  </a:cubicBezTo>
                  <a:cubicBezTo>
                    <a:pt x="829" y="6"/>
                    <a:pt x="835" y="1"/>
                    <a:pt x="835" y="1"/>
                  </a:cubicBezTo>
                  <a:cubicBezTo>
                    <a:pt x="834" y="0"/>
                    <a:pt x="834" y="0"/>
                    <a:pt x="834" y="0"/>
                  </a:cubicBezTo>
                  <a:cubicBezTo>
                    <a:pt x="834" y="1"/>
                    <a:pt x="834" y="1"/>
                    <a:pt x="834" y="1"/>
                  </a:cubicBezTo>
                  <a:cubicBezTo>
                    <a:pt x="834" y="1"/>
                    <a:pt x="834" y="0"/>
                    <a:pt x="833" y="0"/>
                  </a:cubicBezTo>
                </a:path>
              </a:pathLst>
            </a:custGeom>
            <a:solidFill>
              <a:srgbClr val="E7E6E6"/>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1001" name="Freeform 40"/>
            <p:cNvSpPr/>
            <p:nvPr/>
          </p:nvSpPr>
          <p:spPr bwMode="auto">
            <a:xfrm>
              <a:off x="6491" y="2215"/>
              <a:ext cx="2" cy="2"/>
            </a:xfrm>
            <a:custGeom>
              <a:gdLst>
                <a:gd fmla="*/ 2 w 1" name="T0"/>
                <a:gd fmla="*/ 0 h 1" name="T1"/>
                <a:gd fmla="*/ 0 w 1" name="T2"/>
                <a:gd fmla="*/ 0 h 1" name="T3"/>
                <a:gd fmla="*/ 2 w 1" name="T4"/>
                <a:gd fmla="*/ 2 h 1" name="T5"/>
                <a:gd fmla="*/ 2 w 1" name="T6"/>
                <a:gd fmla="*/ 0 h 1" name="T7"/>
                <a:gd fmla="*/ 2 w 1" name="T8"/>
                <a:gd fmla="*/ 0 h 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 w="1">
                  <a:moveTo>
                    <a:pt x="1" y="0"/>
                  </a:moveTo>
                  <a:cubicBezTo>
                    <a:pt x="1" y="0"/>
                    <a:pt x="1" y="0"/>
                    <a:pt x="0" y="0"/>
                  </a:cubicBezTo>
                  <a:cubicBezTo>
                    <a:pt x="1" y="0"/>
                    <a:pt x="1" y="1"/>
                    <a:pt x="1" y="1"/>
                  </a:cubicBezTo>
                  <a:cubicBezTo>
                    <a:pt x="1" y="0"/>
                    <a:pt x="1" y="0"/>
                    <a:pt x="1" y="0"/>
                  </a:cubicBezTo>
                  <a:cubicBezTo>
                    <a:pt x="1" y="0"/>
                    <a:pt x="1" y="0"/>
                    <a:pt x="1" y="0"/>
                  </a:cubicBezTo>
                </a:path>
              </a:pathLst>
            </a:custGeom>
            <a:solidFill>
              <a:srgbClr val="7B7B7B"/>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grpSp>
      <p:sp>
        <p:nvSpPr>
          <p:cNvPr id="1002" name="Content Placeholder 2"/>
          <p:cNvSpPr txBox="1"/>
          <p:nvPr/>
        </p:nvSpPr>
        <p:spPr bwMode="auto">
          <a:xfrm>
            <a:off x="-21432" y="1950244"/>
            <a:ext cx="2025254" cy="67746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9" lIns="68528" rIns="68528" tIns="34289"/>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algn="r" fontAlgn="base">
              <a:lnSpc>
                <a:spcPct val="100000"/>
              </a:lnSpc>
              <a:spcBef>
                <a:spcPct val="20000"/>
              </a:spcBef>
              <a:spcAft>
                <a:spcPct val="0"/>
              </a:spcAft>
              <a:buNone/>
            </a:pPr>
            <a:r>
              <a:rPr altLang="zh-CN" b="1" kern="0" lang="id-ID" sz="1100">
                <a:solidFill>
                  <a:srgbClr val="A6A6A6"/>
                </a:solidFill>
              </a:rPr>
              <a:t>Development Code</a:t>
            </a:r>
            <a:br>
              <a:rPr altLang="zh-CN" b="1" kern="0" lang="id-ID" sz="1100">
                <a:solidFill>
                  <a:srgbClr val="A6A6A6"/>
                </a:solidFill>
              </a:rPr>
            </a:br>
            <a:r>
              <a:rPr altLang="zh-CN" b="1" kern="0" lang="id-ID" sz="1100">
                <a:solidFill>
                  <a:srgbClr val="A6A6A6"/>
                </a:solidFill>
              </a:rPr>
              <a:t>Lorem ipsum dolor sit amet, consectetur adipiscing elit. Curabitur elementum posuere pretium. </a:t>
            </a:r>
          </a:p>
        </p:txBody>
      </p:sp>
      <p:grpSp>
        <p:nvGrpSpPr>
          <p:cNvPr id="1003" name="Group 4"/>
          <p:cNvGrpSpPr>
            <a:grpSpLocks noChangeAspect="1"/>
          </p:cNvGrpSpPr>
          <p:nvPr/>
        </p:nvGrpSpPr>
        <p:grpSpPr>
          <a:xfrm flipH="1">
            <a:off x="6096001" y="1156133"/>
            <a:ext cx="1549004" cy="2783681"/>
            <a:chOff x="2842" y="375"/>
            <a:chExt cx="1979" cy="3555"/>
          </a:xfrm>
        </p:grpSpPr>
        <p:sp>
          <p:nvSpPr>
            <p:cNvPr id="1004" name="Freeform 5"/>
            <p:cNvSpPr/>
            <p:nvPr/>
          </p:nvSpPr>
          <p:spPr bwMode="auto">
            <a:xfrm>
              <a:off x="4622" y="2148"/>
              <a:ext cx="199" cy="204"/>
            </a:xfrm>
            <a:custGeom>
              <a:gdLst>
                <a:gd fmla="*/ 163 w 84" name="T0"/>
                <a:gd fmla="*/ 159 h 86" name="T1"/>
                <a:gd fmla="*/ 83 w 84" name="T2"/>
                <a:gd fmla="*/ 71 h 86" name="T3"/>
                <a:gd fmla="*/ 40 w 84" name="T4"/>
                <a:gd fmla="*/ 21 h 86" name="T5"/>
                <a:gd fmla="*/ 14 w 84" name="T6"/>
                <a:gd fmla="*/ 0 h 86" name="T7"/>
                <a:gd fmla="*/ 9 w 84" name="T8"/>
                <a:gd fmla="*/ 12 h 86" name="T9"/>
                <a:gd fmla="*/ 0 w 84" name="T10"/>
                <a:gd fmla="*/ 24 h 86" name="T11"/>
                <a:gd fmla="*/ 24 w 84" name="T12"/>
                <a:gd fmla="*/ 50 h 86" name="T13"/>
                <a:gd fmla="*/ 71 w 84" name="T14"/>
                <a:gd fmla="*/ 90 h 86" name="T15"/>
                <a:gd fmla="*/ 156 w 84" name="T16"/>
                <a:gd fmla="*/ 168 h 86" name="T17"/>
                <a:gd fmla="*/ 197 w 84" name="T18"/>
                <a:gd fmla="*/ 204 h 86" name="T19"/>
                <a:gd fmla="*/ 199 w 84" name="T20"/>
                <a:gd fmla="*/ 202 h 86" name="T21"/>
                <a:gd fmla="*/ 163 w 84" name="T22"/>
                <a:gd fmla="*/ 159 h 8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b" l="0" r="r" t="0"/>
              <a:pathLst>
                <a:path h="86" w="84">
                  <a:moveTo>
                    <a:pt x="69" y="67"/>
                  </a:moveTo>
                  <a:cubicBezTo>
                    <a:pt x="60" y="57"/>
                    <a:pt x="47" y="43"/>
                    <a:pt x="35" y="30"/>
                  </a:cubicBezTo>
                  <a:cubicBezTo>
                    <a:pt x="29" y="23"/>
                    <a:pt x="23" y="16"/>
                    <a:pt x="17" y="9"/>
                  </a:cubicBezTo>
                  <a:cubicBezTo>
                    <a:pt x="13" y="6"/>
                    <a:pt x="10" y="3"/>
                    <a:pt x="6" y="0"/>
                  </a:cubicBezTo>
                  <a:cubicBezTo>
                    <a:pt x="6" y="2"/>
                    <a:pt x="5" y="3"/>
                    <a:pt x="4" y="5"/>
                  </a:cubicBezTo>
                  <a:cubicBezTo>
                    <a:pt x="3" y="7"/>
                    <a:pt x="1" y="9"/>
                    <a:pt x="0" y="10"/>
                  </a:cubicBezTo>
                  <a:cubicBezTo>
                    <a:pt x="3" y="14"/>
                    <a:pt x="7" y="17"/>
                    <a:pt x="10" y="21"/>
                  </a:cubicBezTo>
                  <a:cubicBezTo>
                    <a:pt x="16" y="27"/>
                    <a:pt x="23" y="32"/>
                    <a:pt x="30" y="38"/>
                  </a:cubicBezTo>
                  <a:cubicBezTo>
                    <a:pt x="43" y="50"/>
                    <a:pt x="56" y="63"/>
                    <a:pt x="66" y="71"/>
                  </a:cubicBezTo>
                  <a:cubicBezTo>
                    <a:pt x="76" y="80"/>
                    <a:pt x="83" y="86"/>
                    <a:pt x="83" y="86"/>
                  </a:cubicBezTo>
                  <a:cubicBezTo>
                    <a:pt x="84" y="85"/>
                    <a:pt x="84" y="85"/>
                    <a:pt x="84" y="85"/>
                  </a:cubicBezTo>
                  <a:cubicBezTo>
                    <a:pt x="84" y="85"/>
                    <a:pt x="78" y="78"/>
                    <a:pt x="69" y="67"/>
                  </a:cubicBezTo>
                </a:path>
              </a:pathLst>
            </a:custGeom>
            <a:solidFill>
              <a:srgbClr val="B1B1B1"/>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1005" name="Freeform 6"/>
            <p:cNvSpPr/>
            <p:nvPr/>
          </p:nvSpPr>
          <p:spPr bwMode="auto">
            <a:xfrm>
              <a:off x="4177" y="1665"/>
              <a:ext cx="490" cy="566"/>
            </a:xfrm>
            <a:custGeom>
              <a:gdLst>
                <a:gd fmla="*/ 483 w 207" name="T0"/>
                <a:gd fmla="*/ 369 h 239" name="T1"/>
                <a:gd fmla="*/ 114 w 207" name="T2"/>
                <a:gd fmla="*/ 0 h 239" name="T3"/>
                <a:gd fmla="*/ 83 w 207" name="T4"/>
                <a:gd fmla="*/ 126 h 239" name="T5"/>
                <a:gd fmla="*/ 0 w 207" name="T6"/>
                <a:gd fmla="*/ 197 h 239" name="T7"/>
                <a:gd fmla="*/ 369 w 207" name="T8"/>
                <a:gd fmla="*/ 566 h 239" name="T9"/>
                <a:gd fmla="*/ 445 w 207" name="T10"/>
                <a:gd fmla="*/ 507 h 239" name="T11"/>
                <a:gd fmla="*/ 454 w 207" name="T12"/>
                <a:gd fmla="*/ 495 h 239" name="T13"/>
                <a:gd fmla="*/ 459 w 207" name="T14"/>
                <a:gd fmla="*/ 483 h 239" name="T15"/>
                <a:gd fmla="*/ 483 w 207" name="T16"/>
                <a:gd fmla="*/ 369 h 239"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239" w="206">
                  <a:moveTo>
                    <a:pt x="204" y="156"/>
                  </a:moveTo>
                  <a:cubicBezTo>
                    <a:pt x="48" y="0"/>
                    <a:pt x="48" y="0"/>
                    <a:pt x="48" y="0"/>
                  </a:cubicBezTo>
                  <a:cubicBezTo>
                    <a:pt x="54" y="6"/>
                    <a:pt x="48" y="30"/>
                    <a:pt x="35" y="53"/>
                  </a:cubicBezTo>
                  <a:cubicBezTo>
                    <a:pt x="22" y="75"/>
                    <a:pt x="7" y="88"/>
                    <a:pt x="0" y="83"/>
                  </a:cubicBezTo>
                  <a:cubicBezTo>
                    <a:pt x="156" y="239"/>
                    <a:pt x="156" y="239"/>
                    <a:pt x="156" y="239"/>
                  </a:cubicBezTo>
                  <a:cubicBezTo>
                    <a:pt x="156" y="239"/>
                    <a:pt x="173" y="237"/>
                    <a:pt x="188" y="214"/>
                  </a:cubicBezTo>
                  <a:cubicBezTo>
                    <a:pt x="189" y="213"/>
                    <a:pt x="191" y="211"/>
                    <a:pt x="192" y="209"/>
                  </a:cubicBezTo>
                  <a:cubicBezTo>
                    <a:pt x="193" y="207"/>
                    <a:pt x="194" y="206"/>
                    <a:pt x="194" y="204"/>
                  </a:cubicBezTo>
                  <a:cubicBezTo>
                    <a:pt x="207" y="178"/>
                    <a:pt x="204" y="156"/>
                    <a:pt x="204" y="156"/>
                  </a:cubicBezTo>
                  <a:close/>
                </a:path>
              </a:pathLst>
            </a:custGeom>
            <a:solidFill>
              <a:srgbClr val="C5C5C5"/>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1006" name="Freeform 7"/>
            <p:cNvSpPr/>
            <p:nvPr/>
          </p:nvSpPr>
          <p:spPr bwMode="auto">
            <a:xfrm>
              <a:off x="4167" y="1656"/>
              <a:ext cx="137" cy="218"/>
            </a:xfrm>
            <a:custGeom>
              <a:gdLst>
                <a:gd fmla="*/ 123 w 58" name="T0"/>
                <a:gd fmla="*/ 9 h 92" name="T1"/>
                <a:gd fmla="*/ 73 w 58" name="T2"/>
                <a:gd fmla="*/ 31 h 92" name="T3"/>
                <a:gd fmla="*/ 92 w 58" name="T4"/>
                <a:gd fmla="*/ 47 h 92" name="T5"/>
                <a:gd fmla="*/ 92 w 58" name="T6"/>
                <a:gd fmla="*/ 59 h 92" name="T7"/>
                <a:gd fmla="*/ 73 w 58" name="T8"/>
                <a:gd fmla="*/ 118 h 92" name="T9"/>
                <a:gd fmla="*/ 38 w 58" name="T10"/>
                <a:gd fmla="*/ 156 h 92" name="T11"/>
                <a:gd fmla="*/ 28 w 58" name="T12"/>
                <a:gd fmla="*/ 159 h 92" name="T13"/>
                <a:gd fmla="*/ 12 w 58" name="T14"/>
                <a:gd fmla="*/ 140 h 92" name="T15"/>
                <a:gd fmla="*/ 7 w 58" name="T16"/>
                <a:gd fmla="*/ 206 h 92" name="T17"/>
                <a:gd fmla="*/ 9 w 58" name="T18"/>
                <a:gd fmla="*/ 206 h 92" name="T19"/>
                <a:gd fmla="*/ 92 w 58" name="T20"/>
                <a:gd fmla="*/ 135 h 92" name="T21"/>
                <a:gd fmla="*/ 123 w 58" name="T22"/>
                <a:gd fmla="*/ 9 h 92"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b" l="0" r="r" t="0"/>
              <a:pathLst>
                <a:path h="92" w="57">
                  <a:moveTo>
                    <a:pt x="52" y="4"/>
                  </a:moveTo>
                  <a:cubicBezTo>
                    <a:pt x="48" y="0"/>
                    <a:pt x="40" y="4"/>
                    <a:pt x="31" y="13"/>
                  </a:cubicBezTo>
                  <a:cubicBezTo>
                    <a:pt x="36" y="18"/>
                    <a:pt x="39" y="20"/>
                    <a:pt x="39" y="20"/>
                  </a:cubicBezTo>
                  <a:cubicBezTo>
                    <a:pt x="39" y="20"/>
                    <a:pt x="39" y="22"/>
                    <a:pt x="39" y="25"/>
                  </a:cubicBezTo>
                  <a:cubicBezTo>
                    <a:pt x="39" y="31"/>
                    <a:pt x="37" y="40"/>
                    <a:pt x="31" y="50"/>
                  </a:cubicBezTo>
                  <a:cubicBezTo>
                    <a:pt x="25" y="61"/>
                    <a:pt x="19" y="64"/>
                    <a:pt x="16" y="66"/>
                  </a:cubicBezTo>
                  <a:cubicBezTo>
                    <a:pt x="14" y="67"/>
                    <a:pt x="12" y="67"/>
                    <a:pt x="12" y="67"/>
                  </a:cubicBezTo>
                  <a:cubicBezTo>
                    <a:pt x="12" y="67"/>
                    <a:pt x="10" y="64"/>
                    <a:pt x="5" y="59"/>
                  </a:cubicBezTo>
                  <a:cubicBezTo>
                    <a:pt x="0" y="72"/>
                    <a:pt x="0" y="83"/>
                    <a:pt x="3" y="87"/>
                  </a:cubicBezTo>
                  <a:cubicBezTo>
                    <a:pt x="4" y="87"/>
                    <a:pt x="4" y="87"/>
                    <a:pt x="4" y="87"/>
                  </a:cubicBezTo>
                  <a:cubicBezTo>
                    <a:pt x="11" y="92"/>
                    <a:pt x="26" y="79"/>
                    <a:pt x="39" y="57"/>
                  </a:cubicBezTo>
                  <a:cubicBezTo>
                    <a:pt x="52" y="34"/>
                    <a:pt x="58" y="10"/>
                    <a:pt x="52" y="4"/>
                  </a:cubicBezTo>
                  <a:close/>
                </a:path>
              </a:pathLst>
            </a:custGeom>
            <a:solidFill>
              <a:srgbClr val="B1B1B1"/>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1007" name="Freeform 8"/>
            <p:cNvSpPr/>
            <p:nvPr/>
          </p:nvSpPr>
          <p:spPr bwMode="auto">
            <a:xfrm>
              <a:off x="2883" y="799"/>
              <a:ext cx="474" cy="407"/>
            </a:xfrm>
            <a:custGeom>
              <a:gdLst>
                <a:gd fmla="*/ 197 w 200" name="T0"/>
                <a:gd fmla="*/ 154 h 172" name="T1"/>
                <a:gd fmla="*/ 474 w 200" name="T2"/>
                <a:gd fmla="*/ 90 h 172" name="T3"/>
                <a:gd fmla="*/ 474 w 200" name="T4"/>
                <a:gd fmla="*/ 88 h 172" name="T5"/>
                <a:gd fmla="*/ 173 w 200" name="T6"/>
                <a:gd fmla="*/ 33 h 172" name="T7"/>
                <a:gd fmla="*/ 21 w 200" name="T8"/>
                <a:gd fmla="*/ 298 h 172" name="T9"/>
                <a:gd fmla="*/ 152 w 200" name="T10"/>
                <a:gd fmla="*/ 407 h 172" name="T11"/>
                <a:gd fmla="*/ 197 w 200" name="T12"/>
                <a:gd fmla="*/ 154 h 172"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172" w="200">
                  <a:moveTo>
                    <a:pt x="83" y="65"/>
                  </a:moveTo>
                  <a:cubicBezTo>
                    <a:pt x="105" y="26"/>
                    <a:pt x="157" y="23"/>
                    <a:pt x="200" y="38"/>
                  </a:cubicBezTo>
                  <a:cubicBezTo>
                    <a:pt x="200" y="38"/>
                    <a:pt x="200" y="37"/>
                    <a:pt x="200" y="37"/>
                  </a:cubicBezTo>
                  <a:cubicBezTo>
                    <a:pt x="159" y="14"/>
                    <a:pt x="109" y="0"/>
                    <a:pt x="73" y="14"/>
                  </a:cubicBezTo>
                  <a:cubicBezTo>
                    <a:pt x="6" y="41"/>
                    <a:pt x="0" y="81"/>
                    <a:pt x="9" y="126"/>
                  </a:cubicBezTo>
                  <a:cubicBezTo>
                    <a:pt x="14" y="152"/>
                    <a:pt x="35" y="167"/>
                    <a:pt x="64" y="172"/>
                  </a:cubicBezTo>
                  <a:cubicBezTo>
                    <a:pt x="58" y="137"/>
                    <a:pt x="64" y="97"/>
                    <a:pt x="83" y="65"/>
                  </a:cubicBezTo>
                  <a:close/>
                </a:path>
              </a:pathLst>
            </a:custGeom>
            <a:solidFill>
              <a:srgbClr val="1D71B7"/>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1008" name="Freeform 9"/>
            <p:cNvSpPr/>
            <p:nvPr/>
          </p:nvSpPr>
          <p:spPr bwMode="auto">
            <a:xfrm>
              <a:off x="3236" y="427"/>
              <a:ext cx="175" cy="460"/>
            </a:xfrm>
            <a:custGeom>
              <a:gdLst>
                <a:gd fmla="*/ 95 w 74" name="T0"/>
                <a:gd fmla="*/ 88 h 194" name="T1"/>
                <a:gd fmla="*/ 175 w 74" name="T2"/>
                <a:gd fmla="*/ 0 h 194" name="T3"/>
                <a:gd fmla="*/ 2 w 74" name="T4"/>
                <a:gd fmla="*/ 237 h 194" name="T5"/>
                <a:gd fmla="*/ 121 w 74" name="T6"/>
                <a:gd fmla="*/ 460 h 194" name="T7"/>
                <a:gd fmla="*/ 123 w 74" name="T8"/>
                <a:gd fmla="*/ 458 h 194" name="T9"/>
                <a:gd fmla="*/ 95 w 74" name="T10"/>
                <a:gd fmla="*/ 88 h 194"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94" w="74">
                  <a:moveTo>
                    <a:pt x="40" y="37"/>
                  </a:moveTo>
                  <a:cubicBezTo>
                    <a:pt x="49" y="21"/>
                    <a:pt x="61" y="8"/>
                    <a:pt x="74" y="0"/>
                  </a:cubicBezTo>
                  <a:cubicBezTo>
                    <a:pt x="31" y="9"/>
                    <a:pt x="0" y="30"/>
                    <a:pt x="1" y="100"/>
                  </a:cubicBezTo>
                  <a:cubicBezTo>
                    <a:pt x="1" y="132"/>
                    <a:pt x="23" y="166"/>
                    <a:pt x="51" y="194"/>
                  </a:cubicBezTo>
                  <a:cubicBezTo>
                    <a:pt x="52" y="193"/>
                    <a:pt x="52" y="193"/>
                    <a:pt x="52" y="193"/>
                  </a:cubicBezTo>
                  <a:cubicBezTo>
                    <a:pt x="29" y="143"/>
                    <a:pt x="17" y="77"/>
                    <a:pt x="40" y="37"/>
                  </a:cubicBezTo>
                  <a:close/>
                </a:path>
              </a:pathLst>
            </a:custGeom>
            <a:solidFill>
              <a:srgbClr val="1D71B7"/>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1009" name="Freeform 10"/>
            <p:cNvSpPr/>
            <p:nvPr/>
          </p:nvSpPr>
          <p:spPr bwMode="auto">
            <a:xfrm>
              <a:off x="3020" y="853"/>
              <a:ext cx="505" cy="613"/>
            </a:xfrm>
            <a:custGeom>
              <a:gdLst>
                <a:gd fmla="*/ 469 w 213" name="T0"/>
                <a:gd fmla="*/ 194 h 259" name="T1"/>
                <a:gd fmla="*/ 337 w 213" name="T2"/>
                <a:gd fmla="*/ 36 h 259" name="T3"/>
                <a:gd fmla="*/ 59 w 213" name="T4"/>
                <a:gd fmla="*/ 99 h 259" name="T5"/>
                <a:gd fmla="*/ 14 w 213" name="T6"/>
                <a:gd fmla="*/ 353 h 259" name="T7"/>
                <a:gd fmla="*/ 92 w 213" name="T8"/>
                <a:gd fmla="*/ 516 h 259" name="T9"/>
                <a:gd fmla="*/ 408 w 213" name="T10"/>
                <a:gd fmla="*/ 447 h 259" name="T11"/>
                <a:gd fmla="*/ 500 w 213" name="T12"/>
                <a:gd fmla="*/ 246 h 259" name="T13"/>
                <a:gd fmla="*/ 505 w 213" name="T14"/>
                <a:gd fmla="*/ 234 h 259" name="T15"/>
                <a:gd fmla="*/ 503 w 213" name="T16"/>
                <a:gd fmla="*/ 230 h 259" name="T17"/>
                <a:gd fmla="*/ 469 w 213" name="T18"/>
                <a:gd fmla="*/ 194 h 259"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259" w="213">
                  <a:moveTo>
                    <a:pt x="198" y="82"/>
                  </a:moveTo>
                  <a:cubicBezTo>
                    <a:pt x="173" y="53"/>
                    <a:pt x="145" y="23"/>
                    <a:pt x="142" y="15"/>
                  </a:cubicBezTo>
                  <a:cubicBezTo>
                    <a:pt x="99" y="0"/>
                    <a:pt x="47" y="3"/>
                    <a:pt x="25" y="42"/>
                  </a:cubicBezTo>
                  <a:cubicBezTo>
                    <a:pt x="6" y="74"/>
                    <a:pt x="0" y="114"/>
                    <a:pt x="6" y="149"/>
                  </a:cubicBezTo>
                  <a:cubicBezTo>
                    <a:pt x="10" y="176"/>
                    <a:pt x="22" y="201"/>
                    <a:pt x="39" y="218"/>
                  </a:cubicBezTo>
                  <a:cubicBezTo>
                    <a:pt x="80" y="259"/>
                    <a:pt x="139" y="246"/>
                    <a:pt x="172" y="189"/>
                  </a:cubicBezTo>
                  <a:cubicBezTo>
                    <a:pt x="190" y="158"/>
                    <a:pt x="207" y="130"/>
                    <a:pt x="211" y="104"/>
                  </a:cubicBezTo>
                  <a:cubicBezTo>
                    <a:pt x="212" y="102"/>
                    <a:pt x="213" y="100"/>
                    <a:pt x="213" y="99"/>
                  </a:cubicBezTo>
                  <a:cubicBezTo>
                    <a:pt x="213" y="98"/>
                    <a:pt x="212" y="98"/>
                    <a:pt x="212" y="97"/>
                  </a:cubicBezTo>
                  <a:cubicBezTo>
                    <a:pt x="207" y="92"/>
                    <a:pt x="203" y="87"/>
                    <a:pt x="198" y="82"/>
                  </a:cubicBezTo>
                  <a:close/>
                </a:path>
              </a:pathLst>
            </a:custGeom>
            <a:solidFill>
              <a:srgbClr val="347FB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1010" name="Freeform 11"/>
            <p:cNvSpPr/>
            <p:nvPr/>
          </p:nvSpPr>
          <p:spPr bwMode="auto">
            <a:xfrm>
              <a:off x="3276" y="375"/>
              <a:ext cx="481" cy="668"/>
            </a:xfrm>
            <a:custGeom>
              <a:gdLst>
                <a:gd fmla="*/ 54 w 203" name="T0"/>
                <a:gd fmla="*/ 140 h 282" name="T1"/>
                <a:gd fmla="*/ 83 w 203" name="T2"/>
                <a:gd fmla="*/ 509 h 282" name="T3"/>
                <a:gd fmla="*/ 171 w 203" name="T4"/>
                <a:gd fmla="*/ 583 h 282" name="T5"/>
                <a:gd fmla="*/ 227 w 203" name="T6"/>
                <a:gd fmla="*/ 632 h 282" name="T7"/>
                <a:gd fmla="*/ 235 w 203" name="T8"/>
                <a:gd fmla="*/ 640 h 282" name="T9"/>
                <a:gd fmla="*/ 268 w 203" name="T10"/>
                <a:gd fmla="*/ 668 h 282" name="T11"/>
                <a:gd fmla="*/ 405 w 203" name="T12"/>
                <a:gd fmla="*/ 490 h 282" name="T13"/>
                <a:gd fmla="*/ 370 w 203" name="T14"/>
                <a:gd fmla="*/ 73 h 282" name="T15"/>
                <a:gd fmla="*/ 135 w 203" name="T16"/>
                <a:gd fmla="*/ 52 h 282" name="T17"/>
                <a:gd fmla="*/ 54 w 203" name="T18"/>
                <a:gd fmla="*/ 140 h 282"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282" w="203">
                  <a:moveTo>
                    <a:pt x="23" y="59"/>
                  </a:moveTo>
                  <a:cubicBezTo>
                    <a:pt x="0" y="99"/>
                    <a:pt x="12" y="165"/>
                    <a:pt x="35" y="215"/>
                  </a:cubicBezTo>
                  <a:cubicBezTo>
                    <a:pt x="38" y="215"/>
                    <a:pt x="55" y="231"/>
                    <a:pt x="72" y="246"/>
                  </a:cubicBezTo>
                  <a:cubicBezTo>
                    <a:pt x="79" y="252"/>
                    <a:pt x="87" y="259"/>
                    <a:pt x="96" y="267"/>
                  </a:cubicBezTo>
                  <a:cubicBezTo>
                    <a:pt x="97" y="268"/>
                    <a:pt x="98" y="269"/>
                    <a:pt x="99" y="270"/>
                  </a:cubicBezTo>
                  <a:cubicBezTo>
                    <a:pt x="104" y="274"/>
                    <a:pt x="109" y="278"/>
                    <a:pt x="113" y="282"/>
                  </a:cubicBezTo>
                  <a:cubicBezTo>
                    <a:pt x="133" y="272"/>
                    <a:pt x="151" y="241"/>
                    <a:pt x="171" y="207"/>
                  </a:cubicBezTo>
                  <a:cubicBezTo>
                    <a:pt x="203" y="150"/>
                    <a:pt x="197" y="71"/>
                    <a:pt x="156" y="31"/>
                  </a:cubicBezTo>
                  <a:cubicBezTo>
                    <a:pt x="127" y="2"/>
                    <a:pt x="89" y="0"/>
                    <a:pt x="57" y="22"/>
                  </a:cubicBezTo>
                  <a:cubicBezTo>
                    <a:pt x="44" y="30"/>
                    <a:pt x="32" y="43"/>
                    <a:pt x="23" y="59"/>
                  </a:cubicBezTo>
                  <a:close/>
                </a:path>
              </a:pathLst>
            </a:custGeom>
            <a:solidFill>
              <a:srgbClr val="347FBE"/>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1011" name="Freeform 12"/>
            <p:cNvSpPr/>
            <p:nvPr/>
          </p:nvSpPr>
          <p:spPr bwMode="auto">
            <a:xfrm>
              <a:off x="3357" y="884"/>
              <a:ext cx="902" cy="930"/>
            </a:xfrm>
            <a:custGeom>
              <a:gdLst>
                <a:gd fmla="*/ 902 w 381" name="T0"/>
                <a:gd fmla="*/ 819 h 393" name="T1"/>
                <a:gd fmla="*/ 883 w 381" name="T2"/>
                <a:gd fmla="*/ 802 h 393" name="T3"/>
                <a:gd fmla="*/ 187 w 381" name="T4"/>
                <a:gd fmla="*/ 159 h 393" name="T5"/>
                <a:gd fmla="*/ 154 w 381" name="T6"/>
                <a:gd fmla="*/ 130 h 393" name="T7"/>
                <a:gd fmla="*/ 147 w 381" name="T8"/>
                <a:gd fmla="*/ 123 h 393" name="T9"/>
                <a:gd fmla="*/ 90 w 381" name="T10"/>
                <a:gd fmla="*/ 73 h 393" name="T11"/>
                <a:gd fmla="*/ 2 w 381" name="T12"/>
                <a:gd fmla="*/ 0 h 393" name="T13"/>
                <a:gd fmla="*/ 0 w 381" name="T14"/>
                <a:gd fmla="*/ 2 h 393" name="T15"/>
                <a:gd fmla="*/ 0 w 381" name="T16"/>
                <a:gd fmla="*/ 2 h 393" name="T17"/>
                <a:gd fmla="*/ 0 w 381" name="T18"/>
                <a:gd fmla="*/ 2 h 393" name="T19"/>
                <a:gd fmla="*/ 0 w 381" name="T20"/>
                <a:gd fmla="*/ 5 h 393" name="T21"/>
                <a:gd fmla="*/ 133 w 381" name="T22"/>
                <a:gd fmla="*/ 163 h 393" name="T23"/>
                <a:gd fmla="*/ 166 w 381" name="T24"/>
                <a:gd fmla="*/ 199 h 393" name="T25"/>
                <a:gd fmla="*/ 168 w 381" name="T26"/>
                <a:gd fmla="*/ 204 h 393" name="T27"/>
                <a:gd fmla="*/ 822 w 381" name="T28"/>
                <a:gd fmla="*/ 911 h 393" name="T29"/>
                <a:gd fmla="*/ 838 w 381" name="T30"/>
                <a:gd fmla="*/ 930 h 393" name="T31"/>
                <a:gd fmla="*/ 848 w 381" name="T32"/>
                <a:gd fmla="*/ 928 h 393" name="T33"/>
                <a:gd fmla="*/ 883 w 381" name="T34"/>
                <a:gd fmla="*/ 890 h 393" name="T35"/>
                <a:gd fmla="*/ 902 w 381" name="T36"/>
                <a:gd fmla="*/ 831 h 393" name="T37"/>
                <a:gd fmla="*/ 902 w 381" name="T38"/>
                <a:gd fmla="*/ 819 h 393"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b="b" l="0" r="r" t="0"/>
              <a:pathLst>
                <a:path h="393" w="381">
                  <a:moveTo>
                    <a:pt x="381" y="346"/>
                  </a:moveTo>
                  <a:cubicBezTo>
                    <a:pt x="381" y="346"/>
                    <a:pt x="378" y="344"/>
                    <a:pt x="373" y="339"/>
                  </a:cubicBezTo>
                  <a:cubicBezTo>
                    <a:pt x="336" y="304"/>
                    <a:pt x="177" y="155"/>
                    <a:pt x="79" y="67"/>
                  </a:cubicBezTo>
                  <a:cubicBezTo>
                    <a:pt x="75" y="63"/>
                    <a:pt x="70" y="59"/>
                    <a:pt x="65" y="55"/>
                  </a:cubicBezTo>
                  <a:cubicBezTo>
                    <a:pt x="64" y="54"/>
                    <a:pt x="63" y="53"/>
                    <a:pt x="62" y="52"/>
                  </a:cubicBezTo>
                  <a:cubicBezTo>
                    <a:pt x="53" y="44"/>
                    <a:pt x="45" y="37"/>
                    <a:pt x="38" y="31"/>
                  </a:cubicBezTo>
                  <a:cubicBezTo>
                    <a:pt x="21" y="16"/>
                    <a:pt x="4" y="0"/>
                    <a:pt x="1" y="0"/>
                  </a:cubicBezTo>
                  <a:cubicBezTo>
                    <a:pt x="0" y="1"/>
                    <a:pt x="0" y="1"/>
                    <a:pt x="0" y="1"/>
                  </a:cubicBezTo>
                  <a:cubicBezTo>
                    <a:pt x="0" y="1"/>
                    <a:pt x="0" y="1"/>
                    <a:pt x="0" y="1"/>
                  </a:cubicBezTo>
                  <a:cubicBezTo>
                    <a:pt x="0" y="1"/>
                    <a:pt x="0" y="1"/>
                    <a:pt x="0" y="1"/>
                  </a:cubicBezTo>
                  <a:cubicBezTo>
                    <a:pt x="0" y="1"/>
                    <a:pt x="0" y="2"/>
                    <a:pt x="0" y="2"/>
                  </a:cubicBezTo>
                  <a:cubicBezTo>
                    <a:pt x="3" y="10"/>
                    <a:pt x="31" y="40"/>
                    <a:pt x="56" y="69"/>
                  </a:cubicBezTo>
                  <a:cubicBezTo>
                    <a:pt x="61" y="74"/>
                    <a:pt x="65" y="79"/>
                    <a:pt x="70" y="84"/>
                  </a:cubicBezTo>
                  <a:cubicBezTo>
                    <a:pt x="70" y="85"/>
                    <a:pt x="71" y="85"/>
                    <a:pt x="71" y="86"/>
                  </a:cubicBezTo>
                  <a:cubicBezTo>
                    <a:pt x="161" y="186"/>
                    <a:pt x="312" y="347"/>
                    <a:pt x="347" y="385"/>
                  </a:cubicBezTo>
                  <a:cubicBezTo>
                    <a:pt x="352" y="390"/>
                    <a:pt x="354" y="393"/>
                    <a:pt x="354" y="393"/>
                  </a:cubicBezTo>
                  <a:cubicBezTo>
                    <a:pt x="354" y="393"/>
                    <a:pt x="356" y="393"/>
                    <a:pt x="358" y="392"/>
                  </a:cubicBezTo>
                  <a:cubicBezTo>
                    <a:pt x="361" y="390"/>
                    <a:pt x="367" y="387"/>
                    <a:pt x="373" y="376"/>
                  </a:cubicBezTo>
                  <a:cubicBezTo>
                    <a:pt x="379" y="366"/>
                    <a:pt x="381" y="357"/>
                    <a:pt x="381" y="351"/>
                  </a:cubicBezTo>
                  <a:cubicBezTo>
                    <a:pt x="381" y="348"/>
                    <a:pt x="381" y="346"/>
                    <a:pt x="381" y="346"/>
                  </a:cubicBezTo>
                  <a:close/>
                </a:path>
              </a:pathLst>
            </a:custGeom>
            <a:solidFill>
              <a:srgbClr val="4A8DC5"/>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1012" name="Freeform 13"/>
            <p:cNvSpPr/>
            <p:nvPr/>
          </p:nvSpPr>
          <p:spPr bwMode="auto">
            <a:xfrm>
              <a:off x="2842" y="2349"/>
              <a:ext cx="1979" cy="1581"/>
            </a:xfrm>
            <a:custGeom>
              <a:gdLst>
                <a:gd fmla="*/ 1977 w 835" name="T0"/>
                <a:gd fmla="*/ 0 h 668" name="T1"/>
                <a:gd fmla="*/ 1934 w 835" name="T2"/>
                <a:gd fmla="*/ 26 h 668" name="T3"/>
                <a:gd fmla="*/ 1846 w 835" name="T4"/>
                <a:gd fmla="*/ 83 h 668" name="T5"/>
                <a:gd fmla="*/ 1797 w 835" name="T6"/>
                <a:gd fmla="*/ 111 h 668" name="T7"/>
                <a:gd fmla="*/ 1775 w 835" name="T8"/>
                <a:gd fmla="*/ 130 h 668" name="T9"/>
                <a:gd fmla="*/ 1661 w 835" name="T10"/>
                <a:gd fmla="*/ 78 h 668" name="T11"/>
                <a:gd fmla="*/ 1292 w 835" name="T12"/>
                <a:gd fmla="*/ 348 h 668" name="T13"/>
                <a:gd fmla="*/ 1313 w 835" name="T14"/>
                <a:gd fmla="*/ 402 h 668" name="T15"/>
                <a:gd fmla="*/ 668 w 835" name="T16"/>
                <a:gd fmla="*/ 925 h 668" name="T17"/>
                <a:gd fmla="*/ 491 w 835" name="T18"/>
                <a:gd fmla="*/ 743 h 668" name="T19"/>
                <a:gd fmla="*/ 201 w 835" name="T20"/>
                <a:gd fmla="*/ 627 h 668" name="T21"/>
                <a:gd fmla="*/ 73 w 835" name="T22"/>
                <a:gd fmla="*/ 665 h 668" name="T23"/>
                <a:gd fmla="*/ 52 w 835" name="T24"/>
                <a:gd fmla="*/ 892 h 668" name="T25"/>
                <a:gd fmla="*/ 289 w 835" name="T26"/>
                <a:gd fmla="*/ 1131 h 668" name="T27"/>
                <a:gd fmla="*/ 337 w 835" name="T28"/>
                <a:gd fmla="*/ 1136 h 668" name="T29"/>
                <a:gd fmla="*/ 510 w 835" name="T30"/>
                <a:gd fmla="*/ 1070 h 668" name="T31"/>
                <a:gd fmla="*/ 510 w 835" name="T32"/>
                <a:gd fmla="*/ 1070 h 668" name="T33"/>
                <a:gd fmla="*/ 512 w 835" name="T34"/>
                <a:gd fmla="*/ 1070 h 668" name="T35"/>
                <a:gd fmla="*/ 457 w 835" name="T36"/>
                <a:gd fmla="*/ 1356 h 668" name="T37"/>
                <a:gd fmla="*/ 723 w 835" name="T38"/>
                <a:gd fmla="*/ 1579 h 668" name="T39"/>
                <a:gd fmla="*/ 732 w 835" name="T40"/>
                <a:gd fmla="*/ 1581 h 668" name="T41"/>
                <a:gd fmla="*/ 832 w 835" name="T42"/>
                <a:gd fmla="*/ 1479 h 668" name="T43"/>
                <a:gd fmla="*/ 867 w 835" name="T44"/>
                <a:gd fmla="*/ 1482 h 668" name="T45"/>
                <a:gd fmla="*/ 995 w 835" name="T46"/>
                <a:gd fmla="*/ 1444 h 668" name="T47"/>
                <a:gd fmla="*/ 927 w 835" name="T48"/>
                <a:gd fmla="*/ 1110 h 668" name="T49"/>
                <a:gd fmla="*/ 723 w 835" name="T50"/>
                <a:gd fmla="*/ 966 h 668" name="T51"/>
                <a:gd fmla="*/ 713 w 835" name="T52"/>
                <a:gd fmla="*/ 956 h 668" name="T53"/>
                <a:gd fmla="*/ 1422 w 835" name="T54"/>
                <a:gd fmla="*/ 492 h 668" name="T55"/>
                <a:gd fmla="*/ 1479 w 835" name="T56"/>
                <a:gd fmla="*/ 516 h 668" name="T57"/>
                <a:gd fmla="*/ 1488 w 835" name="T58"/>
                <a:gd fmla="*/ 516 h 668" name="T59"/>
                <a:gd fmla="*/ 1488 w 835" name="T60"/>
                <a:gd fmla="*/ 514 h 668" name="T61"/>
                <a:gd fmla="*/ 1858 w 835" name="T62"/>
                <a:gd fmla="*/ 244 h 668" name="T63"/>
                <a:gd fmla="*/ 1799 w 835" name="T64"/>
                <a:gd fmla="*/ 151 h 668" name="T65"/>
                <a:gd fmla="*/ 1825 w 835" name="T66"/>
                <a:gd fmla="*/ 135 h 668" name="T67"/>
                <a:gd fmla="*/ 1865 w 835" name="T68"/>
                <a:gd fmla="*/ 99 h 668" name="T69"/>
                <a:gd fmla="*/ 1943 w 835" name="T70"/>
                <a:gd fmla="*/ 33 h 668" name="T71"/>
                <a:gd fmla="*/ 1979 w 835" name="T72"/>
                <a:gd fmla="*/ 2 h 668" name="T73"/>
                <a:gd fmla="*/ 1977 w 835" name="T74"/>
                <a:gd fmla="*/ 2 h 668" name="T75"/>
                <a:gd fmla="*/ 1977 w 835" name="T76"/>
                <a:gd fmla="*/ 2 h 668" name="T77"/>
                <a:gd fmla="*/ 1977 w 835" name="T78"/>
                <a:gd fmla="*/ 0 h 668"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b="b" l="0" r="r" t="0"/>
              <a:pathLst>
                <a:path h="668" w="835">
                  <a:moveTo>
                    <a:pt x="834" y="0"/>
                  </a:moveTo>
                  <a:cubicBezTo>
                    <a:pt x="832" y="1"/>
                    <a:pt x="826" y="5"/>
                    <a:pt x="816" y="11"/>
                  </a:cubicBezTo>
                  <a:cubicBezTo>
                    <a:pt x="806" y="17"/>
                    <a:pt x="792" y="26"/>
                    <a:pt x="779" y="35"/>
                  </a:cubicBezTo>
                  <a:cubicBezTo>
                    <a:pt x="772" y="39"/>
                    <a:pt x="764" y="43"/>
                    <a:pt x="758" y="47"/>
                  </a:cubicBezTo>
                  <a:cubicBezTo>
                    <a:pt x="755" y="50"/>
                    <a:pt x="752" y="52"/>
                    <a:pt x="749" y="55"/>
                  </a:cubicBezTo>
                  <a:cubicBezTo>
                    <a:pt x="723" y="35"/>
                    <a:pt x="701" y="33"/>
                    <a:pt x="701" y="33"/>
                  </a:cubicBezTo>
                  <a:cubicBezTo>
                    <a:pt x="545" y="147"/>
                    <a:pt x="545" y="147"/>
                    <a:pt x="545" y="147"/>
                  </a:cubicBezTo>
                  <a:cubicBezTo>
                    <a:pt x="541" y="150"/>
                    <a:pt x="545" y="159"/>
                    <a:pt x="554" y="170"/>
                  </a:cubicBezTo>
                  <a:cubicBezTo>
                    <a:pt x="519" y="197"/>
                    <a:pt x="370" y="317"/>
                    <a:pt x="282" y="391"/>
                  </a:cubicBezTo>
                  <a:cubicBezTo>
                    <a:pt x="272" y="368"/>
                    <a:pt x="241" y="342"/>
                    <a:pt x="207" y="314"/>
                  </a:cubicBezTo>
                  <a:cubicBezTo>
                    <a:pt x="170" y="283"/>
                    <a:pt x="124" y="265"/>
                    <a:pt x="85" y="265"/>
                  </a:cubicBezTo>
                  <a:cubicBezTo>
                    <a:pt x="64" y="265"/>
                    <a:pt x="45" y="270"/>
                    <a:pt x="31" y="281"/>
                  </a:cubicBezTo>
                  <a:cubicBezTo>
                    <a:pt x="2" y="302"/>
                    <a:pt x="0" y="340"/>
                    <a:pt x="22" y="377"/>
                  </a:cubicBezTo>
                  <a:cubicBezTo>
                    <a:pt x="31" y="423"/>
                    <a:pt x="52" y="460"/>
                    <a:pt x="122" y="478"/>
                  </a:cubicBezTo>
                  <a:cubicBezTo>
                    <a:pt x="129" y="479"/>
                    <a:pt x="135" y="480"/>
                    <a:pt x="142" y="480"/>
                  </a:cubicBezTo>
                  <a:cubicBezTo>
                    <a:pt x="168" y="480"/>
                    <a:pt x="194" y="469"/>
                    <a:pt x="215" y="452"/>
                  </a:cubicBezTo>
                  <a:cubicBezTo>
                    <a:pt x="215" y="452"/>
                    <a:pt x="215" y="452"/>
                    <a:pt x="215" y="452"/>
                  </a:cubicBezTo>
                  <a:cubicBezTo>
                    <a:pt x="216" y="452"/>
                    <a:pt x="216" y="452"/>
                    <a:pt x="216" y="452"/>
                  </a:cubicBezTo>
                  <a:cubicBezTo>
                    <a:pt x="193" y="487"/>
                    <a:pt x="179" y="534"/>
                    <a:pt x="193" y="573"/>
                  </a:cubicBezTo>
                  <a:cubicBezTo>
                    <a:pt x="220" y="648"/>
                    <a:pt x="260" y="664"/>
                    <a:pt x="305" y="667"/>
                  </a:cubicBezTo>
                  <a:cubicBezTo>
                    <a:pt x="307" y="668"/>
                    <a:pt x="308" y="668"/>
                    <a:pt x="309" y="668"/>
                  </a:cubicBezTo>
                  <a:cubicBezTo>
                    <a:pt x="332" y="668"/>
                    <a:pt x="347" y="651"/>
                    <a:pt x="351" y="625"/>
                  </a:cubicBezTo>
                  <a:cubicBezTo>
                    <a:pt x="356" y="625"/>
                    <a:pt x="361" y="626"/>
                    <a:pt x="366" y="626"/>
                  </a:cubicBezTo>
                  <a:cubicBezTo>
                    <a:pt x="387" y="626"/>
                    <a:pt x="406" y="621"/>
                    <a:pt x="420" y="610"/>
                  </a:cubicBezTo>
                  <a:cubicBezTo>
                    <a:pt x="461" y="580"/>
                    <a:pt x="448" y="517"/>
                    <a:pt x="391" y="469"/>
                  </a:cubicBezTo>
                  <a:cubicBezTo>
                    <a:pt x="360" y="443"/>
                    <a:pt x="331" y="419"/>
                    <a:pt x="305" y="408"/>
                  </a:cubicBezTo>
                  <a:cubicBezTo>
                    <a:pt x="304" y="406"/>
                    <a:pt x="302" y="405"/>
                    <a:pt x="301" y="404"/>
                  </a:cubicBezTo>
                  <a:cubicBezTo>
                    <a:pt x="401" y="341"/>
                    <a:pt x="562" y="233"/>
                    <a:pt x="600" y="208"/>
                  </a:cubicBezTo>
                  <a:cubicBezTo>
                    <a:pt x="610" y="215"/>
                    <a:pt x="619" y="218"/>
                    <a:pt x="624" y="218"/>
                  </a:cubicBezTo>
                  <a:cubicBezTo>
                    <a:pt x="626" y="218"/>
                    <a:pt x="627" y="218"/>
                    <a:pt x="628" y="218"/>
                  </a:cubicBezTo>
                  <a:cubicBezTo>
                    <a:pt x="628" y="217"/>
                    <a:pt x="628" y="217"/>
                    <a:pt x="628" y="217"/>
                  </a:cubicBezTo>
                  <a:cubicBezTo>
                    <a:pt x="784" y="103"/>
                    <a:pt x="784" y="103"/>
                    <a:pt x="784" y="103"/>
                  </a:cubicBezTo>
                  <a:cubicBezTo>
                    <a:pt x="784" y="103"/>
                    <a:pt x="782" y="85"/>
                    <a:pt x="759" y="64"/>
                  </a:cubicBezTo>
                  <a:cubicBezTo>
                    <a:pt x="763" y="62"/>
                    <a:pt x="766" y="60"/>
                    <a:pt x="770" y="57"/>
                  </a:cubicBezTo>
                  <a:cubicBezTo>
                    <a:pt x="776" y="52"/>
                    <a:pt x="781" y="47"/>
                    <a:pt x="787" y="42"/>
                  </a:cubicBezTo>
                  <a:cubicBezTo>
                    <a:pt x="799" y="32"/>
                    <a:pt x="812" y="22"/>
                    <a:pt x="820" y="14"/>
                  </a:cubicBezTo>
                  <a:cubicBezTo>
                    <a:pt x="829" y="6"/>
                    <a:pt x="835" y="1"/>
                    <a:pt x="835" y="1"/>
                  </a:cubicBezTo>
                  <a:cubicBezTo>
                    <a:pt x="834" y="1"/>
                    <a:pt x="834" y="1"/>
                    <a:pt x="834" y="1"/>
                  </a:cubicBezTo>
                  <a:cubicBezTo>
                    <a:pt x="834" y="1"/>
                    <a:pt x="834" y="1"/>
                    <a:pt x="834" y="1"/>
                  </a:cubicBezTo>
                  <a:cubicBezTo>
                    <a:pt x="834" y="1"/>
                    <a:pt x="834" y="1"/>
                    <a:pt x="834" y="0"/>
                  </a:cubicBezTo>
                </a:path>
              </a:pathLst>
            </a:custGeom>
            <a:solidFill>
              <a:srgbClr val="E7E6E6"/>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sp>
          <p:nvSpPr>
            <p:cNvPr id="1013" name="Freeform 14"/>
            <p:cNvSpPr/>
            <p:nvPr/>
          </p:nvSpPr>
          <p:spPr bwMode="auto">
            <a:xfrm flipH="1">
              <a:off x="4819" y="2349"/>
              <a:ext cx="0" cy="3"/>
            </a:xfrm>
            <a:custGeom>
              <a:gdLst>
                <a:gd fmla="*/ 0 h 1" name="T0"/>
                <a:gd fmla="*/ 0 h 1" name="T1"/>
                <a:gd fmla="*/ 3 h 1" name="T2"/>
                <a:gd fmla="*/ 3 h 1" name="T3"/>
                <a:gd fmla="*/ 0 h 1" name="T4"/>
                <a:gd fmla="*/ 0 60000 65536" name="T5"/>
                <a:gd fmla="*/ 0 60000 65536" name="T6"/>
                <a:gd fmla="*/ 0 60000 65536" name="T7"/>
                <a:gd fmla="*/ 0 60000 65536" name="T8"/>
                <a:gd fmla="*/ 0 60000 65536" name="T9"/>
              </a:gdLst>
              <a:cxnLst>
                <a:cxn ang="T5">
                  <a:pos x="0" y="T0"/>
                </a:cxn>
                <a:cxn ang="T6">
                  <a:pos x="0" y="T1"/>
                </a:cxn>
                <a:cxn ang="T7">
                  <a:pos x="0" y="T2"/>
                </a:cxn>
                <a:cxn ang="T8">
                  <a:pos x="0" y="T3"/>
                </a:cxn>
                <a:cxn ang="T9">
                  <a:pos x="0" y="T4"/>
                </a:cxn>
              </a:cxnLst>
              <a:rect b="b" l="0" r="r" t="0"/>
              <a:pathLst>
                <a:path h="1">
                  <a:moveTo>
                    <a:pt x="0" y="0"/>
                  </a:moveTo>
                  <a:cubicBezTo>
                    <a:pt x="0" y="0"/>
                    <a:pt x="0" y="0"/>
                    <a:pt x="0" y="0"/>
                  </a:cubicBezTo>
                  <a:cubicBezTo>
                    <a:pt x="0" y="1"/>
                    <a:pt x="0" y="1"/>
                    <a:pt x="0" y="1"/>
                  </a:cubicBezTo>
                  <a:cubicBezTo>
                    <a:pt x="0" y="1"/>
                    <a:pt x="0" y="1"/>
                    <a:pt x="0" y="1"/>
                  </a:cubicBezTo>
                  <a:cubicBezTo>
                    <a:pt x="0" y="0"/>
                    <a:pt x="0" y="0"/>
                    <a:pt x="0" y="0"/>
                  </a:cubicBezTo>
                </a:path>
              </a:pathLst>
            </a:custGeom>
            <a:solidFill>
              <a:srgbClr val="7B7B7B"/>
            </a:solidFill>
            <a:ln>
              <a:noFill/>
            </a:ln>
            <a:extLst>
              <a:ext uri="{91240B29-F687-4F45-9708-019B960494DF}">
                <a14:hiddenLine w="9525">
                  <a:solidFill>
                    <a:srgbClr val="000000"/>
                  </a:solidFill>
                  <a:round/>
                  <a:headEnd/>
                  <a:tailEnd/>
                </a14:hiddenLine>
              </a:ext>
            </a:extLst>
          </p:spPr>
          <p:txBody>
            <a:bodyPr/>
            <a:lstStyle/>
            <a:p>
              <a:pPr eaLnBrk="0" fontAlgn="base" hangingPunct="0">
                <a:spcBef>
                  <a:spcPct val="0"/>
                </a:spcBef>
                <a:spcAft>
                  <a:spcPct val="0"/>
                </a:spcAft>
              </a:pPr>
              <a:endParaRPr altLang="en-US" kern="0" lang="zh-CN">
                <a:solidFill>
                  <a:prstClr val="black"/>
                </a:solidFill>
              </a:endParaRPr>
            </a:p>
          </p:txBody>
        </p:sp>
      </p:grpSp>
      <p:sp>
        <p:nvSpPr>
          <p:cNvPr id="1014" name="Content Placeholder 2"/>
          <p:cNvSpPr txBox="1"/>
          <p:nvPr/>
        </p:nvSpPr>
        <p:spPr bwMode="auto">
          <a:xfrm>
            <a:off x="7075920" y="2070533"/>
            <a:ext cx="2025253" cy="67746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9" lIns="68528" rIns="68528" tIns="34289"/>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fontAlgn="base">
              <a:lnSpc>
                <a:spcPct val="100000"/>
              </a:lnSpc>
              <a:spcBef>
                <a:spcPct val="20000"/>
              </a:spcBef>
              <a:spcAft>
                <a:spcPct val="0"/>
              </a:spcAft>
              <a:buNone/>
            </a:pPr>
            <a:r>
              <a:rPr altLang="zh-CN" b="1" kern="0" lang="id-ID" sz="1100">
                <a:solidFill>
                  <a:srgbClr val="A6A6A6"/>
                </a:solidFill>
              </a:rPr>
              <a:t>Password Code</a:t>
            </a:r>
            <a:br>
              <a:rPr altLang="zh-CN" b="1" kern="0" lang="id-ID" sz="1100">
                <a:solidFill>
                  <a:srgbClr val="A6A6A6"/>
                </a:solidFill>
              </a:rPr>
            </a:br>
            <a:r>
              <a:rPr altLang="zh-CN" b="1" kern="0" lang="id-ID" sz="1100">
                <a:solidFill>
                  <a:srgbClr val="A6A6A6"/>
                </a:solidFill>
              </a:rPr>
              <a:t>Lorem ipsum dolor sit amet, consectetur adipiscing elit. Curabitur elementum posuere pretium. </a:t>
            </a:r>
          </a:p>
        </p:txBody>
      </p:sp>
    </p:spTree>
    <p:custDataLst>
      <p:tags r:id="rId3"/>
    </p:custDataLst>
    <p:extLst>
      <p:ext uri="{BB962C8B-B14F-4D97-AF65-F5344CB8AC3E}">
        <p14:creationId val="2169948549"/>
      </p:ext>
    </p:extLst>
  </p:cSld>
  <p:clrMapOvr>
    <a:masterClrMapping/>
  </p:clrMapOvr>
  <mc:AlternateContent>
    <mc:Choice Requires="p14">
      <p:transition p14:dur="1500" spd="slow">
        <p14:window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42" presetSubtype="0">
                                  <p:stCondLst>
                                    <p:cond delay="1700"/>
                                  </p:stCondLst>
                                  <p:childTnLst>
                                    <p:set>
                                      <p:cBhvr>
                                        <p:cTn dur="1" fill="hold" id="6">
                                          <p:stCondLst>
                                            <p:cond delay="0"/>
                                          </p:stCondLst>
                                        </p:cTn>
                                        <p:tgtEl>
                                          <p:spTgt spid="6"/>
                                        </p:tgtEl>
                                        <p:attrNameLst>
                                          <p:attrName>style.visibility</p:attrName>
                                        </p:attrNameLst>
                                      </p:cBhvr>
                                      <p:to>
                                        <p:strVal val="visible"/>
                                      </p:to>
                                    </p:set>
                                    <p:animEffect filter="fade" transition="in">
                                      <p:cBhvr>
                                        <p:cTn dur="1000" id="7"/>
                                        <p:tgtEl>
                                          <p:spTgt spid="6"/>
                                        </p:tgtEl>
                                      </p:cBhvr>
                                    </p:animEffect>
                                    <p:anim calcmode="lin" valueType="num">
                                      <p:cBhvr>
                                        <p:cTn dur="1000" fill="hold" id="8"/>
                                        <p:tgtEl>
                                          <p:spTgt spid="6"/>
                                        </p:tgtEl>
                                        <p:attrNameLst>
                                          <p:attrName>ppt_x</p:attrName>
                                        </p:attrNameLst>
                                      </p:cBhvr>
                                      <p:tavLst>
                                        <p:tav tm="0">
                                          <p:val>
                                            <p:strVal val="#ppt_x"/>
                                          </p:val>
                                        </p:tav>
                                        <p:tav tm="100000">
                                          <p:val>
                                            <p:strVal val="#ppt_x"/>
                                          </p:val>
                                        </p:tav>
                                      </p:tavLst>
                                    </p:anim>
                                    <p:anim calcmode="lin" valueType="num">
                                      <p:cBhvr>
                                        <p:cTn dur="1000" fill="hold" id="9"/>
                                        <p:tgtEl>
                                          <p:spTgt spid="6"/>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2700"/>
                            </p:stCondLst>
                            <p:childTnLst>
                              <p:par>
                                <p:cTn fill="hold" id="11" nodeType="afterEffect" presetClass="entr" presetID="42" presetSubtype="0">
                                  <p:stCondLst>
                                    <p:cond delay="0"/>
                                  </p:stCondLst>
                                  <p:childTnLst>
                                    <p:set>
                                      <p:cBhvr>
                                        <p:cTn dur="1" fill="hold" id="12">
                                          <p:stCondLst>
                                            <p:cond delay="0"/>
                                          </p:stCondLst>
                                        </p:cTn>
                                        <p:tgtEl>
                                          <p:spTgt spid="7"/>
                                        </p:tgtEl>
                                        <p:attrNameLst>
                                          <p:attrName>style.visibility</p:attrName>
                                        </p:attrNameLst>
                                      </p:cBhvr>
                                      <p:to>
                                        <p:strVal val="visible"/>
                                      </p:to>
                                    </p:set>
                                    <p:animEffect filter="fade" transition="in">
                                      <p:cBhvr>
                                        <p:cTn dur="1000" id="13"/>
                                        <p:tgtEl>
                                          <p:spTgt spid="7"/>
                                        </p:tgtEl>
                                      </p:cBhvr>
                                    </p:animEffect>
                                    <p:anim calcmode="lin" valueType="num">
                                      <p:cBhvr>
                                        <p:cTn dur="1000" fill="hold" id="14"/>
                                        <p:tgtEl>
                                          <p:spTgt spid="7"/>
                                        </p:tgtEl>
                                        <p:attrNameLst>
                                          <p:attrName>ppt_x</p:attrName>
                                        </p:attrNameLst>
                                      </p:cBhvr>
                                      <p:tavLst>
                                        <p:tav tm="0">
                                          <p:val>
                                            <p:strVal val="#ppt_x"/>
                                          </p:val>
                                        </p:tav>
                                        <p:tav tm="100000">
                                          <p:val>
                                            <p:strVal val="#ppt_x"/>
                                          </p:val>
                                        </p:tav>
                                      </p:tavLst>
                                    </p:anim>
                                    <p:anim calcmode="lin" valueType="num">
                                      <p:cBhvr>
                                        <p:cTn dur="1000" fill="hold" id="15"/>
                                        <p:tgtEl>
                                          <p:spTgt spid="7"/>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3700"/>
                            </p:stCondLst>
                            <p:childTnLst>
                              <p:par>
                                <p:cTn fill="hold" id="17" nodeType="afterEffect" presetClass="entr" presetID="2" presetSubtype="4">
                                  <p:stCondLst>
                                    <p:cond delay="0"/>
                                  </p:stCondLst>
                                  <p:childTnLst>
                                    <p:set>
                                      <p:cBhvr>
                                        <p:cTn dur="1" fill="hold" id="18">
                                          <p:stCondLst>
                                            <p:cond delay="0"/>
                                          </p:stCondLst>
                                        </p:cTn>
                                        <p:tgtEl>
                                          <p:spTgt spid="991"/>
                                        </p:tgtEl>
                                        <p:attrNameLst>
                                          <p:attrName>style.visibility</p:attrName>
                                        </p:attrNameLst>
                                      </p:cBhvr>
                                      <p:to>
                                        <p:strVal val="visible"/>
                                      </p:to>
                                    </p:set>
                                    <p:anim calcmode="lin" valueType="num">
                                      <p:cBhvr additive="base">
                                        <p:cTn dur="500" fill="hold" id="19"/>
                                        <p:tgtEl>
                                          <p:spTgt spid="991"/>
                                        </p:tgtEl>
                                        <p:attrNameLst>
                                          <p:attrName>ppt_x</p:attrName>
                                        </p:attrNameLst>
                                      </p:cBhvr>
                                      <p:tavLst>
                                        <p:tav tm="0">
                                          <p:val>
                                            <p:strVal val="#ppt_x"/>
                                          </p:val>
                                        </p:tav>
                                        <p:tav tm="100000">
                                          <p:val>
                                            <p:strVal val="#ppt_x"/>
                                          </p:val>
                                        </p:tav>
                                      </p:tavLst>
                                    </p:anim>
                                    <p:anim calcmode="lin" valueType="num">
                                      <p:cBhvr additive="base">
                                        <p:cTn dur="500" fill="hold" id="20"/>
                                        <p:tgtEl>
                                          <p:spTgt spid="991"/>
                                        </p:tgtEl>
                                        <p:attrNameLst>
                                          <p:attrName>ppt_y</p:attrName>
                                        </p:attrNameLst>
                                      </p:cBhvr>
                                      <p:tavLst>
                                        <p:tav tm="0">
                                          <p:val>
                                            <p:strVal val="1+#ppt_h/2"/>
                                          </p:val>
                                        </p:tav>
                                        <p:tav tm="100000">
                                          <p:val>
                                            <p:strVal val="#ppt_y"/>
                                          </p:val>
                                        </p:tav>
                                      </p:tavLst>
                                    </p:anim>
                                  </p:childTnLst>
                                </p:cTn>
                              </p:par>
                            </p:childTnLst>
                          </p:cTn>
                        </p:par>
                        <p:par>
                          <p:cTn fill="hold" id="21" nodeType="afterGroup">
                            <p:stCondLst>
                              <p:cond delay="4200"/>
                            </p:stCondLst>
                            <p:childTnLst>
                              <p:par>
                                <p:cTn fill="hold" id="22" nodeType="afterEffect" presetClass="entr" presetID="2" presetSubtype="4">
                                  <p:stCondLst>
                                    <p:cond delay="0"/>
                                  </p:stCondLst>
                                  <p:childTnLst>
                                    <p:set>
                                      <p:cBhvr>
                                        <p:cTn dur="1" fill="hold" id="23">
                                          <p:stCondLst>
                                            <p:cond delay="0"/>
                                          </p:stCondLst>
                                        </p:cTn>
                                        <p:tgtEl>
                                          <p:spTgt spid="1003"/>
                                        </p:tgtEl>
                                        <p:attrNameLst>
                                          <p:attrName>style.visibility</p:attrName>
                                        </p:attrNameLst>
                                      </p:cBhvr>
                                      <p:to>
                                        <p:strVal val="visible"/>
                                      </p:to>
                                    </p:set>
                                    <p:anim calcmode="lin" valueType="num">
                                      <p:cBhvr additive="base">
                                        <p:cTn dur="500" fill="hold" id="24"/>
                                        <p:tgtEl>
                                          <p:spTgt spid="1003"/>
                                        </p:tgtEl>
                                        <p:attrNameLst>
                                          <p:attrName>ppt_x</p:attrName>
                                        </p:attrNameLst>
                                      </p:cBhvr>
                                      <p:tavLst>
                                        <p:tav tm="0">
                                          <p:val>
                                            <p:strVal val="#ppt_x"/>
                                          </p:val>
                                        </p:tav>
                                        <p:tav tm="100000">
                                          <p:val>
                                            <p:strVal val="#ppt_x"/>
                                          </p:val>
                                        </p:tav>
                                      </p:tavLst>
                                    </p:anim>
                                    <p:anim calcmode="lin" valueType="num">
                                      <p:cBhvr additive="base">
                                        <p:cTn dur="500" fill="hold" id="25"/>
                                        <p:tgtEl>
                                          <p:spTgt spid="1003"/>
                                        </p:tgtEl>
                                        <p:attrNameLst>
                                          <p:attrName>ppt_y</p:attrName>
                                        </p:attrNameLst>
                                      </p:cBhvr>
                                      <p:tavLst>
                                        <p:tav tm="0">
                                          <p:val>
                                            <p:strVal val="1+#ppt_h/2"/>
                                          </p:val>
                                        </p:tav>
                                        <p:tav tm="100000">
                                          <p:val>
                                            <p:strVal val="#ppt_y"/>
                                          </p:val>
                                        </p:tav>
                                      </p:tavLst>
                                    </p:anim>
                                  </p:childTnLst>
                                </p:cTn>
                              </p:par>
                            </p:childTnLst>
                          </p:cTn>
                        </p:par>
                        <p:par>
                          <p:cTn fill="hold" id="26" nodeType="afterGroup">
                            <p:stCondLst>
                              <p:cond delay="4700"/>
                            </p:stCondLst>
                            <p:childTnLst>
                              <p:par>
                                <p:cTn fill="hold" id="27" nodeType="afterEffect" presetClass="entr" presetID="42" presetSubtype="0">
                                  <p:stCondLst>
                                    <p:cond delay="0"/>
                                  </p:stCondLst>
                                  <p:childTnLst>
                                    <p:set>
                                      <p:cBhvr>
                                        <p:cTn dur="1" fill="hold" id="28">
                                          <p:stCondLst>
                                            <p:cond delay="0"/>
                                          </p:stCondLst>
                                        </p:cTn>
                                        <p:tgtEl>
                                          <p:spTgt spid="981"/>
                                        </p:tgtEl>
                                        <p:attrNameLst>
                                          <p:attrName>style.visibility</p:attrName>
                                        </p:attrNameLst>
                                      </p:cBhvr>
                                      <p:to>
                                        <p:strVal val="visible"/>
                                      </p:to>
                                    </p:set>
                                    <p:animEffect filter="fade" transition="in">
                                      <p:cBhvr>
                                        <p:cTn dur="1000" id="29"/>
                                        <p:tgtEl>
                                          <p:spTgt spid="981"/>
                                        </p:tgtEl>
                                      </p:cBhvr>
                                    </p:animEffect>
                                    <p:anim calcmode="lin" valueType="num">
                                      <p:cBhvr>
                                        <p:cTn dur="1000" fill="hold" id="30"/>
                                        <p:tgtEl>
                                          <p:spTgt spid="981"/>
                                        </p:tgtEl>
                                        <p:attrNameLst>
                                          <p:attrName>ppt_x</p:attrName>
                                        </p:attrNameLst>
                                      </p:cBhvr>
                                      <p:tavLst>
                                        <p:tav tm="0">
                                          <p:val>
                                            <p:strVal val="#ppt_x"/>
                                          </p:val>
                                        </p:tav>
                                        <p:tav tm="100000">
                                          <p:val>
                                            <p:strVal val="#ppt_x"/>
                                          </p:val>
                                        </p:tav>
                                      </p:tavLst>
                                    </p:anim>
                                    <p:anim calcmode="lin" valueType="num">
                                      <p:cBhvr>
                                        <p:cTn dur="1000" fill="hold" id="31"/>
                                        <p:tgtEl>
                                          <p:spTgt spid="981"/>
                                        </p:tgtEl>
                                        <p:attrNameLst>
                                          <p:attrName>ppt_y</p:attrName>
                                        </p:attrNameLst>
                                      </p:cBhvr>
                                      <p:tavLst>
                                        <p:tav tm="0">
                                          <p:val>
                                            <p:strVal val="#ppt_y+.1"/>
                                          </p:val>
                                        </p:tav>
                                        <p:tav tm="100000">
                                          <p:val>
                                            <p:strVal val="#ppt_y"/>
                                          </p:val>
                                        </p:tav>
                                      </p:tavLst>
                                    </p:anim>
                                  </p:childTnLst>
                                </p:cTn>
                              </p:par>
                              <p:par>
                                <p:cTn fill="hold" id="32" nodeType="withEffect" presetClass="entr" presetID="42" presetSubtype="0">
                                  <p:stCondLst>
                                    <p:cond delay="0"/>
                                  </p:stCondLst>
                                  <p:childTnLst>
                                    <p:set>
                                      <p:cBhvr>
                                        <p:cTn dur="1" fill="hold" id="33">
                                          <p:stCondLst>
                                            <p:cond delay="0"/>
                                          </p:stCondLst>
                                        </p:cTn>
                                        <p:tgtEl>
                                          <p:spTgt spid="971"/>
                                        </p:tgtEl>
                                        <p:attrNameLst>
                                          <p:attrName>style.visibility</p:attrName>
                                        </p:attrNameLst>
                                      </p:cBhvr>
                                      <p:to>
                                        <p:strVal val="visible"/>
                                      </p:to>
                                    </p:set>
                                    <p:animEffect filter="fade" transition="in">
                                      <p:cBhvr>
                                        <p:cTn dur="1000" id="34"/>
                                        <p:tgtEl>
                                          <p:spTgt spid="971"/>
                                        </p:tgtEl>
                                      </p:cBhvr>
                                    </p:animEffect>
                                    <p:anim calcmode="lin" valueType="num">
                                      <p:cBhvr>
                                        <p:cTn dur="1000" fill="hold" id="35"/>
                                        <p:tgtEl>
                                          <p:spTgt spid="971"/>
                                        </p:tgtEl>
                                        <p:attrNameLst>
                                          <p:attrName>ppt_x</p:attrName>
                                        </p:attrNameLst>
                                      </p:cBhvr>
                                      <p:tavLst>
                                        <p:tav tm="0">
                                          <p:val>
                                            <p:strVal val="#ppt_x"/>
                                          </p:val>
                                        </p:tav>
                                        <p:tav tm="100000">
                                          <p:val>
                                            <p:strVal val="#ppt_x"/>
                                          </p:val>
                                        </p:tav>
                                      </p:tavLst>
                                    </p:anim>
                                    <p:anim calcmode="lin" valueType="num">
                                      <p:cBhvr>
                                        <p:cTn dur="1000" fill="hold" id="36"/>
                                        <p:tgtEl>
                                          <p:spTgt spid="971"/>
                                        </p:tgtEl>
                                        <p:attrNameLst>
                                          <p:attrName>ppt_y</p:attrName>
                                        </p:attrNameLst>
                                      </p:cBhvr>
                                      <p:tavLst>
                                        <p:tav tm="0">
                                          <p:val>
                                            <p:strVal val="#ppt_y+.1"/>
                                          </p:val>
                                        </p:tav>
                                        <p:tav tm="100000">
                                          <p:val>
                                            <p:strVal val="#ppt_y"/>
                                          </p:val>
                                        </p:tav>
                                      </p:tavLst>
                                    </p:anim>
                                  </p:childTnLst>
                                </p:cTn>
                              </p:par>
                              <p:par>
                                <p:cTn fill="hold" grpId="0" id="37" nodeType="withEffect" presetClass="entr" presetID="42" presetSubtype="0">
                                  <p:stCondLst>
                                    <p:cond delay="0"/>
                                  </p:stCondLst>
                                  <p:childTnLst>
                                    <p:set>
                                      <p:cBhvr>
                                        <p:cTn dur="1" fill="hold" id="38">
                                          <p:stCondLst>
                                            <p:cond delay="0"/>
                                          </p:stCondLst>
                                        </p:cTn>
                                        <p:tgtEl>
                                          <p:spTgt spid="1014"/>
                                        </p:tgtEl>
                                        <p:attrNameLst>
                                          <p:attrName>style.visibility</p:attrName>
                                        </p:attrNameLst>
                                      </p:cBhvr>
                                      <p:to>
                                        <p:strVal val="visible"/>
                                      </p:to>
                                    </p:set>
                                    <p:animEffect filter="fade" transition="in">
                                      <p:cBhvr>
                                        <p:cTn dur="1000" id="39"/>
                                        <p:tgtEl>
                                          <p:spTgt spid="1014"/>
                                        </p:tgtEl>
                                      </p:cBhvr>
                                    </p:animEffect>
                                    <p:anim calcmode="lin" valueType="num">
                                      <p:cBhvr>
                                        <p:cTn dur="1000" fill="hold" id="40"/>
                                        <p:tgtEl>
                                          <p:spTgt spid="1014"/>
                                        </p:tgtEl>
                                        <p:attrNameLst>
                                          <p:attrName>ppt_x</p:attrName>
                                        </p:attrNameLst>
                                      </p:cBhvr>
                                      <p:tavLst>
                                        <p:tav tm="0">
                                          <p:val>
                                            <p:strVal val="#ppt_x"/>
                                          </p:val>
                                        </p:tav>
                                        <p:tav tm="100000">
                                          <p:val>
                                            <p:strVal val="#ppt_x"/>
                                          </p:val>
                                        </p:tav>
                                      </p:tavLst>
                                    </p:anim>
                                    <p:anim calcmode="lin" valueType="num">
                                      <p:cBhvr>
                                        <p:cTn dur="1000" fill="hold" id="41"/>
                                        <p:tgtEl>
                                          <p:spTgt spid="1014"/>
                                        </p:tgtEl>
                                        <p:attrNameLst>
                                          <p:attrName>ppt_y</p:attrName>
                                        </p:attrNameLst>
                                      </p:cBhvr>
                                      <p:tavLst>
                                        <p:tav tm="0">
                                          <p:val>
                                            <p:strVal val="#ppt_y+.1"/>
                                          </p:val>
                                        </p:tav>
                                        <p:tav tm="100000">
                                          <p:val>
                                            <p:strVal val="#ppt_y"/>
                                          </p:val>
                                        </p:tav>
                                      </p:tavLst>
                                    </p:anim>
                                  </p:childTnLst>
                                </p:cTn>
                              </p:par>
                              <p:par>
                                <p:cTn fill="hold" id="42" nodeType="withEffect" presetClass="entr" presetID="42" presetSubtype="0">
                                  <p:stCondLst>
                                    <p:cond delay="0"/>
                                  </p:stCondLst>
                                  <p:childTnLst>
                                    <p:set>
                                      <p:cBhvr>
                                        <p:cTn dur="1" fill="hold" id="43">
                                          <p:stCondLst>
                                            <p:cond delay="0"/>
                                          </p:stCondLst>
                                        </p:cTn>
                                        <p:tgtEl>
                                          <p:spTgt spid="976"/>
                                        </p:tgtEl>
                                        <p:attrNameLst>
                                          <p:attrName>style.visibility</p:attrName>
                                        </p:attrNameLst>
                                      </p:cBhvr>
                                      <p:to>
                                        <p:strVal val="visible"/>
                                      </p:to>
                                    </p:set>
                                    <p:animEffect filter="fade" transition="in">
                                      <p:cBhvr>
                                        <p:cTn dur="1000" id="44"/>
                                        <p:tgtEl>
                                          <p:spTgt spid="976"/>
                                        </p:tgtEl>
                                      </p:cBhvr>
                                    </p:animEffect>
                                    <p:anim calcmode="lin" valueType="num">
                                      <p:cBhvr>
                                        <p:cTn dur="1000" fill="hold" id="45"/>
                                        <p:tgtEl>
                                          <p:spTgt spid="976"/>
                                        </p:tgtEl>
                                        <p:attrNameLst>
                                          <p:attrName>ppt_x</p:attrName>
                                        </p:attrNameLst>
                                      </p:cBhvr>
                                      <p:tavLst>
                                        <p:tav tm="0">
                                          <p:val>
                                            <p:strVal val="#ppt_x"/>
                                          </p:val>
                                        </p:tav>
                                        <p:tav tm="100000">
                                          <p:val>
                                            <p:strVal val="#ppt_x"/>
                                          </p:val>
                                        </p:tav>
                                      </p:tavLst>
                                    </p:anim>
                                    <p:anim calcmode="lin" valueType="num">
                                      <p:cBhvr>
                                        <p:cTn dur="1000" fill="hold" id="46"/>
                                        <p:tgtEl>
                                          <p:spTgt spid="976"/>
                                        </p:tgtEl>
                                        <p:attrNameLst>
                                          <p:attrName>ppt_y</p:attrName>
                                        </p:attrNameLst>
                                      </p:cBhvr>
                                      <p:tavLst>
                                        <p:tav tm="0">
                                          <p:val>
                                            <p:strVal val="#ppt_y+.1"/>
                                          </p:val>
                                        </p:tav>
                                        <p:tav tm="100000">
                                          <p:val>
                                            <p:strVal val="#ppt_y"/>
                                          </p:val>
                                        </p:tav>
                                      </p:tavLst>
                                    </p:anim>
                                  </p:childTnLst>
                                </p:cTn>
                              </p:par>
                              <p:par>
                                <p:cTn fill="hold" id="47" nodeType="withEffect" presetClass="entr" presetID="42" presetSubtype="0">
                                  <p:stCondLst>
                                    <p:cond delay="0"/>
                                  </p:stCondLst>
                                  <p:childTnLst>
                                    <p:set>
                                      <p:cBhvr>
                                        <p:cTn dur="1" fill="hold" id="48">
                                          <p:stCondLst>
                                            <p:cond delay="0"/>
                                          </p:stCondLst>
                                        </p:cTn>
                                        <p:tgtEl>
                                          <p:spTgt spid="986"/>
                                        </p:tgtEl>
                                        <p:attrNameLst>
                                          <p:attrName>style.visibility</p:attrName>
                                        </p:attrNameLst>
                                      </p:cBhvr>
                                      <p:to>
                                        <p:strVal val="visible"/>
                                      </p:to>
                                    </p:set>
                                    <p:animEffect filter="fade" transition="in">
                                      <p:cBhvr>
                                        <p:cTn dur="1000" id="49"/>
                                        <p:tgtEl>
                                          <p:spTgt spid="986"/>
                                        </p:tgtEl>
                                      </p:cBhvr>
                                    </p:animEffect>
                                    <p:anim calcmode="lin" valueType="num">
                                      <p:cBhvr>
                                        <p:cTn dur="1000" fill="hold" id="50"/>
                                        <p:tgtEl>
                                          <p:spTgt spid="986"/>
                                        </p:tgtEl>
                                        <p:attrNameLst>
                                          <p:attrName>ppt_x</p:attrName>
                                        </p:attrNameLst>
                                      </p:cBhvr>
                                      <p:tavLst>
                                        <p:tav tm="0">
                                          <p:val>
                                            <p:strVal val="#ppt_x"/>
                                          </p:val>
                                        </p:tav>
                                        <p:tav tm="100000">
                                          <p:val>
                                            <p:strVal val="#ppt_x"/>
                                          </p:val>
                                        </p:tav>
                                      </p:tavLst>
                                    </p:anim>
                                    <p:anim calcmode="lin" valueType="num">
                                      <p:cBhvr>
                                        <p:cTn dur="1000" fill="hold" id="51"/>
                                        <p:tgtEl>
                                          <p:spTgt spid="986"/>
                                        </p:tgtEl>
                                        <p:attrNameLst>
                                          <p:attrName>ppt_y</p:attrName>
                                        </p:attrNameLst>
                                      </p:cBhvr>
                                      <p:tavLst>
                                        <p:tav tm="0">
                                          <p:val>
                                            <p:strVal val="#ppt_y+.1"/>
                                          </p:val>
                                        </p:tav>
                                        <p:tav tm="100000">
                                          <p:val>
                                            <p:strVal val="#ppt_y"/>
                                          </p:val>
                                        </p:tav>
                                      </p:tavLst>
                                    </p:anim>
                                  </p:childTnLst>
                                </p:cTn>
                              </p:par>
                              <p:par>
                                <p:cTn fill="hold" grpId="0" id="52" nodeType="withEffect" presetClass="entr" presetID="42" presetSubtype="0">
                                  <p:stCondLst>
                                    <p:cond delay="0"/>
                                  </p:stCondLst>
                                  <p:childTnLst>
                                    <p:set>
                                      <p:cBhvr>
                                        <p:cTn dur="1" fill="hold" id="53">
                                          <p:stCondLst>
                                            <p:cond delay="0"/>
                                          </p:stCondLst>
                                        </p:cTn>
                                        <p:tgtEl>
                                          <p:spTgt spid="1002"/>
                                        </p:tgtEl>
                                        <p:attrNameLst>
                                          <p:attrName>style.visibility</p:attrName>
                                        </p:attrNameLst>
                                      </p:cBhvr>
                                      <p:to>
                                        <p:strVal val="visible"/>
                                      </p:to>
                                    </p:set>
                                    <p:animEffect filter="fade" transition="in">
                                      <p:cBhvr>
                                        <p:cTn dur="1000" id="54"/>
                                        <p:tgtEl>
                                          <p:spTgt spid="1002"/>
                                        </p:tgtEl>
                                      </p:cBhvr>
                                    </p:animEffect>
                                    <p:anim calcmode="lin" valueType="num">
                                      <p:cBhvr>
                                        <p:cTn dur="1000" fill="hold" id="55"/>
                                        <p:tgtEl>
                                          <p:spTgt spid="1002"/>
                                        </p:tgtEl>
                                        <p:attrNameLst>
                                          <p:attrName>ppt_x</p:attrName>
                                        </p:attrNameLst>
                                      </p:cBhvr>
                                      <p:tavLst>
                                        <p:tav tm="0">
                                          <p:val>
                                            <p:strVal val="#ppt_x"/>
                                          </p:val>
                                        </p:tav>
                                        <p:tav tm="100000">
                                          <p:val>
                                            <p:strVal val="#ppt_x"/>
                                          </p:val>
                                        </p:tav>
                                      </p:tavLst>
                                    </p:anim>
                                    <p:anim calcmode="lin" valueType="num">
                                      <p:cBhvr>
                                        <p:cTn dur="1000" fill="hold" id="56"/>
                                        <p:tgtEl>
                                          <p:spTgt spid="100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1002"/>
      <p:bldP grpId="0" spid="1014"/>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C:\Users\Administrator\Desktop\11111.tif" id="2050" name="Picture 2"/>
          <p:cNvPicPr>
            <a:picLocks noChangeArrowheads="1" noChangeAspect="1"/>
          </p:cNvPicPr>
          <p:nvPr/>
        </p:nvPicPr>
        <p:blipFill>
          <a:blip r:embed="rId2">
            <a:extLst>
              <a:ext uri="{28A0092B-C50C-407E-A947-70E740481C1C}">
                <a14:useLocalDpi val="0"/>
              </a:ext>
            </a:extLst>
          </a:blip>
          <a:stretch>
            <a:fillRect/>
          </a:stretch>
        </p:blipFill>
        <p:spPr bwMode="auto">
          <a:xfrm>
            <a:off x="0" y="0"/>
            <a:ext cx="9144000" cy="5143344"/>
          </a:xfrm>
          <a:prstGeom prst="rect">
            <a:avLst/>
          </a:prstGeom>
          <a:noFill/>
          <a:extLst>
            <a:ext uri="{909E8E84-426E-40DD-AFC4-6F175D3DCCD1}">
              <a14:hiddenFill>
                <a:solidFill>
                  <a:srgbClr val="FFFFFF"/>
                </a:solidFill>
              </a14:hiddenFill>
            </a:ext>
          </a:extLst>
        </p:spPr>
      </p:pic>
      <p:cxnSp>
        <p:nvCxnSpPr>
          <p:cNvPr id="3" name="直接连接符 2"/>
          <p:cNvCxnSpPr/>
          <p:nvPr/>
        </p:nvCxnSpPr>
        <p:spPr>
          <a:xfrm>
            <a:off x="395536" y="411510"/>
            <a:ext cx="8748464" cy="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6" name="文本框 2"/>
          <p:cNvSpPr txBox="1"/>
          <p:nvPr/>
        </p:nvSpPr>
        <p:spPr>
          <a:xfrm>
            <a:off x="2676552" y="1711772"/>
            <a:ext cx="1417831" cy="1554418"/>
          </a:xfrm>
          <a:prstGeom prst="rect">
            <a:avLst/>
          </a:prstGeom>
          <a:noFill/>
        </p:spPr>
        <p:txBody>
          <a:bodyPr bIns="45689" lIns="91378" rIns="91378" rtlCol="0" tIns="45689" wrap="none">
            <a:spAutoFit/>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r>
              <a:rPr altLang="zh-CN" kumimoji="1" lang="en-US" sz="9600">
                <a:solidFill>
                  <a:schemeClr val="bg1"/>
                </a:solidFill>
                <a:ea charset="0" typeface="Microsoft YaHei"/>
                <a:cs charset="0" typeface="Microsoft YaHei"/>
              </a:rPr>
              <a:t>02</a:t>
            </a:r>
          </a:p>
        </p:txBody>
      </p:sp>
      <p:sp>
        <p:nvSpPr>
          <p:cNvPr id="31" name="文本框 8"/>
          <p:cNvSpPr txBox="1"/>
          <p:nvPr/>
        </p:nvSpPr>
        <p:spPr>
          <a:xfrm>
            <a:off x="4103239" y="2510661"/>
            <a:ext cx="2364218" cy="566866"/>
          </a:xfrm>
          <a:prstGeom prst="rect">
            <a:avLst/>
          </a:prstGeom>
          <a:noFill/>
        </p:spPr>
        <p:txBody>
          <a:bodyPr bIns="45689" lIns="91378" rIns="91378" rtlCol="0" tIns="45689" wrap="square">
            <a:spAutoFit/>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pPr>
              <a:lnSpc>
                <a:spcPct val="130000"/>
              </a:lnSpc>
            </a:pPr>
            <a:r>
              <a:rPr altLang="en-US" lang="zh-CN" sz="1200">
                <a:solidFill>
                  <a:schemeClr val="bg1">
                    <a:lumMod val="85000"/>
                  </a:schemeClr>
                </a:solidFill>
                <a:latin charset="0" typeface="微软雅黑"/>
                <a:ea charset="0" typeface="微软雅黑"/>
              </a:rPr>
              <a:t>点击此处添加文本内容，如关键词、部分简单介绍等。</a:t>
            </a:r>
          </a:p>
        </p:txBody>
      </p:sp>
      <p:sp>
        <p:nvSpPr>
          <p:cNvPr id="33" name="文本框 4"/>
          <p:cNvSpPr txBox="1"/>
          <p:nvPr/>
        </p:nvSpPr>
        <p:spPr>
          <a:xfrm>
            <a:off x="4103268" y="1931945"/>
            <a:ext cx="2011548" cy="640014"/>
          </a:xfrm>
          <a:prstGeom prst="rect">
            <a:avLst/>
          </a:prstGeom>
          <a:noFill/>
        </p:spPr>
        <p:txBody>
          <a:bodyPr bIns="45687" lIns="91374" rIns="91374" rtlCol="0" tIns="45687" wrap="none">
            <a:spAutoFit/>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r>
              <a:rPr altLang="en-US" lang="zh-CN" sz="3600">
                <a:solidFill>
                  <a:schemeClr val="bg1"/>
                </a:solidFill>
                <a:latin charset="-122" panose="020b0503020204020204" pitchFamily="34" typeface="微软雅黑"/>
                <a:ea charset="-122" panose="020b0503020204020204" pitchFamily="34" typeface="微软雅黑"/>
              </a:rPr>
              <a:t>作品概述</a:t>
            </a:r>
          </a:p>
        </p:txBody>
      </p:sp>
    </p:spTree>
    <p:custDataLst>
      <p:tags r:id="rId3"/>
    </p:custDataLst>
    <p:extLst>
      <p:ext uri="{BB962C8B-B14F-4D97-AF65-F5344CB8AC3E}">
        <p14:creationId val="2576170101"/>
      </p:ext>
    </p:extLst>
  </p:cSld>
  <p:clrMapOvr>
    <a:masterClrMapping/>
  </p:clrMapOvr>
  <mc:AlternateContent>
    <mc:Choice Requires="p14">
      <p:transition p14:dur="1500" spd="slow">
        <p14:window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26"/>
                                        </p:tgtEl>
                                        <p:attrNameLst>
                                          <p:attrName>style.visibility</p:attrName>
                                        </p:attrNameLst>
                                      </p:cBhvr>
                                      <p:to>
                                        <p:strVal val="visible"/>
                                      </p:to>
                                    </p:set>
                                    <p:anim calcmode="lin" valueType="num">
                                      <p:cBhvr>
                                        <p:cTn dur="500" fill="hold" id="7"/>
                                        <p:tgtEl>
                                          <p:spTgt spid="26"/>
                                        </p:tgtEl>
                                        <p:attrNameLst>
                                          <p:attrName>ppt_w</p:attrName>
                                        </p:attrNameLst>
                                      </p:cBhvr>
                                      <p:tavLst>
                                        <p:tav tm="0">
                                          <p:val>
                                            <p:fltVal val="0"/>
                                          </p:val>
                                        </p:tav>
                                        <p:tav tm="100000">
                                          <p:val>
                                            <p:strVal val="#ppt_w"/>
                                          </p:val>
                                        </p:tav>
                                      </p:tavLst>
                                    </p:anim>
                                    <p:anim calcmode="lin" valueType="num">
                                      <p:cBhvr>
                                        <p:cTn dur="500" fill="hold" id="8"/>
                                        <p:tgtEl>
                                          <p:spTgt spid="26"/>
                                        </p:tgtEl>
                                        <p:attrNameLst>
                                          <p:attrName>ppt_h</p:attrName>
                                        </p:attrNameLst>
                                      </p:cBhvr>
                                      <p:tavLst>
                                        <p:tav tm="0">
                                          <p:val>
                                            <p:fltVal val="0"/>
                                          </p:val>
                                        </p:tav>
                                        <p:tav tm="100000">
                                          <p:val>
                                            <p:strVal val="#ppt_h"/>
                                          </p:val>
                                        </p:tav>
                                      </p:tavLst>
                                    </p:anim>
                                    <p:animEffect filter="fade" transition="in">
                                      <p:cBhvr>
                                        <p:cTn dur="500" id="9"/>
                                        <p:tgtEl>
                                          <p:spTgt spid="26"/>
                                        </p:tgtEl>
                                      </p:cBhvr>
                                    </p:animEffect>
                                  </p:childTnLst>
                                </p:cTn>
                              </p:par>
                            </p:childTnLst>
                          </p:cTn>
                        </p:par>
                        <p:par>
                          <p:cTn fill="hold" id="10" nodeType="afterGroup">
                            <p:stCondLst>
                              <p:cond delay="500"/>
                            </p:stCondLst>
                            <p:childTnLst>
                              <p:par>
                                <p:cTn fill="hold" grpId="0" id="11" nodeType="afterEffect" presetClass="entr" presetID="56" presetSubtype="0">
                                  <p:stCondLst>
                                    <p:cond delay="0"/>
                                  </p:stCondLst>
                                  <p:iterate type="lt">
                                    <p:tmPct val="10000"/>
                                  </p:iterate>
                                  <p:childTnLst>
                                    <p:set>
                                      <p:cBhvr>
                                        <p:cTn dur="1" fill="hold" id="12">
                                          <p:stCondLst>
                                            <p:cond delay="0"/>
                                          </p:stCondLst>
                                        </p:cTn>
                                        <p:tgtEl>
                                          <p:spTgt spid="33"/>
                                        </p:tgtEl>
                                        <p:attrNameLst>
                                          <p:attrName>style.visibility</p:attrName>
                                        </p:attrNameLst>
                                      </p:cBhvr>
                                      <p:to>
                                        <p:strVal val="visible"/>
                                      </p:to>
                                    </p:set>
                                    <p:anim by="(-#ppt_w*2)" calcmode="lin" valueType="num">
                                      <p:cBhvr rctx="PPT">
                                        <p:cTn autoRev="1" dur="500" fill="hold" id="13">
                                          <p:stCondLst>
                                            <p:cond delay="0"/>
                                          </p:stCondLst>
                                        </p:cTn>
                                        <p:tgtEl>
                                          <p:spTgt spid="33"/>
                                        </p:tgtEl>
                                        <p:attrNameLst>
                                          <p:attrName>ppt_w</p:attrName>
                                        </p:attrNameLst>
                                      </p:cBhvr>
                                    </p:anim>
                                    <p:anim by="(#ppt_w*0.50)" calcmode="lin" valueType="num">
                                      <p:cBhvr>
                                        <p:cTn autoRev="1" decel="50000" dur="500" fill="hold" id="14">
                                          <p:stCondLst>
                                            <p:cond delay="0"/>
                                          </p:stCondLst>
                                        </p:cTn>
                                        <p:tgtEl>
                                          <p:spTgt spid="33"/>
                                        </p:tgtEl>
                                        <p:attrNameLst>
                                          <p:attrName>ppt_x</p:attrName>
                                        </p:attrNameLst>
                                      </p:cBhvr>
                                    </p:anim>
                                    <p:anim calcmode="lin" from="(-#ppt_h/2)" to="(#ppt_y)" valueType="num">
                                      <p:cBhvr>
                                        <p:cTn dur="1000" fill="hold" id="15">
                                          <p:stCondLst>
                                            <p:cond delay="0"/>
                                          </p:stCondLst>
                                        </p:cTn>
                                        <p:tgtEl>
                                          <p:spTgt spid="33"/>
                                        </p:tgtEl>
                                        <p:attrNameLst>
                                          <p:attrName>ppt_y</p:attrName>
                                        </p:attrNameLst>
                                      </p:cBhvr>
                                    </p:anim>
                                    <p:animRot by="21600000">
                                      <p:cBhvr>
                                        <p:cTn dur="1000" fill="hold" id="16">
                                          <p:stCondLst>
                                            <p:cond delay="0"/>
                                          </p:stCondLst>
                                        </p:cTn>
                                        <p:tgtEl>
                                          <p:spTgt spid="33"/>
                                        </p:tgtEl>
                                        <p:attrNameLst>
                                          <p:attrName>r</p:attrName>
                                        </p:attrNameLst>
                                      </p:cBhvr>
                                    </p:animRot>
                                  </p:childTnLst>
                                </p:cTn>
                              </p:par>
                            </p:childTnLst>
                          </p:cTn>
                        </p:par>
                        <p:par>
                          <p:cTn fill="hold" id="17" nodeType="afterGroup">
                            <p:stCondLst>
                              <p:cond delay="1500"/>
                            </p:stCondLst>
                            <p:childTnLst>
                              <p:par>
                                <p:cTn fill="hold" grpId="0" id="18" nodeType="afterEffect" presetClass="entr" presetID="56" presetSubtype="0">
                                  <p:stCondLst>
                                    <p:cond delay="0"/>
                                  </p:stCondLst>
                                  <p:iterate type="lt">
                                    <p:tmPct val="10000"/>
                                  </p:iterate>
                                  <p:childTnLst>
                                    <p:set>
                                      <p:cBhvr>
                                        <p:cTn dur="1" fill="hold" id="19">
                                          <p:stCondLst>
                                            <p:cond delay="0"/>
                                          </p:stCondLst>
                                        </p:cTn>
                                        <p:tgtEl>
                                          <p:spTgt spid="31"/>
                                        </p:tgtEl>
                                        <p:attrNameLst>
                                          <p:attrName>style.visibility</p:attrName>
                                        </p:attrNameLst>
                                      </p:cBhvr>
                                      <p:to>
                                        <p:strVal val="visible"/>
                                      </p:to>
                                    </p:set>
                                    <p:anim by="(-#ppt_w*2)" calcmode="lin" valueType="num">
                                      <p:cBhvr rctx="PPT">
                                        <p:cTn autoRev="1" dur="500" fill="hold" id="20">
                                          <p:stCondLst>
                                            <p:cond delay="0"/>
                                          </p:stCondLst>
                                        </p:cTn>
                                        <p:tgtEl>
                                          <p:spTgt spid="31"/>
                                        </p:tgtEl>
                                        <p:attrNameLst>
                                          <p:attrName>ppt_w</p:attrName>
                                        </p:attrNameLst>
                                      </p:cBhvr>
                                    </p:anim>
                                    <p:anim by="(#ppt_w*0.50)" calcmode="lin" valueType="num">
                                      <p:cBhvr>
                                        <p:cTn autoRev="1" decel="50000" dur="500" fill="hold" id="21">
                                          <p:stCondLst>
                                            <p:cond delay="0"/>
                                          </p:stCondLst>
                                        </p:cTn>
                                        <p:tgtEl>
                                          <p:spTgt spid="31"/>
                                        </p:tgtEl>
                                        <p:attrNameLst>
                                          <p:attrName>ppt_x</p:attrName>
                                        </p:attrNameLst>
                                      </p:cBhvr>
                                    </p:anim>
                                    <p:anim calcmode="lin" from="(-#ppt_h/2)" to="(#ppt_y)" valueType="num">
                                      <p:cBhvr>
                                        <p:cTn dur="1000" fill="hold" id="22">
                                          <p:stCondLst>
                                            <p:cond delay="0"/>
                                          </p:stCondLst>
                                        </p:cTn>
                                        <p:tgtEl>
                                          <p:spTgt spid="31"/>
                                        </p:tgtEl>
                                        <p:attrNameLst>
                                          <p:attrName>ppt_y</p:attrName>
                                        </p:attrNameLst>
                                      </p:cBhvr>
                                    </p:anim>
                                    <p:animRot by="21600000">
                                      <p:cBhvr>
                                        <p:cTn dur="1000" fill="hold" id="23">
                                          <p:stCondLst>
                                            <p:cond delay="0"/>
                                          </p:stCondLst>
                                        </p:cTn>
                                        <p:tgtEl>
                                          <p:spTgt spid="31"/>
                                        </p:tgtEl>
                                        <p:attrNameLst>
                                          <p:attrName>r</p:attrName>
                                        </p:attrNameLst>
                                      </p:cBhvr>
                                    </p:animRo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6"/>
      <p:bldP grpId="0" spid="31"/>
      <p:bldP grpId="0" spid="33"/>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C:\Users\Administrator\Desktop\11111.tif" id="2050" name="Picture 2"/>
          <p:cNvPicPr>
            <a:picLocks noChangeArrowheads="1" noChangeAspect="1"/>
          </p:cNvPicPr>
          <p:nvPr/>
        </p:nvPicPr>
        <p:blipFill>
          <a:blip r:embed="rId2">
            <a:extLst>
              <a:ext uri="{28A0092B-C50C-407E-A947-70E740481C1C}">
                <a14:useLocalDpi val="0"/>
              </a:ext>
            </a:extLst>
          </a:blip>
          <a:srcRect b="91703"/>
          <a:stretch>
            <a:fillRect/>
          </a:stretch>
        </p:blipFill>
        <p:spPr bwMode="auto">
          <a:xfrm>
            <a:off x="0" y="0"/>
            <a:ext cx="9144000" cy="426720"/>
          </a:xfrm>
          <a:prstGeom prst="rect">
            <a:avLst/>
          </a:prstGeom>
          <a:noFill/>
          <a:extLst>
            <a:ext uri="{909E8E84-426E-40DD-AFC4-6F175D3DCCD1}">
              <a14:hiddenFill>
                <a:solidFill>
                  <a:srgbClr val="FFFFFF"/>
                </a:solidFill>
              </a14:hiddenFill>
            </a:ext>
          </a:extLst>
        </p:spPr>
      </p:pic>
      <p:cxnSp>
        <p:nvCxnSpPr>
          <p:cNvPr id="3" name="直接连接符 2"/>
          <p:cNvCxnSpPr/>
          <p:nvPr/>
        </p:nvCxnSpPr>
        <p:spPr>
          <a:xfrm>
            <a:off x="395536" y="483518"/>
            <a:ext cx="8748464" cy="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 name="TextBox 68"/>
          <p:cNvSpPr txBox="1">
            <a:spLocks noChangeArrowheads="1"/>
          </p:cNvSpPr>
          <p:nvPr/>
        </p:nvSpPr>
        <p:spPr bwMode="auto">
          <a:xfrm>
            <a:off x="2613114" y="51472"/>
            <a:ext cx="3917776" cy="9448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686" lIns="91372" rIns="91372" tIns="45686" wrap="square">
            <a:spAutoFit/>
          </a:bodyPr>
          <a:lstStyle>
            <a:defPPr>
              <a:defRPr lang="en-US"/>
            </a:defPPr>
            <a:lvl1pPr algn="l" eaLnBrk="0" fontAlgn="base" hangingPunct="0" rtl="0">
              <a:spcBef>
                <a:spcPct val="0"/>
              </a:spcBef>
              <a:spcAft>
                <a:spcPct val="0"/>
              </a:spcAft>
              <a:defRPr kern="1200">
                <a:solidFill>
                  <a:schemeClr val="tx1"/>
                </a:solidFill>
                <a:latin charset="0" panose="020f0502020204030204" pitchFamily="34" typeface="Calibri"/>
                <a:ea typeface="+mn-ea"/>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typeface="+mn-ea"/>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typeface="+mn-ea"/>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typeface="+mn-ea"/>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typeface="+mn-ea"/>
                <a:cs typeface="+mn-cs"/>
              </a:defRPr>
            </a:lvl5pPr>
            <a:lvl6pPr algn="l" defTabSz="914400" eaLnBrk="1" hangingPunct="1" latinLnBrk="0" marL="2286000" rtl="0">
              <a:defRPr kern="1200">
                <a:solidFill>
                  <a:schemeClr val="tx1"/>
                </a:solidFill>
                <a:latin charset="0" panose="020f0502020204030204" pitchFamily="34" typeface="Calibri"/>
                <a:ea typeface="+mn-ea"/>
                <a:cs typeface="+mn-cs"/>
              </a:defRPr>
            </a:lvl6pPr>
            <a:lvl7pPr algn="l" defTabSz="914400" eaLnBrk="1" hangingPunct="1" latinLnBrk="0" marL="2743200" rtl="0">
              <a:defRPr kern="1200">
                <a:solidFill>
                  <a:schemeClr val="tx1"/>
                </a:solidFill>
                <a:latin charset="0" panose="020f0502020204030204" pitchFamily="34" typeface="Calibri"/>
                <a:ea typeface="+mn-ea"/>
                <a:cs typeface="+mn-cs"/>
              </a:defRPr>
            </a:lvl7pPr>
            <a:lvl8pPr algn="l" defTabSz="914400" eaLnBrk="1" hangingPunct="1" latinLnBrk="0" marL="3200400" rtl="0">
              <a:defRPr kern="1200">
                <a:solidFill>
                  <a:schemeClr val="tx1"/>
                </a:solidFill>
                <a:latin charset="0" panose="020f0502020204030204" pitchFamily="34" typeface="Calibri"/>
                <a:ea typeface="+mn-ea"/>
                <a:cs typeface="+mn-cs"/>
              </a:defRPr>
            </a:lvl8pPr>
            <a:lvl9pPr algn="l" defTabSz="914400" eaLnBrk="1" hangingPunct="1" latinLnBrk="0" marL="3657600" rtl="0">
              <a:defRPr kern="1200">
                <a:solidFill>
                  <a:schemeClr val="tx1"/>
                </a:solidFill>
                <a:latin charset="0" panose="020f0502020204030204" pitchFamily="34" typeface="Calibri"/>
                <a:ea typeface="+mn-ea"/>
                <a:cs typeface="+mn-cs"/>
              </a:defRPr>
            </a:lvl9pPr>
          </a:lstStyle>
          <a:p>
            <a:pPr algn="ctr" eaLnBrk="1" hangingPunct="1"/>
            <a:r>
              <a:rPr altLang="zh-CN" b="1" lang="id-ID" sz="2800">
                <a:solidFill>
                  <a:schemeClr val="bg1"/>
                </a:solidFill>
                <a:latin charset="0" pitchFamily="2" typeface="Roboto"/>
                <a:ea charset="0" pitchFamily="2" typeface="Roboto"/>
                <a:cs charset="0" pitchFamily="2" typeface="Roboto"/>
              </a:rPr>
              <a:t>Company Presentation Name</a:t>
            </a:r>
          </a:p>
        </p:txBody>
      </p:sp>
      <p:sp>
        <p:nvSpPr>
          <p:cNvPr id="50" name="Rectangle 5"/>
          <p:cNvSpPr/>
          <p:nvPr/>
        </p:nvSpPr>
        <p:spPr>
          <a:xfrm>
            <a:off x="0" y="5032773"/>
            <a:ext cx="9144000" cy="110728"/>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9" lIns="68529" rIns="68529" tIns="34289"/>
          <a:lstStyle/>
          <a:p>
            <a:pPr algn="ctr">
              <a:defRPr/>
            </a:pPr>
            <a:endParaRPr lang="en-US"/>
          </a:p>
        </p:txBody>
      </p:sp>
      <p:grpSp>
        <p:nvGrpSpPr>
          <p:cNvPr id="6" name="Group 6"/>
          <p:cNvGrpSpPr/>
          <p:nvPr/>
        </p:nvGrpSpPr>
        <p:grpSpPr>
          <a:xfrm>
            <a:off x="1836888" y="1419622"/>
            <a:ext cx="741760" cy="741759"/>
            <a:chOff x="3760631" y="2078243"/>
            <a:chExt cx="989462" cy="988804"/>
          </a:xfrm>
        </p:grpSpPr>
        <p:sp>
          <p:nvSpPr>
            <p:cNvPr id="7" name="Rectangle 7"/>
            <p:cNvSpPr/>
            <p:nvPr/>
          </p:nvSpPr>
          <p:spPr>
            <a:xfrm>
              <a:off x="3760631" y="2203629"/>
              <a:ext cx="875110" cy="863418"/>
            </a:xfrm>
            <a:prstGeom prst="rect">
              <a:avLst/>
            </a:prstGeom>
            <a:solidFill>
              <a:srgbClr val="16294C">
                <a:alpha val="70000"/>
              </a:srgbClr>
            </a:solidFill>
            <a:ln algn="ctr" cap="flat" cmpd="sng" w="12700">
              <a:noFill/>
              <a:prstDash val="solid"/>
              <a:miter lim="800000"/>
            </a:ln>
            <a:effectLst/>
          </p:spPr>
          <p:txBody>
            <a:bodyPr anchor="ctr"/>
            <a:lstStyle/>
            <a:p>
              <a:pPr algn="ctr">
                <a:defRPr/>
              </a:pPr>
              <a:endParaRPr kern="0" lang="en-US" sz="1000">
                <a:solidFill>
                  <a:prstClr val="white"/>
                </a:solidFill>
                <a:latin typeface="Calibri"/>
              </a:endParaRPr>
            </a:p>
          </p:txBody>
        </p:sp>
        <p:sp>
          <p:nvSpPr>
            <p:cNvPr id="8" name="Rectangle 8"/>
            <p:cNvSpPr/>
            <p:nvPr/>
          </p:nvSpPr>
          <p:spPr>
            <a:xfrm>
              <a:off x="3874983" y="2078243"/>
              <a:ext cx="875110" cy="863418"/>
            </a:xfrm>
            <a:prstGeom prst="rect">
              <a:avLst/>
            </a:prstGeom>
            <a:solidFill>
              <a:srgbClr val="16294C">
                <a:alpha val="70000"/>
              </a:srgbClr>
            </a:solidFill>
            <a:ln algn="ctr" cap="flat" cmpd="sng" w="12700">
              <a:noFill/>
              <a:prstDash val="solid"/>
              <a:miter lim="800000"/>
            </a:ln>
            <a:effectLst/>
          </p:spPr>
          <p:txBody>
            <a:bodyPr anchor="ctr"/>
            <a:lstStyle/>
            <a:p>
              <a:pPr algn="ctr">
                <a:defRPr/>
              </a:pPr>
              <a:endParaRPr kern="0" lang="en-US" sz="1000">
                <a:solidFill>
                  <a:prstClr val="white"/>
                </a:solidFill>
                <a:latin typeface="Calibri"/>
              </a:endParaRPr>
            </a:p>
          </p:txBody>
        </p:sp>
        <p:sp>
          <p:nvSpPr>
            <p:cNvPr id="9" name="Oval 9"/>
            <p:cNvSpPr/>
            <p:nvPr/>
          </p:nvSpPr>
          <p:spPr>
            <a:xfrm>
              <a:off x="3816219" y="2135381"/>
              <a:ext cx="876698" cy="877702"/>
            </a:xfrm>
            <a:prstGeom prst="ellipse">
              <a:avLst/>
            </a:prstGeom>
            <a:noFill/>
            <a:ln algn="ctr" cap="flat" cmpd="sng" w="6350">
              <a:noFill/>
              <a:prstDash val="solid"/>
              <a:miter lim="800000"/>
            </a:ln>
            <a:effectLst/>
          </p:spPr>
          <p:txBody>
            <a:bodyPr anchor="ctr"/>
            <a:lstStyle/>
            <a:p>
              <a:pPr algn="ctr">
                <a:defRPr/>
              </a:pPr>
              <a:r>
                <a:rPr kern="0" lang="en-US" sz="3000">
                  <a:solidFill>
                    <a:prstClr val="white"/>
                  </a:solidFill>
                  <a:latin charset="0" pitchFamily="2" typeface="Sosa"/>
                </a:rPr>
                <a:t>1</a:t>
              </a:r>
            </a:p>
          </p:txBody>
        </p:sp>
      </p:grpSp>
      <p:grpSp>
        <p:nvGrpSpPr>
          <p:cNvPr id="10" name="Group 10"/>
          <p:cNvGrpSpPr/>
          <p:nvPr/>
        </p:nvGrpSpPr>
        <p:grpSpPr>
          <a:xfrm>
            <a:off x="1835696" y="2407843"/>
            <a:ext cx="742950" cy="741759"/>
            <a:chOff x="3760631" y="2078243"/>
            <a:chExt cx="989462" cy="988804"/>
          </a:xfrm>
        </p:grpSpPr>
        <p:sp>
          <p:nvSpPr>
            <p:cNvPr id="11" name="Rectangle 11"/>
            <p:cNvSpPr/>
            <p:nvPr/>
          </p:nvSpPr>
          <p:spPr>
            <a:xfrm>
              <a:off x="3760631" y="2203629"/>
              <a:ext cx="875293" cy="863418"/>
            </a:xfrm>
            <a:prstGeom prst="rect">
              <a:avLst/>
            </a:prstGeom>
            <a:solidFill>
              <a:srgbClr val="00B09B">
                <a:alpha val="70000"/>
              </a:srgbClr>
            </a:solidFill>
            <a:ln algn="ctr" cap="flat" cmpd="sng" w="12700">
              <a:noFill/>
              <a:prstDash val="solid"/>
              <a:miter lim="800000"/>
            </a:ln>
            <a:effectLst/>
          </p:spPr>
          <p:txBody>
            <a:bodyPr anchor="ctr"/>
            <a:lstStyle/>
            <a:p>
              <a:pPr algn="ctr">
                <a:defRPr/>
              </a:pPr>
              <a:endParaRPr kern="0" lang="en-US" sz="1000">
                <a:solidFill>
                  <a:prstClr val="white"/>
                </a:solidFill>
                <a:latin typeface="Calibri"/>
              </a:endParaRPr>
            </a:p>
          </p:txBody>
        </p:sp>
        <p:sp>
          <p:nvSpPr>
            <p:cNvPr id="12" name="Rectangle 12"/>
            <p:cNvSpPr/>
            <p:nvPr/>
          </p:nvSpPr>
          <p:spPr>
            <a:xfrm>
              <a:off x="3874800" y="2078243"/>
              <a:ext cx="875293" cy="863418"/>
            </a:xfrm>
            <a:prstGeom prst="rect">
              <a:avLst/>
            </a:prstGeom>
            <a:solidFill>
              <a:srgbClr val="00B09B">
                <a:alpha val="70000"/>
              </a:srgbClr>
            </a:solidFill>
            <a:ln algn="ctr" cap="flat" cmpd="sng" w="12700">
              <a:noFill/>
              <a:prstDash val="solid"/>
              <a:miter lim="800000"/>
            </a:ln>
            <a:effectLst/>
          </p:spPr>
          <p:txBody>
            <a:bodyPr anchor="ctr"/>
            <a:lstStyle/>
            <a:p>
              <a:pPr algn="ctr">
                <a:defRPr/>
              </a:pPr>
              <a:endParaRPr kern="0" lang="en-US" sz="1000">
                <a:solidFill>
                  <a:prstClr val="white"/>
                </a:solidFill>
                <a:latin typeface="Calibri"/>
              </a:endParaRPr>
            </a:p>
          </p:txBody>
        </p:sp>
        <p:sp>
          <p:nvSpPr>
            <p:cNvPr id="13" name="Oval 13"/>
            <p:cNvSpPr/>
            <p:nvPr/>
          </p:nvSpPr>
          <p:spPr>
            <a:xfrm>
              <a:off x="3816129" y="2135381"/>
              <a:ext cx="876879" cy="877702"/>
            </a:xfrm>
            <a:prstGeom prst="ellipse">
              <a:avLst/>
            </a:prstGeom>
            <a:noFill/>
            <a:ln algn="ctr" cap="flat" cmpd="sng" w="6350">
              <a:noFill/>
              <a:prstDash val="solid"/>
              <a:miter lim="800000"/>
            </a:ln>
            <a:effectLst/>
          </p:spPr>
          <p:txBody>
            <a:bodyPr anchor="ctr"/>
            <a:lstStyle/>
            <a:p>
              <a:pPr algn="ctr">
                <a:defRPr/>
              </a:pPr>
              <a:r>
                <a:rPr kern="0" lang="en-US" sz="3000">
                  <a:solidFill>
                    <a:prstClr val="white"/>
                  </a:solidFill>
                  <a:latin charset="0" pitchFamily="2" typeface="Sosa"/>
                </a:rPr>
                <a:t>2</a:t>
              </a:r>
            </a:p>
          </p:txBody>
        </p:sp>
      </p:grpSp>
      <p:grpSp>
        <p:nvGrpSpPr>
          <p:cNvPr id="14" name="Group 14"/>
          <p:cNvGrpSpPr/>
          <p:nvPr/>
        </p:nvGrpSpPr>
        <p:grpSpPr>
          <a:xfrm>
            <a:off x="1835696" y="3377011"/>
            <a:ext cx="742950" cy="741759"/>
            <a:chOff x="3760631" y="2078243"/>
            <a:chExt cx="989462" cy="988804"/>
          </a:xfrm>
        </p:grpSpPr>
        <p:sp>
          <p:nvSpPr>
            <p:cNvPr id="15" name="Rectangle 15"/>
            <p:cNvSpPr/>
            <p:nvPr/>
          </p:nvSpPr>
          <p:spPr>
            <a:xfrm>
              <a:off x="3760631" y="2203629"/>
              <a:ext cx="875293" cy="863418"/>
            </a:xfrm>
            <a:prstGeom prst="rect">
              <a:avLst/>
            </a:prstGeom>
            <a:solidFill>
              <a:srgbClr val="0175BE">
                <a:alpha val="70000"/>
              </a:srgbClr>
            </a:solidFill>
            <a:ln algn="ctr" cap="flat" cmpd="sng" w="12700">
              <a:noFill/>
              <a:prstDash val="solid"/>
              <a:miter lim="800000"/>
            </a:ln>
            <a:effectLst/>
          </p:spPr>
          <p:txBody>
            <a:bodyPr anchor="ctr"/>
            <a:lstStyle/>
            <a:p>
              <a:pPr algn="ctr">
                <a:defRPr/>
              </a:pPr>
              <a:endParaRPr kern="0" lang="en-US" sz="1000">
                <a:solidFill>
                  <a:prstClr val="white"/>
                </a:solidFill>
                <a:latin typeface="Calibri"/>
              </a:endParaRPr>
            </a:p>
          </p:txBody>
        </p:sp>
        <p:sp>
          <p:nvSpPr>
            <p:cNvPr id="16" name="Rectangle 16"/>
            <p:cNvSpPr/>
            <p:nvPr/>
          </p:nvSpPr>
          <p:spPr>
            <a:xfrm>
              <a:off x="3874800" y="2078243"/>
              <a:ext cx="875293" cy="863418"/>
            </a:xfrm>
            <a:prstGeom prst="rect">
              <a:avLst/>
            </a:prstGeom>
            <a:solidFill>
              <a:srgbClr val="0175BE">
                <a:alpha val="70000"/>
              </a:srgbClr>
            </a:solidFill>
            <a:ln algn="ctr" cap="flat" cmpd="sng" w="12700">
              <a:noFill/>
              <a:prstDash val="solid"/>
              <a:miter lim="800000"/>
            </a:ln>
            <a:effectLst/>
          </p:spPr>
          <p:txBody>
            <a:bodyPr anchor="ctr"/>
            <a:lstStyle/>
            <a:p>
              <a:pPr algn="ctr">
                <a:defRPr/>
              </a:pPr>
              <a:endParaRPr kern="0" lang="en-US" sz="1000">
                <a:solidFill>
                  <a:prstClr val="white"/>
                </a:solidFill>
                <a:latin typeface="Calibri"/>
              </a:endParaRPr>
            </a:p>
          </p:txBody>
        </p:sp>
        <p:sp>
          <p:nvSpPr>
            <p:cNvPr id="17" name="Oval 17"/>
            <p:cNvSpPr/>
            <p:nvPr/>
          </p:nvSpPr>
          <p:spPr>
            <a:xfrm>
              <a:off x="3816129" y="2135381"/>
              <a:ext cx="876879" cy="877702"/>
            </a:xfrm>
            <a:prstGeom prst="ellipse">
              <a:avLst/>
            </a:prstGeom>
            <a:noFill/>
            <a:ln algn="ctr" cap="flat" cmpd="sng" w="6350">
              <a:noFill/>
              <a:prstDash val="solid"/>
              <a:miter lim="800000"/>
            </a:ln>
            <a:effectLst/>
          </p:spPr>
          <p:txBody>
            <a:bodyPr anchor="ctr"/>
            <a:lstStyle/>
            <a:p>
              <a:pPr algn="ctr">
                <a:defRPr/>
              </a:pPr>
              <a:r>
                <a:rPr kern="0" lang="en-US" sz="3000">
                  <a:solidFill>
                    <a:prstClr val="white"/>
                  </a:solidFill>
                  <a:latin charset="0" pitchFamily="2" typeface="Sosa"/>
                </a:rPr>
                <a:t>3</a:t>
              </a:r>
            </a:p>
          </p:txBody>
        </p:sp>
      </p:grpSp>
      <p:sp>
        <p:nvSpPr>
          <p:cNvPr id="18" name="Content Placeholder 2"/>
          <p:cNvSpPr txBox="1"/>
          <p:nvPr/>
        </p:nvSpPr>
        <p:spPr bwMode="auto">
          <a:xfrm>
            <a:off x="2642942" y="1539910"/>
            <a:ext cx="2322909" cy="48458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9" lIns="68528" rIns="68528" tIns="34289"/>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fontAlgn="base">
              <a:lnSpc>
                <a:spcPct val="100000"/>
              </a:lnSpc>
              <a:spcBef>
                <a:spcPct val="20000"/>
              </a:spcBef>
              <a:spcAft>
                <a:spcPct val="0"/>
              </a:spcAft>
              <a:buNone/>
            </a:pPr>
            <a:r>
              <a:rPr altLang="zh-CN" b="1" kern="0" lang="id-ID" sz="1100">
                <a:solidFill>
                  <a:srgbClr val="16294C"/>
                </a:solidFill>
              </a:rPr>
              <a:t>Solution 1</a:t>
            </a:r>
            <a:br>
              <a:rPr altLang="zh-CN" b="1" kern="0" lang="id-ID" sz="1100">
                <a:solidFill>
                  <a:srgbClr val="16294C"/>
                </a:solidFill>
              </a:rPr>
            </a:br>
            <a:r>
              <a:rPr altLang="zh-CN" b="1" kern="0" lang="id-ID" sz="1100">
                <a:solidFill>
                  <a:srgbClr val="16294C"/>
                </a:solidFill>
              </a:rPr>
              <a:t>Lorem ipsum dolor sit amet, consectetur adipiscing elit. Curabitur elementum posuere pretium. </a:t>
            </a:r>
          </a:p>
        </p:txBody>
      </p:sp>
      <p:grpSp>
        <p:nvGrpSpPr>
          <p:cNvPr id="19" name="Group 19"/>
          <p:cNvGrpSpPr/>
          <p:nvPr/>
        </p:nvGrpSpPr>
        <p:grpSpPr>
          <a:xfrm>
            <a:off x="5164684" y="1419622"/>
            <a:ext cx="742950" cy="741759"/>
            <a:chOff x="3760631" y="2078243"/>
            <a:chExt cx="989462" cy="988804"/>
          </a:xfrm>
        </p:grpSpPr>
        <p:sp>
          <p:nvSpPr>
            <p:cNvPr id="20" name="Rectangle 20"/>
            <p:cNvSpPr/>
            <p:nvPr/>
          </p:nvSpPr>
          <p:spPr>
            <a:xfrm>
              <a:off x="3760631" y="2203629"/>
              <a:ext cx="875293" cy="863418"/>
            </a:xfrm>
            <a:prstGeom prst="rect">
              <a:avLst/>
            </a:prstGeom>
            <a:solidFill>
              <a:srgbClr val="90BC33">
                <a:alpha val="70000"/>
              </a:srgbClr>
            </a:solidFill>
            <a:ln algn="ctr" cap="flat" cmpd="sng" w="12700">
              <a:noFill/>
              <a:prstDash val="solid"/>
              <a:miter lim="800000"/>
            </a:ln>
            <a:effectLst/>
          </p:spPr>
          <p:txBody>
            <a:bodyPr anchor="ctr"/>
            <a:lstStyle/>
            <a:p>
              <a:pPr algn="ctr">
                <a:defRPr/>
              </a:pPr>
              <a:endParaRPr kern="0" lang="en-US" sz="1000">
                <a:solidFill>
                  <a:prstClr val="white"/>
                </a:solidFill>
                <a:latin typeface="Calibri"/>
              </a:endParaRPr>
            </a:p>
          </p:txBody>
        </p:sp>
        <p:sp>
          <p:nvSpPr>
            <p:cNvPr id="21" name="Rectangle 21"/>
            <p:cNvSpPr/>
            <p:nvPr/>
          </p:nvSpPr>
          <p:spPr>
            <a:xfrm>
              <a:off x="3874800" y="2078243"/>
              <a:ext cx="875293" cy="863418"/>
            </a:xfrm>
            <a:prstGeom prst="rect">
              <a:avLst/>
            </a:prstGeom>
            <a:solidFill>
              <a:srgbClr val="90BC33">
                <a:alpha val="70000"/>
              </a:srgbClr>
            </a:solidFill>
            <a:ln algn="ctr" cap="flat" cmpd="sng" w="12700">
              <a:noFill/>
              <a:prstDash val="solid"/>
              <a:miter lim="800000"/>
            </a:ln>
            <a:effectLst/>
          </p:spPr>
          <p:txBody>
            <a:bodyPr anchor="ctr"/>
            <a:lstStyle/>
            <a:p>
              <a:pPr algn="ctr">
                <a:defRPr/>
              </a:pPr>
              <a:endParaRPr kern="0" lang="en-US" sz="1000">
                <a:solidFill>
                  <a:prstClr val="white"/>
                </a:solidFill>
                <a:latin typeface="Calibri"/>
              </a:endParaRPr>
            </a:p>
          </p:txBody>
        </p:sp>
        <p:sp>
          <p:nvSpPr>
            <p:cNvPr id="22" name="Oval 22"/>
            <p:cNvSpPr/>
            <p:nvPr/>
          </p:nvSpPr>
          <p:spPr>
            <a:xfrm>
              <a:off x="3816129" y="2135381"/>
              <a:ext cx="876879" cy="877702"/>
            </a:xfrm>
            <a:prstGeom prst="ellipse">
              <a:avLst/>
            </a:prstGeom>
            <a:noFill/>
            <a:ln algn="ctr" cap="flat" cmpd="sng" w="6350">
              <a:noFill/>
              <a:prstDash val="solid"/>
              <a:miter lim="800000"/>
            </a:ln>
            <a:effectLst/>
          </p:spPr>
          <p:txBody>
            <a:bodyPr anchor="ctr"/>
            <a:lstStyle/>
            <a:p>
              <a:pPr algn="ctr">
                <a:defRPr/>
              </a:pPr>
              <a:r>
                <a:rPr kern="0" lang="en-US" sz="3000">
                  <a:solidFill>
                    <a:prstClr val="white"/>
                  </a:solidFill>
                  <a:latin charset="0" pitchFamily="2" typeface="Sosa"/>
                </a:rPr>
                <a:t>4</a:t>
              </a:r>
            </a:p>
          </p:txBody>
        </p:sp>
      </p:grpSp>
      <p:sp>
        <p:nvSpPr>
          <p:cNvPr id="23" name="Content Placeholder 2"/>
          <p:cNvSpPr txBox="1"/>
          <p:nvPr/>
        </p:nvSpPr>
        <p:spPr bwMode="auto">
          <a:xfrm>
            <a:off x="5970738" y="1539910"/>
            <a:ext cx="2322910" cy="48458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9" lIns="68528" rIns="68528" tIns="34289"/>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fontAlgn="base">
              <a:lnSpc>
                <a:spcPct val="100000"/>
              </a:lnSpc>
              <a:spcBef>
                <a:spcPct val="20000"/>
              </a:spcBef>
              <a:spcAft>
                <a:spcPct val="0"/>
              </a:spcAft>
              <a:buNone/>
            </a:pPr>
            <a:r>
              <a:rPr altLang="zh-CN" b="1" kern="0" lang="id-ID" sz="1100">
                <a:solidFill>
                  <a:srgbClr val="16294C"/>
                </a:solidFill>
              </a:rPr>
              <a:t>Solution 4</a:t>
            </a:r>
            <a:br>
              <a:rPr altLang="zh-CN" b="1" kern="0" lang="id-ID" sz="1100">
                <a:solidFill>
                  <a:srgbClr val="16294C"/>
                </a:solidFill>
              </a:rPr>
            </a:br>
            <a:r>
              <a:rPr altLang="zh-CN" b="1" kern="0" lang="id-ID" sz="1100">
                <a:solidFill>
                  <a:srgbClr val="16294C"/>
                </a:solidFill>
              </a:rPr>
              <a:t>Lorem ipsum dolor sit amet, consectetur adipiscing elit. Curabitur elementum posuere pretium. </a:t>
            </a:r>
          </a:p>
        </p:txBody>
      </p:sp>
      <p:sp>
        <p:nvSpPr>
          <p:cNvPr id="24" name="Content Placeholder 2"/>
          <p:cNvSpPr txBox="1"/>
          <p:nvPr/>
        </p:nvSpPr>
        <p:spPr bwMode="auto">
          <a:xfrm>
            <a:off x="2642942" y="2532856"/>
            <a:ext cx="2322909" cy="4857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9" lIns="68528" rIns="68528" tIns="34289"/>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fontAlgn="base">
              <a:lnSpc>
                <a:spcPct val="100000"/>
              </a:lnSpc>
              <a:spcBef>
                <a:spcPct val="20000"/>
              </a:spcBef>
              <a:spcAft>
                <a:spcPct val="0"/>
              </a:spcAft>
              <a:buNone/>
            </a:pPr>
            <a:r>
              <a:rPr altLang="zh-CN" b="1" kern="0" lang="id-ID" sz="1100">
                <a:solidFill>
                  <a:srgbClr val="16294C"/>
                </a:solidFill>
              </a:rPr>
              <a:t>Solution 2</a:t>
            </a:r>
            <a:br>
              <a:rPr altLang="zh-CN" b="1" kern="0" lang="id-ID" sz="1100">
                <a:solidFill>
                  <a:srgbClr val="16294C"/>
                </a:solidFill>
              </a:rPr>
            </a:br>
            <a:r>
              <a:rPr altLang="zh-CN" b="1" kern="0" lang="id-ID" sz="1100">
                <a:solidFill>
                  <a:srgbClr val="16294C"/>
                </a:solidFill>
              </a:rPr>
              <a:t>Lorem ipsum dolor sit amet, consectetur adipiscing elit. Curabitur elementum posuere pretium. </a:t>
            </a:r>
          </a:p>
        </p:txBody>
      </p:sp>
      <p:sp>
        <p:nvSpPr>
          <p:cNvPr id="25" name="Content Placeholder 2"/>
          <p:cNvSpPr txBox="1"/>
          <p:nvPr/>
        </p:nvSpPr>
        <p:spPr bwMode="auto">
          <a:xfrm>
            <a:off x="2642942" y="3471104"/>
            <a:ext cx="2322909" cy="48458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9" lIns="68528" rIns="68528" tIns="34289"/>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fontAlgn="base">
              <a:lnSpc>
                <a:spcPct val="100000"/>
              </a:lnSpc>
              <a:spcBef>
                <a:spcPct val="20000"/>
              </a:spcBef>
              <a:spcAft>
                <a:spcPct val="0"/>
              </a:spcAft>
              <a:buNone/>
            </a:pPr>
            <a:r>
              <a:rPr altLang="zh-CN" b="1" kern="0" lang="id-ID" sz="1100">
                <a:solidFill>
                  <a:srgbClr val="16294C"/>
                </a:solidFill>
              </a:rPr>
              <a:t>Solution 3</a:t>
            </a:r>
            <a:br>
              <a:rPr altLang="zh-CN" b="1" kern="0" lang="id-ID" sz="1100">
                <a:solidFill>
                  <a:srgbClr val="16294C"/>
                </a:solidFill>
              </a:rPr>
            </a:br>
            <a:r>
              <a:rPr altLang="zh-CN" b="1" kern="0" lang="id-ID" sz="1100">
                <a:solidFill>
                  <a:srgbClr val="16294C"/>
                </a:solidFill>
              </a:rPr>
              <a:t>Lorem ipsum dolor sit amet, consectetur adipiscing elit. Curabitur elementum posuere pretium. </a:t>
            </a:r>
          </a:p>
        </p:txBody>
      </p:sp>
      <p:grpSp>
        <p:nvGrpSpPr>
          <p:cNvPr id="26" name="Group 26"/>
          <p:cNvGrpSpPr/>
          <p:nvPr/>
        </p:nvGrpSpPr>
        <p:grpSpPr>
          <a:xfrm>
            <a:off x="5163493" y="2403079"/>
            <a:ext cx="741760" cy="741759"/>
            <a:chOff x="3760631" y="2078243"/>
            <a:chExt cx="989462" cy="988804"/>
          </a:xfrm>
        </p:grpSpPr>
        <p:sp>
          <p:nvSpPr>
            <p:cNvPr id="27" name="Rectangle 27"/>
            <p:cNvSpPr/>
            <p:nvPr/>
          </p:nvSpPr>
          <p:spPr>
            <a:xfrm>
              <a:off x="3760631" y="2203629"/>
              <a:ext cx="875110" cy="863418"/>
            </a:xfrm>
            <a:prstGeom prst="rect">
              <a:avLst/>
            </a:prstGeom>
            <a:solidFill>
              <a:srgbClr val="DF361F">
                <a:alpha val="70000"/>
              </a:srgbClr>
            </a:solidFill>
            <a:ln algn="ctr" cap="flat" cmpd="sng" w="12700">
              <a:noFill/>
              <a:prstDash val="solid"/>
              <a:miter lim="800000"/>
            </a:ln>
            <a:effectLst/>
          </p:spPr>
          <p:txBody>
            <a:bodyPr anchor="ctr"/>
            <a:lstStyle/>
            <a:p>
              <a:pPr algn="ctr">
                <a:defRPr/>
              </a:pPr>
              <a:endParaRPr kern="0" lang="en-US" sz="1000">
                <a:solidFill>
                  <a:prstClr val="white"/>
                </a:solidFill>
                <a:latin typeface="Calibri"/>
              </a:endParaRPr>
            </a:p>
          </p:txBody>
        </p:sp>
        <p:sp>
          <p:nvSpPr>
            <p:cNvPr id="28" name="Rectangle 28"/>
            <p:cNvSpPr/>
            <p:nvPr/>
          </p:nvSpPr>
          <p:spPr>
            <a:xfrm>
              <a:off x="3874983" y="2078243"/>
              <a:ext cx="875110" cy="863418"/>
            </a:xfrm>
            <a:prstGeom prst="rect">
              <a:avLst/>
            </a:prstGeom>
            <a:solidFill>
              <a:srgbClr val="DF361F">
                <a:alpha val="70000"/>
              </a:srgbClr>
            </a:solidFill>
            <a:ln algn="ctr" cap="flat" cmpd="sng" w="12700">
              <a:noFill/>
              <a:prstDash val="solid"/>
              <a:miter lim="800000"/>
            </a:ln>
            <a:effectLst/>
          </p:spPr>
          <p:txBody>
            <a:bodyPr anchor="ctr"/>
            <a:lstStyle/>
            <a:p>
              <a:pPr algn="ctr">
                <a:defRPr/>
              </a:pPr>
              <a:endParaRPr kern="0" lang="en-US" sz="1000">
                <a:solidFill>
                  <a:prstClr val="white"/>
                </a:solidFill>
                <a:latin typeface="Calibri"/>
              </a:endParaRPr>
            </a:p>
          </p:txBody>
        </p:sp>
        <p:sp>
          <p:nvSpPr>
            <p:cNvPr id="29" name="Oval 29"/>
            <p:cNvSpPr/>
            <p:nvPr/>
          </p:nvSpPr>
          <p:spPr>
            <a:xfrm>
              <a:off x="3816219" y="2135381"/>
              <a:ext cx="876698" cy="877702"/>
            </a:xfrm>
            <a:prstGeom prst="ellipse">
              <a:avLst/>
            </a:prstGeom>
            <a:noFill/>
            <a:ln algn="ctr" cap="flat" cmpd="sng" w="6350">
              <a:noFill/>
              <a:prstDash val="solid"/>
              <a:miter lim="800000"/>
            </a:ln>
            <a:effectLst/>
          </p:spPr>
          <p:txBody>
            <a:bodyPr anchor="ctr"/>
            <a:lstStyle/>
            <a:p>
              <a:pPr algn="ctr">
                <a:defRPr/>
              </a:pPr>
              <a:r>
                <a:rPr kern="0" lang="en-US" sz="3000">
                  <a:solidFill>
                    <a:prstClr val="white"/>
                  </a:solidFill>
                  <a:latin charset="0" pitchFamily="2" typeface="Sosa"/>
                </a:rPr>
                <a:t>5</a:t>
              </a:r>
            </a:p>
          </p:txBody>
        </p:sp>
      </p:grpSp>
      <p:grpSp>
        <p:nvGrpSpPr>
          <p:cNvPr id="30" name="Group 30"/>
          <p:cNvGrpSpPr/>
          <p:nvPr/>
        </p:nvGrpSpPr>
        <p:grpSpPr>
          <a:xfrm>
            <a:off x="5163493" y="3379393"/>
            <a:ext cx="741760" cy="741759"/>
            <a:chOff x="3760631" y="2078243"/>
            <a:chExt cx="989462" cy="988804"/>
          </a:xfrm>
        </p:grpSpPr>
        <p:sp>
          <p:nvSpPr>
            <p:cNvPr id="31" name="Rectangle 31"/>
            <p:cNvSpPr/>
            <p:nvPr/>
          </p:nvSpPr>
          <p:spPr>
            <a:xfrm>
              <a:off x="3760631" y="2203629"/>
              <a:ext cx="875110" cy="863418"/>
            </a:xfrm>
            <a:prstGeom prst="rect">
              <a:avLst/>
            </a:prstGeom>
            <a:solidFill>
              <a:srgbClr val="44546A">
                <a:alpha val="70000"/>
              </a:srgbClr>
            </a:solidFill>
            <a:ln algn="ctr" cap="flat" cmpd="sng" w="12700">
              <a:noFill/>
              <a:prstDash val="solid"/>
              <a:miter lim="800000"/>
            </a:ln>
            <a:effectLst/>
          </p:spPr>
          <p:txBody>
            <a:bodyPr anchor="ctr"/>
            <a:lstStyle/>
            <a:p>
              <a:pPr algn="ctr">
                <a:defRPr/>
              </a:pPr>
              <a:endParaRPr kern="0" lang="en-US" sz="1000">
                <a:solidFill>
                  <a:prstClr val="white"/>
                </a:solidFill>
                <a:latin typeface="Calibri"/>
              </a:endParaRPr>
            </a:p>
          </p:txBody>
        </p:sp>
        <p:sp>
          <p:nvSpPr>
            <p:cNvPr id="32" name="Rectangle 32"/>
            <p:cNvSpPr/>
            <p:nvPr/>
          </p:nvSpPr>
          <p:spPr>
            <a:xfrm>
              <a:off x="3874983" y="2078243"/>
              <a:ext cx="875110" cy="863418"/>
            </a:xfrm>
            <a:prstGeom prst="rect">
              <a:avLst/>
            </a:prstGeom>
            <a:solidFill>
              <a:srgbClr val="44546A">
                <a:alpha val="70000"/>
              </a:srgbClr>
            </a:solidFill>
            <a:ln algn="ctr" cap="flat" cmpd="sng" w="12700">
              <a:noFill/>
              <a:prstDash val="solid"/>
              <a:miter lim="800000"/>
            </a:ln>
            <a:effectLst/>
          </p:spPr>
          <p:txBody>
            <a:bodyPr anchor="ctr"/>
            <a:lstStyle/>
            <a:p>
              <a:pPr algn="ctr">
                <a:defRPr/>
              </a:pPr>
              <a:endParaRPr kern="0" lang="en-US" sz="1000">
                <a:solidFill>
                  <a:prstClr val="white"/>
                </a:solidFill>
                <a:latin typeface="Calibri"/>
              </a:endParaRPr>
            </a:p>
          </p:txBody>
        </p:sp>
        <p:sp>
          <p:nvSpPr>
            <p:cNvPr id="33" name="Oval 33"/>
            <p:cNvSpPr/>
            <p:nvPr/>
          </p:nvSpPr>
          <p:spPr>
            <a:xfrm>
              <a:off x="3816219" y="2135381"/>
              <a:ext cx="876698" cy="877702"/>
            </a:xfrm>
            <a:prstGeom prst="ellipse">
              <a:avLst/>
            </a:prstGeom>
            <a:noFill/>
            <a:ln algn="ctr" cap="flat" cmpd="sng" w="6350">
              <a:noFill/>
              <a:prstDash val="solid"/>
              <a:miter lim="800000"/>
            </a:ln>
            <a:effectLst/>
          </p:spPr>
          <p:txBody>
            <a:bodyPr anchor="ctr"/>
            <a:lstStyle/>
            <a:p>
              <a:pPr algn="ctr">
                <a:defRPr/>
              </a:pPr>
              <a:r>
                <a:rPr kern="0" lang="en-US" sz="3000">
                  <a:solidFill>
                    <a:prstClr val="white"/>
                  </a:solidFill>
                  <a:latin charset="0" pitchFamily="2" typeface="Sosa"/>
                </a:rPr>
                <a:t>6</a:t>
              </a:r>
            </a:p>
          </p:txBody>
        </p:sp>
      </p:grpSp>
      <p:sp>
        <p:nvSpPr>
          <p:cNvPr id="34" name="Content Placeholder 2"/>
          <p:cNvSpPr txBox="1"/>
          <p:nvPr/>
        </p:nvSpPr>
        <p:spPr bwMode="auto">
          <a:xfrm>
            <a:off x="5970738" y="2532856"/>
            <a:ext cx="2322910" cy="4857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9" lIns="68528" rIns="68528" tIns="34289"/>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fontAlgn="base">
              <a:lnSpc>
                <a:spcPct val="100000"/>
              </a:lnSpc>
              <a:spcBef>
                <a:spcPct val="20000"/>
              </a:spcBef>
              <a:spcAft>
                <a:spcPct val="0"/>
              </a:spcAft>
              <a:buNone/>
            </a:pPr>
            <a:r>
              <a:rPr altLang="zh-CN" b="1" kern="0" lang="id-ID" sz="1100">
                <a:solidFill>
                  <a:srgbClr val="16294C"/>
                </a:solidFill>
              </a:rPr>
              <a:t>Solution 5</a:t>
            </a:r>
            <a:br>
              <a:rPr altLang="zh-CN" b="1" kern="0" lang="id-ID" sz="1100">
                <a:solidFill>
                  <a:srgbClr val="16294C"/>
                </a:solidFill>
              </a:rPr>
            </a:br>
            <a:r>
              <a:rPr altLang="zh-CN" b="1" kern="0" lang="id-ID" sz="1100">
                <a:solidFill>
                  <a:srgbClr val="16294C"/>
                </a:solidFill>
              </a:rPr>
              <a:t>Lorem ipsum dolor sit amet, consectetur adipiscing elit. Curabitur elementum posuere pretium. </a:t>
            </a:r>
          </a:p>
        </p:txBody>
      </p:sp>
      <p:sp>
        <p:nvSpPr>
          <p:cNvPr id="35" name="Content Placeholder 2"/>
          <p:cNvSpPr txBox="1"/>
          <p:nvPr/>
        </p:nvSpPr>
        <p:spPr bwMode="auto">
          <a:xfrm>
            <a:off x="5975499" y="3471104"/>
            <a:ext cx="2322910" cy="48458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9" lIns="68528" rIns="68528" tIns="34289"/>
          <a:lstStyle>
            <a:lvl1pPr>
              <a:lnSpc>
                <a:spcPct val="90000"/>
              </a:lnSpc>
              <a:spcBef>
                <a:spcPts val="1000"/>
              </a:spcBef>
              <a:buFont charset="0" pitchFamily="34" typeface="Arial"/>
              <a:buChar char="•"/>
              <a:defRPr sz="2800">
                <a:solidFill>
                  <a:schemeClr val="tx1"/>
                </a:solidFill>
                <a:latin charset="0" panose="020f0502020204030204" pitchFamily="34" typeface="Calibri"/>
              </a:defRPr>
            </a:lvl1pPr>
            <a:lvl2pPr indent="-285750" marL="742950">
              <a:lnSpc>
                <a:spcPct val="90000"/>
              </a:lnSpc>
              <a:spcBef>
                <a:spcPts val="500"/>
              </a:spcBef>
              <a:buFont charset="0" pitchFamily="34" typeface="Arial"/>
              <a:buChar char="•"/>
              <a:defRPr sz="2400">
                <a:solidFill>
                  <a:schemeClr val="tx1"/>
                </a:solidFill>
                <a:latin charset="0" panose="020f0502020204030204" pitchFamily="34" typeface="Calibri"/>
              </a:defRPr>
            </a:lvl2pPr>
            <a:lvl3pPr indent="-228600" marL="1143000">
              <a:lnSpc>
                <a:spcPct val="90000"/>
              </a:lnSpc>
              <a:spcBef>
                <a:spcPts val="500"/>
              </a:spcBef>
              <a:buFont charset="0" pitchFamily="34" typeface="Arial"/>
              <a:buChar char="•"/>
              <a:defRPr sz="2000">
                <a:solidFill>
                  <a:schemeClr val="tx1"/>
                </a:solidFill>
                <a:latin charset="0" panose="020f0502020204030204" pitchFamily="34" typeface="Calibri"/>
              </a:defRPr>
            </a:lvl3pPr>
            <a:lvl4pPr indent="-228600" marL="1600200">
              <a:lnSpc>
                <a:spcPct val="90000"/>
              </a:lnSpc>
              <a:spcBef>
                <a:spcPts val="500"/>
              </a:spcBef>
              <a:buFont charset="0" pitchFamily="34" typeface="Arial"/>
              <a:buChar char="•"/>
              <a:defRPr>
                <a:solidFill>
                  <a:schemeClr val="tx1"/>
                </a:solidFill>
                <a:latin charset="0" panose="020f0502020204030204" pitchFamily="34" typeface="Calibri"/>
              </a:defRPr>
            </a:lvl4pPr>
            <a:lvl5pPr indent="-228600" marL="2057400">
              <a:lnSpc>
                <a:spcPct val="90000"/>
              </a:lnSpc>
              <a:spcBef>
                <a:spcPts val="500"/>
              </a:spcBef>
              <a:buFont charset="0" pitchFamily="34" typeface="Arial"/>
              <a:buChar char="•"/>
              <a:defRPr>
                <a:solidFill>
                  <a:schemeClr val="tx1"/>
                </a:solidFill>
                <a:latin charset="0" panose="020f0502020204030204" pitchFamily="34" typeface="Calibri"/>
              </a:defRPr>
            </a:lvl5pPr>
            <a:lvl6pPr fontAlgn="base" indent="-228600" marL="25146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6pPr>
            <a:lvl7pPr fontAlgn="base" indent="-228600" marL="29718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7pPr>
            <a:lvl8pPr fontAlgn="base" indent="-228600" marL="34290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8pPr>
            <a:lvl9pPr fontAlgn="base" indent="-228600" marL="3886200">
              <a:lnSpc>
                <a:spcPct val="90000"/>
              </a:lnSpc>
              <a:spcBef>
                <a:spcPts val="500"/>
              </a:spcBef>
              <a:spcAft>
                <a:spcPct val="0"/>
              </a:spcAft>
              <a:buFont charset="0" pitchFamily="34" typeface="Arial"/>
              <a:buChar char="•"/>
              <a:defRPr>
                <a:solidFill>
                  <a:schemeClr val="tx1"/>
                </a:solidFill>
                <a:latin charset="0" panose="020f0502020204030204" pitchFamily="34" typeface="Calibri"/>
              </a:defRPr>
            </a:lvl9pPr>
          </a:lstStyle>
          <a:p>
            <a:pPr fontAlgn="base">
              <a:lnSpc>
                <a:spcPct val="100000"/>
              </a:lnSpc>
              <a:spcBef>
                <a:spcPct val="20000"/>
              </a:spcBef>
              <a:spcAft>
                <a:spcPct val="0"/>
              </a:spcAft>
              <a:buNone/>
            </a:pPr>
            <a:r>
              <a:rPr altLang="zh-CN" b="1" kern="0" lang="id-ID" sz="1100">
                <a:solidFill>
                  <a:srgbClr val="16294C"/>
                </a:solidFill>
              </a:rPr>
              <a:t>Solution 6</a:t>
            </a:r>
            <a:br>
              <a:rPr altLang="zh-CN" b="1" kern="0" lang="id-ID" sz="1100">
                <a:solidFill>
                  <a:srgbClr val="16294C"/>
                </a:solidFill>
              </a:rPr>
            </a:br>
            <a:r>
              <a:rPr altLang="zh-CN" b="1" kern="0" lang="id-ID" sz="1100">
                <a:solidFill>
                  <a:srgbClr val="16294C"/>
                </a:solidFill>
              </a:rPr>
              <a:t>Lorem ipsum dolor sit amet, consectetur adipiscing elit. Curabitur elementum posuere pretium. </a:t>
            </a:r>
          </a:p>
        </p:txBody>
      </p:sp>
    </p:spTree>
    <p:custDataLst>
      <p:tags r:id="rId3"/>
    </p:custDataLst>
    <p:extLst>
      <p:ext uri="{BB962C8B-B14F-4D97-AF65-F5344CB8AC3E}">
        <p14:creationId val="2169948549"/>
      </p:ext>
    </p:extLst>
  </p:cSld>
  <p:clrMapOvr>
    <a:masterClrMapping/>
  </p:clrMapOvr>
  <mc:AlternateContent>
    <mc:Choice Requires="p14">
      <p:transition p14:dur="1500" spd="slow">
        <p14:window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52" presetSubtype="0">
                                  <p:stCondLst>
                                    <p:cond delay="0"/>
                                  </p:stCondLst>
                                  <p:childTnLst>
                                    <p:set>
                                      <p:cBhvr>
                                        <p:cTn dur="1" fill="hold" id="6">
                                          <p:stCondLst>
                                            <p:cond delay="0"/>
                                          </p:stCondLst>
                                        </p:cTn>
                                        <p:tgtEl>
                                          <p:spTgt spid="6"/>
                                        </p:tgtEl>
                                        <p:attrNameLst>
                                          <p:attrName>style.visibility</p:attrName>
                                        </p:attrNameLst>
                                      </p:cBhvr>
                                      <p:to>
                                        <p:strVal val="visible"/>
                                      </p:to>
                                    </p:set>
                                    <p:animScale>
                                      <p:cBhvr>
                                        <p:cTn decel="50000" dur="1000" fill="hold" id="7">
                                          <p:stCondLst>
                                            <p:cond delay="0"/>
                                          </p:stCondLst>
                                        </p:cTn>
                                        <p:tgtEl>
                                          <p:spTgt spid="6"/>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8">
                                          <p:stCondLst>
                                            <p:cond delay="0"/>
                                          </p:stCondLst>
                                        </p:cTn>
                                        <p:tgtEl>
                                          <p:spTgt spid="6"/>
                                        </p:tgtEl>
                                        <p:attrNameLst>
                                          <p:attrName>ppt_x</p:attrName>
                                          <p:attrName>ppt_y</p:attrName>
                                        </p:attrNameLst>
                                      </p:cBhvr>
                                    </p:animMotion>
                                    <p:animEffect filter="fade" transition="in">
                                      <p:cBhvr>
                                        <p:cTn dur="1000" id="9"/>
                                        <p:tgtEl>
                                          <p:spTgt spid="6"/>
                                        </p:tgtEl>
                                      </p:cBhvr>
                                    </p:animEffect>
                                  </p:childTnLst>
                                </p:cTn>
                              </p:par>
                              <p:par>
                                <p:cTn fill="hold" grpId="0" id="10" nodeType="withEffect" presetClass="entr" presetID="41" presetSubtype="0">
                                  <p:stCondLst>
                                    <p:cond delay="0"/>
                                  </p:stCondLst>
                                  <p:iterate type="lt">
                                    <p:tmPct val="10000"/>
                                  </p:iterate>
                                  <p:childTnLst>
                                    <p:set>
                                      <p:cBhvr>
                                        <p:cTn dur="1" fill="hold" id="11">
                                          <p:stCondLst>
                                            <p:cond delay="0"/>
                                          </p:stCondLst>
                                        </p:cTn>
                                        <p:tgtEl>
                                          <p:spTgt spid="18"/>
                                        </p:tgtEl>
                                        <p:attrNameLst>
                                          <p:attrName>style.visibility</p:attrName>
                                        </p:attrNameLst>
                                      </p:cBhvr>
                                      <p:to>
                                        <p:strVal val="visible"/>
                                      </p:to>
                                    </p:set>
                                    <p:anim calcmode="lin" valueType="num">
                                      <p:cBhvr>
                                        <p:cTn dur="500" fill="hold" id="12"/>
                                        <p:tgtEl>
                                          <p:spTgt spid="18"/>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3"/>
                                        <p:tgtEl>
                                          <p:spTgt spid="18"/>
                                        </p:tgtEl>
                                        <p:attrNameLst>
                                          <p:attrName>ppt_y</p:attrName>
                                        </p:attrNameLst>
                                      </p:cBhvr>
                                      <p:tavLst>
                                        <p:tav tm="0">
                                          <p:val>
                                            <p:strVal val="#ppt_y"/>
                                          </p:val>
                                        </p:tav>
                                        <p:tav tm="100000">
                                          <p:val>
                                            <p:strVal val="#ppt_y"/>
                                          </p:val>
                                        </p:tav>
                                      </p:tavLst>
                                    </p:anim>
                                    <p:anim calcmode="lin" valueType="num">
                                      <p:cBhvr>
                                        <p:cTn dur="500" fill="hold" id="14"/>
                                        <p:tgtEl>
                                          <p:spTgt spid="18"/>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5"/>
                                        <p:tgtEl>
                                          <p:spTgt spid="18"/>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6" tmFilter="0,0; .5, 1; 1, 1"/>
                                        <p:tgtEl>
                                          <p:spTgt spid="18"/>
                                        </p:tgtEl>
                                      </p:cBhvr>
                                    </p:animEffect>
                                  </p:childTnLst>
                                </p:cTn>
                              </p:par>
                              <p:par>
                                <p:cTn fill="hold" id="17" nodeType="withEffect" presetClass="entr" presetID="52" presetSubtype="0">
                                  <p:stCondLst>
                                    <p:cond delay="0"/>
                                  </p:stCondLst>
                                  <p:childTnLst>
                                    <p:set>
                                      <p:cBhvr>
                                        <p:cTn dur="1" fill="hold" id="18">
                                          <p:stCondLst>
                                            <p:cond delay="0"/>
                                          </p:stCondLst>
                                        </p:cTn>
                                        <p:tgtEl>
                                          <p:spTgt spid="10"/>
                                        </p:tgtEl>
                                        <p:attrNameLst>
                                          <p:attrName>style.visibility</p:attrName>
                                        </p:attrNameLst>
                                      </p:cBhvr>
                                      <p:to>
                                        <p:strVal val="visible"/>
                                      </p:to>
                                    </p:set>
                                    <p:animScale>
                                      <p:cBhvr>
                                        <p:cTn decel="50000" dur="1000" fill="hold" id="19">
                                          <p:stCondLst>
                                            <p:cond delay="0"/>
                                          </p:stCondLst>
                                        </p:cTn>
                                        <p:tgtEl>
                                          <p:spTgt spid="10"/>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20">
                                          <p:stCondLst>
                                            <p:cond delay="0"/>
                                          </p:stCondLst>
                                        </p:cTn>
                                        <p:tgtEl>
                                          <p:spTgt spid="10"/>
                                        </p:tgtEl>
                                        <p:attrNameLst>
                                          <p:attrName>ppt_x</p:attrName>
                                          <p:attrName>ppt_y</p:attrName>
                                        </p:attrNameLst>
                                      </p:cBhvr>
                                    </p:animMotion>
                                    <p:animEffect filter="fade" transition="in">
                                      <p:cBhvr>
                                        <p:cTn dur="1000" id="21"/>
                                        <p:tgtEl>
                                          <p:spTgt spid="10"/>
                                        </p:tgtEl>
                                      </p:cBhvr>
                                    </p:animEffect>
                                  </p:childTnLst>
                                </p:cTn>
                              </p:par>
                              <p:par>
                                <p:cTn fill="hold" grpId="0" id="22" nodeType="withEffect" presetClass="entr" presetID="41" presetSubtype="0">
                                  <p:stCondLst>
                                    <p:cond delay="0"/>
                                  </p:stCondLst>
                                  <p:iterate type="lt">
                                    <p:tmPct val="10000"/>
                                  </p:iterate>
                                  <p:childTnLst>
                                    <p:set>
                                      <p:cBhvr>
                                        <p:cTn dur="1" fill="hold" id="23">
                                          <p:stCondLst>
                                            <p:cond delay="0"/>
                                          </p:stCondLst>
                                        </p:cTn>
                                        <p:tgtEl>
                                          <p:spTgt spid="24"/>
                                        </p:tgtEl>
                                        <p:attrNameLst>
                                          <p:attrName>style.visibility</p:attrName>
                                        </p:attrNameLst>
                                      </p:cBhvr>
                                      <p:to>
                                        <p:strVal val="visible"/>
                                      </p:to>
                                    </p:set>
                                    <p:anim calcmode="lin" valueType="num">
                                      <p:cBhvr>
                                        <p:cTn dur="500" fill="hold" id="24"/>
                                        <p:tgtEl>
                                          <p:spTgt spid="24"/>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5"/>
                                        <p:tgtEl>
                                          <p:spTgt spid="24"/>
                                        </p:tgtEl>
                                        <p:attrNameLst>
                                          <p:attrName>ppt_y</p:attrName>
                                        </p:attrNameLst>
                                      </p:cBhvr>
                                      <p:tavLst>
                                        <p:tav tm="0">
                                          <p:val>
                                            <p:strVal val="#ppt_y"/>
                                          </p:val>
                                        </p:tav>
                                        <p:tav tm="100000">
                                          <p:val>
                                            <p:strVal val="#ppt_y"/>
                                          </p:val>
                                        </p:tav>
                                      </p:tavLst>
                                    </p:anim>
                                    <p:anim calcmode="lin" valueType="num">
                                      <p:cBhvr>
                                        <p:cTn dur="500" fill="hold" id="26"/>
                                        <p:tgtEl>
                                          <p:spTgt spid="24"/>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7"/>
                                        <p:tgtEl>
                                          <p:spTgt spid="24"/>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8" tmFilter="0,0; .5, 1; 1, 1"/>
                                        <p:tgtEl>
                                          <p:spTgt spid="24"/>
                                        </p:tgtEl>
                                      </p:cBhvr>
                                    </p:animEffect>
                                  </p:childTnLst>
                                </p:cTn>
                              </p:par>
                              <p:par>
                                <p:cTn fill="hold" id="29" nodeType="withEffect" presetClass="entr" presetID="52" presetSubtype="0">
                                  <p:stCondLst>
                                    <p:cond delay="0"/>
                                  </p:stCondLst>
                                  <p:childTnLst>
                                    <p:set>
                                      <p:cBhvr>
                                        <p:cTn dur="1" fill="hold" id="30">
                                          <p:stCondLst>
                                            <p:cond delay="0"/>
                                          </p:stCondLst>
                                        </p:cTn>
                                        <p:tgtEl>
                                          <p:spTgt spid="14"/>
                                        </p:tgtEl>
                                        <p:attrNameLst>
                                          <p:attrName>style.visibility</p:attrName>
                                        </p:attrNameLst>
                                      </p:cBhvr>
                                      <p:to>
                                        <p:strVal val="visible"/>
                                      </p:to>
                                    </p:set>
                                    <p:animScale>
                                      <p:cBhvr>
                                        <p:cTn decel="50000" dur="1000" fill="hold" id="31">
                                          <p:stCondLst>
                                            <p:cond delay="0"/>
                                          </p:stCondLst>
                                        </p:cTn>
                                        <p:tgtEl>
                                          <p:spTgt spid="14"/>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32">
                                          <p:stCondLst>
                                            <p:cond delay="0"/>
                                          </p:stCondLst>
                                        </p:cTn>
                                        <p:tgtEl>
                                          <p:spTgt spid="14"/>
                                        </p:tgtEl>
                                        <p:attrNameLst>
                                          <p:attrName>ppt_x</p:attrName>
                                          <p:attrName>ppt_y</p:attrName>
                                        </p:attrNameLst>
                                      </p:cBhvr>
                                    </p:animMotion>
                                    <p:animEffect filter="fade" transition="in">
                                      <p:cBhvr>
                                        <p:cTn dur="1000" id="33"/>
                                        <p:tgtEl>
                                          <p:spTgt spid="14"/>
                                        </p:tgtEl>
                                      </p:cBhvr>
                                    </p:animEffect>
                                  </p:childTnLst>
                                </p:cTn>
                              </p:par>
                              <p:par>
                                <p:cTn fill="hold" grpId="0" id="34" nodeType="withEffect" presetClass="entr" presetID="41" presetSubtype="0">
                                  <p:stCondLst>
                                    <p:cond delay="0"/>
                                  </p:stCondLst>
                                  <p:iterate type="lt">
                                    <p:tmPct val="10000"/>
                                  </p:iterate>
                                  <p:childTnLst>
                                    <p:set>
                                      <p:cBhvr>
                                        <p:cTn dur="1" fill="hold" id="35">
                                          <p:stCondLst>
                                            <p:cond delay="0"/>
                                          </p:stCondLst>
                                        </p:cTn>
                                        <p:tgtEl>
                                          <p:spTgt spid="25"/>
                                        </p:tgtEl>
                                        <p:attrNameLst>
                                          <p:attrName>style.visibility</p:attrName>
                                        </p:attrNameLst>
                                      </p:cBhvr>
                                      <p:to>
                                        <p:strVal val="visible"/>
                                      </p:to>
                                    </p:set>
                                    <p:anim calcmode="lin" valueType="num">
                                      <p:cBhvr>
                                        <p:cTn dur="500" fill="hold" id="36"/>
                                        <p:tgtEl>
                                          <p:spTgt spid="25"/>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37"/>
                                        <p:tgtEl>
                                          <p:spTgt spid="25"/>
                                        </p:tgtEl>
                                        <p:attrNameLst>
                                          <p:attrName>ppt_y</p:attrName>
                                        </p:attrNameLst>
                                      </p:cBhvr>
                                      <p:tavLst>
                                        <p:tav tm="0">
                                          <p:val>
                                            <p:strVal val="#ppt_y"/>
                                          </p:val>
                                        </p:tav>
                                        <p:tav tm="100000">
                                          <p:val>
                                            <p:strVal val="#ppt_y"/>
                                          </p:val>
                                        </p:tav>
                                      </p:tavLst>
                                    </p:anim>
                                    <p:anim calcmode="lin" valueType="num">
                                      <p:cBhvr>
                                        <p:cTn dur="500" fill="hold" id="38"/>
                                        <p:tgtEl>
                                          <p:spTgt spid="25"/>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39"/>
                                        <p:tgtEl>
                                          <p:spTgt spid="25"/>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40" tmFilter="0,0; .5, 1; 1, 1"/>
                                        <p:tgtEl>
                                          <p:spTgt spid="25"/>
                                        </p:tgtEl>
                                      </p:cBhvr>
                                    </p:animEffect>
                                  </p:childTnLst>
                                </p:cTn>
                              </p:par>
                              <p:par>
                                <p:cTn fill="hold" id="41" nodeType="withEffect" presetClass="entr" presetID="52" presetSubtype="0">
                                  <p:stCondLst>
                                    <p:cond delay="0"/>
                                  </p:stCondLst>
                                  <p:childTnLst>
                                    <p:set>
                                      <p:cBhvr>
                                        <p:cTn dur="1" fill="hold" id="42">
                                          <p:stCondLst>
                                            <p:cond delay="0"/>
                                          </p:stCondLst>
                                        </p:cTn>
                                        <p:tgtEl>
                                          <p:spTgt spid="19"/>
                                        </p:tgtEl>
                                        <p:attrNameLst>
                                          <p:attrName>style.visibility</p:attrName>
                                        </p:attrNameLst>
                                      </p:cBhvr>
                                      <p:to>
                                        <p:strVal val="visible"/>
                                      </p:to>
                                    </p:set>
                                    <p:animScale>
                                      <p:cBhvr>
                                        <p:cTn decel="50000" dur="1000" fill="hold" id="43">
                                          <p:stCondLst>
                                            <p:cond delay="0"/>
                                          </p:stCondLst>
                                        </p:cTn>
                                        <p:tgtEl>
                                          <p:spTgt spid="19"/>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44">
                                          <p:stCondLst>
                                            <p:cond delay="0"/>
                                          </p:stCondLst>
                                        </p:cTn>
                                        <p:tgtEl>
                                          <p:spTgt spid="19"/>
                                        </p:tgtEl>
                                        <p:attrNameLst>
                                          <p:attrName>ppt_x</p:attrName>
                                          <p:attrName>ppt_y</p:attrName>
                                        </p:attrNameLst>
                                      </p:cBhvr>
                                    </p:animMotion>
                                    <p:animEffect filter="fade" transition="in">
                                      <p:cBhvr>
                                        <p:cTn dur="1000" id="45"/>
                                        <p:tgtEl>
                                          <p:spTgt spid="19"/>
                                        </p:tgtEl>
                                      </p:cBhvr>
                                    </p:animEffect>
                                  </p:childTnLst>
                                </p:cTn>
                              </p:par>
                              <p:par>
                                <p:cTn fill="hold" grpId="0" id="46" nodeType="withEffect" presetClass="entr" presetID="41" presetSubtype="0">
                                  <p:stCondLst>
                                    <p:cond delay="0"/>
                                  </p:stCondLst>
                                  <p:iterate type="lt">
                                    <p:tmPct val="10000"/>
                                  </p:iterate>
                                  <p:childTnLst>
                                    <p:set>
                                      <p:cBhvr>
                                        <p:cTn dur="1" fill="hold" id="47">
                                          <p:stCondLst>
                                            <p:cond delay="0"/>
                                          </p:stCondLst>
                                        </p:cTn>
                                        <p:tgtEl>
                                          <p:spTgt spid="23"/>
                                        </p:tgtEl>
                                        <p:attrNameLst>
                                          <p:attrName>style.visibility</p:attrName>
                                        </p:attrNameLst>
                                      </p:cBhvr>
                                      <p:to>
                                        <p:strVal val="visible"/>
                                      </p:to>
                                    </p:set>
                                    <p:anim calcmode="lin" valueType="num">
                                      <p:cBhvr>
                                        <p:cTn dur="500" fill="hold" id="48"/>
                                        <p:tgtEl>
                                          <p:spTgt spid="23"/>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49"/>
                                        <p:tgtEl>
                                          <p:spTgt spid="23"/>
                                        </p:tgtEl>
                                        <p:attrNameLst>
                                          <p:attrName>ppt_y</p:attrName>
                                        </p:attrNameLst>
                                      </p:cBhvr>
                                      <p:tavLst>
                                        <p:tav tm="0">
                                          <p:val>
                                            <p:strVal val="#ppt_y"/>
                                          </p:val>
                                        </p:tav>
                                        <p:tav tm="100000">
                                          <p:val>
                                            <p:strVal val="#ppt_y"/>
                                          </p:val>
                                        </p:tav>
                                      </p:tavLst>
                                    </p:anim>
                                    <p:anim calcmode="lin" valueType="num">
                                      <p:cBhvr>
                                        <p:cTn dur="500" fill="hold" id="50"/>
                                        <p:tgtEl>
                                          <p:spTgt spid="23"/>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51"/>
                                        <p:tgtEl>
                                          <p:spTgt spid="23"/>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52" tmFilter="0,0; .5, 1; 1, 1"/>
                                        <p:tgtEl>
                                          <p:spTgt spid="23"/>
                                        </p:tgtEl>
                                      </p:cBhvr>
                                    </p:animEffect>
                                  </p:childTnLst>
                                </p:cTn>
                              </p:par>
                              <p:par>
                                <p:cTn fill="hold" id="53" nodeType="withEffect" presetClass="entr" presetID="52" presetSubtype="0">
                                  <p:stCondLst>
                                    <p:cond delay="0"/>
                                  </p:stCondLst>
                                  <p:childTnLst>
                                    <p:set>
                                      <p:cBhvr>
                                        <p:cTn dur="1" fill="hold" id="54">
                                          <p:stCondLst>
                                            <p:cond delay="0"/>
                                          </p:stCondLst>
                                        </p:cTn>
                                        <p:tgtEl>
                                          <p:spTgt spid="26"/>
                                        </p:tgtEl>
                                        <p:attrNameLst>
                                          <p:attrName>style.visibility</p:attrName>
                                        </p:attrNameLst>
                                      </p:cBhvr>
                                      <p:to>
                                        <p:strVal val="visible"/>
                                      </p:to>
                                    </p:set>
                                    <p:animScale>
                                      <p:cBhvr>
                                        <p:cTn decel="50000" dur="1000" fill="hold" id="55">
                                          <p:stCondLst>
                                            <p:cond delay="0"/>
                                          </p:stCondLst>
                                        </p:cTn>
                                        <p:tgtEl>
                                          <p:spTgt spid="26"/>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56">
                                          <p:stCondLst>
                                            <p:cond delay="0"/>
                                          </p:stCondLst>
                                        </p:cTn>
                                        <p:tgtEl>
                                          <p:spTgt spid="26"/>
                                        </p:tgtEl>
                                        <p:attrNameLst>
                                          <p:attrName>ppt_x</p:attrName>
                                          <p:attrName>ppt_y</p:attrName>
                                        </p:attrNameLst>
                                      </p:cBhvr>
                                    </p:animMotion>
                                    <p:animEffect filter="fade" transition="in">
                                      <p:cBhvr>
                                        <p:cTn dur="1000" id="57"/>
                                        <p:tgtEl>
                                          <p:spTgt spid="26"/>
                                        </p:tgtEl>
                                      </p:cBhvr>
                                    </p:animEffect>
                                  </p:childTnLst>
                                </p:cTn>
                              </p:par>
                              <p:par>
                                <p:cTn fill="hold" grpId="0" id="58" nodeType="withEffect" presetClass="entr" presetID="41" presetSubtype="0">
                                  <p:stCondLst>
                                    <p:cond delay="0"/>
                                  </p:stCondLst>
                                  <p:iterate type="lt">
                                    <p:tmPct val="10000"/>
                                  </p:iterate>
                                  <p:childTnLst>
                                    <p:set>
                                      <p:cBhvr>
                                        <p:cTn dur="1" fill="hold" id="59">
                                          <p:stCondLst>
                                            <p:cond delay="0"/>
                                          </p:stCondLst>
                                        </p:cTn>
                                        <p:tgtEl>
                                          <p:spTgt spid="34"/>
                                        </p:tgtEl>
                                        <p:attrNameLst>
                                          <p:attrName>style.visibility</p:attrName>
                                        </p:attrNameLst>
                                      </p:cBhvr>
                                      <p:to>
                                        <p:strVal val="visible"/>
                                      </p:to>
                                    </p:set>
                                    <p:anim calcmode="lin" valueType="num">
                                      <p:cBhvr>
                                        <p:cTn dur="500" fill="hold" id="60"/>
                                        <p:tgtEl>
                                          <p:spTgt spid="34"/>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61"/>
                                        <p:tgtEl>
                                          <p:spTgt spid="34"/>
                                        </p:tgtEl>
                                        <p:attrNameLst>
                                          <p:attrName>ppt_y</p:attrName>
                                        </p:attrNameLst>
                                      </p:cBhvr>
                                      <p:tavLst>
                                        <p:tav tm="0">
                                          <p:val>
                                            <p:strVal val="#ppt_y"/>
                                          </p:val>
                                        </p:tav>
                                        <p:tav tm="100000">
                                          <p:val>
                                            <p:strVal val="#ppt_y"/>
                                          </p:val>
                                        </p:tav>
                                      </p:tavLst>
                                    </p:anim>
                                    <p:anim calcmode="lin" valueType="num">
                                      <p:cBhvr>
                                        <p:cTn dur="500" fill="hold" id="62"/>
                                        <p:tgtEl>
                                          <p:spTgt spid="34"/>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63"/>
                                        <p:tgtEl>
                                          <p:spTgt spid="34"/>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64" tmFilter="0,0; .5, 1; 1, 1"/>
                                        <p:tgtEl>
                                          <p:spTgt spid="34"/>
                                        </p:tgtEl>
                                      </p:cBhvr>
                                    </p:animEffect>
                                  </p:childTnLst>
                                </p:cTn>
                              </p:par>
                              <p:par>
                                <p:cTn fill="hold" id="65" nodeType="withEffect" presetClass="entr" presetID="52" presetSubtype="0">
                                  <p:stCondLst>
                                    <p:cond delay="0"/>
                                  </p:stCondLst>
                                  <p:childTnLst>
                                    <p:set>
                                      <p:cBhvr>
                                        <p:cTn dur="1" fill="hold" id="66">
                                          <p:stCondLst>
                                            <p:cond delay="0"/>
                                          </p:stCondLst>
                                        </p:cTn>
                                        <p:tgtEl>
                                          <p:spTgt spid="30"/>
                                        </p:tgtEl>
                                        <p:attrNameLst>
                                          <p:attrName>style.visibility</p:attrName>
                                        </p:attrNameLst>
                                      </p:cBhvr>
                                      <p:to>
                                        <p:strVal val="visible"/>
                                      </p:to>
                                    </p:set>
                                    <p:animScale>
                                      <p:cBhvr>
                                        <p:cTn decel="50000" dur="1000" fill="hold" id="67">
                                          <p:stCondLst>
                                            <p:cond delay="0"/>
                                          </p:stCondLst>
                                        </p:cTn>
                                        <p:tgtEl>
                                          <p:spTgt spid="30"/>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68">
                                          <p:stCondLst>
                                            <p:cond delay="0"/>
                                          </p:stCondLst>
                                        </p:cTn>
                                        <p:tgtEl>
                                          <p:spTgt spid="30"/>
                                        </p:tgtEl>
                                        <p:attrNameLst>
                                          <p:attrName>ppt_x</p:attrName>
                                          <p:attrName>ppt_y</p:attrName>
                                        </p:attrNameLst>
                                      </p:cBhvr>
                                    </p:animMotion>
                                    <p:animEffect filter="fade" transition="in">
                                      <p:cBhvr>
                                        <p:cTn dur="1000" id="69"/>
                                        <p:tgtEl>
                                          <p:spTgt spid="30"/>
                                        </p:tgtEl>
                                      </p:cBhvr>
                                    </p:animEffect>
                                  </p:childTnLst>
                                </p:cTn>
                              </p:par>
                              <p:par>
                                <p:cTn fill="hold" grpId="0" id="70" nodeType="withEffect" presetClass="entr" presetID="41" presetSubtype="0">
                                  <p:stCondLst>
                                    <p:cond delay="0"/>
                                  </p:stCondLst>
                                  <p:iterate type="lt">
                                    <p:tmPct val="10000"/>
                                  </p:iterate>
                                  <p:childTnLst>
                                    <p:set>
                                      <p:cBhvr>
                                        <p:cTn dur="1" fill="hold" id="71">
                                          <p:stCondLst>
                                            <p:cond delay="0"/>
                                          </p:stCondLst>
                                        </p:cTn>
                                        <p:tgtEl>
                                          <p:spTgt spid="35"/>
                                        </p:tgtEl>
                                        <p:attrNameLst>
                                          <p:attrName>style.visibility</p:attrName>
                                        </p:attrNameLst>
                                      </p:cBhvr>
                                      <p:to>
                                        <p:strVal val="visible"/>
                                      </p:to>
                                    </p:set>
                                    <p:anim calcmode="lin" valueType="num">
                                      <p:cBhvr>
                                        <p:cTn dur="500" fill="hold" id="72"/>
                                        <p:tgtEl>
                                          <p:spTgt spid="35"/>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73"/>
                                        <p:tgtEl>
                                          <p:spTgt spid="35"/>
                                        </p:tgtEl>
                                        <p:attrNameLst>
                                          <p:attrName>ppt_y</p:attrName>
                                        </p:attrNameLst>
                                      </p:cBhvr>
                                      <p:tavLst>
                                        <p:tav tm="0">
                                          <p:val>
                                            <p:strVal val="#ppt_y"/>
                                          </p:val>
                                        </p:tav>
                                        <p:tav tm="100000">
                                          <p:val>
                                            <p:strVal val="#ppt_y"/>
                                          </p:val>
                                        </p:tav>
                                      </p:tavLst>
                                    </p:anim>
                                    <p:anim calcmode="lin" valueType="num">
                                      <p:cBhvr>
                                        <p:cTn dur="500" fill="hold" id="74"/>
                                        <p:tgtEl>
                                          <p:spTgt spid="35"/>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75"/>
                                        <p:tgtEl>
                                          <p:spTgt spid="35"/>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76" tmFilter="0,0; .5, 1; 1, 1"/>
                                        <p:tgtEl>
                                          <p:spTgt spid="3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8"/>
      <p:bldP grpId="0" spid="23"/>
      <p:bldP grpId="0" spid="24"/>
      <p:bldP grpId="0" spid="25"/>
      <p:bldP grpId="0" spid="34"/>
      <p:bldP grpId="0" spid="35"/>
    </p:bldLst>
  </p:timing>
</p:sld>
</file>

<file path=ppt/tags/tag1.xml><?xml version="1.0" encoding="utf-8"?>
<p:tagLst xmlns:p="http://schemas.openxmlformats.org/presentationml/2006/main">
  <p:tag name="MH" val="20160306140514"/>
  <p:tag name="MH_LIBRARY" val="GRAPHIC"/>
  <p:tag name="MH_NUMBER" val="4"/>
  <p:tag name="MH_TYPE" val="#NeiR#"/>
</p:tagLst>
</file>

<file path=ppt/tags/tag10.xml><?xml version="1.0" encoding="utf-8"?>
<p:tagLst xmlns:p="http://schemas.openxmlformats.org/presentationml/2006/main">
  <p:tag name="MH" val="20160306144648"/>
  <p:tag name="MH_LIBRARY" val="GRAPHIC"/>
  <p:tag name="MH_NUMBER" val="4"/>
  <p:tag name="MH_TYPE" val="#NeiR#"/>
</p:tagLst>
</file>

<file path=ppt/tags/tag11.xml><?xml version="1.0" encoding="utf-8"?>
<p:tagLst xmlns:p="http://schemas.openxmlformats.org/presentationml/2006/main">
  <p:tag name="MH" val="20160306144648"/>
  <p:tag name="MH_LIBRARY" val="GRAPHIC"/>
  <p:tag name="MH_NUMBER" val="4"/>
  <p:tag name="MH_TYPE" val="#NeiR#"/>
</p:tagLst>
</file>

<file path=ppt/tags/tag12.xml><?xml version="1.0" encoding="utf-8"?>
<p:tagLst xmlns:p="http://schemas.openxmlformats.org/presentationml/2006/main">
  <p:tag name="MH" val="20160306144648"/>
  <p:tag name="MH_LIBRARY" val="GRAPHIC"/>
  <p:tag name="MH_NUMBER" val="4"/>
  <p:tag name="MH_TYPE" val="#NeiR#"/>
</p:tagLst>
</file>

<file path=ppt/tags/tag13.xml><?xml version="1.0" encoding="utf-8"?>
<p:tagLst xmlns:p="http://schemas.openxmlformats.org/presentationml/2006/main">
  <p:tag name="MH" val="20160306144648"/>
  <p:tag name="MH_LIBRARY" val="GRAPHIC"/>
  <p:tag name="MH_NUMBER" val="4"/>
  <p:tag name="MH_TYPE" val="#NeiR#"/>
</p:tagLst>
</file>

<file path=ppt/tags/tag14.xml><?xml version="1.0" encoding="utf-8"?>
<p:tagLst xmlns:p="http://schemas.openxmlformats.org/presentationml/2006/main">
  <p:tag name="MH" val="20160306144648"/>
  <p:tag name="MH_LIBRARY" val="GRAPHIC"/>
  <p:tag name="MH_NUMBER" val="4"/>
  <p:tag name="MH_TYPE" val="#NeiR#"/>
</p:tagLst>
</file>

<file path=ppt/tags/tag15.xml><?xml version="1.0" encoding="utf-8"?>
<p:tagLst xmlns:p="http://schemas.openxmlformats.org/presentationml/2006/main">
  <p:tag name="MH" val="20160306144648"/>
  <p:tag name="MH_LIBRARY" val="GRAPHIC"/>
  <p:tag name="MH_NUMBER" val="4"/>
  <p:tag name="MH_TYPE" val="#NeiR#"/>
</p:tagLst>
</file>

<file path=ppt/tags/tag16.xml><?xml version="1.0" encoding="utf-8"?>
<p:tagLst xmlns:p="http://schemas.openxmlformats.org/presentationml/2006/main">
  <p:tag name="MH" val="20160306144648"/>
  <p:tag name="MH_LIBRARY" val="GRAPHIC"/>
  <p:tag name="MH_NUMBER" val="4"/>
  <p:tag name="MH_TYPE" val="#NeiR#"/>
</p:tagLst>
</file>

<file path=ppt/tags/tag17.xml><?xml version="1.0" encoding="utf-8"?>
<p:tagLst xmlns:p="http://schemas.openxmlformats.org/presentationml/2006/main">
  <p:tag name="MH" val="20160306144648"/>
  <p:tag name="MH_LIBRARY" val="GRAPHIC"/>
  <p:tag name="MH_NUMBER" val="4"/>
  <p:tag name="MH_TYPE" val="#NeiR#"/>
</p:tagLst>
</file>

<file path=ppt/tags/tag18.xml><?xml version="1.0" encoding="utf-8"?>
<p:tagLst xmlns:p="http://schemas.openxmlformats.org/presentationml/2006/main">
  <p:tag name="MH" val="20160306144648"/>
  <p:tag name="MH_LIBRARY" val="GRAPHIC"/>
  <p:tag name="MH_NUMBER" val="4"/>
  <p:tag name="MH_TYPE" val="#NeiR#"/>
</p:tagLst>
</file>

<file path=ppt/tags/tag19.xml><?xml version="1.0" encoding="utf-8"?>
<p:tagLst xmlns:p="http://schemas.openxmlformats.org/presentationml/2006/main">
  <p:tag name="MH" val="20160306144648"/>
  <p:tag name="MH_LIBRARY" val="GRAPHIC"/>
  <p:tag name="MH_NUMBER" val="4"/>
  <p:tag name="MH_TYPE" val="#NeiR#"/>
</p:tagLst>
</file>

<file path=ppt/tags/tag2.xml><?xml version="1.0" encoding="utf-8"?>
<p:tagLst xmlns:p="http://schemas.openxmlformats.org/presentationml/2006/main">
  <p:tag name="MH" val="20160306144648"/>
  <p:tag name="MH_LIBRARY" val="GRAPHIC"/>
  <p:tag name="MH_NUMBER" val="4"/>
  <p:tag name="MH_TYPE" val="#NeiR#"/>
</p:tagLst>
</file>

<file path=ppt/tags/tag20.xml><?xml version="1.0" encoding="utf-8"?>
<p:tagLst xmlns:p="http://schemas.openxmlformats.org/presentationml/2006/main">
  <p:tag name="MH" val="20160306144648"/>
  <p:tag name="MH_LIBRARY" val="GRAPHIC"/>
  <p:tag name="MH_NUMBER" val="4"/>
  <p:tag name="MH_TYPE" val="#NeiR#"/>
</p:tagLst>
</file>

<file path=ppt/tags/tag21.xml><?xml version="1.0" encoding="utf-8"?>
<p:tagLst xmlns:p="http://schemas.openxmlformats.org/presentationml/2006/main">
  <p:tag name="MH" val="20160306144648"/>
  <p:tag name="MH_LIBRARY" val="GRAPHIC"/>
  <p:tag name="MH_NUMBER" val="4"/>
  <p:tag name="MH_TYPE" val="#NeiR#"/>
</p:tagLst>
</file>

<file path=ppt/tags/tag22.xml><?xml version="1.0" encoding="utf-8"?>
<p:tagLst xmlns:p="http://schemas.openxmlformats.org/presentationml/2006/main">
  <p:tag name="MH" val="20160306144648"/>
  <p:tag name="MH_LIBRARY" val="GRAPHIC"/>
  <p:tag name="MH_NUMBER" val="4"/>
  <p:tag name="MH_TYPE" val="#NeiR#"/>
</p:tagLst>
</file>

<file path=ppt/tags/tag23.xml><?xml version="1.0" encoding="utf-8"?>
<p:tagLst xmlns:p="http://schemas.openxmlformats.org/presentationml/2006/main">
  <p:tag name="MH" val="20160306144648"/>
  <p:tag name="MH_LIBRARY" val="GRAPHIC"/>
  <p:tag name="MH_NUMBER" val="4"/>
  <p:tag name="MH_TYPE" val="#NeiR#"/>
</p:tagLst>
</file>

<file path=ppt/tags/tag24.xml><?xml version="1.0" encoding="utf-8"?>
<p:tagLst xmlns:p="http://schemas.openxmlformats.org/presentationml/2006/main">
  <p:tag name="MH" val="20160306144648"/>
  <p:tag name="MH_LIBRARY" val="GRAPHIC"/>
  <p:tag name="MH_NUMBER" val="4"/>
  <p:tag name="MH_TYPE" val="#NeiR#"/>
</p:tagLst>
</file>

<file path=ppt/tags/tag25.xml><?xml version="1.0" encoding="utf-8"?>
<p:tagLst xmlns:p="http://schemas.openxmlformats.org/presentationml/2006/main">
  <p:tag name="MH" val="20160306144648"/>
  <p:tag name="MH_LIBRARY" val="GRAPHIC"/>
  <p:tag name="MH_NUMBER" val="4"/>
  <p:tag name="MH_TYPE" val="#NeiR#"/>
</p:tagLst>
</file>

<file path=ppt/tags/tag26.xml><?xml version="1.0" encoding="utf-8"?>
<p:tagLst xmlns:p="http://schemas.openxmlformats.org/presentationml/2006/main">
  <p:tag name="MH" val="20160306144648"/>
  <p:tag name="MH_LIBRARY" val="GRAPHIC"/>
  <p:tag name="MH_NUMBER" val="4"/>
  <p:tag name="MH_TYPE" val="#NeiR#"/>
</p:tagLst>
</file>

<file path=ppt/tags/tag27.xml><?xml version="1.0" encoding="utf-8"?>
<p:tagLst xmlns:p="http://schemas.openxmlformats.org/presentationml/2006/main">
  <p:tag name="MH" val="20160306144648"/>
  <p:tag name="MH_LIBRARY" val="GRAPHIC"/>
  <p:tag name="MH_NUMBER" val="4"/>
  <p:tag name="MH_TYPE" val="#NeiR#"/>
</p:tagLst>
</file>

<file path=ppt/tags/tag28.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ags/tag3.xml><?xml version="1.0" encoding="utf-8"?>
<p:tagLst xmlns:p="http://schemas.openxmlformats.org/presentationml/2006/main">
  <p:tag name="MH" val="20160306144648"/>
  <p:tag name="MH_LIBRARY" val="GRAPHIC"/>
  <p:tag name="MH_NUMBER" val="4"/>
  <p:tag name="MH_TYPE" val="#NeiR#"/>
</p:tagLst>
</file>

<file path=ppt/tags/tag4.xml><?xml version="1.0" encoding="utf-8"?>
<p:tagLst xmlns:p="http://schemas.openxmlformats.org/presentationml/2006/main">
  <p:tag name="MH" val="20160306144648"/>
  <p:tag name="MH_LIBRARY" val="GRAPHIC"/>
  <p:tag name="MH_NUMBER" val="4"/>
  <p:tag name="MH_TYPE" val="#NeiR#"/>
</p:tagLst>
</file>

<file path=ppt/tags/tag5.xml><?xml version="1.0" encoding="utf-8"?>
<p:tagLst xmlns:p="http://schemas.openxmlformats.org/presentationml/2006/main">
  <p:tag name="MH" val="20160306144648"/>
  <p:tag name="MH_LIBRARY" val="GRAPHIC"/>
  <p:tag name="MH_NUMBER" val="4"/>
  <p:tag name="MH_TYPE" val="#NeiR#"/>
</p:tagLst>
</file>

<file path=ppt/tags/tag6.xml><?xml version="1.0" encoding="utf-8"?>
<p:tagLst xmlns:p="http://schemas.openxmlformats.org/presentationml/2006/main">
  <p:tag name="MH" val="20160306144648"/>
  <p:tag name="MH_LIBRARY" val="GRAPHIC"/>
  <p:tag name="MH_NUMBER" val="4"/>
  <p:tag name="MH_TYPE" val="#NeiR#"/>
</p:tagLst>
</file>

<file path=ppt/tags/tag7.xml><?xml version="1.0" encoding="utf-8"?>
<p:tagLst xmlns:p="http://schemas.openxmlformats.org/presentationml/2006/main">
  <p:tag name="MH" val="20160306144648"/>
  <p:tag name="MH_LIBRARY" val="GRAPHIC"/>
  <p:tag name="MH_NUMBER" val="4"/>
  <p:tag name="MH_TYPE" val="#NeiR#"/>
</p:tagLst>
</file>

<file path=ppt/tags/tag8.xml><?xml version="1.0" encoding="utf-8"?>
<p:tagLst xmlns:p="http://schemas.openxmlformats.org/presentationml/2006/main">
  <p:tag name="MH" val="20160306144648"/>
  <p:tag name="MH_LIBRARY" val="GRAPHIC"/>
  <p:tag name="MH_NUMBER" val="4"/>
  <p:tag name="MH_TYPE" val="#NeiR#"/>
</p:tagLst>
</file>

<file path=ppt/tags/tag9.xml><?xml version="1.0" encoding="utf-8"?>
<p:tagLst xmlns:p="http://schemas.openxmlformats.org/presentationml/2006/main">
  <p:tag name="MH" val="20160306144648"/>
  <p:tag name="MH_LIBRARY" val="GRAPHIC"/>
  <p:tag name="MH_NUMBER" val="4"/>
  <p:tag name="MH_TYPE" val="#NeiR#"/>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Override1.xml><?xml version="1.0" encoding="utf-8"?>
<a:themeOverride xmlns:r="http://schemas.openxmlformats.org/officeDocument/2006/relationships" xmlns:a="http://schemas.openxmlformats.org/drawingml/2006/main">
  <a:clrScheme name="Project 4">
    <a:dk1>
      <a:sysClr val="windowText" lastClr="000000"/>
    </a:dk1>
    <a:lt1>
      <a:sysClr val="window" lastClr="FFFFFF"/>
    </a:lt1>
    <a:dk2>
      <a:srgbClr val="44546A"/>
    </a:dk2>
    <a:lt2>
      <a:srgbClr val="E7E6E6"/>
    </a:lt2>
    <a:accent1>
      <a:srgbClr val="6C2B43"/>
    </a:accent1>
    <a:accent2>
      <a:srgbClr val="DF361F"/>
    </a:accent2>
    <a:accent3>
      <a:srgbClr val="FA9C00"/>
    </a:accent3>
    <a:accent4>
      <a:srgbClr val="90BC33"/>
    </a:accent4>
    <a:accent5>
      <a:srgbClr val="00B09B"/>
    </a:accent5>
    <a:accent6>
      <a:srgbClr val="0175BE"/>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vt="http://schemas.openxmlformats.org/officeDocument/2006/docPropsVTypes" xmlns="http://schemas.openxmlformats.org/officeDocument/2006/extended-properties">
  <Company/>
  <PresentationFormat>On-screen Show (16:9)</PresentationFormat>
  <Paragraphs>267</Paragraphs>
  <Slides>28</Slides>
  <Notes>1</Notes>
  <TotalTime>0</TotalTime>
  <HiddenSlides>0</HiddenSlides>
  <MMClips>0</MMClips>
  <ScaleCrop>0</ScaleCrop>
  <HeadingPairs>
    <vt:vector baseType="variant" size="6">
      <vt:variant>
        <vt:lpstr>Fonts used</vt:lpstr>
      </vt:variant>
      <vt:variant>
        <vt:i4>15</vt:i4>
      </vt:variant>
      <vt:variant>
        <vt:lpstr>Theme</vt:lpstr>
      </vt:variant>
      <vt:variant>
        <vt:i4>1</vt:i4>
      </vt:variant>
      <vt:variant>
        <vt:lpstr>Slide Titles</vt:lpstr>
      </vt:variant>
      <vt:variant>
        <vt:i4>28</vt:i4>
      </vt:variant>
    </vt:vector>
  </HeadingPairs>
  <TitlesOfParts>
    <vt:vector baseType="lpstr" size="44">
      <vt:lpstr>Arial</vt:lpstr>
      <vt:lpstr>Calibri</vt:lpstr>
      <vt:lpstr>Calibri Light</vt:lpstr>
      <vt:lpstr>Microsoft YaHei</vt:lpstr>
      <vt:lpstr>Wingdings</vt:lpstr>
      <vt:lpstr>微软雅黑</vt:lpstr>
      <vt:lpstr>Century Gothic</vt:lpstr>
      <vt:lpstr>Roboto</vt:lpstr>
      <vt:lpstr>Times New Roman</vt:lpstr>
      <vt:lpstr>Raleway</vt:lpstr>
      <vt:lpstr>Open Sans</vt:lpstr>
      <vt:lpstr>Sosa</vt:lpstr>
      <vt:lpstr>Lato</vt:lpstr>
      <vt:lpstr>Open Sans Light</vt:lpstr>
      <vt:lpstr>Modern Pictograms</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2021-08-22T12:02:45Z</dcterms:created>
  <cp:lastPrinted>2021-08-22T12:02:45Z</cp:lastPrinted>
  <dcterms:modified xsi:type="dcterms:W3CDTF">2021-08-22T05:43:29Z</dcterms:modified>
  <cp:revision>1</cp:revision>
</cp:coreProperties>
</file>