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7" r:id="rId24"/>
    <p:sldId id="276" r:id="rId25"/>
    <p:sldId id="278" r:id="rId26"/>
    <p:sldId id="279" r:id="rId27"/>
    <p:sldId id="280" r:id="rId28"/>
    <p:sldId id="282"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84" autoAdjust="0"/>
  </p:normalViewPr>
  <p:slideViewPr>
    <p:cSldViewPr snapToGrid="0">
      <p:cViewPr varScale="1">
        <p:scale>
          <a:sx n="88" d="100"/>
          <a:sy n="88"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ineChart>
        <c:grouping/>
        <c:varyColors val="0"/>
        <c:ser>
          <c:idx val="0"/>
          <c:order val="0"/>
          <c:tx>
            <c:strRef>
              <c:f>Sheet1!$B$1</c:f>
              <c:strCache>
                <c:ptCount val="1"/>
                <c:pt idx="0">
                  <c:v>object 1</c:v>
                </c:pt>
              </c:strCache>
            </c:strRef>
          </c:tx>
          <c:spPr>
            <a:ln w="34925" cap="rnd">
              <a:solidFill>
                <a:schemeClr val="accent4">
                  <a:shade val="65000"/>
                </a:schemeClr>
              </a:solidFill>
              <a:round/>
            </a:ln>
            <a:effectLst>
              <a:outerShdw blurRad="57150" dist="19050" dir="5400000" algn="ctr" rotWithShape="0">
                <a:srgbClr val="000000">
                  <a:alpha val="63000"/>
                </a:srgbClr>
              </a:outerShdw>
            </a:effectLst>
          </c:spPr>
          <c:marker>
            <c:symbol val="none"/>
          </c:marker>
          <c:cat>
            <c:numRef>
              <c:f>Sheet1!$A$2:$A$6</c:f>
              <c:numCache>
                <c:formatCode>General</c:formatCode>
                <c:ptCount val="5"/>
                <c:pt idx="0">
                  <c:v>2013</c:v>
                </c:pt>
                <c:pt idx="1">
                  <c:v>2013</c:v>
                </c:pt>
                <c:pt idx="2">
                  <c:v>2015</c:v>
                </c:pt>
                <c:pt idx="3">
                  <c:v>2016</c:v>
                </c:pt>
                <c:pt idx="4">
                  <c:v>2017</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D6A8-4141-97A1-B2ADA4738B6F}"/>
            </c:ext>
          </c:extLst>
        </c:ser>
        <c:ser>
          <c:idx val="1"/>
          <c:order val="1"/>
          <c:tx>
            <c:strRef>
              <c:f>Sheet1!$C$1</c:f>
              <c:strCache>
                <c:ptCount val="1"/>
                <c:pt idx="0">
                  <c:v>object 2</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Sheet1!$A$2:$A$6</c:f>
              <c:numCache>
                <c:formatCode>General</c:formatCode>
                <c:ptCount val="5"/>
                <c:pt idx="0">
                  <c:v>2013</c:v>
                </c:pt>
                <c:pt idx="1">
                  <c:v>2013</c:v>
                </c:pt>
                <c:pt idx="2">
                  <c:v>2015</c:v>
                </c:pt>
                <c:pt idx="3">
                  <c:v>2016</c:v>
                </c:pt>
                <c:pt idx="4">
                  <c:v>2017</c:v>
                </c:pt>
              </c:numCache>
            </c:numRef>
          </c:cat>
          <c:val>
            <c:numRef>
              <c:f>Sheet1!$C$2:$C$6</c:f>
              <c:numCache>
                <c:formatCode>General</c:formatCode>
                <c:ptCount val="5"/>
                <c:pt idx="0">
                  <c:v>2.4</c:v>
                </c:pt>
                <c:pt idx="1">
                  <c:v>4.4</c:v>
                </c:pt>
                <c:pt idx="2">
                  <c:v>1.8</c:v>
                </c:pt>
                <c:pt idx="3">
                  <c:v>2.8</c:v>
                </c:pt>
                <c:pt idx="4">
                  <c:v>4</c:v>
                </c:pt>
              </c:numCache>
            </c:numRef>
          </c:val>
          <c:smooth val="1"/>
          <c:extLst>
            <c:ext xmlns:c16="http://schemas.microsoft.com/office/drawing/2014/chart" uri="{C3380CC4-5D6E-409C-BE32-E72D297353CC}">
              <c16:uniqueId val="{00000001-D6A8-4141-97A1-B2ADA4738B6F}"/>
            </c:ext>
          </c:extLst>
        </c:ser>
        <c:ser>
          <c:idx val="2"/>
          <c:order val="2"/>
          <c:tx>
            <c:strRef>
              <c:f>Sheet1!$D$1</c:f>
              <c:strCache>
                <c:ptCount val="1"/>
                <c:pt idx="0">
                  <c:v>object 3</c:v>
                </c:pt>
              </c:strCache>
            </c:strRef>
          </c:tx>
          <c:spPr>
            <a:ln w="34925" cap="rnd">
              <a:solidFill>
                <a:schemeClr val="accent4">
                  <a:tint val="65000"/>
                </a:schemeClr>
              </a:solidFill>
              <a:round/>
            </a:ln>
            <a:effectLst>
              <a:outerShdw blurRad="57150" dist="19050" dir="5400000" algn="ctr" rotWithShape="0">
                <a:srgbClr val="000000">
                  <a:alpha val="63000"/>
                </a:srgbClr>
              </a:outerShdw>
            </a:effectLst>
          </c:spPr>
          <c:marker>
            <c:symbol val="none"/>
          </c:marker>
          <c:cat>
            <c:numRef>
              <c:f>Sheet1!$A$2:$A$6</c:f>
              <c:numCache>
                <c:formatCode>General</c:formatCode>
                <c:ptCount val="5"/>
                <c:pt idx="0">
                  <c:v>2013</c:v>
                </c:pt>
                <c:pt idx="1">
                  <c:v>2013</c:v>
                </c:pt>
                <c:pt idx="2">
                  <c:v>2015</c:v>
                </c:pt>
                <c:pt idx="3">
                  <c:v>2016</c:v>
                </c:pt>
                <c:pt idx="4">
                  <c:v>2017</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D6A8-4141-97A1-B2ADA4738B6F}"/>
            </c:ext>
          </c:extLst>
        </c:ser>
        <c:dLbls>
          <c:showLegendKey val="0"/>
          <c:showVal val="0"/>
          <c:showCatName val="0"/>
          <c:showSerName val="0"/>
          <c:showPercent val="0"/>
          <c:showBubbleSize val="0"/>
          <c:showLeaderLines val="0"/>
        </c:dLbls>
        <c:axId val="252849376"/>
        <c:axId val="252849936"/>
      </c:lineChart>
      <c:catAx>
        <c:axId val="252849376"/>
        <c:scaling>
          <c:orientation/>
        </c:scaling>
        <c:delete val="0"/>
        <c:axPos val="b"/>
        <c:numFmt formatCode="General" sourceLinked="1"/>
        <c:majorTickMark val="none"/>
        <c:minorTickMark val="none"/>
        <c:spPr>
          <a:noFill/>
          <a:ln w="12700"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defRPr>
            </a:pPr>
            <a:endPara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endParaRPr>
          </a:p>
        </c:txPr>
        <c:crossAx val="252849936"/>
        <c:crosses val="autoZero"/>
        <c:auto val="0"/>
        <c:lblAlgn val="ctr"/>
        <c:lblOffset/>
        <c:noMultiLvlLbl val="0"/>
      </c:catAx>
      <c:valAx>
        <c:axId val="25284993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defRPr>
            </a:pPr>
            <a:endPara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endParaRPr>
          </a:p>
        </c:txPr>
        <c:crossAx val="25284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defRPr>
          </a:pPr>
          <a:endParaRPr sz="1197" b="0" i="0" u="none" strike="noStrike" kern="1200" baseline="0" smtId="4294967295">
            <a:solidFill>
              <a:schemeClr val="accent4">
                <a:lumMod val="75000"/>
              </a:schemeClr>
            </a:solidFill>
            <a:latin typeface="方正清刻本悦宋简体" panose="02000000000000000000" pitchFamily="2" charset="-122"/>
            <a:ea typeface="方正清刻本悦宋简体" panose="02000000000000000000" pitchFamily="2" charset="-122"/>
            <a:cs typeface="+mn-cs"/>
          </a:endParaRPr>
        </a:p>
      </c:txPr>
    </c:legend>
    <c:plotVisOnly val="1"/>
    <c:dispBlanksAs val="gap"/>
    <c:showDLblsOverMax val="0"/>
  </c:chart>
  <c:spPr>
    <a:noFill/>
    <a:ln>
      <a:noFill/>
    </a:ln>
    <a:effectLst/>
  </c:spPr>
  <c:txPr>
    <a:bodyPr/>
    <a:p>
      <a:pPr>
        <a:defRPr smtId="4294967295">
          <a:solidFill>
            <a:schemeClr val="accent4">
              <a:lumMod val="75000"/>
            </a:schemeClr>
          </a:solidFill>
          <a:latin typeface="方正清刻本悦宋简体" panose="02000000000000000000" pitchFamily="2" charset="-122"/>
          <a:ea typeface="方正清刻本悦宋简体" panose="02000000000000000000" pitchFamily="2" charset="-122"/>
        </a:defRPr>
      </a:pPr>
      <a:endParaRPr smtId="4294967295">
        <a:solidFill>
          <a:schemeClr val="accent4">
            <a:lumMod val="75000"/>
          </a:schemeClr>
        </a:solidFill>
        <a:latin typeface="方正清刻本悦宋简体" panose="02000000000000000000" pitchFamily="2" charset="-122"/>
        <a:ea typeface="方正清刻本悦宋简体" panose="02000000000000000000" pitchFamily="2"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withinLinear" id="17">
  <a:schemeClr val="accent4"/>
</cs:colorStyle>
</file>

<file path=ppt/charts/style1.xml><?xml version="1.0" encoding="utf-8"?>
<cs:chartStyle xmlns:a="http://schemas.openxmlformats.org/drawingml/2006/main" xmlns:r="http://schemas.openxmlformats.org/officeDocument/2006/relationships" xmlns:cs="http://schemas.microsoft.com/office/drawing/2012/chartStyle"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94ED9-2BA9-49C3-A67D-94B69D725BDF}" type="datetimeFigureOut">
              <a:rPr lang="zh-CN" altLang="en-US" smtClean="0"/>
              <a:t>2018/7/13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30777-87EA-4B2B-B620-39E690120E47}" type="slidenum">
              <a:rPr lang="zh-CN" altLang="en-US" smtClean="0"/>
              <a:t>‹#›</a:t>
            </a:fld>
            <a:endParaRPr lang="zh-CN" altLang="en-US"/>
          </a:p>
        </p:txBody>
      </p:sp>
    </p:spTree>
    <p:extLst>
      <p:ext uri="{BB962C8B-B14F-4D97-AF65-F5344CB8AC3E}">
        <p14:creationId val="46821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70004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534805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24943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499708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151320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327556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8865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3382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15066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633974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03392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919104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4595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552029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383122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23387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26451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364877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74864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462910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7061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43800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048654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78633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323909047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939602588"/>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4101580176"/>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653970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709394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912152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717121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138171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489844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714706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4868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2559767803"/>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57050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90178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191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960060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128071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428832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41453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301303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150003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576650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3380225364"/>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271710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121118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240570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109453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888361259"/>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3492034989"/>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1844374652"/>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138415513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118897862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B28DD58-BA63-492D-91CB-77F285E0924A}" type="datetimeFigureOut">
              <a:rPr lang="zh-CN" altLang="en-US" smtClean="0"/>
              <a:t>2018/7/13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F15C6-1D1C-4C7B-9A85-A4AD28B8F2DC}" type="slidenum">
              <a:rPr lang="zh-CN" altLang="en-US" smtClean="0"/>
              <a:t>‹#›</a:t>
            </a:fld>
            <a:endParaRPr lang="zh-CN" altLang="en-US"/>
          </a:p>
        </p:txBody>
      </p:sp>
    </p:spTree>
    <p:extLst>
      <p:ext uri="{BB962C8B-B14F-4D97-AF65-F5344CB8AC3E}">
        <p14:creationId val="2289991609"/>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DD58-BA63-492D-91CB-77F285E0924A}" type="datetimeFigureOut">
              <a:rPr lang="zh-CN" altLang="en-US" smtClean="0"/>
              <a:t>2018/7/13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F15C6-1D1C-4C7B-9A85-A4AD28B8F2DC}" type="slidenum">
              <a:rPr lang="zh-CN" altLang="en-US" smtClean="0"/>
              <a:t>‹#›</a:t>
            </a:fld>
            <a:endParaRPr lang="zh-CN" altLang="en-US"/>
          </a:p>
        </p:txBody>
      </p:sp>
    </p:spTree>
    <p:extLst>
      <p:ext uri="{BB962C8B-B14F-4D97-AF65-F5344CB8AC3E}">
        <p14:creationId val="181482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p14:dur="1500">
        <p:split orient="vert"/>
      </p:transition>
    </mc:Choice>
    <mc:Fallback>
      <p:transition spd="slow" advClick="0">
        <p:split orient="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3140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2018/7/13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6907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15.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6.png" Type="http://schemas.openxmlformats.org/officeDocument/2006/relationships/image"/><Relationship Id="rId4"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17.png" Type="http://schemas.openxmlformats.org/officeDocument/2006/relationships/image"/><Relationship Id="rId5"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image10.png" Type="http://schemas.openxmlformats.org/officeDocument/2006/relationships/image"/><Relationship Id="rId5" Target="../media/image5.png" Type="http://schemas.openxmlformats.org/officeDocument/2006/relationships/image"/><Relationship Id="rId6"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 Id="rId4" Target="../media/image10.pn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image27.jpeg" Type="http://schemas.openxmlformats.org/officeDocument/2006/relationships/image"/><Relationship Id="rId5" Target="../media/image6.pn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media/image3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15.png" Type="http://schemas.openxmlformats.org/officeDocument/2006/relationships/image"/><Relationship Id="rId5"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3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5716889" y="715033"/>
            <a:ext cx="1190202" cy="3646575"/>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3685571" y="980427"/>
            <a:ext cx="5330555" cy="4655445"/>
          </a:xfrm>
          <a:prstGeom prst="rect">
            <a:avLst/>
          </a:prstGeom>
        </p:spPr>
      </p:pic>
      <p:sp>
        <p:nvSpPr>
          <p:cNvPr id="12" name="矩形 11"/>
          <p:cNvSpPr/>
          <p:nvPr/>
        </p:nvSpPr>
        <p:spPr>
          <a:xfrm>
            <a:off x="0" y="0"/>
            <a:ext cx="12192000" cy="6858000"/>
          </a:xfrm>
          <a:prstGeom prst="rect">
            <a:avLst/>
          </a:prstGeom>
          <a:blipFill dpi="0" rotWithShape="1">
            <a:blip r:embed="rId5">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 Box 2"/>
          <p:cNvSpPr txBox="1">
            <a:spLocks noChangeArrowheads="1"/>
          </p:cNvSpPr>
          <p:nvPr/>
        </p:nvSpPr>
        <p:spPr bwMode="auto">
          <a:xfrm>
            <a:off x="5687620" y="1003100"/>
            <a:ext cx="1005840" cy="461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pc="600" sz="5400">
                <a:solidFill>
                  <a:schemeClr val="accent4">
                    <a:lumMod val="75000"/>
                  </a:schemeClr>
                </a:solidFill>
                <a:latin charset="-122" panose="02000000000000000000" pitchFamily="2" typeface="方正清刻本悦宋简体"/>
                <a:ea charset="-122" panose="02000000000000000000" pitchFamily="2" typeface="方正清刻本悦宋简体"/>
              </a:rPr>
              <a:t>禅茶一味</a:t>
            </a:r>
          </a:p>
        </p:txBody>
      </p:sp>
      <p:sp>
        <p:nvSpPr>
          <p:cNvPr id="6" name="Text Box 3"/>
          <p:cNvSpPr txBox="1">
            <a:spLocks noChangeArrowheads="1"/>
          </p:cNvSpPr>
          <p:nvPr/>
        </p:nvSpPr>
        <p:spPr bwMode="auto">
          <a:xfrm>
            <a:off x="5224446" y="2111442"/>
            <a:ext cx="487680" cy="2325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000">
                <a:solidFill>
                  <a:schemeClr val="accent4">
                    <a:lumMod val="75000"/>
                  </a:schemeClr>
                </a:solidFill>
                <a:latin charset="-122" panose="02000000000000000000" pitchFamily="2" typeface="方正清刻本悦宋简体"/>
                <a:ea charset="-122" panose="02000000000000000000" pitchFamily="2" typeface="方正清刻本悦宋简体"/>
              </a:rPr>
              <a:t>清灯古寺,佛法无边。茶清如露,心洁如佛,佛者,茶也。禅茶一味,共参禅机、茶理。</a:t>
            </a:r>
          </a:p>
        </p:txBody>
      </p:sp>
      <p:pic>
        <p:nvPicPr>
          <p:cNvPr id="7" name="图片 6"/>
          <p:cNvPicPr>
            <a:picLocks noChangeAspect="1"/>
          </p:cNvPicPr>
          <p:nvPr/>
        </p:nvPicPr>
        <p:blipFill>
          <a:blip r:embed="rId6">
            <a:extLst>
              <a:ext uri="{28A0092B-C50C-407E-A947-70E740481C1C}">
                <a14:useLocalDpi val="0"/>
              </a:ext>
            </a:extLst>
          </a:blip>
          <a:stretch>
            <a:fillRect/>
          </a:stretch>
        </p:blipFill>
        <p:spPr>
          <a:xfrm>
            <a:off x="4783162" y="4436653"/>
            <a:ext cx="2704221" cy="2319937"/>
          </a:xfrm>
          <a:prstGeom prst="rect">
            <a:avLst/>
          </a:prstGeom>
        </p:spPr>
      </p:pic>
      <p:pic>
        <p:nvPicPr>
          <p:cNvPr id="9" name="图片 8"/>
          <p:cNvPicPr>
            <a:picLocks noChangeAspect="1"/>
          </p:cNvPicPr>
          <p:nvPr/>
        </p:nvPicPr>
        <p:blipFill>
          <a:blip r:embed="rId7">
            <a:extLst>
              <a:ext uri="{28A0092B-C50C-407E-A947-70E740481C1C}">
                <a14:useLocalDpi val="0"/>
              </a:ext>
            </a:extLst>
          </a:blip>
          <a:stretch>
            <a:fillRect/>
          </a:stretch>
        </p:blipFill>
        <p:spPr>
          <a:xfrm>
            <a:off x="7255764" y="1669273"/>
            <a:ext cx="2359157" cy="1069850"/>
          </a:xfrm>
          <a:prstGeom prst="rect">
            <a:avLst/>
          </a:prstGeom>
        </p:spPr>
      </p:pic>
      <p:pic>
        <p:nvPicPr>
          <p:cNvPr id="10" name="图片 9"/>
          <p:cNvPicPr>
            <a:picLocks noChangeAspect="1"/>
          </p:cNvPicPr>
          <p:nvPr/>
        </p:nvPicPr>
        <p:blipFill>
          <a:blip r:embed="rId7">
            <a:extLst>
              <a:ext uri="{28A0092B-C50C-407E-A947-70E740481C1C}">
                <a14:useLocalDpi val="0"/>
              </a:ext>
            </a:extLst>
          </a:blip>
          <a:stretch>
            <a:fillRect/>
          </a:stretch>
        </p:blipFill>
        <p:spPr>
          <a:xfrm flipH="1">
            <a:off x="2876234" y="3927162"/>
            <a:ext cx="2359157" cy="1069850"/>
          </a:xfrm>
          <a:prstGeom prst="rect">
            <a:avLst/>
          </a:prstGeom>
        </p:spPr>
      </p:pic>
    </p:spTree>
    <p:extLst>
      <p:ext uri="{BB962C8B-B14F-4D97-AF65-F5344CB8AC3E}">
        <p14:creationId val="3303014959"/>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1"/>
                                        </p:tgtEl>
                                        <p:attrNameLst>
                                          <p:attrName>style.visibility</p:attrName>
                                        </p:attrNameLst>
                                      </p:cBhvr>
                                      <p:to>
                                        <p:strVal val="visible"/>
                                      </p:to>
                                    </p:set>
                                    <p:animEffect filter="strips(down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childTnLst>
                                </p:cTn>
                              </p:par>
                            </p:childTnLst>
                          </p:cTn>
                        </p:par>
                        <p:par>
                          <p:cTn fill="hold" id="27" nodeType="afterGroup">
                            <p:stCondLst>
                              <p:cond delay="3000"/>
                            </p:stCondLst>
                            <p:childTnLst>
                              <p:par>
                                <p:cTn fill="hold" grpId="20" id="28" nodeType="afterEffect" presetClass="entr" presetID="10"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childTnLst>
                                </p:cTn>
                              </p:par>
                            </p:childTnLst>
                          </p:cTn>
                        </p:par>
                        <p:par>
                          <p:cTn fill="hold" id="31" nodeType="afterGroup">
                            <p:stCondLst>
                              <p:cond delay="4000"/>
                            </p:stCondLst>
                            <p:childTnLst>
                              <p:par>
                                <p:cTn fill="hold" id="32" nodeType="afterEffect" presetClass="entr" presetID="42"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1000" id="34"/>
                                        <p:tgtEl>
                                          <p:spTgt spid="7"/>
                                        </p:tgtEl>
                                      </p:cBhvr>
                                    </p:animEffect>
                                    <p:anim calcmode="lin" valueType="num">
                                      <p:cBhvr>
                                        <p:cTn dur="1000" fill="hold" id="35"/>
                                        <p:tgtEl>
                                          <p:spTgt spid="7"/>
                                        </p:tgtEl>
                                        <p:attrNameLst>
                                          <p:attrName>ppt_x</p:attrName>
                                        </p:attrNameLst>
                                      </p:cBhvr>
                                      <p:tavLst>
                                        <p:tav tm="0">
                                          <p:val>
                                            <p:strVal val="#ppt_x"/>
                                          </p:val>
                                        </p:tav>
                                        <p:tav tm="100000">
                                          <p:val>
                                            <p:strVal val="#ppt_x"/>
                                          </p:val>
                                        </p:tav>
                                      </p:tavLst>
                                    </p:anim>
                                    <p:anim calcmode="lin" valueType="num">
                                      <p:cBhvr>
                                        <p:cTn dur="1000" fill="hold" id="36"/>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2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4">
            <a:extLst>
              <a:ext uri="{28A0092B-C50C-407E-A947-70E740481C1C}">
                <a14:useLocalDpi val="0"/>
              </a:ext>
            </a:extLst>
          </a:blip>
          <a:stretch>
            <a:fillRect/>
          </a:stretch>
        </p:blipFill>
        <p:spPr>
          <a:xfrm>
            <a:off x="6311485" y="3061671"/>
            <a:ext cx="5880515" cy="3796329"/>
          </a:xfrm>
          <a:prstGeom prst="rect">
            <a:avLst/>
          </a:prstGeom>
        </p:spPr>
      </p:pic>
      <p:sp>
        <p:nvSpPr>
          <p:cNvPr id="10" name="文本框 9"/>
          <p:cNvSpPr txBox="1"/>
          <p:nvPr/>
        </p:nvSpPr>
        <p:spPr>
          <a:xfrm>
            <a:off x="4954537" y="1578569"/>
            <a:ext cx="1402080" cy="3825240"/>
          </a:xfrm>
          <a:prstGeom prst="rect">
            <a:avLst/>
          </a:prstGeom>
          <a:noFill/>
        </p:spPr>
        <p:txBody>
          <a:bodyPr rtlCol="0" vert="eaVert" wrap="none">
            <a:spAutoFit/>
          </a:bodyPr>
          <a:lstStyle/>
          <a:p>
            <a:r>
              <a:rPr altLang="en-US" lang="zh-CN" smtClean="0" spc="-300" sz="8000">
                <a:solidFill>
                  <a:schemeClr val="accent4">
                    <a:lumMod val="75000"/>
                  </a:schemeClr>
                </a:solidFill>
                <a:latin charset="-122" panose="02000000000000000000" pitchFamily="2" typeface="方正清刻本悦宋简体"/>
                <a:ea charset="-122" panose="02000000000000000000" pitchFamily="2" typeface="方正清刻本悦宋简体"/>
              </a:rPr>
              <a:t>感 · 动</a:t>
            </a:r>
          </a:p>
        </p:txBody>
      </p:sp>
      <p:sp>
        <p:nvSpPr>
          <p:cNvPr id="11" name="文本框 10"/>
          <p:cNvSpPr txBox="1"/>
          <p:nvPr/>
        </p:nvSpPr>
        <p:spPr>
          <a:xfrm>
            <a:off x="4338984" y="3428534"/>
            <a:ext cx="609600" cy="904875"/>
          </a:xfrm>
          <a:prstGeom prst="rect">
            <a:avLst/>
          </a:prstGeom>
          <a:noFill/>
        </p:spPr>
        <p:txBody>
          <a:bodyPr rtlCol="0" vert="eaVert" wrap="none">
            <a:spAutoFit/>
          </a:bodyPr>
          <a:lstStyle/>
          <a:p>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咏 茶</a:t>
            </a:r>
          </a:p>
        </p:txBody>
      </p:sp>
      <p:sp>
        <p:nvSpPr>
          <p:cNvPr id="12" name="文本框 11"/>
          <p:cNvSpPr txBox="1"/>
          <p:nvPr/>
        </p:nvSpPr>
        <p:spPr>
          <a:xfrm>
            <a:off x="1568995" y="3428534"/>
            <a:ext cx="2529840" cy="1640734"/>
          </a:xfrm>
          <a:prstGeom prst="rect">
            <a:avLst/>
          </a:prstGeom>
          <a:noFill/>
        </p:spPr>
        <p:txBody>
          <a:bodyPr rtlCol="0" vert="eaVert" wrap="square">
            <a:spAutoFit/>
          </a:bodyPr>
          <a:lstStyle/>
          <a:p>
            <a:pPr lvl="0"/>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武夷溪边粟粒芽，前丁后蔡相宠加。</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争新买宠各出意，今年斗品充贡茶。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吾君所乏岂此物，致养口体何陋耶？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洛阳相君忠孝家，可怜亦进姚黄花。 </a:t>
            </a:r>
          </a:p>
        </p:txBody>
      </p:sp>
      <p:pic>
        <p:nvPicPr>
          <p:cNvPr id="13" name="图片 12"/>
          <p:cNvPicPr>
            <a:picLocks noChangeAspect="1"/>
          </p:cNvPicPr>
          <p:nvPr/>
        </p:nvPicPr>
        <p:blipFill>
          <a:blip r:embed="rId5">
            <a:duotone>
              <a:prstClr val="black"/>
              <a:schemeClr val="accent2">
                <a:tint val="45000"/>
                <a:satMod val="400000"/>
              </a:schemeClr>
            </a:duotone>
            <a:extLst>
              <a:ext uri="{BEBA8EAE-BF5A-486C-A8C5-ECC9F3942E4B}">
                <a14:imgProps>
                  <a14:imgLayer xmlns:d3p1="http://schemas.openxmlformats.org/officeDocument/2006/relationships" d3p1:embed="">
                    <a14:imgEffect>
                      <a14:colorTemperature colorTemp="11200"/>
                    </a14:imgEffect>
                    <a14:imgEffect>
                      <a14:brightnessContrast bright="40000" contrast="-40000"/>
                    </a14:imgEffect>
                  </a14:imgLayer>
                </a14:imgProps>
              </a:ext>
              <a:ext uri="{28A0092B-C50C-407E-A947-70E740481C1C}">
                <a14:useLocalDpi val="0"/>
              </a:ext>
            </a:extLst>
          </a:blip>
          <a:stretch>
            <a:fillRect/>
          </a:stretch>
        </p:blipFill>
        <p:spPr>
          <a:xfrm>
            <a:off x="4229156" y="2535382"/>
            <a:ext cx="2866533" cy="2754746"/>
          </a:xfrm>
          <a:prstGeom prst="rect">
            <a:avLst/>
          </a:prstGeom>
        </p:spPr>
      </p:pic>
      <p:pic>
        <p:nvPicPr>
          <p:cNvPr id="14" name="图片 13"/>
          <p:cNvPicPr>
            <a:picLocks noChangeAspect="1"/>
          </p:cNvPicPr>
          <p:nvPr/>
        </p:nvPicPr>
        <p:blipFill>
          <a:blip r:embed="rId6">
            <a:extLst>
              <a:ext uri="{28A0092B-C50C-407E-A947-70E740481C1C}">
                <a14:useLocalDpi val="0"/>
              </a:ext>
            </a:extLst>
          </a:blip>
          <a:stretch>
            <a:fillRect/>
          </a:stretch>
        </p:blipFill>
        <p:spPr>
          <a:xfrm>
            <a:off x="2806486" y="2137824"/>
            <a:ext cx="2359157" cy="1069850"/>
          </a:xfrm>
          <a:prstGeom prst="rect">
            <a:avLst/>
          </a:prstGeom>
        </p:spPr>
      </p:pic>
    </p:spTree>
    <p:extLst>
      <p:ext uri="{BB962C8B-B14F-4D97-AF65-F5344CB8AC3E}">
        <p14:creationId val="367256756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par>
                                <p:cTn fill="hold" grpId="0" id="8" nodeType="withEffect" presetClass="entr" presetID="55" presetSubtype="0">
                                  <p:stCondLst>
                                    <p:cond delay="0"/>
                                  </p:stCondLst>
                                  <p:childTnLst>
                                    <p:set>
                                      <p:cBhvr>
                                        <p:cTn dur="1" fill="hold" id="9">
                                          <p:stCondLst>
                                            <p:cond delay="0"/>
                                          </p:stCondLst>
                                        </p:cTn>
                                        <p:tgtEl>
                                          <p:spTgt spid="10"/>
                                        </p:tgtEl>
                                        <p:attrNameLst>
                                          <p:attrName>style.visibility</p:attrName>
                                        </p:attrNameLst>
                                      </p:cBhvr>
                                      <p:to>
                                        <p:strVal val="visible"/>
                                      </p:to>
                                    </p:set>
                                    <p:anim calcmode="lin" valueType="num">
                                      <p:cBhvr>
                                        <p:cTn dur="1000" fill="hold" id="10"/>
                                        <p:tgtEl>
                                          <p:spTgt spid="10"/>
                                        </p:tgtEl>
                                        <p:attrNameLst>
                                          <p:attrName>ppt_w</p:attrName>
                                        </p:attrNameLst>
                                      </p:cBhvr>
                                      <p:tavLst>
                                        <p:tav tm="0">
                                          <p:val>
                                            <p:strVal val="#ppt_w*0.70"/>
                                          </p:val>
                                        </p:tav>
                                        <p:tav tm="100000">
                                          <p:val>
                                            <p:strVal val="#ppt_w"/>
                                          </p:val>
                                        </p:tav>
                                      </p:tavLst>
                                    </p:anim>
                                    <p:anim calcmode="lin" valueType="num">
                                      <p:cBhvr>
                                        <p:cTn dur="1000" fill="hold" id="11"/>
                                        <p:tgtEl>
                                          <p:spTgt spid="10"/>
                                        </p:tgtEl>
                                        <p:attrNameLst>
                                          <p:attrName>ppt_h</p:attrName>
                                        </p:attrNameLst>
                                      </p:cBhvr>
                                      <p:tavLst>
                                        <p:tav tm="0">
                                          <p:val>
                                            <p:strVal val="#ppt_h"/>
                                          </p:val>
                                        </p:tav>
                                        <p:tav tm="100000">
                                          <p:val>
                                            <p:strVal val="#ppt_h"/>
                                          </p:val>
                                        </p:tav>
                                      </p:tavLst>
                                    </p:anim>
                                    <p:animEffect filter="fade" transition="in">
                                      <p:cBhvr>
                                        <p:cTn dur="1000" id="12"/>
                                        <p:tgtEl>
                                          <p:spTgt spid="10"/>
                                        </p:tgtEl>
                                      </p:cBhvr>
                                    </p:animEffect>
                                  </p:childTnLst>
                                </p:cTn>
                              </p:par>
                            </p:childTnLst>
                          </p:cTn>
                        </p:par>
                        <p:par>
                          <p:cTn fill="hold" id="13" nodeType="afterGroup">
                            <p:stCondLst>
                              <p:cond delay="10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11"/>
                                        </p:tgtEl>
                                        <p:attrNameLst>
                                          <p:attrName>style.visibility</p:attrName>
                                        </p:attrNameLst>
                                      </p:cBhvr>
                                      <p:to>
                                        <p:strVal val="visible"/>
                                      </p:to>
                                    </p:set>
                                    <p:anim by="(-#ppt_w*2)" calcmode="lin" valueType="num">
                                      <p:cBhvr rctx="PPT">
                                        <p:cTn autoRev="1" dur="500" fill="hold" id="16">
                                          <p:stCondLst>
                                            <p:cond delay="0"/>
                                          </p:stCondLst>
                                        </p:cTn>
                                        <p:tgtEl>
                                          <p:spTgt spid="11"/>
                                        </p:tgtEl>
                                        <p:attrNameLst>
                                          <p:attrName>ppt_w</p:attrName>
                                        </p:attrNameLst>
                                      </p:cBhvr>
                                    </p:anim>
                                    <p:anim by="(#ppt_w*0.50)" calcmode="lin" valueType="num">
                                      <p:cBhvr>
                                        <p:cTn autoRev="1" decel="50000" dur="500" fill="hold" id="17">
                                          <p:stCondLst>
                                            <p:cond delay="0"/>
                                          </p:stCondLst>
                                        </p:cTn>
                                        <p:tgtEl>
                                          <p:spTgt spid="11"/>
                                        </p:tgtEl>
                                        <p:attrNameLst>
                                          <p:attrName>ppt_x</p:attrName>
                                        </p:attrNameLst>
                                      </p:cBhvr>
                                    </p:anim>
                                    <p:anim calcmode="lin" from="(-#ppt_h/2)" to="(#ppt_y)" valueType="num">
                                      <p:cBhvr>
                                        <p:cTn dur="1000" fill="hold" id="18">
                                          <p:stCondLst>
                                            <p:cond delay="0"/>
                                          </p:stCondLst>
                                        </p:cTn>
                                        <p:tgtEl>
                                          <p:spTgt spid="11"/>
                                        </p:tgtEl>
                                        <p:attrNameLst>
                                          <p:attrName>ppt_y</p:attrName>
                                        </p:attrNameLst>
                                      </p:cBhvr>
                                    </p:anim>
                                    <p:animRot by="21600000">
                                      <p:cBhvr>
                                        <p:cTn dur="1000" fill="hold" id="19">
                                          <p:stCondLst>
                                            <p:cond delay="0"/>
                                          </p:stCondLst>
                                        </p:cTn>
                                        <p:tgtEl>
                                          <p:spTgt spid="11"/>
                                        </p:tgtEl>
                                        <p:attrNameLst>
                                          <p:attrName>r</p:attrName>
                                        </p:attrNameLst>
                                      </p:cBhvr>
                                    </p:animRot>
                                  </p:childTnLst>
                                </p:cTn>
                              </p:par>
                            </p:childTnLst>
                          </p:cTn>
                        </p:par>
                        <p:par>
                          <p:cTn fill="hold" id="20" nodeType="afterGroup">
                            <p:stCondLst>
                              <p:cond delay="2000"/>
                            </p:stCondLst>
                            <p:childTnLst>
                              <p:par>
                                <p:cTn fill="hold" grpId="0" id="21" nodeType="afterEffect" presetClass="entr" presetID="22" presetSubtype="1">
                                  <p:stCondLst>
                                    <p:cond delay="0"/>
                                  </p:stCondLst>
                                  <p:iterate type="lt">
                                    <p:tmPct val="6984"/>
                                  </p:iterate>
                                  <p:childTnLst>
                                    <p:set>
                                      <p:cBhvr>
                                        <p:cTn dur="1" fill="hold" id="22">
                                          <p:stCondLst>
                                            <p:cond delay="0"/>
                                          </p:stCondLst>
                                        </p:cTn>
                                        <p:tgtEl>
                                          <p:spTgt spid="12"/>
                                        </p:tgtEl>
                                        <p:attrNameLst>
                                          <p:attrName>style.visibility</p:attrName>
                                        </p:attrNameLst>
                                      </p:cBhvr>
                                      <p:to>
                                        <p:strVal val="visible"/>
                                      </p:to>
                                    </p:set>
                                    <p:animEffect filter="wipe(up)" transition="in">
                                      <p:cBhvr>
                                        <p:cTn dur="500" id="23"/>
                                        <p:tgtEl>
                                          <p:spTgt spid="12"/>
                                        </p:tgtEl>
                                      </p:cBhvr>
                                    </p:animEffect>
                                  </p:childTnLst>
                                </p:cTn>
                              </p:par>
                              <p:par>
                                <p:cTn fill="hold" id="24" nodeType="withEffect" presetClass="entr" presetID="42"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1000" id="26"/>
                                        <p:tgtEl>
                                          <p:spTgt spid="14"/>
                                        </p:tgtEl>
                                      </p:cBhvr>
                                    </p:animEffect>
                                    <p:anim calcmode="lin" valueType="num">
                                      <p:cBhvr>
                                        <p:cTn dur="1000" fill="hold" id="27"/>
                                        <p:tgtEl>
                                          <p:spTgt spid="14"/>
                                        </p:tgtEl>
                                        <p:attrNameLst>
                                          <p:attrName>ppt_x</p:attrName>
                                        </p:attrNameLst>
                                      </p:cBhvr>
                                      <p:tavLst>
                                        <p:tav tm="0">
                                          <p:val>
                                            <p:strVal val="#ppt_x"/>
                                          </p:val>
                                        </p:tav>
                                        <p:tav tm="100000">
                                          <p:val>
                                            <p:strVal val="#ppt_x"/>
                                          </p:val>
                                        </p:tav>
                                      </p:tavLst>
                                    </p:anim>
                                    <p:anim calcmode="lin" valueType="num">
                                      <p:cBhvr>
                                        <p:cTn dur="1000" fill="hold" id="2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1262450" y="5309920"/>
            <a:ext cx="6035039" cy="1364170"/>
          </a:xfrm>
          <a:prstGeom prst="rect">
            <a:avLst/>
          </a:prstGeom>
        </p:spPr>
        <p:txBody>
          <a:bodyPr vert="eaVert" wrap="square">
            <a:spAutoFit/>
          </a:bodyPr>
          <a:lstStyle/>
          <a:p>
            <a:pPr>
              <a:lnSpc>
                <a:spcPct val="200000"/>
              </a:lnSpc>
            </a:pPr>
            <a:r>
              <a:rPr altLang="en-US" b="0" i="0" lang="zh-CN" smtClean="0" spc="600" sz="1200">
                <a:solidFill>
                  <a:schemeClr val="accent4">
                    <a:lumMod val="75000"/>
                    <a:alpha val="70000"/>
                  </a:schemeClr>
                </a:solidFill>
                <a:effectLst/>
                <a:latin charset="-122" panose="02000000000000000000" pitchFamily="2" typeface="方正清刻本悦宋简体"/>
                <a:ea charset="-122" panose="02000000000000000000" pitchFamily="2" typeface="方正清刻本悦宋简体"/>
              </a:rPr>
              <a:t>茶道，就是品赏茶的美感之道。亦被视为一种烹茶饮茶的生活艺术，一种以茶为媒的生活礼仪，一种以茶修身的生活方式。它通过沏茶、赏茶、闻茶、饮茶、增进友谊，美心修德，学习礼法，领略传统美德，是很有益的一种和美仪式。喝茶能静心、静神，有助于陶冶情操、去除杂念。</a:t>
            </a:r>
          </a:p>
          <a:p>
            <a:pPr>
              <a:lnSpc>
                <a:spcPct val="200000"/>
              </a:lnSpc>
            </a:pPr>
            <a:r>
              <a:rPr altLang="en-US" b="0" i="0" lang="zh-CN" smtClean="0" spc="600" sz="1200">
                <a:solidFill>
                  <a:schemeClr val="accent4">
                    <a:lumMod val="75000"/>
                    <a:alpha val="70000"/>
                  </a:schemeClr>
                </a:solidFill>
                <a:effectLst/>
                <a:latin charset="-122" panose="02000000000000000000" pitchFamily="2" typeface="方正清刻本悦宋简体"/>
                <a:ea charset="-122" panose="02000000000000000000" pitchFamily="2" typeface="方正清刻本悦宋简体"/>
              </a:rPr>
              <a:t>茶道精神是茶文化的核心。</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flipH="1">
            <a:off x="9638056" y="-489077"/>
            <a:ext cx="2599982" cy="2527559"/>
          </a:xfrm>
          <a:prstGeom prst="rect">
            <a:avLst/>
          </a:prstGeom>
        </p:spPr>
      </p:pic>
      <p:sp>
        <p:nvSpPr>
          <p:cNvPr id="4" name="矩形 3"/>
          <p:cNvSpPr/>
          <p:nvPr/>
        </p:nvSpPr>
        <p:spPr>
          <a:xfrm>
            <a:off x="0" y="0"/>
            <a:ext cx="12192000" cy="6858000"/>
          </a:xfrm>
          <a:prstGeom prst="rect">
            <a:avLst/>
          </a:prstGeom>
          <a:blipFill dpi="0" rotWithShape="1">
            <a:blip r:embed="rId4">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8"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9"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10"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1" name="文本框 10"/>
          <p:cNvSpPr txBox="1"/>
          <p:nvPr/>
        </p:nvSpPr>
        <p:spPr>
          <a:xfrm>
            <a:off x="7417983" y="1829204"/>
            <a:ext cx="792480" cy="1507490"/>
          </a:xfrm>
          <a:prstGeom prst="rect">
            <a:avLst/>
          </a:prstGeom>
          <a:noFill/>
        </p:spPr>
        <p:txBody>
          <a:bodyPr rtlCol="0" vert="eaVert" wrap="none">
            <a:spAutoFit/>
          </a:bodyPr>
          <a:lstStyle/>
          <a:p>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rPr>
              <a:t>香·道</a:t>
            </a:r>
          </a:p>
        </p:txBody>
      </p:sp>
      <p:sp>
        <p:nvSpPr>
          <p:cNvPr id="12" name="文本框 11"/>
          <p:cNvSpPr txBox="1"/>
          <p:nvPr/>
        </p:nvSpPr>
        <p:spPr>
          <a:xfrm>
            <a:off x="2287396" y="2066073"/>
            <a:ext cx="4937760" cy="1389147"/>
          </a:xfrm>
          <a:prstGeom prst="rect">
            <a:avLst/>
          </a:prstGeom>
          <a:noFill/>
        </p:spPr>
        <p:txBody>
          <a:bodyPr rtlCol="0" vert="eaVert" wrap="square">
            <a:spAutoFit/>
          </a:bodyPr>
          <a:lstStyle/>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第一杯为品，第二杯为解渴。</a:t>
            </a:r>
          </a:p>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品茗，其妙处正在于“品”。</a:t>
            </a:r>
          </a:p>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饮酒为“醉乡”，品茶为“醒乡”。</a:t>
            </a:r>
          </a:p>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从“醉乡”中觉醒过来，</a:t>
            </a:r>
          </a:p>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进入清纯的“醒乡”，</a:t>
            </a:r>
          </a:p>
          <a:p>
            <a:pPr>
              <a:lnSpc>
                <a:spcPct val="150000"/>
              </a:lnSpc>
            </a:pPr>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才能体验人生，品味人生。</a:t>
            </a:r>
          </a:p>
        </p:txBody>
      </p:sp>
    </p:spTree>
    <p:extLst>
      <p:ext uri="{BB962C8B-B14F-4D97-AF65-F5344CB8AC3E}">
        <p14:creationId val="77593408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childTnLst>
                                </p:cTn>
                              </p:par>
                            </p:childTnLst>
                          </p:cTn>
                        </p:par>
                        <p:par>
                          <p:cTn fill="hold" id="17" nodeType="afterGroup">
                            <p:stCondLst>
                              <p:cond delay="500"/>
                            </p:stCondLst>
                            <p:childTnLst>
                              <p:par>
                                <p:cTn fill="hold" grpId="0" id="18" nodeType="afterEffect" presetClass="entr" presetID="53" presetSubtype="0">
                                  <p:stCondLst>
                                    <p:cond delay="0"/>
                                  </p:stCondLst>
                                  <p:iterate type="lt">
                                    <p:tmPct val="20000"/>
                                  </p:iterate>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anim calcmode="lin" valueType="num">
                                      <p:cBhvr>
                                        <p:cTn dur="500" fill="hold" id="23"/>
                                        <p:tgtEl>
                                          <p:spTgt spid="11"/>
                                        </p:tgtEl>
                                        <p:attrNameLst>
                                          <p:attrName>ppt_x</p:attrName>
                                        </p:attrNameLst>
                                      </p:cBhvr>
                                      <p:tavLst>
                                        <p:tav tm="0">
                                          <p:val>
                                            <p:fltVal val="0.5"/>
                                          </p:val>
                                        </p:tav>
                                        <p:tav tm="100000">
                                          <p:val>
                                            <p:strVal val="#ppt_x"/>
                                          </p:val>
                                        </p:tav>
                                      </p:tavLst>
                                    </p:anim>
                                    <p:anim calcmode="lin" valueType="num">
                                      <p:cBhvr>
                                        <p:cTn dur="500" fill="hold" id="24"/>
                                        <p:tgtEl>
                                          <p:spTgt spid="11"/>
                                        </p:tgtEl>
                                        <p:attrNameLst>
                                          <p:attrName>ppt_y</p:attrName>
                                        </p:attrNameLst>
                                      </p:cBhvr>
                                      <p:tavLst>
                                        <p:tav tm="0">
                                          <p:val>
                                            <p:fltVal val="0.5"/>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2" presetSubtype="1">
                                  <p:stCondLst>
                                    <p:cond delay="0"/>
                                  </p:stCondLst>
                                  <p:iterate type="lt">
                                    <p:tmPct val="11622"/>
                                  </p:iterate>
                                  <p:childTnLst>
                                    <p:set>
                                      <p:cBhvr>
                                        <p:cTn dur="1" fill="hold" id="27">
                                          <p:stCondLst>
                                            <p:cond delay="0"/>
                                          </p:stCondLst>
                                        </p:cTn>
                                        <p:tgtEl>
                                          <p:spTgt spid="12"/>
                                        </p:tgtEl>
                                        <p:attrNameLst>
                                          <p:attrName>style.visibility</p:attrName>
                                        </p:attrNameLst>
                                      </p:cBhvr>
                                      <p:to>
                                        <p:strVal val="visible"/>
                                      </p:to>
                                    </p:set>
                                    <p:animEffect filter="wipe(up)" transition="in">
                                      <p:cBhvr>
                                        <p:cTn dur="500" id="2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5461251" y="2859419"/>
            <a:ext cx="1625349" cy="1849744"/>
          </a:xfrm>
          <a:prstGeom prst="rect">
            <a:avLst/>
          </a:prstGeom>
        </p:spPr>
      </p:pic>
      <p:grpSp>
        <p:nvGrpSpPr>
          <p:cNvPr id="9" name="组合 8"/>
          <p:cNvGrpSpPr/>
          <p:nvPr/>
        </p:nvGrpSpPr>
        <p:grpSpPr>
          <a:xfrm>
            <a:off x="4707063" y="2232314"/>
            <a:ext cx="3133723" cy="3103953"/>
            <a:chOff x="2118573" y="492456"/>
            <a:chExt cx="6484653" cy="6423051"/>
          </a:xfrm>
        </p:grpSpPr>
        <p:sp>
          <p:nvSpPr>
            <p:cNvPr id="10" name="椭圆 9"/>
            <p:cNvSpPr/>
            <p:nvPr/>
          </p:nvSpPr>
          <p:spPr>
            <a:xfrm>
              <a:off x="2118573" y="492456"/>
              <a:ext cx="6423051" cy="6423051"/>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a:off x="8495226" y="3649981"/>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12" name="椭圆 11"/>
            <p:cNvSpPr/>
            <p:nvPr/>
          </p:nvSpPr>
          <p:spPr>
            <a:xfrm>
              <a:off x="3589398" y="921296"/>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grpSp>
      <p:grpSp>
        <p:nvGrpSpPr>
          <p:cNvPr id="14" name="组合 13"/>
          <p:cNvGrpSpPr/>
          <p:nvPr/>
        </p:nvGrpSpPr>
        <p:grpSpPr>
          <a:xfrm>
            <a:off x="7595571" y="3568088"/>
            <a:ext cx="430887" cy="434519"/>
            <a:chOff x="11165602" y="552138"/>
            <a:chExt cx="585614" cy="590550"/>
          </a:xfrm>
        </p:grpSpPr>
        <p:sp>
          <p:nvSpPr>
            <p:cNvPr id="15"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16" name="文本框 15"/>
            <p:cNvSpPr txBox="1"/>
            <p:nvPr/>
          </p:nvSpPr>
          <p:spPr>
            <a:xfrm>
              <a:off x="11168432" y="602937"/>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17" name="组合 16"/>
          <p:cNvGrpSpPr/>
          <p:nvPr/>
        </p:nvGrpSpPr>
        <p:grpSpPr>
          <a:xfrm>
            <a:off x="4491960" y="3519714"/>
            <a:ext cx="430887" cy="434519"/>
            <a:chOff x="11165604" y="552138"/>
            <a:chExt cx="585614" cy="590550"/>
          </a:xfrm>
        </p:grpSpPr>
        <p:sp>
          <p:nvSpPr>
            <p:cNvPr id="18"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19" name="文本框 18"/>
            <p:cNvSpPr txBox="1"/>
            <p:nvPr/>
          </p:nvSpPr>
          <p:spPr>
            <a:xfrm>
              <a:off x="11168435" y="602938"/>
              <a:ext cx="579951" cy="457200"/>
            </a:xfrm>
            <a:prstGeom prst="rect">
              <a:avLst/>
            </a:prstGeom>
            <a:noFill/>
          </p:spPr>
          <p:txBody>
            <a:bodyPr rtlCol="0" vert="eaVert" wrap="square">
              <a:spAutoFit/>
            </a:bodyPr>
            <a:lstStyle/>
            <a:p>
              <a:pPr algn="ctr"/>
              <a:r>
                <a:rPr altLang="en-US" b="1" lang="zh-CN" smtClean="0" sz="1600">
                  <a:solidFill>
                    <a:schemeClr val="bg1"/>
                  </a:solidFill>
                  <a:latin charset="-122" panose="02000000000000000000" pitchFamily="2" typeface="方正清刻本悦宋简体"/>
                  <a:ea charset="-122" panose="02000000000000000000" pitchFamily="2" typeface="方正清刻本悦宋简体"/>
                </a:rPr>
                <a:t>二</a:t>
              </a:r>
            </a:p>
          </p:txBody>
        </p:sp>
      </p:grpSp>
      <p:sp>
        <p:nvSpPr>
          <p:cNvPr id="20" name="Text Box 15"/>
          <p:cNvSpPr txBox="1">
            <a:spLocks noChangeArrowheads="1"/>
          </p:cNvSpPr>
          <p:nvPr/>
        </p:nvSpPr>
        <p:spPr bwMode="auto">
          <a:xfrm>
            <a:off x="8088632" y="3652735"/>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21" name="Text Box 16"/>
          <p:cNvSpPr txBox="1">
            <a:spLocks noChangeArrowheads="1"/>
          </p:cNvSpPr>
          <p:nvPr/>
        </p:nvSpPr>
        <p:spPr bwMode="auto">
          <a:xfrm>
            <a:off x="8061645" y="328602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22" name="Text Box 17"/>
          <p:cNvSpPr txBox="1">
            <a:spLocks noChangeArrowheads="1"/>
          </p:cNvSpPr>
          <p:nvPr/>
        </p:nvSpPr>
        <p:spPr bwMode="auto">
          <a:xfrm>
            <a:off x="9196707" y="334634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23" name="Text Box 15"/>
          <p:cNvSpPr txBox="1">
            <a:spLocks noChangeArrowheads="1"/>
          </p:cNvSpPr>
          <p:nvPr/>
        </p:nvSpPr>
        <p:spPr bwMode="auto">
          <a:xfrm>
            <a:off x="821059" y="3652735"/>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24" name="Text Box 16"/>
          <p:cNvSpPr txBox="1">
            <a:spLocks noChangeArrowheads="1"/>
          </p:cNvSpPr>
          <p:nvPr/>
        </p:nvSpPr>
        <p:spPr bwMode="auto">
          <a:xfrm>
            <a:off x="2744060" y="328602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25" name="Text Box 17"/>
          <p:cNvSpPr txBox="1">
            <a:spLocks noChangeArrowheads="1"/>
          </p:cNvSpPr>
          <p:nvPr/>
        </p:nvSpPr>
        <p:spPr bwMode="auto">
          <a:xfrm>
            <a:off x="511533" y="334634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pic>
        <p:nvPicPr>
          <p:cNvPr id="26" name="图片 25"/>
          <p:cNvPicPr>
            <a:picLocks noChangeAspect="1"/>
          </p:cNvPicPr>
          <p:nvPr/>
        </p:nvPicPr>
        <p:blipFill>
          <a:blip r:embed="rId5">
            <a:extLst>
              <a:ext uri="{28A0092B-C50C-407E-A947-70E740481C1C}">
                <a14:useLocalDpi val="0"/>
              </a:ext>
            </a:extLst>
          </a:blip>
          <a:stretch>
            <a:fillRect/>
          </a:stretch>
        </p:blipFill>
        <p:spPr>
          <a:xfrm>
            <a:off x="4727443" y="1906010"/>
            <a:ext cx="2359157" cy="1069850"/>
          </a:xfrm>
          <a:prstGeom prst="rect">
            <a:avLst/>
          </a:prstGeom>
        </p:spPr>
      </p:pic>
    </p:spTree>
    <p:extLst>
      <p:ext uri="{BB962C8B-B14F-4D97-AF65-F5344CB8AC3E}">
        <p14:creationId val="399745422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14"/>
                                        </p:tgtEl>
                                        <p:attrNameLst>
                                          <p:attrName>style.visibility</p:attrName>
                                        </p:attrNameLst>
                                      </p:cBhvr>
                                      <p:to>
                                        <p:strVal val="visible"/>
                                      </p:to>
                                    </p:set>
                                    <p:animEffect filter="circle(out)" transition="in">
                                      <p:cBhvr>
                                        <p:cTn dur="1000" id="20"/>
                                        <p:tgtEl>
                                          <p:spTgt spid="14"/>
                                        </p:tgtEl>
                                      </p:cBhvr>
                                    </p:animEffect>
                                  </p:childTnLst>
                                </p:cTn>
                              </p:par>
                            </p:childTnLst>
                          </p:cTn>
                        </p:par>
                        <p:par>
                          <p:cTn fill="hold" id="21" nodeType="afterGroup">
                            <p:stCondLst>
                              <p:cond delay="1500"/>
                            </p:stCondLst>
                            <p:childTnLst>
                              <p:par>
                                <p:cTn fill="hold" id="22" nodeType="afterEffect" presetClass="entr" presetID="6" presetSubtype="32">
                                  <p:stCondLst>
                                    <p:cond delay="0"/>
                                  </p:stCondLst>
                                  <p:childTnLst>
                                    <p:set>
                                      <p:cBhvr>
                                        <p:cTn dur="1" fill="hold" id="23">
                                          <p:stCondLst>
                                            <p:cond delay="0"/>
                                          </p:stCondLst>
                                        </p:cTn>
                                        <p:tgtEl>
                                          <p:spTgt spid="17"/>
                                        </p:tgtEl>
                                        <p:attrNameLst>
                                          <p:attrName>style.visibility</p:attrName>
                                        </p:attrNameLst>
                                      </p:cBhvr>
                                      <p:to>
                                        <p:strVal val="visible"/>
                                      </p:to>
                                    </p:set>
                                    <p:animEffect filter="circle(out)" transition="in">
                                      <p:cBhvr>
                                        <p:cTn dur="1000" id="24"/>
                                        <p:tgtEl>
                                          <p:spTgt spid="17"/>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0"/>
                                        </p:tgtEl>
                                        <p:attrNameLst>
                                          <p:attrName>style.visibility</p:attrName>
                                        </p:attrNameLst>
                                      </p:cBhvr>
                                      <p:to>
                                        <p:strVal val="visible"/>
                                      </p:to>
                                    </p:set>
                                    <p:animEffect filter="fade" transition="in">
                                      <p:cBhvr>
                                        <p:cTn dur="500" id="34"/>
                                        <p:tgtEl>
                                          <p:spTgt spid="20"/>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4"/>
                                        </p:tgtEl>
                                        <p:attrNameLst>
                                          <p:attrName>style.visibility</p:attrName>
                                        </p:attrNameLst>
                                      </p:cBhvr>
                                      <p:to>
                                        <p:strVal val="visible"/>
                                      </p:to>
                                    </p:set>
                                    <p:animEffect filter="fade" transition="in">
                                      <p:cBhvr>
                                        <p:cTn dur="500" id="38"/>
                                        <p:tgtEl>
                                          <p:spTgt spid="24"/>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childTnLst>
                                </p:cTn>
                              </p:par>
                              <p:par>
                                <p:cTn fill="hold" id="45" nodeType="withEffect" presetClass="entr" presetID="42"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1000" id="47"/>
                                        <p:tgtEl>
                                          <p:spTgt spid="26"/>
                                        </p:tgtEl>
                                      </p:cBhvr>
                                    </p:animEffect>
                                    <p:anim calcmode="lin" valueType="num">
                                      <p:cBhvr>
                                        <p:cTn dur="1000" fill="hold" id="48"/>
                                        <p:tgtEl>
                                          <p:spTgt spid="26"/>
                                        </p:tgtEl>
                                        <p:attrNameLst>
                                          <p:attrName>ppt_x</p:attrName>
                                        </p:attrNameLst>
                                      </p:cBhvr>
                                      <p:tavLst>
                                        <p:tav tm="0">
                                          <p:val>
                                            <p:strVal val="#ppt_x"/>
                                          </p:val>
                                        </p:tav>
                                        <p:tav tm="100000">
                                          <p:val>
                                            <p:strVal val="#ppt_x"/>
                                          </p:val>
                                        </p:tav>
                                      </p:tavLst>
                                    </p:anim>
                                    <p:anim calcmode="lin" valueType="num">
                                      <p:cBhvr>
                                        <p:cTn dur="1000" fill="hold" id="49"/>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20"/>
      <p:bldP grpId="0" spid="21"/>
      <p:bldP grpId="0" spid="22"/>
      <p:bldP grpId="0" spid="23"/>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grpSp>
        <p:nvGrpSpPr>
          <p:cNvPr id="8" name="组合 7"/>
          <p:cNvGrpSpPr/>
          <p:nvPr/>
        </p:nvGrpSpPr>
        <p:grpSpPr>
          <a:xfrm>
            <a:off x="8521700" y="-669871"/>
            <a:ext cx="6429829" cy="6368748"/>
            <a:chOff x="2118573" y="492456"/>
            <a:chExt cx="6484653" cy="6423051"/>
          </a:xfrm>
        </p:grpSpPr>
        <p:sp>
          <p:nvSpPr>
            <p:cNvPr id="9" name="椭圆 8"/>
            <p:cNvSpPr/>
            <p:nvPr/>
          </p:nvSpPr>
          <p:spPr>
            <a:xfrm>
              <a:off x="2118573" y="492456"/>
              <a:ext cx="6423051" cy="6423051"/>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10" name="椭圆 9"/>
            <p:cNvSpPr/>
            <p:nvPr/>
          </p:nvSpPr>
          <p:spPr>
            <a:xfrm>
              <a:off x="8495226" y="3649981"/>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a:off x="3589398" y="921296"/>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grpSp>
      <p:pic>
        <p:nvPicPr>
          <p:cNvPr id="12" name="图片 11"/>
          <p:cNvPicPr>
            <a:picLocks noChangeAspect="1"/>
          </p:cNvPicPr>
          <p:nvPr/>
        </p:nvPicPr>
        <p:blipFill>
          <a:blip r:embed="rId4">
            <a:extLst>
              <a:ext uri="{28A0092B-C50C-407E-A947-70E740481C1C}">
                <a14:useLocalDpi val="0"/>
              </a:ext>
            </a:extLst>
          </a:blip>
          <a:stretch>
            <a:fillRect/>
          </a:stretch>
        </p:blipFill>
        <p:spPr>
          <a:xfrm>
            <a:off x="7968610" y="2995296"/>
            <a:ext cx="2529845" cy="2627381"/>
          </a:xfrm>
          <a:prstGeom prst="rect">
            <a:avLst/>
          </a:prstGeom>
        </p:spPr>
      </p:pic>
      <p:sp>
        <p:nvSpPr>
          <p:cNvPr id="13" name="文本框 12"/>
          <p:cNvSpPr txBox="1"/>
          <p:nvPr/>
        </p:nvSpPr>
        <p:spPr>
          <a:xfrm>
            <a:off x="9667457" y="2145644"/>
            <a:ext cx="1645920" cy="1181100"/>
          </a:xfrm>
          <a:prstGeom prst="rect">
            <a:avLst/>
          </a:prstGeom>
          <a:noFill/>
        </p:spPr>
        <p:txBody>
          <a:bodyPr rtlCol="0" vert="eaVert" wrap="none">
            <a:spAutoFit/>
          </a:bodyPr>
          <a:lstStyle/>
          <a:p>
            <a:r>
              <a:rPr altLang="en-US" lang="zh-CN" sz="9600">
                <a:solidFill>
                  <a:schemeClr val="accent4">
                    <a:lumMod val="75000"/>
                  </a:schemeClr>
                </a:solidFill>
                <a:latin charset="-122" panose="02000000000000000000" pitchFamily="2" typeface="方正清刻本悦宋简体"/>
                <a:ea charset="-122" panose="02000000000000000000" pitchFamily="2" typeface="方正清刻本悦宋简体"/>
              </a:rPr>
              <a:t>茶</a:t>
            </a:r>
          </a:p>
        </p:txBody>
      </p:sp>
      <p:sp>
        <p:nvSpPr>
          <p:cNvPr id="14" name="Text Box 15"/>
          <p:cNvSpPr txBox="1">
            <a:spLocks noChangeArrowheads="1"/>
          </p:cNvSpPr>
          <p:nvPr/>
        </p:nvSpPr>
        <p:spPr bwMode="auto">
          <a:xfrm>
            <a:off x="908221" y="3124397"/>
            <a:ext cx="6999309"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15" name="Text Box 16"/>
          <p:cNvSpPr txBox="1">
            <a:spLocks noChangeArrowheads="1"/>
          </p:cNvSpPr>
          <p:nvPr/>
        </p:nvSpPr>
        <p:spPr bwMode="auto">
          <a:xfrm>
            <a:off x="6195154" y="275768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6" name="Text Box 17"/>
          <p:cNvSpPr txBox="1">
            <a:spLocks noChangeArrowheads="1"/>
          </p:cNvSpPr>
          <p:nvPr/>
        </p:nvSpPr>
        <p:spPr bwMode="auto">
          <a:xfrm>
            <a:off x="3962627" y="281800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17" name="Text Box 15"/>
          <p:cNvSpPr txBox="1">
            <a:spLocks noChangeArrowheads="1"/>
          </p:cNvSpPr>
          <p:nvPr/>
        </p:nvSpPr>
        <p:spPr bwMode="auto">
          <a:xfrm>
            <a:off x="908221" y="4310897"/>
            <a:ext cx="6999309"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18" name="Text Box 16"/>
          <p:cNvSpPr txBox="1">
            <a:spLocks noChangeArrowheads="1"/>
          </p:cNvSpPr>
          <p:nvPr/>
        </p:nvSpPr>
        <p:spPr bwMode="auto">
          <a:xfrm>
            <a:off x="6195154" y="394418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9" name="Text Box 17"/>
          <p:cNvSpPr txBox="1">
            <a:spLocks noChangeArrowheads="1"/>
          </p:cNvSpPr>
          <p:nvPr/>
        </p:nvSpPr>
        <p:spPr bwMode="auto">
          <a:xfrm>
            <a:off x="3962627" y="400450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20" name="Text Box 15"/>
          <p:cNvSpPr txBox="1">
            <a:spLocks noChangeArrowheads="1"/>
          </p:cNvSpPr>
          <p:nvPr/>
        </p:nvSpPr>
        <p:spPr bwMode="auto">
          <a:xfrm>
            <a:off x="1994070" y="5277776"/>
            <a:ext cx="6999309"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21" name="Text Box 16"/>
          <p:cNvSpPr txBox="1">
            <a:spLocks noChangeArrowheads="1"/>
          </p:cNvSpPr>
          <p:nvPr/>
        </p:nvSpPr>
        <p:spPr bwMode="auto">
          <a:xfrm>
            <a:off x="7281005" y="4911065"/>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22" name="Text Box 17"/>
          <p:cNvSpPr txBox="1">
            <a:spLocks noChangeArrowheads="1"/>
          </p:cNvSpPr>
          <p:nvPr/>
        </p:nvSpPr>
        <p:spPr bwMode="auto">
          <a:xfrm>
            <a:off x="5048477" y="4971390"/>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Tree>
    <p:extLst>
      <p:ext uri="{BB962C8B-B14F-4D97-AF65-F5344CB8AC3E}">
        <p14:creationId val="13472336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41" presetSubtype="0">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13"/>
                                        </p:tgtEl>
                                        <p:attrNameLst>
                                          <p:attrName>ppt_y</p:attrName>
                                        </p:attrNameLst>
                                      </p:cBhvr>
                                      <p:tavLst>
                                        <p:tav tm="0">
                                          <p:val>
                                            <p:strVal val="#ppt_y"/>
                                          </p:val>
                                        </p:tav>
                                        <p:tav tm="100000">
                                          <p:val>
                                            <p:strVal val="#ppt_y"/>
                                          </p:val>
                                        </p:tav>
                                      </p:tavLst>
                                    </p:anim>
                                    <p:anim calcmode="lin" valueType="num">
                                      <p:cBhvr>
                                        <p:cTn dur="500" fill="hold" id="21"/>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13"/>
                                        </p:tgtEl>
                                      </p:cBhvr>
                                    </p:animEffec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500" id="30"/>
                                        <p:tgtEl>
                                          <p:spTgt spid="1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par>
                          <p:cTn fill="hold" id="34" nodeType="afterGroup">
                            <p:stCondLst>
                              <p:cond delay="1000"/>
                            </p:stCondLst>
                            <p:childTnLst>
                              <p:par>
                                <p:cTn fill="hold" grpId="0" id="35" nodeType="afterEffect" presetClass="entr" presetID="10"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childTnLst>
                          </p:cTn>
                        </p:par>
                        <p:par>
                          <p:cTn fill="hold" id="44" nodeType="afterGroup">
                            <p:stCondLst>
                              <p:cond delay="1500"/>
                            </p:stCondLst>
                            <p:childTnLst>
                              <p:par>
                                <p:cTn fill="hold" grpId="0" id="45" nodeType="after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500" id="50"/>
                                        <p:tgtEl>
                                          <p:spTgt spid="22"/>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500" id="5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13"/>
      <p:bldP grpId="0" spid="14"/>
      <p:bldP grpId="0" spid="15"/>
      <p:bldP grpId="0" spid="16"/>
      <p:bldP grpId="0" spid="17"/>
      <p:bldP grpId="0" spid="18"/>
      <p:bldP grpId="0" spid="19"/>
      <p:bldP grpId="0" spid="20"/>
      <p:bldP grpId="0" spid="21"/>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6803130" y="3651501"/>
            <a:ext cx="5596139" cy="3060197"/>
          </a:xfrm>
          <a:prstGeom prst="rect">
            <a:avLst/>
          </a:prstGeom>
        </p:spPr>
      </p:pic>
      <p:sp>
        <p:nvSpPr>
          <p:cNvPr id="9" name="Text Box 12"/>
          <p:cNvSpPr txBox="1">
            <a:spLocks noChangeArrowheads="1"/>
          </p:cNvSpPr>
          <p:nvPr/>
        </p:nvSpPr>
        <p:spPr bwMode="auto">
          <a:xfrm>
            <a:off x="7833446" y="210226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您的子标题</a:t>
            </a:r>
          </a:p>
        </p:txBody>
      </p:sp>
      <p:sp>
        <p:nvSpPr>
          <p:cNvPr id="10" name="Text Box 14"/>
          <p:cNvSpPr txBox="1">
            <a:spLocks noChangeArrowheads="1"/>
          </p:cNvSpPr>
          <p:nvPr/>
        </p:nvSpPr>
        <p:spPr bwMode="auto">
          <a:xfrm>
            <a:off x="7570077" y="210226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1" name="Text Box 16"/>
          <p:cNvSpPr txBox="1">
            <a:spLocks noChangeArrowheads="1"/>
          </p:cNvSpPr>
          <p:nvPr/>
        </p:nvSpPr>
        <p:spPr bwMode="auto">
          <a:xfrm>
            <a:off x="5531691" y="2205561"/>
            <a:ext cx="1889760" cy="3166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12" name="Text Box 12"/>
          <p:cNvSpPr txBox="1">
            <a:spLocks noChangeArrowheads="1"/>
          </p:cNvSpPr>
          <p:nvPr/>
        </p:nvSpPr>
        <p:spPr bwMode="auto">
          <a:xfrm>
            <a:off x="4139638" y="210226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您的子标题</a:t>
            </a:r>
          </a:p>
        </p:txBody>
      </p:sp>
      <p:sp>
        <p:nvSpPr>
          <p:cNvPr id="13" name="Text Box 14"/>
          <p:cNvSpPr txBox="1">
            <a:spLocks noChangeArrowheads="1"/>
          </p:cNvSpPr>
          <p:nvPr/>
        </p:nvSpPr>
        <p:spPr bwMode="auto">
          <a:xfrm>
            <a:off x="3876270" y="210226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4" name="Text Box 16"/>
          <p:cNvSpPr txBox="1">
            <a:spLocks noChangeArrowheads="1"/>
          </p:cNvSpPr>
          <p:nvPr/>
        </p:nvSpPr>
        <p:spPr bwMode="auto">
          <a:xfrm>
            <a:off x="1837884" y="2205561"/>
            <a:ext cx="1889760" cy="3166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grpSp>
        <p:nvGrpSpPr>
          <p:cNvPr id="15" name="组合 14"/>
          <p:cNvGrpSpPr/>
          <p:nvPr/>
        </p:nvGrpSpPr>
        <p:grpSpPr>
          <a:xfrm>
            <a:off x="8285105" y="1867286"/>
            <a:ext cx="430887" cy="434519"/>
            <a:chOff x="11165604" y="552138"/>
            <a:chExt cx="585614" cy="590550"/>
          </a:xfrm>
        </p:grpSpPr>
        <p:sp>
          <p:nvSpPr>
            <p:cNvPr id="16"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17" name="文本框 16"/>
            <p:cNvSpPr txBox="1"/>
            <p:nvPr/>
          </p:nvSpPr>
          <p:spPr>
            <a:xfrm>
              <a:off x="11168435" y="602938"/>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18" name="组合 17"/>
          <p:cNvGrpSpPr/>
          <p:nvPr/>
        </p:nvGrpSpPr>
        <p:grpSpPr>
          <a:xfrm>
            <a:off x="4485140" y="1818912"/>
            <a:ext cx="430887" cy="434519"/>
            <a:chOff x="11165604" y="552138"/>
            <a:chExt cx="585614" cy="590550"/>
          </a:xfrm>
        </p:grpSpPr>
        <p:sp>
          <p:nvSpPr>
            <p:cNvPr id="19"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20" name="文本框 19"/>
            <p:cNvSpPr txBox="1"/>
            <p:nvPr/>
          </p:nvSpPr>
          <p:spPr>
            <a:xfrm>
              <a:off x="11168435" y="602938"/>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二</a:t>
              </a:r>
            </a:p>
          </p:txBody>
        </p:sp>
      </p:grpSp>
    </p:spTree>
    <p:extLst>
      <p:ext uri="{BB962C8B-B14F-4D97-AF65-F5344CB8AC3E}">
        <p14:creationId val="11193611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15"/>
                                        </p:tgtEl>
                                        <p:attrNameLst>
                                          <p:attrName>style.visibility</p:attrName>
                                        </p:attrNameLst>
                                      </p:cBhvr>
                                      <p:to>
                                        <p:strVal val="visible"/>
                                      </p:to>
                                    </p:set>
                                    <p:animEffect filter="circle(out)" transition="in">
                                      <p:cBhvr>
                                        <p:cTn dur="1000" id="20"/>
                                        <p:tgtEl>
                                          <p:spTgt spid="15"/>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childTnLst>
                                </p:cTn>
                              </p:par>
                            </p:childTnLst>
                          </p:cTn>
                        </p:par>
                        <p:par>
                          <p:cTn fill="hold" id="32" nodeType="afterGroup">
                            <p:stCondLst>
                              <p:cond delay="3500"/>
                            </p:stCondLst>
                            <p:childTnLst>
                              <p:par>
                                <p:cTn fill="hold" id="33" nodeType="afterEffect" presetClass="entr" presetID="6" presetSubtype="32">
                                  <p:stCondLst>
                                    <p:cond delay="0"/>
                                  </p:stCondLst>
                                  <p:childTnLst>
                                    <p:set>
                                      <p:cBhvr>
                                        <p:cTn dur="1" fill="hold" id="34">
                                          <p:stCondLst>
                                            <p:cond delay="0"/>
                                          </p:stCondLst>
                                        </p:cTn>
                                        <p:tgtEl>
                                          <p:spTgt spid="18"/>
                                        </p:tgtEl>
                                        <p:attrNameLst>
                                          <p:attrName>style.visibility</p:attrName>
                                        </p:attrNameLst>
                                      </p:cBhvr>
                                      <p:to>
                                        <p:strVal val="visible"/>
                                      </p:to>
                                    </p:set>
                                    <p:animEffect filter="circle(out)" transition="in">
                                      <p:cBhvr>
                                        <p:cTn dur="1000" id="35"/>
                                        <p:tgtEl>
                                          <p:spTgt spid="18"/>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1000" id="4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9"/>
      <p:bldP grpId="0" spid="10"/>
      <p:bldP grpId="0" spid="11"/>
      <p:bldP grpId="0" spid="12"/>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2813367" y="148909"/>
            <a:ext cx="5593091" cy="5311814"/>
          </a:xfrm>
          <a:prstGeom prst="rect">
            <a:avLst/>
          </a:prstGeom>
        </p:spPr>
      </p:pic>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9" name="Text Box 15"/>
          <p:cNvSpPr txBox="1">
            <a:spLocks noChangeArrowheads="1"/>
          </p:cNvSpPr>
          <p:nvPr/>
        </p:nvSpPr>
        <p:spPr bwMode="auto">
          <a:xfrm>
            <a:off x="7908868" y="2435485"/>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10" name="Text Box 16"/>
          <p:cNvSpPr txBox="1">
            <a:spLocks noChangeArrowheads="1"/>
          </p:cNvSpPr>
          <p:nvPr/>
        </p:nvSpPr>
        <p:spPr bwMode="auto">
          <a:xfrm>
            <a:off x="7881885" y="206877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1" name="Text Box 17"/>
          <p:cNvSpPr txBox="1">
            <a:spLocks noChangeArrowheads="1"/>
          </p:cNvSpPr>
          <p:nvPr/>
        </p:nvSpPr>
        <p:spPr bwMode="auto">
          <a:xfrm>
            <a:off x="9016943" y="212909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12" name="Text Box 15"/>
          <p:cNvSpPr txBox="1">
            <a:spLocks noChangeArrowheads="1"/>
          </p:cNvSpPr>
          <p:nvPr/>
        </p:nvSpPr>
        <p:spPr bwMode="auto">
          <a:xfrm>
            <a:off x="8213668" y="5312035"/>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13" name="Text Box 16"/>
          <p:cNvSpPr txBox="1">
            <a:spLocks noChangeArrowheads="1"/>
          </p:cNvSpPr>
          <p:nvPr/>
        </p:nvSpPr>
        <p:spPr bwMode="auto">
          <a:xfrm>
            <a:off x="8186685" y="494532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4" name="Text Box 17"/>
          <p:cNvSpPr txBox="1">
            <a:spLocks noChangeArrowheads="1"/>
          </p:cNvSpPr>
          <p:nvPr/>
        </p:nvSpPr>
        <p:spPr bwMode="auto">
          <a:xfrm>
            <a:off x="9321743" y="500564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15" name="Text Box 15"/>
          <p:cNvSpPr txBox="1">
            <a:spLocks noChangeArrowheads="1"/>
          </p:cNvSpPr>
          <p:nvPr/>
        </p:nvSpPr>
        <p:spPr bwMode="auto">
          <a:xfrm>
            <a:off x="877432" y="5005648"/>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16" name="Text Box 16"/>
          <p:cNvSpPr txBox="1">
            <a:spLocks noChangeArrowheads="1"/>
          </p:cNvSpPr>
          <p:nvPr/>
        </p:nvSpPr>
        <p:spPr bwMode="auto">
          <a:xfrm>
            <a:off x="850447" y="4638936"/>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7" name="Text Box 17"/>
          <p:cNvSpPr txBox="1">
            <a:spLocks noChangeArrowheads="1"/>
          </p:cNvSpPr>
          <p:nvPr/>
        </p:nvSpPr>
        <p:spPr bwMode="auto">
          <a:xfrm>
            <a:off x="1985507" y="4699261"/>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grpSp>
        <p:nvGrpSpPr>
          <p:cNvPr id="18" name="组合 17"/>
          <p:cNvGrpSpPr/>
          <p:nvPr/>
        </p:nvGrpSpPr>
        <p:grpSpPr>
          <a:xfrm>
            <a:off x="635003" y="4246407"/>
            <a:ext cx="430887" cy="434519"/>
            <a:chOff x="11165604" y="552138"/>
            <a:chExt cx="585614" cy="590550"/>
          </a:xfrm>
        </p:grpSpPr>
        <p:sp>
          <p:nvSpPr>
            <p:cNvPr id="19"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20" name="文本框 19"/>
            <p:cNvSpPr txBox="1"/>
            <p:nvPr/>
          </p:nvSpPr>
          <p:spPr>
            <a:xfrm>
              <a:off x="11168435" y="602938"/>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21" name="组合 20"/>
          <p:cNvGrpSpPr/>
          <p:nvPr/>
        </p:nvGrpSpPr>
        <p:grpSpPr>
          <a:xfrm>
            <a:off x="7592419" y="1632303"/>
            <a:ext cx="430887" cy="434519"/>
            <a:chOff x="11165604" y="552138"/>
            <a:chExt cx="585614" cy="590550"/>
          </a:xfrm>
        </p:grpSpPr>
        <p:sp>
          <p:nvSpPr>
            <p:cNvPr id="22"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23" name="文本框 22"/>
            <p:cNvSpPr txBox="1"/>
            <p:nvPr/>
          </p:nvSpPr>
          <p:spPr>
            <a:xfrm>
              <a:off x="11168435" y="602938"/>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二</a:t>
              </a:r>
            </a:p>
          </p:txBody>
        </p:sp>
      </p:grpSp>
      <p:grpSp>
        <p:nvGrpSpPr>
          <p:cNvPr id="24" name="组合 23"/>
          <p:cNvGrpSpPr/>
          <p:nvPr/>
        </p:nvGrpSpPr>
        <p:grpSpPr>
          <a:xfrm>
            <a:off x="7881884" y="4680926"/>
            <a:ext cx="430887" cy="434519"/>
            <a:chOff x="11165604" y="552138"/>
            <a:chExt cx="585614" cy="590550"/>
          </a:xfrm>
        </p:grpSpPr>
        <p:sp>
          <p:nvSpPr>
            <p:cNvPr id="25"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p:txBody>
        </p:sp>
        <p:sp>
          <p:nvSpPr>
            <p:cNvPr id="26" name="文本框 25"/>
            <p:cNvSpPr txBox="1"/>
            <p:nvPr/>
          </p:nvSpPr>
          <p:spPr>
            <a:xfrm>
              <a:off x="11168435" y="602938"/>
              <a:ext cx="579951" cy="457200"/>
            </a:xfrm>
            <a:prstGeom prst="rect">
              <a:avLst/>
            </a:prstGeom>
            <a:noFill/>
          </p:spPr>
          <p:txBody>
            <a:bodyPr rtlCol="0" vert="eaVert" wrap="square">
              <a:spAutoFit/>
            </a:bodyPr>
            <a:lstStyle/>
            <a:p>
              <a:pPr algn="ct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三</a:t>
              </a:r>
            </a:p>
          </p:txBody>
        </p:sp>
      </p:grpSp>
    </p:spTree>
    <p:extLst>
      <p:ext uri="{BB962C8B-B14F-4D97-AF65-F5344CB8AC3E}">
        <p14:creationId val="30076144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18"/>
                                        </p:tgtEl>
                                        <p:attrNameLst>
                                          <p:attrName>style.visibility</p:attrName>
                                        </p:attrNameLst>
                                      </p:cBhvr>
                                      <p:to>
                                        <p:strVal val="visible"/>
                                      </p:to>
                                    </p:set>
                                    <p:animEffect filter="circle(out)" transition="in">
                                      <p:cBhvr>
                                        <p:cTn dur="1000" id="20"/>
                                        <p:tgtEl>
                                          <p:spTgt spid="18"/>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500" id="24"/>
                                        <p:tgtEl>
                                          <p:spTgt spid="16"/>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500" id="30"/>
                                        <p:tgtEl>
                                          <p:spTgt spid="15"/>
                                        </p:tgtEl>
                                      </p:cBhvr>
                                    </p:animEffect>
                                  </p:childTnLst>
                                </p:cTn>
                              </p:par>
                            </p:childTnLst>
                          </p:cTn>
                        </p:par>
                        <p:par>
                          <p:cTn fill="hold" id="31" nodeType="afterGroup">
                            <p:stCondLst>
                              <p:cond delay="2000"/>
                            </p:stCondLst>
                            <p:childTnLst>
                              <p:par>
                                <p:cTn fill="hold" id="32" nodeType="afterEffect" presetClass="entr" presetID="6" presetSubtype="32">
                                  <p:stCondLst>
                                    <p:cond delay="0"/>
                                  </p:stCondLst>
                                  <p:childTnLst>
                                    <p:set>
                                      <p:cBhvr>
                                        <p:cTn dur="1" fill="hold" id="33">
                                          <p:stCondLst>
                                            <p:cond delay="0"/>
                                          </p:stCondLst>
                                        </p:cTn>
                                        <p:tgtEl>
                                          <p:spTgt spid="21"/>
                                        </p:tgtEl>
                                        <p:attrNameLst>
                                          <p:attrName>style.visibility</p:attrName>
                                        </p:attrNameLst>
                                      </p:cBhvr>
                                      <p:to>
                                        <p:strVal val="visible"/>
                                      </p:to>
                                    </p:set>
                                    <p:animEffect filter="circle(out)" transition="in">
                                      <p:cBhvr>
                                        <p:cTn dur="1000" id="34"/>
                                        <p:tgtEl>
                                          <p:spTgt spid="21"/>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fade" transition="in">
                                      <p:cBhvr>
                                        <p:cTn dur="500" id="38"/>
                                        <p:tgtEl>
                                          <p:spTgt spid="1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500" id="41"/>
                                        <p:tgtEl>
                                          <p:spTgt spid="11"/>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9"/>
                                        </p:tgtEl>
                                        <p:attrNameLst>
                                          <p:attrName>style.visibility</p:attrName>
                                        </p:attrNameLst>
                                      </p:cBhvr>
                                      <p:to>
                                        <p:strVal val="visible"/>
                                      </p:to>
                                    </p:set>
                                    <p:animEffect filter="fade" transition="in">
                                      <p:cBhvr>
                                        <p:cTn dur="500" id="44"/>
                                        <p:tgtEl>
                                          <p:spTgt spid="9"/>
                                        </p:tgtEl>
                                      </p:cBhvr>
                                    </p:animEffect>
                                  </p:childTnLst>
                                </p:cTn>
                              </p:par>
                            </p:childTnLst>
                          </p:cTn>
                        </p:par>
                        <p:par>
                          <p:cTn fill="hold" id="45" nodeType="afterGroup">
                            <p:stCondLst>
                              <p:cond delay="3500"/>
                            </p:stCondLst>
                            <p:childTnLst>
                              <p:par>
                                <p:cTn fill="hold" id="46" nodeType="afterEffect" presetClass="entr" presetID="6" presetSubtype="32">
                                  <p:stCondLst>
                                    <p:cond delay="0"/>
                                  </p:stCondLst>
                                  <p:childTnLst>
                                    <p:set>
                                      <p:cBhvr>
                                        <p:cTn dur="1" fill="hold" id="47">
                                          <p:stCondLst>
                                            <p:cond delay="0"/>
                                          </p:stCondLst>
                                        </p:cTn>
                                        <p:tgtEl>
                                          <p:spTgt spid="24"/>
                                        </p:tgtEl>
                                        <p:attrNameLst>
                                          <p:attrName>style.visibility</p:attrName>
                                        </p:attrNameLst>
                                      </p:cBhvr>
                                      <p:to>
                                        <p:strVal val="visible"/>
                                      </p:to>
                                    </p:set>
                                    <p:animEffect filter="circle(out)" transition="in">
                                      <p:cBhvr>
                                        <p:cTn dur="1000" id="48"/>
                                        <p:tgtEl>
                                          <p:spTgt spid="24"/>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13"/>
                                        </p:tgtEl>
                                        <p:attrNameLst>
                                          <p:attrName>style.visibility</p:attrName>
                                        </p:attrNameLst>
                                      </p:cBhvr>
                                      <p:to>
                                        <p:strVal val="visible"/>
                                      </p:to>
                                    </p:set>
                                    <p:animEffect filter="fade" transition="in">
                                      <p:cBhvr>
                                        <p:cTn dur="500" id="52"/>
                                        <p:tgtEl>
                                          <p:spTgt spid="13"/>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500" id="5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9"/>
      <p:bldP grpId="0" spid="10"/>
      <p:bldP grpId="0" spid="11"/>
      <p:bldP grpId="0" spid="12"/>
      <p:bldP grpId="0" spid="13"/>
      <p:bldP grpId="0" spid="14"/>
      <p:bldP grpId="0" spid="15"/>
      <p:bldP grpId="0" spid="16"/>
      <p:bldP grpId="0" spid="1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 Box 9"/>
          <p:cNvSpPr txBox="1">
            <a:spLocks noChangeArrowheads="1"/>
          </p:cNvSpPr>
          <p:nvPr/>
        </p:nvSpPr>
        <p:spPr bwMode="auto">
          <a:xfrm>
            <a:off x="979598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5" name="Text Box 10"/>
          <p:cNvSpPr txBox="1">
            <a:spLocks noChangeArrowheads="1"/>
          </p:cNvSpPr>
          <p:nvPr/>
        </p:nvSpPr>
        <p:spPr bwMode="auto">
          <a:xfrm>
            <a:off x="1036032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a:solidFill>
                  <a:schemeClr val="accent4">
                    <a:lumMod val="75000"/>
                  </a:schemeClr>
                </a:solidFill>
                <a:latin charset="-122" panose="02010600040101010101" pitchFamily="2" typeface="华文中宋"/>
                <a:ea charset="-122" panose="02010600040101010101" pitchFamily="2" typeface="华文中宋"/>
              </a:rPr>
              <a:t>章节叁</a:t>
            </a:r>
          </a:p>
        </p:txBody>
      </p:sp>
      <p:sp>
        <p:nvSpPr>
          <p:cNvPr id="6" name="Text Box 11"/>
          <p:cNvSpPr txBox="1">
            <a:spLocks noChangeArrowheads="1"/>
          </p:cNvSpPr>
          <p:nvPr/>
        </p:nvSpPr>
        <p:spPr bwMode="auto">
          <a:xfrm>
            <a:off x="950023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10600040101010101" pitchFamily="2" typeface="华文中宋"/>
                <a:ea charset="-122" panose="02010600040101010101" pitchFamily="2" typeface="华文中宋"/>
              </a:rPr>
              <a:t>Chapter Title</a:t>
            </a:r>
          </a:p>
        </p:txBody>
      </p:sp>
      <p:sp>
        <p:nvSpPr>
          <p:cNvPr id="7" name="椭圆 6"/>
          <p:cNvSpPr/>
          <p:nvPr/>
        </p:nvSpPr>
        <p:spPr>
          <a:xfrm>
            <a:off x="7936200" y="2182218"/>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000">
                <a:solidFill>
                  <a:schemeClr val="accent4">
                    <a:lumMod val="75000"/>
                  </a:schemeClr>
                </a:solidFill>
                <a:latin charset="-122" panose="02000000000000000000" pitchFamily="2" typeface="方正清刻本悦宋简体"/>
                <a:ea charset="-122" panose="02000000000000000000" pitchFamily="2" typeface="方正清刻本悦宋简体"/>
              </a:rPr>
              <a:t>和</a:t>
            </a:r>
          </a:p>
        </p:txBody>
      </p:sp>
      <p:sp>
        <p:nvSpPr>
          <p:cNvPr id="8" name="矩形 7"/>
          <p:cNvSpPr/>
          <p:nvPr/>
        </p:nvSpPr>
        <p:spPr>
          <a:xfrm>
            <a:off x="624970" y="2500310"/>
            <a:ext cx="6217921" cy="2357440"/>
          </a:xfrm>
          <a:prstGeom prst="rect">
            <a:avLst/>
          </a:prstGeom>
        </p:spPr>
        <p:txBody>
          <a:bodyPr vert="eaVert" wrap="square">
            <a:spAutoFit/>
          </a:bodyPr>
          <a:lstStyle/>
          <a:p>
            <a:pPr>
              <a:lnSpc>
                <a:spcPct val="150000"/>
              </a:lnSpc>
            </a:pPr>
            <a:r>
              <a:rPr altLang="en-US" b="0" i="0" lang="zh-CN" smtClean="0" sz="2400">
                <a:solidFill>
                  <a:schemeClr val="accent4">
                    <a:lumMod val="75000"/>
                  </a:schemeClr>
                </a:solidFill>
                <a:effectLst/>
                <a:latin charset="-122" panose="02000000000000000000" pitchFamily="2" typeface="方正清刻本悦宋简体"/>
                <a:ea charset="-122" panose="02000000000000000000" pitchFamily="2" typeface="方正清刻本悦宋简体"/>
              </a:rPr>
              <a:t>用分享的心态来喝这杯茶，培养我们推己及人的仁爱胸怀，想到人间还有诸多苦痛，想到社会还有种种缺陷，每个人都有责任把爱奉献给对方，少一点私欲，多一分公心；少一点冷漠，多一份爱。</a:t>
            </a:r>
          </a:p>
        </p:txBody>
      </p:sp>
      <p:sp>
        <p:nvSpPr>
          <p:cNvPr id="9" name="Rectangle 23"/>
          <p:cNvSpPr>
            <a:spLocks noChangeArrowheads="1"/>
          </p:cNvSpPr>
          <p:nvPr/>
        </p:nvSpPr>
        <p:spPr bwMode="auto">
          <a:xfrm>
            <a:off x="9623060" y="1991057"/>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sp>
        <p:nvSpPr>
          <p:cNvPr id="10" name="Rectangle 23"/>
          <p:cNvSpPr>
            <a:spLocks noChangeArrowheads="1"/>
          </p:cNvSpPr>
          <p:nvPr/>
        </p:nvSpPr>
        <p:spPr bwMode="auto">
          <a:xfrm>
            <a:off x="9623060" y="4872432"/>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pic>
        <p:nvPicPr>
          <p:cNvPr id="11" name="图片 10"/>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9127472" y="1088003"/>
            <a:ext cx="2075692" cy="758954"/>
          </a:xfrm>
          <a:prstGeom prst="rect">
            <a:avLst/>
          </a:prstGeom>
        </p:spPr>
      </p:pic>
      <p:pic>
        <p:nvPicPr>
          <p:cNvPr id="12" name="图片 11"/>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0" y="6086711"/>
            <a:ext cx="2075692" cy="758954"/>
          </a:xfrm>
          <a:prstGeom prst="rect">
            <a:avLst/>
          </a:prstGeom>
        </p:spPr>
      </p:pic>
      <p:pic>
        <p:nvPicPr>
          <p:cNvPr id="13" name="图片 12"/>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2075692" y="6086711"/>
            <a:ext cx="2075692" cy="758954"/>
          </a:xfrm>
          <a:prstGeom prst="rect">
            <a:avLst/>
          </a:prstGeom>
        </p:spPr>
      </p:pic>
    </p:spTree>
    <p:extLst>
      <p:ext uri="{BB962C8B-B14F-4D97-AF65-F5344CB8AC3E}">
        <p14:creationId val="298273218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id="7"/>
                                        <p:tgtEl>
                                          <p:spTgt spid="11"/>
                                        </p:tgtEl>
                                        <p:attrNameLst>
                                          <p:attrName>ppt_y</p:attrName>
                                        </p:attrNameLst>
                                      </p:cBhvr>
                                      <p:tavLst>
                                        <p:tav tm="0">
                                          <p:val>
                                            <p:strVal val="#ppt_y+#ppt_h*1.125000"/>
                                          </p:val>
                                        </p:tav>
                                        <p:tav tm="100000">
                                          <p:val>
                                            <p:strVal val="#ppt_y"/>
                                          </p:val>
                                        </p:tav>
                                      </p:tavLst>
                                    </p:anim>
                                    <p:animEffect filter="wipe(up)" transition="in">
                                      <p:cBhvr>
                                        <p:cTn dur="500" id="8"/>
                                        <p:tgtEl>
                                          <p:spTgt spid="11"/>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anim calcmode="lin" valueType="num">
                                      <p:cBhvr>
                                        <p:cTn dur="500" fill="hold" id="13"/>
                                        <p:tgtEl>
                                          <p:spTgt spid="9"/>
                                        </p:tgtEl>
                                        <p:attrNameLst>
                                          <p:attrName>ppt_x</p:attrName>
                                        </p:attrNameLst>
                                      </p:cBhvr>
                                      <p:tavLst>
                                        <p:tav tm="0">
                                          <p:val>
                                            <p:strVal val="#ppt_x"/>
                                          </p:val>
                                        </p:tav>
                                        <p:tav tm="100000">
                                          <p:val>
                                            <p:strVal val="#ppt_x"/>
                                          </p:val>
                                        </p:tav>
                                      </p:tavLst>
                                    </p:anim>
                                    <p:anim calcmode="lin" valueType="num">
                                      <p:cBhvr>
                                        <p:cTn dur="5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anim calcmode="lin" valueType="num">
                                      <p:cBhvr>
                                        <p:cTn dur="500" fill="hold" id="19"/>
                                        <p:tgtEl>
                                          <p:spTgt spid="10"/>
                                        </p:tgtEl>
                                        <p:attrNameLst>
                                          <p:attrName>ppt_x</p:attrName>
                                        </p:attrNameLst>
                                      </p:cBhvr>
                                      <p:tavLst>
                                        <p:tav tm="0">
                                          <p:val>
                                            <p:strVal val="#ppt_x"/>
                                          </p:val>
                                        </p:tav>
                                        <p:tav tm="100000">
                                          <p:val>
                                            <p:strVal val="#ppt_x"/>
                                          </p:val>
                                        </p:tav>
                                      </p:tavLst>
                                    </p:anim>
                                    <p:anim calcmode="lin" valueType="num">
                                      <p:cBhvr>
                                        <p:cTn dur="500" fill="hold" id="20"/>
                                        <p:tgtEl>
                                          <p:spTgt spid="1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1000" id="27"/>
                                        <p:tgtEl>
                                          <p:spTgt spid="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childTnLst>
                                </p:cTn>
                              </p:par>
                            </p:childTnLst>
                          </p:cTn>
                        </p:par>
                        <p:par>
                          <p:cTn fill="hold" id="31" nodeType="afterGroup">
                            <p:stCondLst>
                              <p:cond delay="2500"/>
                            </p:stCondLst>
                            <p:childTnLst>
                              <p:par>
                                <p:cTn fill="hold" grpId="0" id="32" nodeType="afterEffect" presetClass="entr" presetID="23" presetSubtype="16">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p:cTn dur="500" fill="hold" id="34"/>
                                        <p:tgtEl>
                                          <p:spTgt spid="7"/>
                                        </p:tgtEl>
                                        <p:attrNameLst>
                                          <p:attrName>ppt_w</p:attrName>
                                        </p:attrNameLst>
                                      </p:cBhvr>
                                      <p:tavLst>
                                        <p:tav tm="0">
                                          <p:val>
                                            <p:fltVal val="0"/>
                                          </p:val>
                                        </p:tav>
                                        <p:tav tm="100000">
                                          <p:val>
                                            <p:strVal val="#ppt_w"/>
                                          </p:val>
                                        </p:tav>
                                      </p:tavLst>
                                    </p:anim>
                                    <p:anim calcmode="lin" valueType="num">
                                      <p:cBhvr>
                                        <p:cTn dur="500" fill="hold" id="35"/>
                                        <p:tgtEl>
                                          <p:spTgt spid="7"/>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000"/>
                            </p:stCondLst>
                            <p:childTnLst>
                              <p:par>
                                <p:cTn fill="hold" grpId="0" id="37" nodeType="afterEffect" presetClass="entr" presetID="22" presetSubtype="2">
                                  <p:stCondLst>
                                    <p:cond delay="0"/>
                                  </p:stCondLst>
                                  <p:iterate type="wd">
                                    <p:tmPct val="10000"/>
                                  </p:iterate>
                                  <p:childTnLst>
                                    <p:set>
                                      <p:cBhvr>
                                        <p:cTn dur="1" fill="hold" id="38">
                                          <p:stCondLst>
                                            <p:cond delay="0"/>
                                          </p:stCondLst>
                                        </p:cTn>
                                        <p:tgtEl>
                                          <p:spTgt spid="8"/>
                                        </p:tgtEl>
                                        <p:attrNameLst>
                                          <p:attrName>style.visibility</p:attrName>
                                        </p:attrNameLst>
                                      </p:cBhvr>
                                      <p:to>
                                        <p:strVal val="visible"/>
                                      </p:to>
                                    </p:set>
                                    <p:animEffect filter="wipe(right)" transition="in">
                                      <p:cBhvr>
                                        <p:cTn dur="500" id="39"/>
                                        <p:tgtEl>
                                          <p:spTgt spid="8"/>
                                        </p:tgtEl>
                                      </p:cBhvr>
                                    </p:animEffect>
                                  </p:childTnLst>
                                </p:cTn>
                              </p:par>
                            </p:childTnLst>
                          </p:cTn>
                        </p:par>
                        <p:par>
                          <p:cTn fill="hold" id="40" nodeType="afterGroup">
                            <p:stCondLst>
                              <p:cond delay="3500"/>
                            </p:stCondLst>
                            <p:childTnLst>
                              <p:par>
                                <p:cTn fill="hold" id="41" nodeType="afterEffect" presetClass="entr" presetID="12" presetSubtype="4">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id="43"/>
                                        <p:tgtEl>
                                          <p:spTgt spid="12"/>
                                        </p:tgtEl>
                                        <p:attrNameLst>
                                          <p:attrName>ppt_y</p:attrName>
                                        </p:attrNameLst>
                                      </p:cBhvr>
                                      <p:tavLst>
                                        <p:tav tm="0">
                                          <p:val>
                                            <p:strVal val="#ppt_y+#ppt_h*1.125000"/>
                                          </p:val>
                                        </p:tav>
                                        <p:tav tm="100000">
                                          <p:val>
                                            <p:strVal val="#ppt_y"/>
                                          </p:val>
                                        </p:tav>
                                      </p:tavLst>
                                    </p:anim>
                                    <p:animEffect filter="wipe(up)" transition="in">
                                      <p:cBhvr>
                                        <p:cTn dur="500" id="44"/>
                                        <p:tgtEl>
                                          <p:spTgt spid="12"/>
                                        </p:tgtEl>
                                      </p:cBhvr>
                                    </p:animEffect>
                                  </p:childTnLst>
                                </p:cTn>
                              </p:par>
                            </p:childTnLst>
                          </p:cTn>
                        </p:par>
                        <p:par>
                          <p:cTn fill="hold" id="45" nodeType="afterGroup">
                            <p:stCondLst>
                              <p:cond delay="4000"/>
                            </p:stCondLst>
                            <p:childTnLst>
                              <p:par>
                                <p:cTn fill="hold" id="46" nodeType="afterEffect" presetClass="entr" presetID="12" presetSubtype="4">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additive="base">
                                        <p:cTn dur="500" id="48"/>
                                        <p:tgtEl>
                                          <p:spTgt spid="13"/>
                                        </p:tgtEl>
                                        <p:attrNameLst>
                                          <p:attrName>ppt_y</p:attrName>
                                        </p:attrNameLst>
                                      </p:cBhvr>
                                      <p:tavLst>
                                        <p:tav tm="0">
                                          <p:val>
                                            <p:strVal val="#ppt_y+#ppt_h*1.125000"/>
                                          </p:val>
                                        </p:tav>
                                        <p:tav tm="100000">
                                          <p:val>
                                            <p:strVal val="#ppt_y"/>
                                          </p:val>
                                        </p:tav>
                                      </p:tavLst>
                                    </p:anim>
                                    <p:animEffect filter="wipe(up)" transition="in">
                                      <p:cBhvr>
                                        <p:cTn dur="500" id="4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954537" y="1578569"/>
            <a:ext cx="1402080" cy="3825240"/>
          </a:xfrm>
          <a:prstGeom prst="rect">
            <a:avLst/>
          </a:prstGeom>
          <a:noFill/>
        </p:spPr>
        <p:txBody>
          <a:bodyPr rtlCol="0" vert="eaVert" wrap="none">
            <a:spAutoFit/>
          </a:bodyPr>
          <a:lstStyle/>
          <a:p>
            <a:r>
              <a:rPr altLang="en-US" lang="zh-CN" smtClean="0" spc="-300" sz="8000">
                <a:solidFill>
                  <a:schemeClr val="accent4">
                    <a:lumMod val="75000"/>
                  </a:schemeClr>
                </a:solidFill>
                <a:latin charset="-122" panose="02000000000000000000" pitchFamily="2" typeface="方正清刻本悦宋简体"/>
                <a:ea charset="-122" panose="02000000000000000000" pitchFamily="2" typeface="方正清刻本悦宋简体"/>
              </a:rPr>
              <a:t>清 · 雅</a:t>
            </a:r>
          </a:p>
        </p:txBody>
      </p:sp>
      <p:sp>
        <p:nvSpPr>
          <p:cNvPr id="5" name="文本框 4"/>
          <p:cNvSpPr txBox="1"/>
          <p:nvPr/>
        </p:nvSpPr>
        <p:spPr>
          <a:xfrm>
            <a:off x="4338984" y="3428534"/>
            <a:ext cx="609600" cy="904875"/>
          </a:xfrm>
          <a:prstGeom prst="rect">
            <a:avLst/>
          </a:prstGeom>
          <a:noFill/>
        </p:spPr>
        <p:txBody>
          <a:bodyPr rtlCol="0" vert="eaVert" wrap="none">
            <a:spAutoFit/>
          </a:bodyPr>
          <a:lstStyle/>
          <a:p>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咏 茶</a:t>
            </a:r>
          </a:p>
        </p:txBody>
      </p:sp>
      <p:sp>
        <p:nvSpPr>
          <p:cNvPr id="6" name="文本框 5"/>
          <p:cNvSpPr txBox="1"/>
          <p:nvPr/>
        </p:nvSpPr>
        <p:spPr>
          <a:xfrm>
            <a:off x="1568995" y="3428534"/>
            <a:ext cx="2529840" cy="1640734"/>
          </a:xfrm>
          <a:prstGeom prst="rect">
            <a:avLst/>
          </a:prstGeom>
          <a:noFill/>
        </p:spPr>
        <p:txBody>
          <a:bodyPr rtlCol="0" vert="eaVert" wrap="square">
            <a:spAutoFit/>
          </a:bodyPr>
          <a:lstStyle/>
          <a:p>
            <a:pPr lvl="0"/>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武夷溪边粟粒芽，前丁后蔡相宠加。</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争新买宠各出意，今年斗品充贡茶。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吾君所乏岂此物，致养口体何陋耶？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洛阳相君忠孝家，可怜亦进姚黄花。 </a:t>
            </a:r>
          </a:p>
        </p:txBody>
      </p:sp>
      <p:pic>
        <p:nvPicPr>
          <p:cNvPr id="7" name="图片 6"/>
          <p:cNvPicPr>
            <a:picLocks noChangeAspect="1"/>
          </p:cNvPicPr>
          <p:nvPr/>
        </p:nvPicPr>
        <p:blipFill>
          <a:blip r:embed="rId4">
            <a:duotone>
              <a:prstClr val="black"/>
              <a:schemeClr val="accent2">
                <a:tint val="45000"/>
                <a:satMod val="400000"/>
              </a:schemeClr>
            </a:duotone>
            <a:extLst>
              <a:ext uri="{BEBA8EAE-BF5A-486C-A8C5-ECC9F3942E4B}">
                <a14:imgProps>
                  <a14:imgLayer xmlns:d3p1="http://schemas.openxmlformats.org/officeDocument/2006/relationships" d3p1:embed="">
                    <a14:imgEffect>
                      <a14:colorTemperature colorTemp="11200"/>
                    </a14:imgEffect>
                    <a14:imgEffect>
                      <a14:brightnessContrast bright="40000" contrast="-40000"/>
                    </a14:imgEffect>
                  </a14:imgLayer>
                </a14:imgProps>
              </a:ext>
              <a:ext uri="{28A0092B-C50C-407E-A947-70E740481C1C}">
                <a14:useLocalDpi val="0"/>
              </a:ext>
            </a:extLst>
          </a:blip>
          <a:stretch>
            <a:fillRect/>
          </a:stretch>
        </p:blipFill>
        <p:spPr>
          <a:xfrm>
            <a:off x="4229156" y="2535382"/>
            <a:ext cx="2866533" cy="2754746"/>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2806486" y="2137824"/>
            <a:ext cx="2359157" cy="1069850"/>
          </a:xfrm>
          <a:prstGeom prst="rect">
            <a:avLst/>
          </a:prstGeom>
        </p:spPr>
      </p:pic>
      <p:pic>
        <p:nvPicPr>
          <p:cNvPr id="9" name="图片 8"/>
          <p:cNvPicPr>
            <a:picLocks noChangeAspect="1"/>
          </p:cNvPicPr>
          <p:nvPr/>
        </p:nvPicPr>
        <p:blipFill>
          <a:blip r:embed="rId6">
            <a:extLst>
              <a:ext uri="{28A0092B-C50C-407E-A947-70E740481C1C}">
                <a14:useLocalDpi val="0"/>
              </a:ext>
            </a:extLst>
          </a:blip>
          <a:stretch>
            <a:fillRect/>
          </a:stretch>
        </p:blipFill>
        <p:spPr>
          <a:xfrm flipH="1">
            <a:off x="6027290" y="1729736"/>
            <a:ext cx="5983696" cy="4351369"/>
          </a:xfrm>
          <a:prstGeom prst="rect">
            <a:avLst/>
          </a:prstGeom>
        </p:spPr>
      </p:pic>
    </p:spTree>
    <p:extLst>
      <p:ext uri="{BB962C8B-B14F-4D97-AF65-F5344CB8AC3E}">
        <p14:creationId val="3937391894"/>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grpId="0" id="8" nodeType="withEffect" presetClass="entr" presetID="55"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1000" fill="hold" id="10"/>
                                        <p:tgtEl>
                                          <p:spTgt spid="3"/>
                                        </p:tgtEl>
                                        <p:attrNameLst>
                                          <p:attrName>ppt_w</p:attrName>
                                        </p:attrNameLst>
                                      </p:cBhvr>
                                      <p:tavLst>
                                        <p:tav tm="0">
                                          <p:val>
                                            <p:strVal val="#ppt_w*0.70"/>
                                          </p:val>
                                        </p:tav>
                                        <p:tav tm="100000">
                                          <p:val>
                                            <p:strVal val="#ppt_w"/>
                                          </p:val>
                                        </p:tav>
                                      </p:tavLst>
                                    </p:anim>
                                    <p:anim calcmode="lin" valueType="num">
                                      <p:cBhvr>
                                        <p:cTn dur="1000" fill="hold" id="11"/>
                                        <p:tgtEl>
                                          <p:spTgt spid="3"/>
                                        </p:tgtEl>
                                        <p:attrNameLst>
                                          <p:attrName>ppt_h</p:attrName>
                                        </p:attrNameLst>
                                      </p:cBhvr>
                                      <p:tavLst>
                                        <p:tav tm="0">
                                          <p:val>
                                            <p:strVal val="#ppt_h"/>
                                          </p:val>
                                        </p:tav>
                                        <p:tav tm="100000">
                                          <p:val>
                                            <p:strVal val="#ppt_h"/>
                                          </p:val>
                                        </p:tav>
                                      </p:tavLst>
                                    </p:anim>
                                    <p:animEffect filter="fade" transition="in">
                                      <p:cBhvr>
                                        <p:cTn dur="1000" id="12"/>
                                        <p:tgtEl>
                                          <p:spTgt spid="3"/>
                                        </p:tgtEl>
                                      </p:cBhvr>
                                    </p:animEffect>
                                  </p:childTnLst>
                                </p:cTn>
                              </p:par>
                            </p:childTnLst>
                          </p:cTn>
                        </p:par>
                        <p:par>
                          <p:cTn fill="hold" id="13" nodeType="afterGroup">
                            <p:stCondLst>
                              <p:cond delay="10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by="(-#ppt_w*2)" calcmode="lin" valueType="num">
                                      <p:cBhvr rctx="PPT">
                                        <p:cTn autoRev="1" dur="500" fill="hold" id="16">
                                          <p:stCondLst>
                                            <p:cond delay="0"/>
                                          </p:stCondLst>
                                        </p:cTn>
                                        <p:tgtEl>
                                          <p:spTgt spid="5"/>
                                        </p:tgtEl>
                                        <p:attrNameLst>
                                          <p:attrName>ppt_w</p:attrName>
                                        </p:attrNameLst>
                                      </p:cBhvr>
                                    </p:anim>
                                    <p:anim by="(#ppt_w*0.50)" calcmode="lin" valueType="num">
                                      <p:cBhvr>
                                        <p:cTn autoRev="1" decel="50000" dur="500" fill="hold" id="17">
                                          <p:stCondLst>
                                            <p:cond delay="0"/>
                                          </p:stCondLst>
                                        </p:cTn>
                                        <p:tgtEl>
                                          <p:spTgt spid="5"/>
                                        </p:tgtEl>
                                        <p:attrNameLst>
                                          <p:attrName>ppt_x</p:attrName>
                                        </p:attrNameLst>
                                      </p:cBhvr>
                                    </p:anim>
                                    <p:anim calcmode="lin" from="(-#ppt_h/2)" to="(#ppt_y)" valueType="num">
                                      <p:cBhvr>
                                        <p:cTn dur="1000" fill="hold" id="18">
                                          <p:stCondLst>
                                            <p:cond delay="0"/>
                                          </p:stCondLst>
                                        </p:cTn>
                                        <p:tgtEl>
                                          <p:spTgt spid="5"/>
                                        </p:tgtEl>
                                        <p:attrNameLst>
                                          <p:attrName>ppt_y</p:attrName>
                                        </p:attrNameLst>
                                      </p:cBhvr>
                                    </p:anim>
                                    <p:animRot by="21600000">
                                      <p:cBhvr>
                                        <p:cTn dur="1000" fill="hold" id="19">
                                          <p:stCondLst>
                                            <p:cond delay="0"/>
                                          </p:stCondLst>
                                        </p:cTn>
                                        <p:tgtEl>
                                          <p:spTgt spid="5"/>
                                        </p:tgtEl>
                                        <p:attrNameLst>
                                          <p:attrName>r</p:attrName>
                                        </p:attrNameLst>
                                      </p:cBhvr>
                                    </p:animRot>
                                  </p:childTnLst>
                                </p:cTn>
                              </p:par>
                            </p:childTnLst>
                          </p:cTn>
                        </p:par>
                        <p:par>
                          <p:cTn fill="hold" id="20" nodeType="afterGroup">
                            <p:stCondLst>
                              <p:cond delay="2000"/>
                            </p:stCondLst>
                            <p:childTnLst>
                              <p:par>
                                <p:cTn fill="hold" grpId="0" id="21" nodeType="afterEffect" presetClass="entr" presetID="22" presetSubtype="1">
                                  <p:stCondLst>
                                    <p:cond delay="0"/>
                                  </p:stCondLst>
                                  <p:iterate type="lt">
                                    <p:tmPct val="6984"/>
                                  </p:iterate>
                                  <p:childTnLst>
                                    <p:set>
                                      <p:cBhvr>
                                        <p:cTn dur="1" fill="hold" id="22">
                                          <p:stCondLst>
                                            <p:cond delay="0"/>
                                          </p:stCondLst>
                                        </p:cTn>
                                        <p:tgtEl>
                                          <p:spTgt spid="6"/>
                                        </p:tgtEl>
                                        <p:attrNameLst>
                                          <p:attrName>style.visibility</p:attrName>
                                        </p:attrNameLst>
                                      </p:cBhvr>
                                      <p:to>
                                        <p:strVal val="visible"/>
                                      </p:to>
                                    </p:set>
                                    <p:animEffect filter="wipe(up)" transition="in">
                                      <p:cBhvr>
                                        <p:cTn dur="500" id="23"/>
                                        <p:tgtEl>
                                          <p:spTgt spid="6"/>
                                        </p:tgtEl>
                                      </p:cBhvr>
                                    </p:animEffect>
                                  </p:childTnLst>
                                </p:cTn>
                              </p:par>
                              <p:par>
                                <p:cTn fill="hold" id="24" nodeType="withEffect" presetClass="entr" presetID="42"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1000" id="26"/>
                                        <p:tgtEl>
                                          <p:spTgt spid="8"/>
                                        </p:tgtEl>
                                      </p:cBhvr>
                                    </p:animEffect>
                                    <p:anim calcmode="lin" valueType="num">
                                      <p:cBhvr>
                                        <p:cTn dur="1000" fill="hold" id="27"/>
                                        <p:tgtEl>
                                          <p:spTgt spid="8"/>
                                        </p:tgtEl>
                                        <p:attrNameLst>
                                          <p:attrName>ppt_x</p:attrName>
                                        </p:attrNameLst>
                                      </p:cBhvr>
                                      <p:tavLst>
                                        <p:tav tm="0">
                                          <p:val>
                                            <p:strVal val="#ppt_x"/>
                                          </p:val>
                                        </p:tav>
                                        <p:tav tm="100000">
                                          <p:val>
                                            <p:strVal val="#ppt_x"/>
                                          </p:val>
                                        </p:tav>
                                      </p:tavLst>
                                    </p:anim>
                                    <p:anim calcmode="lin" valueType="num">
                                      <p:cBhvr>
                                        <p:cTn dur="1000" fill="hold" id="2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8" name="矩形 7"/>
          <p:cNvSpPr/>
          <p:nvPr/>
        </p:nvSpPr>
        <p:spPr>
          <a:xfrm>
            <a:off x="0" y="2471478"/>
            <a:ext cx="6191250" cy="2982373"/>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6500120" y="1518692"/>
            <a:ext cx="1937147" cy="1954733"/>
            <a:chOff x="7018338" y="5334002"/>
            <a:chExt cx="1223963" cy="1235075"/>
          </a:xfrm>
          <a:solidFill>
            <a:schemeClr val="accent4">
              <a:lumMod val="75000"/>
            </a:schemeClr>
          </a:solidFill>
        </p:grpSpPr>
        <p:sp>
          <p:nvSpPr>
            <p:cNvPr id="10" name="Freeform 5463"/>
            <p:cNvSpPr/>
            <p:nvPr/>
          </p:nvSpPr>
          <p:spPr bwMode="auto">
            <a:xfrm>
              <a:off x="7623176" y="5334002"/>
              <a:ext cx="19050" cy="14288"/>
            </a:xfrm>
            <a:custGeom>
              <a:gdLst>
                <a:gd fmla="*/ 5 w 5" name="T0"/>
                <a:gd fmla="*/ 2 h 4" name="T1"/>
                <a:gd fmla="*/ 3 w 5" name="T2"/>
                <a:gd fmla="*/ 3 h 4" name="T3"/>
                <a:gd fmla="*/ 2 w 5" name="T4"/>
                <a:gd fmla="*/ 4 h 4" name="T5"/>
                <a:gd fmla="*/ 0 w 5" name="T6"/>
                <a:gd fmla="*/ 3 h 4" name="T7"/>
                <a:gd fmla="*/ 5 w 5" name="T8"/>
                <a:gd fmla="*/ 2 h 4" name="T9"/>
              </a:gd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1" name="Freeform 5464"/>
            <p:cNvSpPr/>
            <p:nvPr/>
          </p:nvSpPr>
          <p:spPr bwMode="auto">
            <a:xfrm>
              <a:off x="7656513" y="5341939"/>
              <a:ext cx="19050" cy="6350"/>
            </a:xfrm>
            <a:custGeom>
              <a:gdLst>
                <a:gd fmla="*/ 2 w 5" name="T0"/>
                <a:gd fmla="*/ 1 h 2" name="T1"/>
                <a:gd fmla="*/ 5 w 5" name="T2"/>
                <a:gd fmla="*/ 0 h 2" name="T3"/>
                <a:gd fmla="*/ 4 w 5" name="T4"/>
                <a:gd fmla="*/ 2 h 2" name="T5"/>
                <a:gd fmla="*/ 0 w 5" name="T6"/>
                <a:gd fmla="*/ 1 h 2" name="T7"/>
                <a:gd fmla="*/ 2 w 5" name="T8"/>
                <a:gd fmla="*/ 1 h 2" name="T9"/>
              </a:gd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2" name="Freeform 5465"/>
            <p:cNvSpPr/>
            <p:nvPr/>
          </p:nvSpPr>
          <p:spPr bwMode="auto">
            <a:xfrm>
              <a:off x="7645401" y="5337177"/>
              <a:ext cx="7938" cy="15875"/>
            </a:xfrm>
            <a:custGeom>
              <a:gdLst>
                <a:gd fmla="*/ 0 w 2" name="T0"/>
                <a:gd fmla="*/ 2 h 4" name="T1"/>
                <a:gd fmla="*/ 0 w 2" name="T2"/>
                <a:gd fmla="*/ 3 h 4" name="T3"/>
                <a:gd fmla="*/ 0 w 2" name="T4"/>
                <a:gd fmla="*/ 2 h 4" name="T5"/>
                <a:gd fmla="*/ 1 w 2" name="T6"/>
                <a:gd fmla="*/ 2 h 4" name="T7"/>
                <a:gd fmla="*/ 0 w 2" name="T8"/>
                <a:gd fmla="*/ 2 h 4" name="T9"/>
              </a:gd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3" name="Freeform 5466"/>
            <p:cNvSpPr/>
            <p:nvPr/>
          </p:nvSpPr>
          <p:spPr bwMode="auto">
            <a:xfrm>
              <a:off x="7526338" y="5353052"/>
              <a:ext cx="11113" cy="6350"/>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4" name="Line 5467"/>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5" name="Line 5468"/>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6" name="Freeform 5469"/>
            <p:cNvSpPr>
              <a:spLocks noEditPoints="1"/>
            </p:cNvSpPr>
            <p:nvPr/>
          </p:nvSpPr>
          <p:spPr bwMode="auto">
            <a:xfrm>
              <a:off x="7092951" y="5356227"/>
              <a:ext cx="403225" cy="311150"/>
            </a:xfrm>
            <a:custGeom>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7" name="Freeform 5470"/>
            <p:cNvSpPr/>
            <p:nvPr/>
          </p:nvSpPr>
          <p:spPr bwMode="auto">
            <a:xfrm>
              <a:off x="7499351" y="5356227"/>
              <a:ext cx="11113" cy="15875"/>
            </a:xfrm>
            <a:custGeom>
              <a:gdLst>
                <a:gd fmla="*/ 2 w 3" name="T0"/>
                <a:gd fmla="*/ 0 h 4" name="T1"/>
                <a:gd fmla="*/ 0 w 3" name="T2"/>
                <a:gd fmla="*/ 3 h 4" name="T3"/>
                <a:gd fmla="*/ 0 w 3" name="T4"/>
                <a:gd fmla="*/ 1 h 4" name="T5"/>
                <a:gd fmla="*/ 2 w 3" name="T6"/>
                <a:gd fmla="*/ 0 h 4" name="T7"/>
              </a:gd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8" name="Freeform 5471"/>
            <p:cNvSpPr/>
            <p:nvPr/>
          </p:nvSpPr>
          <p:spPr bwMode="auto">
            <a:xfrm>
              <a:off x="7029451" y="5856289"/>
              <a:ext cx="30163" cy="71438"/>
            </a:xfrm>
            <a:custGeom>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19" name="Freeform 5472"/>
            <p:cNvSpPr/>
            <p:nvPr/>
          </p:nvSpPr>
          <p:spPr bwMode="auto">
            <a:xfrm>
              <a:off x="7743826" y="5348289"/>
              <a:ext cx="288925" cy="158750"/>
            </a:xfrm>
            <a:custGeom>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0" name="Freeform 5473"/>
            <p:cNvSpPr>
              <a:spLocks noEditPoints="1"/>
            </p:cNvSpPr>
            <p:nvPr/>
          </p:nvSpPr>
          <p:spPr bwMode="auto">
            <a:xfrm>
              <a:off x="7018338" y="5584827"/>
              <a:ext cx="1223963" cy="984250"/>
            </a:xfrm>
            <a:custGeom>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grpSp>
      <p:grpSp>
        <p:nvGrpSpPr>
          <p:cNvPr id="21" name="组合 20"/>
          <p:cNvGrpSpPr/>
          <p:nvPr/>
        </p:nvGrpSpPr>
        <p:grpSpPr>
          <a:xfrm>
            <a:off x="7646699" y="2999892"/>
            <a:ext cx="1937147" cy="1954733"/>
            <a:chOff x="7018338" y="5334002"/>
            <a:chExt cx="1223963" cy="1235075"/>
          </a:xfrm>
          <a:solidFill>
            <a:schemeClr val="accent4">
              <a:lumMod val="75000"/>
            </a:schemeClr>
          </a:solidFill>
        </p:grpSpPr>
        <p:sp>
          <p:nvSpPr>
            <p:cNvPr id="22" name="Freeform 5463"/>
            <p:cNvSpPr/>
            <p:nvPr/>
          </p:nvSpPr>
          <p:spPr bwMode="auto">
            <a:xfrm>
              <a:off x="7623176" y="5334002"/>
              <a:ext cx="19050" cy="14288"/>
            </a:xfrm>
            <a:custGeom>
              <a:gdLst>
                <a:gd fmla="*/ 5 w 5" name="T0"/>
                <a:gd fmla="*/ 2 h 4" name="T1"/>
                <a:gd fmla="*/ 3 w 5" name="T2"/>
                <a:gd fmla="*/ 3 h 4" name="T3"/>
                <a:gd fmla="*/ 2 w 5" name="T4"/>
                <a:gd fmla="*/ 4 h 4" name="T5"/>
                <a:gd fmla="*/ 0 w 5" name="T6"/>
                <a:gd fmla="*/ 3 h 4" name="T7"/>
                <a:gd fmla="*/ 5 w 5" name="T8"/>
                <a:gd fmla="*/ 2 h 4" name="T9"/>
              </a:gd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3" name="Freeform 5464"/>
            <p:cNvSpPr/>
            <p:nvPr/>
          </p:nvSpPr>
          <p:spPr bwMode="auto">
            <a:xfrm>
              <a:off x="7656513" y="5341939"/>
              <a:ext cx="19050" cy="6350"/>
            </a:xfrm>
            <a:custGeom>
              <a:gdLst>
                <a:gd fmla="*/ 2 w 5" name="T0"/>
                <a:gd fmla="*/ 1 h 2" name="T1"/>
                <a:gd fmla="*/ 5 w 5" name="T2"/>
                <a:gd fmla="*/ 0 h 2" name="T3"/>
                <a:gd fmla="*/ 4 w 5" name="T4"/>
                <a:gd fmla="*/ 2 h 2" name="T5"/>
                <a:gd fmla="*/ 0 w 5" name="T6"/>
                <a:gd fmla="*/ 1 h 2" name="T7"/>
                <a:gd fmla="*/ 2 w 5" name="T8"/>
                <a:gd fmla="*/ 1 h 2" name="T9"/>
              </a:gd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4" name="Freeform 5465"/>
            <p:cNvSpPr/>
            <p:nvPr/>
          </p:nvSpPr>
          <p:spPr bwMode="auto">
            <a:xfrm>
              <a:off x="7645401" y="5337177"/>
              <a:ext cx="7938" cy="15875"/>
            </a:xfrm>
            <a:custGeom>
              <a:gdLst>
                <a:gd fmla="*/ 0 w 2" name="T0"/>
                <a:gd fmla="*/ 2 h 4" name="T1"/>
                <a:gd fmla="*/ 0 w 2" name="T2"/>
                <a:gd fmla="*/ 3 h 4" name="T3"/>
                <a:gd fmla="*/ 0 w 2" name="T4"/>
                <a:gd fmla="*/ 2 h 4" name="T5"/>
                <a:gd fmla="*/ 1 w 2" name="T6"/>
                <a:gd fmla="*/ 2 h 4" name="T7"/>
                <a:gd fmla="*/ 0 w 2" name="T8"/>
                <a:gd fmla="*/ 2 h 4" name="T9"/>
              </a:gd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5" name="Freeform 5466"/>
            <p:cNvSpPr/>
            <p:nvPr/>
          </p:nvSpPr>
          <p:spPr bwMode="auto">
            <a:xfrm>
              <a:off x="7526338" y="5353052"/>
              <a:ext cx="11113" cy="6350"/>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6" name="Line 5467"/>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7" name="Line 5468"/>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8" name="Freeform 5469"/>
            <p:cNvSpPr>
              <a:spLocks noEditPoints="1"/>
            </p:cNvSpPr>
            <p:nvPr/>
          </p:nvSpPr>
          <p:spPr bwMode="auto">
            <a:xfrm>
              <a:off x="7092951" y="5356227"/>
              <a:ext cx="403225" cy="311150"/>
            </a:xfrm>
            <a:custGeom>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29" name="Freeform 5470"/>
            <p:cNvSpPr/>
            <p:nvPr/>
          </p:nvSpPr>
          <p:spPr bwMode="auto">
            <a:xfrm>
              <a:off x="7499351" y="5356227"/>
              <a:ext cx="11113" cy="15875"/>
            </a:xfrm>
            <a:custGeom>
              <a:gdLst>
                <a:gd fmla="*/ 2 w 3" name="T0"/>
                <a:gd fmla="*/ 0 h 4" name="T1"/>
                <a:gd fmla="*/ 0 w 3" name="T2"/>
                <a:gd fmla="*/ 3 h 4" name="T3"/>
                <a:gd fmla="*/ 0 w 3" name="T4"/>
                <a:gd fmla="*/ 1 h 4" name="T5"/>
                <a:gd fmla="*/ 2 w 3" name="T6"/>
                <a:gd fmla="*/ 0 h 4" name="T7"/>
              </a:gd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0" name="Freeform 5471"/>
            <p:cNvSpPr/>
            <p:nvPr/>
          </p:nvSpPr>
          <p:spPr bwMode="auto">
            <a:xfrm>
              <a:off x="7029451" y="5856289"/>
              <a:ext cx="30163" cy="71438"/>
            </a:xfrm>
            <a:custGeom>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1" name="Freeform 5472"/>
            <p:cNvSpPr/>
            <p:nvPr/>
          </p:nvSpPr>
          <p:spPr bwMode="auto">
            <a:xfrm>
              <a:off x="7743826" y="5348289"/>
              <a:ext cx="288925" cy="158750"/>
            </a:xfrm>
            <a:custGeom>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2" name="Freeform 5473"/>
            <p:cNvSpPr>
              <a:spLocks noEditPoints="1"/>
            </p:cNvSpPr>
            <p:nvPr/>
          </p:nvSpPr>
          <p:spPr bwMode="auto">
            <a:xfrm>
              <a:off x="7018338" y="5584827"/>
              <a:ext cx="1223963" cy="984250"/>
            </a:xfrm>
            <a:custGeom>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grpSp>
      <p:grpSp>
        <p:nvGrpSpPr>
          <p:cNvPr id="33" name="组合 32"/>
          <p:cNvGrpSpPr/>
          <p:nvPr/>
        </p:nvGrpSpPr>
        <p:grpSpPr>
          <a:xfrm rot="5234399">
            <a:off x="9371300" y="2646813"/>
            <a:ext cx="1937147" cy="1954733"/>
            <a:chOff x="7018338" y="5334002"/>
            <a:chExt cx="1223963" cy="1235075"/>
          </a:xfrm>
          <a:solidFill>
            <a:schemeClr val="accent4">
              <a:lumMod val="75000"/>
            </a:schemeClr>
          </a:solidFill>
        </p:grpSpPr>
        <p:sp>
          <p:nvSpPr>
            <p:cNvPr id="34" name="Freeform 5463"/>
            <p:cNvSpPr/>
            <p:nvPr/>
          </p:nvSpPr>
          <p:spPr bwMode="auto">
            <a:xfrm>
              <a:off x="7623176" y="5334002"/>
              <a:ext cx="19050" cy="14288"/>
            </a:xfrm>
            <a:custGeom>
              <a:gdLst>
                <a:gd fmla="*/ 5 w 5" name="T0"/>
                <a:gd fmla="*/ 2 h 4" name="T1"/>
                <a:gd fmla="*/ 3 w 5" name="T2"/>
                <a:gd fmla="*/ 3 h 4" name="T3"/>
                <a:gd fmla="*/ 2 w 5" name="T4"/>
                <a:gd fmla="*/ 4 h 4" name="T5"/>
                <a:gd fmla="*/ 0 w 5" name="T6"/>
                <a:gd fmla="*/ 3 h 4" name="T7"/>
                <a:gd fmla="*/ 5 w 5" name="T8"/>
                <a:gd fmla="*/ 2 h 4" name="T9"/>
              </a:gd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5" name="Freeform 5464"/>
            <p:cNvSpPr/>
            <p:nvPr/>
          </p:nvSpPr>
          <p:spPr bwMode="auto">
            <a:xfrm>
              <a:off x="7656513" y="5341939"/>
              <a:ext cx="19050" cy="6350"/>
            </a:xfrm>
            <a:custGeom>
              <a:gdLst>
                <a:gd fmla="*/ 2 w 5" name="T0"/>
                <a:gd fmla="*/ 1 h 2" name="T1"/>
                <a:gd fmla="*/ 5 w 5" name="T2"/>
                <a:gd fmla="*/ 0 h 2" name="T3"/>
                <a:gd fmla="*/ 4 w 5" name="T4"/>
                <a:gd fmla="*/ 2 h 2" name="T5"/>
                <a:gd fmla="*/ 0 w 5" name="T6"/>
                <a:gd fmla="*/ 1 h 2" name="T7"/>
                <a:gd fmla="*/ 2 w 5" name="T8"/>
                <a:gd fmla="*/ 1 h 2" name="T9"/>
              </a:gd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6" name="Freeform 5465"/>
            <p:cNvSpPr/>
            <p:nvPr/>
          </p:nvSpPr>
          <p:spPr bwMode="auto">
            <a:xfrm>
              <a:off x="7645401" y="5337177"/>
              <a:ext cx="7938" cy="15875"/>
            </a:xfrm>
            <a:custGeom>
              <a:gdLst>
                <a:gd fmla="*/ 0 w 2" name="T0"/>
                <a:gd fmla="*/ 2 h 4" name="T1"/>
                <a:gd fmla="*/ 0 w 2" name="T2"/>
                <a:gd fmla="*/ 3 h 4" name="T3"/>
                <a:gd fmla="*/ 0 w 2" name="T4"/>
                <a:gd fmla="*/ 2 h 4" name="T5"/>
                <a:gd fmla="*/ 1 w 2" name="T6"/>
                <a:gd fmla="*/ 2 h 4" name="T7"/>
                <a:gd fmla="*/ 0 w 2" name="T8"/>
                <a:gd fmla="*/ 2 h 4" name="T9"/>
              </a:gd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7" name="Freeform 5466"/>
            <p:cNvSpPr/>
            <p:nvPr/>
          </p:nvSpPr>
          <p:spPr bwMode="auto">
            <a:xfrm>
              <a:off x="7526338" y="5353052"/>
              <a:ext cx="11113" cy="6350"/>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8" name="Line 5467"/>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39" name="Line 5468"/>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0" name="Freeform 5469"/>
            <p:cNvSpPr>
              <a:spLocks noEditPoints="1"/>
            </p:cNvSpPr>
            <p:nvPr/>
          </p:nvSpPr>
          <p:spPr bwMode="auto">
            <a:xfrm>
              <a:off x="7092951" y="5356227"/>
              <a:ext cx="403225" cy="311150"/>
            </a:xfrm>
            <a:custGeom>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1" name="Freeform 5470"/>
            <p:cNvSpPr/>
            <p:nvPr/>
          </p:nvSpPr>
          <p:spPr bwMode="auto">
            <a:xfrm>
              <a:off x="7499351" y="5356227"/>
              <a:ext cx="11113" cy="15875"/>
            </a:xfrm>
            <a:custGeom>
              <a:gdLst>
                <a:gd fmla="*/ 2 w 3" name="T0"/>
                <a:gd fmla="*/ 0 h 4" name="T1"/>
                <a:gd fmla="*/ 0 w 3" name="T2"/>
                <a:gd fmla="*/ 3 h 4" name="T3"/>
                <a:gd fmla="*/ 0 w 3" name="T4"/>
                <a:gd fmla="*/ 1 h 4" name="T5"/>
                <a:gd fmla="*/ 2 w 3" name="T6"/>
                <a:gd fmla="*/ 0 h 4" name="T7"/>
              </a:gd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2" name="Freeform 5471"/>
            <p:cNvSpPr/>
            <p:nvPr/>
          </p:nvSpPr>
          <p:spPr bwMode="auto">
            <a:xfrm>
              <a:off x="7029451" y="5856289"/>
              <a:ext cx="30163" cy="71438"/>
            </a:xfrm>
            <a:custGeom>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3" name="Freeform 5472"/>
            <p:cNvSpPr/>
            <p:nvPr/>
          </p:nvSpPr>
          <p:spPr bwMode="auto">
            <a:xfrm>
              <a:off x="7743826" y="5348289"/>
              <a:ext cx="288925" cy="158750"/>
            </a:xfrm>
            <a:custGeom>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4" name="Freeform 5473"/>
            <p:cNvSpPr>
              <a:spLocks noEditPoints="1"/>
            </p:cNvSpPr>
            <p:nvPr/>
          </p:nvSpPr>
          <p:spPr bwMode="auto">
            <a:xfrm>
              <a:off x="7018338" y="5584827"/>
              <a:ext cx="1223963" cy="984250"/>
            </a:xfrm>
            <a:custGeom>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grpSp>
      <p:grpSp>
        <p:nvGrpSpPr>
          <p:cNvPr id="45" name="组合 44"/>
          <p:cNvGrpSpPr/>
          <p:nvPr/>
        </p:nvGrpSpPr>
        <p:grpSpPr>
          <a:xfrm rot="16483559">
            <a:off x="6467611" y="4390118"/>
            <a:ext cx="1937147" cy="1954733"/>
            <a:chOff x="7018338" y="5334002"/>
            <a:chExt cx="1223963" cy="1235075"/>
          </a:xfrm>
          <a:solidFill>
            <a:schemeClr val="accent4">
              <a:lumMod val="75000"/>
            </a:schemeClr>
          </a:solidFill>
        </p:grpSpPr>
        <p:sp>
          <p:nvSpPr>
            <p:cNvPr id="46" name="Freeform 5463"/>
            <p:cNvSpPr/>
            <p:nvPr/>
          </p:nvSpPr>
          <p:spPr bwMode="auto">
            <a:xfrm>
              <a:off x="7623176" y="5334002"/>
              <a:ext cx="19050" cy="14288"/>
            </a:xfrm>
            <a:custGeom>
              <a:gdLst>
                <a:gd fmla="*/ 5 w 5" name="T0"/>
                <a:gd fmla="*/ 2 h 4" name="T1"/>
                <a:gd fmla="*/ 3 w 5" name="T2"/>
                <a:gd fmla="*/ 3 h 4" name="T3"/>
                <a:gd fmla="*/ 2 w 5" name="T4"/>
                <a:gd fmla="*/ 4 h 4" name="T5"/>
                <a:gd fmla="*/ 0 w 5" name="T6"/>
                <a:gd fmla="*/ 3 h 4" name="T7"/>
                <a:gd fmla="*/ 5 w 5" name="T8"/>
                <a:gd fmla="*/ 2 h 4" name="T9"/>
              </a:gd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7" name="Freeform 5464"/>
            <p:cNvSpPr/>
            <p:nvPr/>
          </p:nvSpPr>
          <p:spPr bwMode="auto">
            <a:xfrm>
              <a:off x="7656513" y="5341939"/>
              <a:ext cx="19050" cy="6350"/>
            </a:xfrm>
            <a:custGeom>
              <a:gdLst>
                <a:gd fmla="*/ 2 w 5" name="T0"/>
                <a:gd fmla="*/ 1 h 2" name="T1"/>
                <a:gd fmla="*/ 5 w 5" name="T2"/>
                <a:gd fmla="*/ 0 h 2" name="T3"/>
                <a:gd fmla="*/ 4 w 5" name="T4"/>
                <a:gd fmla="*/ 2 h 2" name="T5"/>
                <a:gd fmla="*/ 0 w 5" name="T6"/>
                <a:gd fmla="*/ 1 h 2" name="T7"/>
                <a:gd fmla="*/ 2 w 5" name="T8"/>
                <a:gd fmla="*/ 1 h 2" name="T9"/>
              </a:gd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8" name="Freeform 5465"/>
            <p:cNvSpPr/>
            <p:nvPr/>
          </p:nvSpPr>
          <p:spPr bwMode="auto">
            <a:xfrm>
              <a:off x="7645401" y="5337177"/>
              <a:ext cx="7938" cy="15875"/>
            </a:xfrm>
            <a:custGeom>
              <a:gdLst>
                <a:gd fmla="*/ 0 w 2" name="T0"/>
                <a:gd fmla="*/ 2 h 4" name="T1"/>
                <a:gd fmla="*/ 0 w 2" name="T2"/>
                <a:gd fmla="*/ 3 h 4" name="T3"/>
                <a:gd fmla="*/ 0 w 2" name="T4"/>
                <a:gd fmla="*/ 2 h 4" name="T5"/>
                <a:gd fmla="*/ 1 w 2" name="T6"/>
                <a:gd fmla="*/ 2 h 4" name="T7"/>
                <a:gd fmla="*/ 0 w 2" name="T8"/>
                <a:gd fmla="*/ 2 h 4" name="T9"/>
              </a:gd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49" name="Freeform 5466"/>
            <p:cNvSpPr/>
            <p:nvPr/>
          </p:nvSpPr>
          <p:spPr bwMode="auto">
            <a:xfrm>
              <a:off x="7526338" y="5353052"/>
              <a:ext cx="11113" cy="6350"/>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0" name="Line 5467"/>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1" name="Line 5468"/>
            <p:cNvSpPr>
              <a:spLocks noChangeShapeType="1"/>
            </p:cNvSpPr>
            <p:nvPr/>
          </p:nvSpPr>
          <p:spPr bwMode="auto">
            <a:xfrm flipH="1">
              <a:off x="8129588" y="6145214"/>
              <a:ext cx="0"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2" name="Freeform 5469"/>
            <p:cNvSpPr>
              <a:spLocks noEditPoints="1"/>
            </p:cNvSpPr>
            <p:nvPr/>
          </p:nvSpPr>
          <p:spPr bwMode="auto">
            <a:xfrm>
              <a:off x="7092951" y="5356227"/>
              <a:ext cx="403225" cy="311150"/>
            </a:xfrm>
            <a:custGeom>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3" name="Freeform 5470"/>
            <p:cNvSpPr/>
            <p:nvPr/>
          </p:nvSpPr>
          <p:spPr bwMode="auto">
            <a:xfrm>
              <a:off x="7499351" y="5356227"/>
              <a:ext cx="11113" cy="15875"/>
            </a:xfrm>
            <a:custGeom>
              <a:gdLst>
                <a:gd fmla="*/ 2 w 3" name="T0"/>
                <a:gd fmla="*/ 0 h 4" name="T1"/>
                <a:gd fmla="*/ 0 w 3" name="T2"/>
                <a:gd fmla="*/ 3 h 4" name="T3"/>
                <a:gd fmla="*/ 0 w 3" name="T4"/>
                <a:gd fmla="*/ 1 h 4" name="T5"/>
                <a:gd fmla="*/ 2 w 3" name="T6"/>
                <a:gd fmla="*/ 0 h 4" name="T7"/>
              </a:gd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4" name="Freeform 5471"/>
            <p:cNvSpPr/>
            <p:nvPr/>
          </p:nvSpPr>
          <p:spPr bwMode="auto">
            <a:xfrm>
              <a:off x="7029451" y="5856289"/>
              <a:ext cx="30163" cy="71438"/>
            </a:xfrm>
            <a:custGeom>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5" name="Freeform 5472"/>
            <p:cNvSpPr/>
            <p:nvPr/>
          </p:nvSpPr>
          <p:spPr bwMode="auto">
            <a:xfrm>
              <a:off x="7743826" y="5348289"/>
              <a:ext cx="288925" cy="158750"/>
            </a:xfrm>
            <a:custGeom>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6" name="Freeform 5473"/>
            <p:cNvSpPr>
              <a:spLocks noEditPoints="1"/>
            </p:cNvSpPr>
            <p:nvPr/>
          </p:nvSpPr>
          <p:spPr bwMode="auto">
            <a:xfrm>
              <a:off x="7018338" y="5584827"/>
              <a:ext cx="1223963" cy="984250"/>
            </a:xfrm>
            <a:custGeom>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grpSp>
      <p:sp>
        <p:nvSpPr>
          <p:cNvPr id="57" name="Freeform 1671"/>
          <p:cNvSpPr/>
          <p:nvPr/>
        </p:nvSpPr>
        <p:spPr bwMode="auto">
          <a:xfrm>
            <a:off x="7590373" y="1303756"/>
            <a:ext cx="624403" cy="601302"/>
          </a:xfrm>
          <a:custGeom>
            <a:gdLst>
              <a:gd fmla="*/ 493 w 1068" name="T0"/>
              <a:gd fmla="*/ 92 h 1029" name="T1"/>
              <a:gd fmla="*/ 555 w 1068" name="T2"/>
              <a:gd fmla="*/ 12 h 1029" name="T3"/>
              <a:gd fmla="*/ 588 w 1068" name="T4"/>
              <a:gd fmla="*/ 109 h 1029" name="T5"/>
              <a:gd fmla="*/ 621 w 1068" name="T6"/>
              <a:gd fmla="*/ 100 h 1029" name="T7"/>
              <a:gd fmla="*/ 665 w 1068" name="T8"/>
              <a:gd fmla="*/ 56 h 1029" name="T9"/>
              <a:gd fmla="*/ 711 w 1068" name="T10"/>
              <a:gd fmla="*/ 116 h 1029" name="T11"/>
              <a:gd fmla="*/ 722 w 1068" name="T12"/>
              <a:gd fmla="*/ 128 h 1029" name="T13"/>
              <a:gd fmla="*/ 798 w 1068" name="T14"/>
              <a:gd fmla="*/ 204 h 1029" name="T15"/>
              <a:gd fmla="*/ 905 w 1068" name="T16"/>
              <a:gd fmla="*/ 96 h 1029" name="T17"/>
              <a:gd fmla="*/ 820 w 1068" name="T18"/>
              <a:gd fmla="*/ 218 h 1029" name="T19"/>
              <a:gd fmla="*/ 944 w 1068" name="T20"/>
              <a:gd fmla="*/ 257 h 1029" name="T21"/>
              <a:gd fmla="*/ 922 w 1068" name="T22"/>
              <a:gd fmla="*/ 320 h 1029" name="T23"/>
              <a:gd fmla="*/ 935 w 1068" name="T24"/>
              <a:gd fmla="*/ 382 h 1029" name="T25"/>
              <a:gd fmla="*/ 932 w 1068" name="T26"/>
              <a:gd fmla="*/ 422 h 1029" name="T27"/>
              <a:gd fmla="*/ 1066 w 1068" name="T28"/>
              <a:gd fmla="*/ 408 h 1029" name="T29"/>
              <a:gd fmla="*/ 943 w 1068" name="T30"/>
              <a:gd fmla="*/ 534 h 1029" name="T31"/>
              <a:gd fmla="*/ 1010 w 1068" name="T32"/>
              <a:gd fmla="*/ 595 h 1029" name="T33"/>
              <a:gd fmla="*/ 962 w 1068" name="T34"/>
              <a:gd fmla="*/ 639 h 1029" name="T35"/>
              <a:gd fmla="*/ 970 w 1068" name="T36"/>
              <a:gd fmla="*/ 680 h 1029" name="T37"/>
              <a:gd fmla="*/ 1049 w 1068" name="T38"/>
              <a:gd fmla="*/ 730 h 1029" name="T39"/>
              <a:gd fmla="*/ 893 w 1068" name="T40"/>
              <a:gd fmla="*/ 732 h 1029" name="T41"/>
              <a:gd fmla="*/ 912 w 1068" name="T42"/>
              <a:gd fmla="*/ 840 h 1029" name="T43"/>
              <a:gd fmla="*/ 879 w 1068" name="T44"/>
              <a:gd fmla="*/ 848 h 1029" name="T45"/>
              <a:gd fmla="*/ 786 w 1068" name="T46"/>
              <a:gd fmla="*/ 885 h 1029" name="T47"/>
              <a:gd fmla="*/ 776 w 1068" name="T48"/>
              <a:gd fmla="*/ 919 h 1029" name="T49"/>
              <a:gd fmla="*/ 711 w 1068" name="T50"/>
              <a:gd fmla="*/ 986 h 1029" name="T51"/>
              <a:gd fmla="*/ 579 w 1068" name="T52"/>
              <a:gd fmla="*/ 967 h 1029" name="T53"/>
              <a:gd fmla="*/ 526 w 1068" name="T54"/>
              <a:gd fmla="*/ 993 h 1029" name="T55"/>
              <a:gd fmla="*/ 412 w 1068" name="T56"/>
              <a:gd fmla="*/ 960 h 1029" name="T57"/>
              <a:gd fmla="*/ 327 w 1068" name="T58"/>
              <a:gd fmla="*/ 933 h 1029" name="T59"/>
              <a:gd fmla="*/ 294 w 1068" name="T60"/>
              <a:gd fmla="*/ 966 h 1029" name="T61"/>
              <a:gd fmla="*/ 254 w 1068" name="T62"/>
              <a:gd fmla="*/ 903 h 1029" name="T63"/>
              <a:gd fmla="*/ 229 w 1068" name="T64"/>
              <a:gd fmla="*/ 917 h 1029" name="T65"/>
              <a:gd fmla="*/ 202 w 1068" name="T66"/>
              <a:gd fmla="*/ 881 h 1029" name="T67"/>
              <a:gd fmla="*/ 134 w 1068" name="T68"/>
              <a:gd fmla="*/ 800 h 1029" name="T69"/>
              <a:gd fmla="*/ 156 w 1068" name="T70"/>
              <a:gd fmla="*/ 722 h 1029" name="T71"/>
              <a:gd fmla="*/ 25 w 1068" name="T72"/>
              <a:gd fmla="*/ 694 h 1029" name="T73"/>
              <a:gd fmla="*/ 65 w 1068" name="T74"/>
              <a:gd fmla="*/ 650 h 1029" name="T75"/>
              <a:gd fmla="*/ 108 w 1068" name="T76"/>
              <a:gd fmla="*/ 602 h 1029" name="T77"/>
              <a:gd fmla="*/ 97 w 1068" name="T78"/>
              <a:gd fmla="*/ 550 h 1029" name="T79"/>
              <a:gd fmla="*/ 116 w 1068" name="T80"/>
              <a:gd fmla="*/ 468 h 1029" name="T81"/>
              <a:gd fmla="*/ 4 w 1068" name="T82"/>
              <a:gd fmla="*/ 384 h 1029" name="T83"/>
              <a:gd fmla="*/ 109 w 1068" name="T84"/>
              <a:gd fmla="*/ 381 h 1029" name="T85"/>
              <a:gd fmla="*/ 96 w 1068" name="T86"/>
              <a:gd fmla="*/ 312 h 1029" name="T87"/>
              <a:gd fmla="*/ 118 w 1068" name="T88"/>
              <a:gd fmla="*/ 312 h 1029" name="T89"/>
              <a:gd fmla="*/ 194 w 1068" name="T90"/>
              <a:gd fmla="*/ 270 h 1029" name="T91"/>
              <a:gd fmla="*/ 89 w 1068" name="T92"/>
              <a:gd fmla="*/ 165 h 1029" name="T93"/>
              <a:gd fmla="*/ 202 w 1068" name="T94"/>
              <a:gd fmla="*/ 252 h 1029" name="T95"/>
              <a:gd fmla="*/ 200 w 1068" name="T96"/>
              <a:gd fmla="*/ 172 h 1029" name="T97"/>
              <a:gd fmla="*/ 268 w 1068" name="T98"/>
              <a:gd fmla="*/ 216 h 1029" name="T99"/>
              <a:gd fmla="*/ 182 w 1068" name="T100"/>
              <a:gd fmla="*/ 89 h 1029" name="T101"/>
              <a:gd fmla="*/ 287 w 1068" name="T102"/>
              <a:gd fmla="*/ 176 h 1029" name="T103"/>
              <a:gd fmla="*/ 291 w 1068" name="T104"/>
              <a:gd fmla="*/ 55 h 1029" name="T105"/>
              <a:gd fmla="*/ 368 w 1068" name="T106"/>
              <a:gd fmla="*/ 130 h 1029" name="T107"/>
              <a:gd fmla="*/ 388 w 1068" name="T108"/>
              <a:gd fmla="*/ 132 h 1029" name="T109"/>
              <a:gd fmla="*/ 428 w 1068" name="T110"/>
              <a:gd fmla="*/ 64 h 1029" name="T111"/>
              <a:gd fmla="*/ 458 w 1068" name="T112"/>
              <a:gd fmla="*/ 6 h 10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29" w="1068">
                <a:moveTo>
                  <a:pt x="458" y="6"/>
                </a:moveTo>
                <a:cubicBezTo>
                  <a:pt x="460" y="13"/>
                  <a:pt x="458" y="21"/>
                  <a:pt x="454" y="26"/>
                </a:cubicBezTo>
                <a:cubicBezTo>
                  <a:pt x="452" y="50"/>
                  <a:pt x="466" y="69"/>
                  <a:pt x="464" y="94"/>
                </a:cubicBezTo>
                <a:cubicBezTo>
                  <a:pt x="469" y="97"/>
                  <a:pt x="469" y="108"/>
                  <a:pt x="478" y="107"/>
                </a:cubicBezTo>
                <a:cubicBezTo>
                  <a:pt x="484" y="102"/>
                  <a:pt x="485" y="93"/>
                  <a:pt x="493" y="92"/>
                </a:cubicBezTo>
                <a:cubicBezTo>
                  <a:pt x="505" y="88"/>
                  <a:pt x="505" y="104"/>
                  <a:pt x="514" y="106"/>
                </a:cubicBezTo>
                <a:cubicBezTo>
                  <a:pt x="521" y="105"/>
                  <a:pt x="531" y="109"/>
                  <a:pt x="533" y="100"/>
                </a:cubicBezTo>
                <a:cubicBezTo>
                  <a:pt x="529" y="79"/>
                  <a:pt x="544" y="68"/>
                  <a:pt x="540" y="46"/>
                </a:cubicBezTo>
                <a:cubicBezTo>
                  <a:pt x="542" y="35"/>
                  <a:pt x="529" y="18"/>
                  <a:pt x="543" y="10"/>
                </a:cubicBezTo>
                <a:cubicBezTo>
                  <a:pt x="547" y="8"/>
                  <a:pt x="552" y="10"/>
                  <a:pt x="555" y="12"/>
                </a:cubicBezTo>
                <a:cubicBezTo>
                  <a:pt x="558" y="17"/>
                  <a:pt x="558" y="17"/>
                  <a:pt x="558" y="17"/>
                </a:cubicBezTo>
                <a:cubicBezTo>
                  <a:pt x="560" y="36"/>
                  <a:pt x="551" y="55"/>
                  <a:pt x="560" y="72"/>
                </a:cubicBezTo>
                <a:cubicBezTo>
                  <a:pt x="562" y="84"/>
                  <a:pt x="556" y="94"/>
                  <a:pt x="558" y="105"/>
                </a:cubicBezTo>
                <a:cubicBezTo>
                  <a:pt x="566" y="110"/>
                  <a:pt x="571" y="123"/>
                  <a:pt x="583" y="117"/>
                </a:cubicBezTo>
                <a:cubicBezTo>
                  <a:pt x="587" y="115"/>
                  <a:pt x="582" y="109"/>
                  <a:pt x="588" y="109"/>
                </a:cubicBezTo>
                <a:cubicBezTo>
                  <a:pt x="598" y="114"/>
                  <a:pt x="596" y="100"/>
                  <a:pt x="604" y="98"/>
                </a:cubicBezTo>
                <a:cubicBezTo>
                  <a:pt x="606" y="86"/>
                  <a:pt x="604" y="72"/>
                  <a:pt x="605" y="58"/>
                </a:cubicBezTo>
                <a:cubicBezTo>
                  <a:pt x="605" y="54"/>
                  <a:pt x="610" y="52"/>
                  <a:pt x="612" y="50"/>
                </a:cubicBezTo>
                <a:cubicBezTo>
                  <a:pt x="617" y="49"/>
                  <a:pt x="621" y="52"/>
                  <a:pt x="623" y="55"/>
                </a:cubicBezTo>
                <a:cubicBezTo>
                  <a:pt x="624" y="70"/>
                  <a:pt x="626" y="87"/>
                  <a:pt x="621" y="100"/>
                </a:cubicBezTo>
                <a:cubicBezTo>
                  <a:pt x="622" y="105"/>
                  <a:pt x="626" y="109"/>
                  <a:pt x="631" y="110"/>
                </a:cubicBezTo>
                <a:cubicBezTo>
                  <a:pt x="640" y="110"/>
                  <a:pt x="645" y="99"/>
                  <a:pt x="651" y="94"/>
                </a:cubicBezTo>
                <a:cubicBezTo>
                  <a:pt x="651" y="91"/>
                  <a:pt x="650" y="89"/>
                  <a:pt x="648" y="88"/>
                </a:cubicBezTo>
                <a:cubicBezTo>
                  <a:pt x="637" y="91"/>
                  <a:pt x="642" y="78"/>
                  <a:pt x="642" y="74"/>
                </a:cubicBezTo>
                <a:cubicBezTo>
                  <a:pt x="648" y="66"/>
                  <a:pt x="655" y="57"/>
                  <a:pt x="665" y="56"/>
                </a:cubicBezTo>
                <a:cubicBezTo>
                  <a:pt x="680" y="60"/>
                  <a:pt x="668" y="79"/>
                  <a:pt x="672" y="92"/>
                </a:cubicBezTo>
                <a:cubicBezTo>
                  <a:pt x="668" y="98"/>
                  <a:pt x="668" y="106"/>
                  <a:pt x="668" y="114"/>
                </a:cubicBezTo>
                <a:cubicBezTo>
                  <a:pt x="676" y="117"/>
                  <a:pt x="678" y="122"/>
                  <a:pt x="680" y="130"/>
                </a:cubicBezTo>
                <a:cubicBezTo>
                  <a:pt x="682" y="140"/>
                  <a:pt x="693" y="139"/>
                  <a:pt x="700" y="144"/>
                </a:cubicBezTo>
                <a:cubicBezTo>
                  <a:pt x="711" y="140"/>
                  <a:pt x="706" y="125"/>
                  <a:pt x="711" y="116"/>
                </a:cubicBezTo>
                <a:cubicBezTo>
                  <a:pt x="717" y="96"/>
                  <a:pt x="721" y="75"/>
                  <a:pt x="738" y="61"/>
                </a:cubicBezTo>
                <a:cubicBezTo>
                  <a:pt x="744" y="59"/>
                  <a:pt x="750" y="63"/>
                  <a:pt x="752" y="69"/>
                </a:cubicBezTo>
                <a:cubicBezTo>
                  <a:pt x="752" y="81"/>
                  <a:pt x="739" y="88"/>
                  <a:pt x="736" y="99"/>
                </a:cubicBezTo>
                <a:cubicBezTo>
                  <a:pt x="730" y="105"/>
                  <a:pt x="720" y="106"/>
                  <a:pt x="720" y="117"/>
                </a:cubicBezTo>
                <a:cubicBezTo>
                  <a:pt x="721" y="122"/>
                  <a:pt x="717" y="125"/>
                  <a:pt x="722" y="128"/>
                </a:cubicBezTo>
                <a:cubicBezTo>
                  <a:pt x="726" y="130"/>
                  <a:pt x="728" y="126"/>
                  <a:pt x="732" y="125"/>
                </a:cubicBezTo>
                <a:cubicBezTo>
                  <a:pt x="738" y="125"/>
                  <a:pt x="745" y="125"/>
                  <a:pt x="748" y="132"/>
                </a:cubicBezTo>
                <a:cubicBezTo>
                  <a:pt x="751" y="144"/>
                  <a:pt x="751" y="159"/>
                  <a:pt x="763" y="166"/>
                </a:cubicBezTo>
                <a:cubicBezTo>
                  <a:pt x="762" y="176"/>
                  <a:pt x="761" y="188"/>
                  <a:pt x="771" y="195"/>
                </a:cubicBezTo>
                <a:cubicBezTo>
                  <a:pt x="778" y="201"/>
                  <a:pt x="788" y="208"/>
                  <a:pt x="798" y="204"/>
                </a:cubicBezTo>
                <a:cubicBezTo>
                  <a:pt x="808" y="191"/>
                  <a:pt x="812" y="175"/>
                  <a:pt x="823" y="162"/>
                </a:cubicBezTo>
                <a:cubicBezTo>
                  <a:pt x="834" y="164"/>
                  <a:pt x="836" y="146"/>
                  <a:pt x="848" y="148"/>
                </a:cubicBezTo>
                <a:cubicBezTo>
                  <a:pt x="860" y="138"/>
                  <a:pt x="880" y="126"/>
                  <a:pt x="878" y="107"/>
                </a:cubicBezTo>
                <a:cubicBezTo>
                  <a:pt x="882" y="100"/>
                  <a:pt x="886" y="93"/>
                  <a:pt x="894" y="91"/>
                </a:cubicBezTo>
                <a:cubicBezTo>
                  <a:pt x="899" y="90"/>
                  <a:pt x="903" y="92"/>
                  <a:pt x="905" y="96"/>
                </a:cubicBezTo>
                <a:cubicBezTo>
                  <a:pt x="912" y="108"/>
                  <a:pt x="893" y="110"/>
                  <a:pt x="896" y="122"/>
                </a:cubicBezTo>
                <a:cubicBezTo>
                  <a:pt x="894" y="133"/>
                  <a:pt x="880" y="126"/>
                  <a:pt x="878" y="136"/>
                </a:cubicBezTo>
                <a:cubicBezTo>
                  <a:pt x="868" y="141"/>
                  <a:pt x="866" y="155"/>
                  <a:pt x="854" y="160"/>
                </a:cubicBezTo>
                <a:cubicBezTo>
                  <a:pt x="848" y="167"/>
                  <a:pt x="836" y="176"/>
                  <a:pt x="830" y="186"/>
                </a:cubicBezTo>
                <a:cubicBezTo>
                  <a:pt x="830" y="198"/>
                  <a:pt x="818" y="206"/>
                  <a:pt x="820" y="218"/>
                </a:cubicBezTo>
                <a:cubicBezTo>
                  <a:pt x="830" y="226"/>
                  <a:pt x="832" y="240"/>
                  <a:pt x="845" y="243"/>
                </a:cubicBezTo>
                <a:cubicBezTo>
                  <a:pt x="854" y="249"/>
                  <a:pt x="846" y="262"/>
                  <a:pt x="855" y="268"/>
                </a:cubicBezTo>
                <a:cubicBezTo>
                  <a:pt x="855" y="279"/>
                  <a:pt x="866" y="287"/>
                  <a:pt x="874" y="292"/>
                </a:cubicBezTo>
                <a:cubicBezTo>
                  <a:pt x="894" y="298"/>
                  <a:pt x="898" y="273"/>
                  <a:pt x="913" y="267"/>
                </a:cubicBezTo>
                <a:cubicBezTo>
                  <a:pt x="926" y="269"/>
                  <a:pt x="934" y="261"/>
                  <a:pt x="944" y="257"/>
                </a:cubicBezTo>
                <a:cubicBezTo>
                  <a:pt x="948" y="256"/>
                  <a:pt x="952" y="259"/>
                  <a:pt x="950" y="264"/>
                </a:cubicBezTo>
                <a:cubicBezTo>
                  <a:pt x="947" y="275"/>
                  <a:pt x="932" y="272"/>
                  <a:pt x="925" y="281"/>
                </a:cubicBezTo>
                <a:cubicBezTo>
                  <a:pt x="922" y="286"/>
                  <a:pt x="917" y="291"/>
                  <a:pt x="920" y="298"/>
                </a:cubicBezTo>
                <a:cubicBezTo>
                  <a:pt x="924" y="304"/>
                  <a:pt x="931" y="299"/>
                  <a:pt x="934" y="306"/>
                </a:cubicBezTo>
                <a:cubicBezTo>
                  <a:pt x="936" y="314"/>
                  <a:pt x="927" y="316"/>
                  <a:pt x="922" y="320"/>
                </a:cubicBezTo>
                <a:cubicBezTo>
                  <a:pt x="915" y="326"/>
                  <a:pt x="909" y="334"/>
                  <a:pt x="900" y="339"/>
                </a:cubicBezTo>
                <a:cubicBezTo>
                  <a:pt x="901" y="348"/>
                  <a:pt x="912" y="355"/>
                  <a:pt x="905" y="364"/>
                </a:cubicBezTo>
                <a:cubicBezTo>
                  <a:pt x="903" y="367"/>
                  <a:pt x="902" y="371"/>
                  <a:pt x="902" y="375"/>
                </a:cubicBezTo>
                <a:cubicBezTo>
                  <a:pt x="906" y="386"/>
                  <a:pt x="919" y="378"/>
                  <a:pt x="925" y="384"/>
                </a:cubicBezTo>
                <a:cubicBezTo>
                  <a:pt x="929" y="385"/>
                  <a:pt x="932" y="384"/>
                  <a:pt x="935" y="382"/>
                </a:cubicBezTo>
                <a:cubicBezTo>
                  <a:pt x="946" y="379"/>
                  <a:pt x="957" y="379"/>
                  <a:pt x="965" y="368"/>
                </a:cubicBezTo>
                <a:cubicBezTo>
                  <a:pt x="972" y="365"/>
                  <a:pt x="980" y="362"/>
                  <a:pt x="988" y="367"/>
                </a:cubicBezTo>
                <a:cubicBezTo>
                  <a:pt x="989" y="373"/>
                  <a:pt x="986" y="380"/>
                  <a:pt x="980" y="382"/>
                </a:cubicBezTo>
                <a:cubicBezTo>
                  <a:pt x="961" y="386"/>
                  <a:pt x="941" y="388"/>
                  <a:pt x="929" y="408"/>
                </a:cubicBezTo>
                <a:cubicBezTo>
                  <a:pt x="927" y="412"/>
                  <a:pt x="930" y="418"/>
                  <a:pt x="932" y="422"/>
                </a:cubicBezTo>
                <a:cubicBezTo>
                  <a:pt x="945" y="422"/>
                  <a:pt x="937" y="438"/>
                  <a:pt x="948" y="440"/>
                </a:cubicBezTo>
                <a:cubicBezTo>
                  <a:pt x="954" y="442"/>
                  <a:pt x="960" y="438"/>
                  <a:pt x="963" y="432"/>
                </a:cubicBezTo>
                <a:cubicBezTo>
                  <a:pt x="980" y="416"/>
                  <a:pt x="1010" y="430"/>
                  <a:pt x="1024" y="406"/>
                </a:cubicBezTo>
                <a:cubicBezTo>
                  <a:pt x="1030" y="407"/>
                  <a:pt x="1033" y="401"/>
                  <a:pt x="1038" y="401"/>
                </a:cubicBezTo>
                <a:cubicBezTo>
                  <a:pt x="1047" y="403"/>
                  <a:pt x="1061" y="395"/>
                  <a:pt x="1066" y="408"/>
                </a:cubicBezTo>
                <a:cubicBezTo>
                  <a:pt x="1068" y="414"/>
                  <a:pt x="1063" y="419"/>
                  <a:pt x="1058" y="421"/>
                </a:cubicBezTo>
                <a:cubicBezTo>
                  <a:pt x="1035" y="424"/>
                  <a:pt x="1018" y="442"/>
                  <a:pt x="994" y="443"/>
                </a:cubicBezTo>
                <a:cubicBezTo>
                  <a:pt x="986" y="440"/>
                  <a:pt x="980" y="452"/>
                  <a:pt x="972" y="453"/>
                </a:cubicBezTo>
                <a:cubicBezTo>
                  <a:pt x="963" y="474"/>
                  <a:pt x="927" y="472"/>
                  <a:pt x="934" y="502"/>
                </a:cubicBezTo>
                <a:cubicBezTo>
                  <a:pt x="927" y="514"/>
                  <a:pt x="942" y="522"/>
                  <a:pt x="943" y="534"/>
                </a:cubicBezTo>
                <a:cubicBezTo>
                  <a:pt x="950" y="537"/>
                  <a:pt x="957" y="543"/>
                  <a:pt x="964" y="548"/>
                </a:cubicBezTo>
                <a:cubicBezTo>
                  <a:pt x="962" y="553"/>
                  <a:pt x="962" y="560"/>
                  <a:pt x="968" y="562"/>
                </a:cubicBezTo>
                <a:cubicBezTo>
                  <a:pt x="991" y="558"/>
                  <a:pt x="1008" y="567"/>
                  <a:pt x="1026" y="574"/>
                </a:cubicBezTo>
                <a:cubicBezTo>
                  <a:pt x="1031" y="576"/>
                  <a:pt x="1033" y="584"/>
                  <a:pt x="1031" y="589"/>
                </a:cubicBezTo>
                <a:cubicBezTo>
                  <a:pt x="1027" y="597"/>
                  <a:pt x="1017" y="596"/>
                  <a:pt x="1010" y="595"/>
                </a:cubicBezTo>
                <a:cubicBezTo>
                  <a:pt x="1003" y="592"/>
                  <a:pt x="996" y="584"/>
                  <a:pt x="989" y="590"/>
                </a:cubicBezTo>
                <a:cubicBezTo>
                  <a:pt x="985" y="589"/>
                  <a:pt x="981" y="585"/>
                  <a:pt x="978" y="582"/>
                </a:cubicBezTo>
                <a:cubicBezTo>
                  <a:pt x="960" y="575"/>
                  <a:pt x="952" y="593"/>
                  <a:pt x="942" y="602"/>
                </a:cubicBezTo>
                <a:cubicBezTo>
                  <a:pt x="937" y="608"/>
                  <a:pt x="936" y="615"/>
                  <a:pt x="931" y="622"/>
                </a:cubicBezTo>
                <a:cubicBezTo>
                  <a:pt x="940" y="631"/>
                  <a:pt x="960" y="622"/>
                  <a:pt x="962" y="639"/>
                </a:cubicBezTo>
                <a:cubicBezTo>
                  <a:pt x="962" y="644"/>
                  <a:pt x="960" y="650"/>
                  <a:pt x="954" y="650"/>
                </a:cubicBezTo>
                <a:cubicBezTo>
                  <a:pt x="946" y="652"/>
                  <a:pt x="937" y="639"/>
                  <a:pt x="931" y="650"/>
                </a:cubicBezTo>
                <a:cubicBezTo>
                  <a:pt x="931" y="654"/>
                  <a:pt x="934" y="657"/>
                  <a:pt x="937" y="658"/>
                </a:cubicBezTo>
                <a:cubicBezTo>
                  <a:pt x="947" y="660"/>
                  <a:pt x="956" y="666"/>
                  <a:pt x="966" y="668"/>
                </a:cubicBezTo>
                <a:cubicBezTo>
                  <a:pt x="968" y="671"/>
                  <a:pt x="973" y="675"/>
                  <a:pt x="970" y="680"/>
                </a:cubicBezTo>
                <a:cubicBezTo>
                  <a:pt x="967" y="686"/>
                  <a:pt x="961" y="688"/>
                  <a:pt x="956" y="686"/>
                </a:cubicBezTo>
                <a:cubicBezTo>
                  <a:pt x="945" y="681"/>
                  <a:pt x="934" y="676"/>
                  <a:pt x="922" y="674"/>
                </a:cubicBezTo>
                <a:cubicBezTo>
                  <a:pt x="918" y="676"/>
                  <a:pt x="916" y="680"/>
                  <a:pt x="919" y="683"/>
                </a:cubicBezTo>
                <a:cubicBezTo>
                  <a:pt x="934" y="704"/>
                  <a:pt x="963" y="697"/>
                  <a:pt x="983" y="711"/>
                </a:cubicBezTo>
                <a:cubicBezTo>
                  <a:pt x="1005" y="717"/>
                  <a:pt x="1030" y="716"/>
                  <a:pt x="1049" y="730"/>
                </a:cubicBezTo>
                <a:cubicBezTo>
                  <a:pt x="1050" y="732"/>
                  <a:pt x="1051" y="733"/>
                  <a:pt x="1052" y="735"/>
                </a:cubicBezTo>
                <a:cubicBezTo>
                  <a:pt x="1043" y="739"/>
                  <a:pt x="1033" y="735"/>
                  <a:pt x="1024" y="732"/>
                </a:cubicBezTo>
                <a:cubicBezTo>
                  <a:pt x="1002" y="727"/>
                  <a:pt x="982" y="716"/>
                  <a:pt x="959" y="712"/>
                </a:cubicBezTo>
                <a:cubicBezTo>
                  <a:pt x="941" y="715"/>
                  <a:pt x="928" y="705"/>
                  <a:pt x="912" y="703"/>
                </a:cubicBezTo>
                <a:cubicBezTo>
                  <a:pt x="910" y="717"/>
                  <a:pt x="888" y="715"/>
                  <a:pt x="893" y="732"/>
                </a:cubicBezTo>
                <a:cubicBezTo>
                  <a:pt x="892" y="740"/>
                  <a:pt x="903" y="745"/>
                  <a:pt x="896" y="753"/>
                </a:cubicBezTo>
                <a:cubicBezTo>
                  <a:pt x="888" y="762"/>
                  <a:pt x="873" y="770"/>
                  <a:pt x="874" y="785"/>
                </a:cubicBezTo>
                <a:cubicBezTo>
                  <a:pt x="874" y="794"/>
                  <a:pt x="886" y="799"/>
                  <a:pt x="887" y="809"/>
                </a:cubicBezTo>
                <a:cubicBezTo>
                  <a:pt x="896" y="819"/>
                  <a:pt x="909" y="824"/>
                  <a:pt x="915" y="836"/>
                </a:cubicBezTo>
                <a:cubicBezTo>
                  <a:pt x="916" y="838"/>
                  <a:pt x="914" y="838"/>
                  <a:pt x="912" y="840"/>
                </a:cubicBezTo>
                <a:cubicBezTo>
                  <a:pt x="892" y="843"/>
                  <a:pt x="895" y="814"/>
                  <a:pt x="876" y="813"/>
                </a:cubicBezTo>
                <a:cubicBezTo>
                  <a:pt x="870" y="808"/>
                  <a:pt x="865" y="800"/>
                  <a:pt x="856" y="805"/>
                </a:cubicBezTo>
                <a:cubicBezTo>
                  <a:pt x="852" y="810"/>
                  <a:pt x="853" y="818"/>
                  <a:pt x="854" y="823"/>
                </a:cubicBezTo>
                <a:cubicBezTo>
                  <a:pt x="860" y="831"/>
                  <a:pt x="871" y="827"/>
                  <a:pt x="877" y="834"/>
                </a:cubicBezTo>
                <a:cubicBezTo>
                  <a:pt x="881" y="837"/>
                  <a:pt x="883" y="844"/>
                  <a:pt x="879" y="848"/>
                </a:cubicBezTo>
                <a:cubicBezTo>
                  <a:pt x="871" y="859"/>
                  <a:pt x="860" y="854"/>
                  <a:pt x="850" y="851"/>
                </a:cubicBezTo>
                <a:cubicBezTo>
                  <a:pt x="837" y="842"/>
                  <a:pt x="822" y="838"/>
                  <a:pt x="807" y="838"/>
                </a:cubicBezTo>
                <a:cubicBezTo>
                  <a:pt x="800" y="835"/>
                  <a:pt x="791" y="836"/>
                  <a:pt x="785" y="840"/>
                </a:cubicBezTo>
                <a:cubicBezTo>
                  <a:pt x="778" y="846"/>
                  <a:pt x="779" y="856"/>
                  <a:pt x="780" y="864"/>
                </a:cubicBezTo>
                <a:cubicBezTo>
                  <a:pt x="784" y="871"/>
                  <a:pt x="781" y="879"/>
                  <a:pt x="786" y="885"/>
                </a:cubicBezTo>
                <a:cubicBezTo>
                  <a:pt x="782" y="892"/>
                  <a:pt x="793" y="895"/>
                  <a:pt x="794" y="901"/>
                </a:cubicBezTo>
                <a:cubicBezTo>
                  <a:pt x="796" y="912"/>
                  <a:pt x="806" y="922"/>
                  <a:pt x="817" y="927"/>
                </a:cubicBezTo>
                <a:cubicBezTo>
                  <a:pt x="820" y="932"/>
                  <a:pt x="826" y="937"/>
                  <a:pt x="823" y="944"/>
                </a:cubicBezTo>
                <a:cubicBezTo>
                  <a:pt x="820" y="951"/>
                  <a:pt x="811" y="950"/>
                  <a:pt x="804" y="949"/>
                </a:cubicBezTo>
                <a:cubicBezTo>
                  <a:pt x="793" y="942"/>
                  <a:pt x="779" y="934"/>
                  <a:pt x="776" y="919"/>
                </a:cubicBezTo>
                <a:cubicBezTo>
                  <a:pt x="766" y="916"/>
                  <a:pt x="758" y="900"/>
                  <a:pt x="745" y="909"/>
                </a:cubicBezTo>
                <a:cubicBezTo>
                  <a:pt x="741" y="910"/>
                  <a:pt x="739" y="915"/>
                  <a:pt x="734" y="914"/>
                </a:cubicBezTo>
                <a:cubicBezTo>
                  <a:pt x="730" y="912"/>
                  <a:pt x="726" y="904"/>
                  <a:pt x="720" y="909"/>
                </a:cubicBezTo>
                <a:cubicBezTo>
                  <a:pt x="702" y="910"/>
                  <a:pt x="708" y="930"/>
                  <a:pt x="700" y="940"/>
                </a:cubicBezTo>
                <a:cubicBezTo>
                  <a:pt x="706" y="954"/>
                  <a:pt x="715" y="969"/>
                  <a:pt x="711" y="986"/>
                </a:cubicBezTo>
                <a:cubicBezTo>
                  <a:pt x="709" y="993"/>
                  <a:pt x="702" y="993"/>
                  <a:pt x="697" y="991"/>
                </a:cubicBezTo>
                <a:cubicBezTo>
                  <a:pt x="688" y="983"/>
                  <a:pt x="694" y="967"/>
                  <a:pt x="684" y="958"/>
                </a:cubicBezTo>
                <a:cubicBezTo>
                  <a:pt x="683" y="949"/>
                  <a:pt x="674" y="944"/>
                  <a:pt x="669" y="936"/>
                </a:cubicBezTo>
                <a:cubicBezTo>
                  <a:pt x="652" y="936"/>
                  <a:pt x="638" y="944"/>
                  <a:pt x="624" y="953"/>
                </a:cubicBezTo>
                <a:cubicBezTo>
                  <a:pt x="607" y="952"/>
                  <a:pt x="595" y="991"/>
                  <a:pt x="579" y="967"/>
                </a:cubicBezTo>
                <a:cubicBezTo>
                  <a:pt x="578" y="963"/>
                  <a:pt x="578" y="957"/>
                  <a:pt x="572" y="957"/>
                </a:cubicBezTo>
                <a:cubicBezTo>
                  <a:pt x="559" y="952"/>
                  <a:pt x="558" y="969"/>
                  <a:pt x="547" y="969"/>
                </a:cubicBezTo>
                <a:cubicBezTo>
                  <a:pt x="532" y="985"/>
                  <a:pt x="548" y="1011"/>
                  <a:pt x="534" y="1026"/>
                </a:cubicBezTo>
                <a:cubicBezTo>
                  <a:pt x="528" y="1029"/>
                  <a:pt x="523" y="1025"/>
                  <a:pt x="520" y="1020"/>
                </a:cubicBezTo>
                <a:cubicBezTo>
                  <a:pt x="514" y="1009"/>
                  <a:pt x="528" y="1004"/>
                  <a:pt x="526" y="993"/>
                </a:cubicBezTo>
                <a:cubicBezTo>
                  <a:pt x="526" y="968"/>
                  <a:pt x="526" y="968"/>
                  <a:pt x="526" y="968"/>
                </a:cubicBezTo>
                <a:cubicBezTo>
                  <a:pt x="514" y="959"/>
                  <a:pt x="504" y="978"/>
                  <a:pt x="490" y="970"/>
                </a:cubicBezTo>
                <a:cubicBezTo>
                  <a:pt x="479" y="967"/>
                  <a:pt x="467" y="958"/>
                  <a:pt x="455" y="967"/>
                </a:cubicBezTo>
                <a:cubicBezTo>
                  <a:pt x="449" y="971"/>
                  <a:pt x="441" y="969"/>
                  <a:pt x="436" y="965"/>
                </a:cubicBezTo>
                <a:cubicBezTo>
                  <a:pt x="428" y="962"/>
                  <a:pt x="421" y="956"/>
                  <a:pt x="412" y="960"/>
                </a:cubicBezTo>
                <a:cubicBezTo>
                  <a:pt x="397" y="964"/>
                  <a:pt x="404" y="986"/>
                  <a:pt x="388" y="986"/>
                </a:cubicBezTo>
                <a:cubicBezTo>
                  <a:pt x="382" y="981"/>
                  <a:pt x="382" y="973"/>
                  <a:pt x="384" y="966"/>
                </a:cubicBezTo>
                <a:cubicBezTo>
                  <a:pt x="388" y="960"/>
                  <a:pt x="396" y="954"/>
                  <a:pt x="392" y="945"/>
                </a:cubicBezTo>
                <a:cubicBezTo>
                  <a:pt x="382" y="940"/>
                  <a:pt x="373" y="931"/>
                  <a:pt x="361" y="934"/>
                </a:cubicBezTo>
                <a:cubicBezTo>
                  <a:pt x="348" y="943"/>
                  <a:pt x="340" y="919"/>
                  <a:pt x="327" y="933"/>
                </a:cubicBezTo>
                <a:cubicBezTo>
                  <a:pt x="322" y="945"/>
                  <a:pt x="311" y="956"/>
                  <a:pt x="310" y="970"/>
                </a:cubicBezTo>
                <a:cubicBezTo>
                  <a:pt x="302" y="978"/>
                  <a:pt x="302" y="988"/>
                  <a:pt x="296" y="996"/>
                </a:cubicBezTo>
                <a:cubicBezTo>
                  <a:pt x="292" y="998"/>
                  <a:pt x="288" y="1000"/>
                  <a:pt x="284" y="998"/>
                </a:cubicBezTo>
                <a:cubicBezTo>
                  <a:pt x="277" y="995"/>
                  <a:pt x="278" y="986"/>
                  <a:pt x="279" y="981"/>
                </a:cubicBezTo>
                <a:cubicBezTo>
                  <a:pt x="285" y="976"/>
                  <a:pt x="286" y="967"/>
                  <a:pt x="294" y="966"/>
                </a:cubicBezTo>
                <a:cubicBezTo>
                  <a:pt x="305" y="956"/>
                  <a:pt x="308" y="942"/>
                  <a:pt x="305" y="927"/>
                </a:cubicBezTo>
                <a:cubicBezTo>
                  <a:pt x="302" y="924"/>
                  <a:pt x="296" y="922"/>
                  <a:pt x="300" y="916"/>
                </a:cubicBezTo>
                <a:cubicBezTo>
                  <a:pt x="302" y="908"/>
                  <a:pt x="309" y="899"/>
                  <a:pt x="306" y="891"/>
                </a:cubicBezTo>
                <a:cubicBezTo>
                  <a:pt x="298" y="877"/>
                  <a:pt x="283" y="884"/>
                  <a:pt x="271" y="882"/>
                </a:cubicBezTo>
                <a:cubicBezTo>
                  <a:pt x="263" y="887"/>
                  <a:pt x="261" y="896"/>
                  <a:pt x="254" y="903"/>
                </a:cubicBezTo>
                <a:cubicBezTo>
                  <a:pt x="254" y="915"/>
                  <a:pt x="248" y="927"/>
                  <a:pt x="238" y="933"/>
                </a:cubicBezTo>
                <a:cubicBezTo>
                  <a:pt x="243" y="942"/>
                  <a:pt x="232" y="947"/>
                  <a:pt x="231" y="956"/>
                </a:cubicBezTo>
                <a:cubicBezTo>
                  <a:pt x="228" y="960"/>
                  <a:pt x="222" y="960"/>
                  <a:pt x="217" y="958"/>
                </a:cubicBezTo>
                <a:cubicBezTo>
                  <a:pt x="213" y="955"/>
                  <a:pt x="212" y="950"/>
                  <a:pt x="213" y="946"/>
                </a:cubicBezTo>
                <a:cubicBezTo>
                  <a:pt x="214" y="933"/>
                  <a:pt x="234" y="931"/>
                  <a:pt x="229" y="917"/>
                </a:cubicBezTo>
                <a:cubicBezTo>
                  <a:pt x="234" y="910"/>
                  <a:pt x="230" y="899"/>
                  <a:pt x="240" y="894"/>
                </a:cubicBezTo>
                <a:cubicBezTo>
                  <a:pt x="246" y="888"/>
                  <a:pt x="256" y="882"/>
                  <a:pt x="256" y="873"/>
                </a:cubicBezTo>
                <a:cubicBezTo>
                  <a:pt x="258" y="864"/>
                  <a:pt x="255" y="855"/>
                  <a:pt x="247" y="851"/>
                </a:cubicBezTo>
                <a:cubicBezTo>
                  <a:pt x="230" y="847"/>
                  <a:pt x="228" y="868"/>
                  <a:pt x="219" y="877"/>
                </a:cubicBezTo>
                <a:cubicBezTo>
                  <a:pt x="214" y="879"/>
                  <a:pt x="208" y="886"/>
                  <a:pt x="202" y="881"/>
                </a:cubicBezTo>
                <a:cubicBezTo>
                  <a:pt x="195" y="862"/>
                  <a:pt x="224" y="854"/>
                  <a:pt x="213" y="836"/>
                </a:cubicBezTo>
                <a:cubicBezTo>
                  <a:pt x="211" y="819"/>
                  <a:pt x="196" y="808"/>
                  <a:pt x="184" y="796"/>
                </a:cubicBezTo>
                <a:cubicBezTo>
                  <a:pt x="176" y="801"/>
                  <a:pt x="167" y="797"/>
                  <a:pt x="159" y="798"/>
                </a:cubicBezTo>
                <a:cubicBezTo>
                  <a:pt x="158" y="796"/>
                  <a:pt x="158" y="793"/>
                  <a:pt x="154" y="794"/>
                </a:cubicBezTo>
                <a:cubicBezTo>
                  <a:pt x="148" y="795"/>
                  <a:pt x="142" y="801"/>
                  <a:pt x="134" y="800"/>
                </a:cubicBezTo>
                <a:cubicBezTo>
                  <a:pt x="124" y="806"/>
                  <a:pt x="110" y="810"/>
                  <a:pt x="106" y="822"/>
                </a:cubicBezTo>
                <a:cubicBezTo>
                  <a:pt x="94" y="834"/>
                  <a:pt x="79" y="850"/>
                  <a:pt x="61" y="844"/>
                </a:cubicBezTo>
                <a:cubicBezTo>
                  <a:pt x="61" y="818"/>
                  <a:pt x="93" y="817"/>
                  <a:pt x="108" y="801"/>
                </a:cubicBezTo>
                <a:cubicBezTo>
                  <a:pt x="120" y="785"/>
                  <a:pt x="138" y="776"/>
                  <a:pt x="154" y="766"/>
                </a:cubicBezTo>
                <a:cubicBezTo>
                  <a:pt x="159" y="750"/>
                  <a:pt x="154" y="737"/>
                  <a:pt x="156" y="722"/>
                </a:cubicBezTo>
                <a:cubicBezTo>
                  <a:pt x="148" y="716"/>
                  <a:pt x="151" y="703"/>
                  <a:pt x="140" y="700"/>
                </a:cubicBezTo>
                <a:cubicBezTo>
                  <a:pt x="136" y="696"/>
                  <a:pt x="133" y="689"/>
                  <a:pt x="127" y="686"/>
                </a:cubicBezTo>
                <a:cubicBezTo>
                  <a:pt x="104" y="685"/>
                  <a:pt x="79" y="680"/>
                  <a:pt x="64" y="701"/>
                </a:cubicBezTo>
                <a:cubicBezTo>
                  <a:pt x="50" y="711"/>
                  <a:pt x="32" y="707"/>
                  <a:pt x="16" y="705"/>
                </a:cubicBezTo>
                <a:cubicBezTo>
                  <a:pt x="12" y="698"/>
                  <a:pt x="22" y="699"/>
                  <a:pt x="25" y="694"/>
                </a:cubicBezTo>
                <a:cubicBezTo>
                  <a:pt x="45" y="687"/>
                  <a:pt x="70" y="692"/>
                  <a:pt x="87" y="676"/>
                </a:cubicBezTo>
                <a:cubicBezTo>
                  <a:pt x="98" y="676"/>
                  <a:pt x="109" y="675"/>
                  <a:pt x="115" y="666"/>
                </a:cubicBezTo>
                <a:cubicBezTo>
                  <a:pt x="121" y="657"/>
                  <a:pt x="112" y="650"/>
                  <a:pt x="115" y="641"/>
                </a:cubicBezTo>
                <a:cubicBezTo>
                  <a:pt x="111" y="634"/>
                  <a:pt x="104" y="633"/>
                  <a:pt x="98" y="635"/>
                </a:cubicBezTo>
                <a:cubicBezTo>
                  <a:pt x="88" y="642"/>
                  <a:pt x="75" y="642"/>
                  <a:pt x="65" y="650"/>
                </a:cubicBezTo>
                <a:cubicBezTo>
                  <a:pt x="61" y="651"/>
                  <a:pt x="54" y="652"/>
                  <a:pt x="50" y="648"/>
                </a:cubicBezTo>
                <a:cubicBezTo>
                  <a:pt x="48" y="644"/>
                  <a:pt x="46" y="639"/>
                  <a:pt x="48" y="635"/>
                </a:cubicBezTo>
                <a:cubicBezTo>
                  <a:pt x="58" y="622"/>
                  <a:pt x="76" y="636"/>
                  <a:pt x="86" y="624"/>
                </a:cubicBezTo>
                <a:cubicBezTo>
                  <a:pt x="97" y="626"/>
                  <a:pt x="103" y="619"/>
                  <a:pt x="110" y="615"/>
                </a:cubicBezTo>
                <a:cubicBezTo>
                  <a:pt x="111" y="610"/>
                  <a:pt x="110" y="606"/>
                  <a:pt x="108" y="602"/>
                </a:cubicBezTo>
                <a:cubicBezTo>
                  <a:pt x="100" y="597"/>
                  <a:pt x="94" y="605"/>
                  <a:pt x="86" y="605"/>
                </a:cubicBezTo>
                <a:cubicBezTo>
                  <a:pt x="78" y="606"/>
                  <a:pt x="64" y="610"/>
                  <a:pt x="60" y="602"/>
                </a:cubicBezTo>
                <a:cubicBezTo>
                  <a:pt x="58" y="586"/>
                  <a:pt x="79" y="589"/>
                  <a:pt x="89" y="583"/>
                </a:cubicBezTo>
                <a:cubicBezTo>
                  <a:pt x="96" y="583"/>
                  <a:pt x="100" y="577"/>
                  <a:pt x="104" y="572"/>
                </a:cubicBezTo>
                <a:cubicBezTo>
                  <a:pt x="102" y="564"/>
                  <a:pt x="102" y="556"/>
                  <a:pt x="97" y="550"/>
                </a:cubicBezTo>
                <a:cubicBezTo>
                  <a:pt x="83" y="545"/>
                  <a:pt x="67" y="556"/>
                  <a:pt x="60" y="540"/>
                </a:cubicBezTo>
                <a:cubicBezTo>
                  <a:pt x="65" y="531"/>
                  <a:pt x="88" y="528"/>
                  <a:pt x="82" y="512"/>
                </a:cubicBezTo>
                <a:cubicBezTo>
                  <a:pt x="77" y="502"/>
                  <a:pt x="56" y="501"/>
                  <a:pt x="67" y="487"/>
                </a:cubicBezTo>
                <a:cubicBezTo>
                  <a:pt x="75" y="477"/>
                  <a:pt x="91" y="494"/>
                  <a:pt x="99" y="480"/>
                </a:cubicBezTo>
                <a:cubicBezTo>
                  <a:pt x="106" y="481"/>
                  <a:pt x="112" y="474"/>
                  <a:pt x="116" y="468"/>
                </a:cubicBezTo>
                <a:cubicBezTo>
                  <a:pt x="118" y="460"/>
                  <a:pt x="120" y="452"/>
                  <a:pt x="118" y="444"/>
                </a:cubicBezTo>
                <a:cubicBezTo>
                  <a:pt x="111" y="431"/>
                  <a:pt x="92" y="445"/>
                  <a:pt x="88" y="430"/>
                </a:cubicBezTo>
                <a:cubicBezTo>
                  <a:pt x="78" y="423"/>
                  <a:pt x="88" y="412"/>
                  <a:pt x="80" y="404"/>
                </a:cubicBezTo>
                <a:cubicBezTo>
                  <a:pt x="71" y="395"/>
                  <a:pt x="57" y="397"/>
                  <a:pt x="46" y="391"/>
                </a:cubicBezTo>
                <a:cubicBezTo>
                  <a:pt x="29" y="390"/>
                  <a:pt x="17" y="395"/>
                  <a:pt x="4" y="384"/>
                </a:cubicBezTo>
                <a:cubicBezTo>
                  <a:pt x="1" y="381"/>
                  <a:pt x="0" y="376"/>
                  <a:pt x="0" y="372"/>
                </a:cubicBezTo>
                <a:cubicBezTo>
                  <a:pt x="9" y="362"/>
                  <a:pt x="18" y="370"/>
                  <a:pt x="28" y="373"/>
                </a:cubicBezTo>
                <a:cubicBezTo>
                  <a:pt x="38" y="392"/>
                  <a:pt x="61" y="377"/>
                  <a:pt x="76" y="388"/>
                </a:cubicBezTo>
                <a:cubicBezTo>
                  <a:pt x="87" y="398"/>
                  <a:pt x="102" y="400"/>
                  <a:pt x="116" y="402"/>
                </a:cubicBezTo>
                <a:cubicBezTo>
                  <a:pt x="121" y="394"/>
                  <a:pt x="110" y="388"/>
                  <a:pt x="109" y="381"/>
                </a:cubicBezTo>
                <a:cubicBezTo>
                  <a:pt x="106" y="376"/>
                  <a:pt x="100" y="371"/>
                  <a:pt x="103" y="365"/>
                </a:cubicBezTo>
                <a:cubicBezTo>
                  <a:pt x="105" y="361"/>
                  <a:pt x="110" y="358"/>
                  <a:pt x="115" y="360"/>
                </a:cubicBezTo>
                <a:cubicBezTo>
                  <a:pt x="120" y="365"/>
                  <a:pt x="125" y="369"/>
                  <a:pt x="132" y="367"/>
                </a:cubicBezTo>
                <a:cubicBezTo>
                  <a:pt x="138" y="359"/>
                  <a:pt x="142" y="351"/>
                  <a:pt x="147" y="342"/>
                </a:cubicBezTo>
                <a:cubicBezTo>
                  <a:pt x="134" y="325"/>
                  <a:pt x="114" y="320"/>
                  <a:pt x="96" y="312"/>
                </a:cubicBezTo>
                <a:cubicBezTo>
                  <a:pt x="77" y="315"/>
                  <a:pt x="68" y="294"/>
                  <a:pt x="52" y="293"/>
                </a:cubicBezTo>
                <a:cubicBezTo>
                  <a:pt x="47" y="290"/>
                  <a:pt x="45" y="285"/>
                  <a:pt x="45" y="279"/>
                </a:cubicBezTo>
                <a:cubicBezTo>
                  <a:pt x="60" y="267"/>
                  <a:pt x="71" y="287"/>
                  <a:pt x="84" y="290"/>
                </a:cubicBezTo>
                <a:cubicBezTo>
                  <a:pt x="92" y="295"/>
                  <a:pt x="101" y="297"/>
                  <a:pt x="108" y="304"/>
                </a:cubicBezTo>
                <a:cubicBezTo>
                  <a:pt x="113" y="303"/>
                  <a:pt x="113" y="310"/>
                  <a:pt x="118" y="312"/>
                </a:cubicBezTo>
                <a:cubicBezTo>
                  <a:pt x="129" y="319"/>
                  <a:pt x="142" y="322"/>
                  <a:pt x="152" y="332"/>
                </a:cubicBezTo>
                <a:cubicBezTo>
                  <a:pt x="157" y="332"/>
                  <a:pt x="165" y="333"/>
                  <a:pt x="167" y="326"/>
                </a:cubicBezTo>
                <a:cubicBezTo>
                  <a:pt x="167" y="320"/>
                  <a:pt x="167" y="313"/>
                  <a:pt x="171" y="309"/>
                </a:cubicBezTo>
                <a:cubicBezTo>
                  <a:pt x="176" y="302"/>
                  <a:pt x="188" y="303"/>
                  <a:pt x="192" y="293"/>
                </a:cubicBezTo>
                <a:cubicBezTo>
                  <a:pt x="193" y="286"/>
                  <a:pt x="199" y="278"/>
                  <a:pt x="194" y="270"/>
                </a:cubicBezTo>
                <a:cubicBezTo>
                  <a:pt x="181" y="253"/>
                  <a:pt x="160" y="255"/>
                  <a:pt x="147" y="237"/>
                </a:cubicBezTo>
                <a:cubicBezTo>
                  <a:pt x="138" y="237"/>
                  <a:pt x="134" y="226"/>
                  <a:pt x="126" y="226"/>
                </a:cubicBezTo>
                <a:cubicBezTo>
                  <a:pt x="110" y="209"/>
                  <a:pt x="91" y="200"/>
                  <a:pt x="74" y="188"/>
                </a:cubicBezTo>
                <a:cubicBezTo>
                  <a:pt x="68" y="183"/>
                  <a:pt x="68" y="176"/>
                  <a:pt x="70" y="170"/>
                </a:cubicBezTo>
                <a:cubicBezTo>
                  <a:pt x="76" y="166"/>
                  <a:pt x="82" y="159"/>
                  <a:pt x="89" y="165"/>
                </a:cubicBezTo>
                <a:cubicBezTo>
                  <a:pt x="91" y="168"/>
                  <a:pt x="93" y="172"/>
                  <a:pt x="91" y="175"/>
                </a:cubicBezTo>
                <a:cubicBezTo>
                  <a:pt x="104" y="192"/>
                  <a:pt x="122" y="196"/>
                  <a:pt x="135" y="212"/>
                </a:cubicBezTo>
                <a:cubicBezTo>
                  <a:pt x="144" y="219"/>
                  <a:pt x="160" y="216"/>
                  <a:pt x="164" y="230"/>
                </a:cubicBezTo>
                <a:cubicBezTo>
                  <a:pt x="175" y="236"/>
                  <a:pt x="194" y="231"/>
                  <a:pt x="198" y="249"/>
                </a:cubicBezTo>
                <a:cubicBezTo>
                  <a:pt x="199" y="250"/>
                  <a:pt x="200" y="253"/>
                  <a:pt x="202" y="252"/>
                </a:cubicBezTo>
                <a:cubicBezTo>
                  <a:pt x="204" y="248"/>
                  <a:pt x="203" y="242"/>
                  <a:pt x="207" y="238"/>
                </a:cubicBezTo>
                <a:cubicBezTo>
                  <a:pt x="212" y="237"/>
                  <a:pt x="218" y="238"/>
                  <a:pt x="222" y="242"/>
                </a:cubicBezTo>
                <a:cubicBezTo>
                  <a:pt x="223" y="243"/>
                  <a:pt x="225" y="245"/>
                  <a:pt x="228" y="244"/>
                </a:cubicBezTo>
                <a:cubicBezTo>
                  <a:pt x="237" y="235"/>
                  <a:pt x="232" y="222"/>
                  <a:pt x="232" y="210"/>
                </a:cubicBezTo>
                <a:cubicBezTo>
                  <a:pt x="229" y="193"/>
                  <a:pt x="212" y="183"/>
                  <a:pt x="200" y="172"/>
                </a:cubicBezTo>
                <a:cubicBezTo>
                  <a:pt x="194" y="158"/>
                  <a:pt x="178" y="149"/>
                  <a:pt x="171" y="136"/>
                </a:cubicBezTo>
                <a:cubicBezTo>
                  <a:pt x="170" y="131"/>
                  <a:pt x="174" y="128"/>
                  <a:pt x="178" y="126"/>
                </a:cubicBezTo>
                <a:cubicBezTo>
                  <a:pt x="188" y="134"/>
                  <a:pt x="201" y="140"/>
                  <a:pt x="206" y="152"/>
                </a:cubicBezTo>
                <a:cubicBezTo>
                  <a:pt x="209" y="159"/>
                  <a:pt x="217" y="158"/>
                  <a:pt x="221" y="164"/>
                </a:cubicBezTo>
                <a:cubicBezTo>
                  <a:pt x="234" y="182"/>
                  <a:pt x="240" y="212"/>
                  <a:pt x="268" y="216"/>
                </a:cubicBezTo>
                <a:cubicBezTo>
                  <a:pt x="272" y="216"/>
                  <a:pt x="277" y="213"/>
                  <a:pt x="277" y="209"/>
                </a:cubicBezTo>
                <a:cubicBezTo>
                  <a:pt x="266" y="188"/>
                  <a:pt x="239" y="184"/>
                  <a:pt x="231" y="163"/>
                </a:cubicBezTo>
                <a:cubicBezTo>
                  <a:pt x="217" y="156"/>
                  <a:pt x="222" y="134"/>
                  <a:pt x="204" y="136"/>
                </a:cubicBezTo>
                <a:cubicBezTo>
                  <a:pt x="197" y="130"/>
                  <a:pt x="196" y="121"/>
                  <a:pt x="193" y="114"/>
                </a:cubicBezTo>
                <a:cubicBezTo>
                  <a:pt x="187" y="106"/>
                  <a:pt x="177" y="100"/>
                  <a:pt x="182" y="89"/>
                </a:cubicBezTo>
                <a:cubicBezTo>
                  <a:pt x="184" y="86"/>
                  <a:pt x="190" y="82"/>
                  <a:pt x="194" y="85"/>
                </a:cubicBezTo>
                <a:cubicBezTo>
                  <a:pt x="199" y="92"/>
                  <a:pt x="203" y="99"/>
                  <a:pt x="209" y="105"/>
                </a:cubicBezTo>
                <a:cubicBezTo>
                  <a:pt x="208" y="124"/>
                  <a:pt x="226" y="134"/>
                  <a:pt x="234" y="148"/>
                </a:cubicBezTo>
                <a:cubicBezTo>
                  <a:pt x="240" y="151"/>
                  <a:pt x="237" y="157"/>
                  <a:pt x="240" y="161"/>
                </a:cubicBezTo>
                <a:cubicBezTo>
                  <a:pt x="247" y="183"/>
                  <a:pt x="269" y="174"/>
                  <a:pt x="287" y="176"/>
                </a:cubicBezTo>
                <a:cubicBezTo>
                  <a:pt x="300" y="170"/>
                  <a:pt x="309" y="155"/>
                  <a:pt x="324" y="155"/>
                </a:cubicBezTo>
                <a:cubicBezTo>
                  <a:pt x="330" y="155"/>
                  <a:pt x="334" y="152"/>
                  <a:pt x="336" y="147"/>
                </a:cubicBezTo>
                <a:cubicBezTo>
                  <a:pt x="341" y="140"/>
                  <a:pt x="331" y="136"/>
                  <a:pt x="329" y="130"/>
                </a:cubicBezTo>
                <a:cubicBezTo>
                  <a:pt x="324" y="112"/>
                  <a:pt x="315" y="94"/>
                  <a:pt x="300" y="81"/>
                </a:cubicBezTo>
                <a:cubicBezTo>
                  <a:pt x="296" y="73"/>
                  <a:pt x="290" y="64"/>
                  <a:pt x="291" y="55"/>
                </a:cubicBezTo>
                <a:cubicBezTo>
                  <a:pt x="294" y="52"/>
                  <a:pt x="301" y="50"/>
                  <a:pt x="305" y="53"/>
                </a:cubicBezTo>
                <a:cubicBezTo>
                  <a:pt x="315" y="62"/>
                  <a:pt x="311" y="76"/>
                  <a:pt x="322" y="84"/>
                </a:cubicBezTo>
                <a:cubicBezTo>
                  <a:pt x="321" y="94"/>
                  <a:pt x="325" y="104"/>
                  <a:pt x="332" y="111"/>
                </a:cubicBezTo>
                <a:cubicBezTo>
                  <a:pt x="338" y="121"/>
                  <a:pt x="339" y="135"/>
                  <a:pt x="351" y="140"/>
                </a:cubicBezTo>
                <a:cubicBezTo>
                  <a:pt x="359" y="142"/>
                  <a:pt x="364" y="135"/>
                  <a:pt x="368" y="130"/>
                </a:cubicBezTo>
                <a:cubicBezTo>
                  <a:pt x="372" y="125"/>
                  <a:pt x="372" y="117"/>
                  <a:pt x="370" y="111"/>
                </a:cubicBezTo>
                <a:cubicBezTo>
                  <a:pt x="366" y="105"/>
                  <a:pt x="361" y="98"/>
                  <a:pt x="365" y="91"/>
                </a:cubicBezTo>
                <a:cubicBezTo>
                  <a:pt x="367" y="88"/>
                  <a:pt x="370" y="89"/>
                  <a:pt x="373" y="89"/>
                </a:cubicBezTo>
                <a:cubicBezTo>
                  <a:pt x="380" y="94"/>
                  <a:pt x="376" y="104"/>
                  <a:pt x="381" y="111"/>
                </a:cubicBezTo>
                <a:cubicBezTo>
                  <a:pt x="382" y="118"/>
                  <a:pt x="383" y="126"/>
                  <a:pt x="388" y="132"/>
                </a:cubicBezTo>
                <a:cubicBezTo>
                  <a:pt x="395" y="134"/>
                  <a:pt x="403" y="132"/>
                  <a:pt x="410" y="130"/>
                </a:cubicBezTo>
                <a:cubicBezTo>
                  <a:pt x="414" y="120"/>
                  <a:pt x="427" y="122"/>
                  <a:pt x="428" y="111"/>
                </a:cubicBezTo>
                <a:cubicBezTo>
                  <a:pt x="426" y="96"/>
                  <a:pt x="423" y="82"/>
                  <a:pt x="416" y="68"/>
                </a:cubicBezTo>
                <a:cubicBezTo>
                  <a:pt x="416" y="64"/>
                  <a:pt x="417" y="62"/>
                  <a:pt x="420" y="59"/>
                </a:cubicBezTo>
                <a:cubicBezTo>
                  <a:pt x="423" y="58"/>
                  <a:pt x="426" y="62"/>
                  <a:pt x="428" y="64"/>
                </a:cubicBezTo>
                <a:cubicBezTo>
                  <a:pt x="430" y="68"/>
                  <a:pt x="428" y="72"/>
                  <a:pt x="433" y="74"/>
                </a:cubicBezTo>
                <a:cubicBezTo>
                  <a:pt x="440" y="75"/>
                  <a:pt x="445" y="68"/>
                  <a:pt x="449" y="63"/>
                </a:cubicBezTo>
                <a:cubicBezTo>
                  <a:pt x="447" y="48"/>
                  <a:pt x="443" y="34"/>
                  <a:pt x="438" y="20"/>
                </a:cubicBezTo>
                <a:cubicBezTo>
                  <a:pt x="440" y="12"/>
                  <a:pt x="440" y="3"/>
                  <a:pt x="448" y="0"/>
                </a:cubicBezTo>
                <a:cubicBezTo>
                  <a:pt x="452" y="0"/>
                  <a:pt x="456" y="3"/>
                  <a:pt x="458" y="6"/>
                </a:cubicBezTo>
                <a:close/>
              </a:path>
            </a:pathLst>
          </a:custGeom>
          <a:solidFill>
            <a:srgbClr val="F86464"/>
          </a:solidFill>
          <a:ln>
            <a:noFill/>
          </a:ln>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58" name="文本框 57"/>
          <p:cNvSpPr txBox="1"/>
          <p:nvPr/>
        </p:nvSpPr>
        <p:spPr>
          <a:xfrm>
            <a:off x="7665896" y="1385116"/>
            <a:ext cx="487680" cy="457200"/>
          </a:xfrm>
          <a:prstGeom prst="rect">
            <a:avLst/>
          </a:prstGeom>
          <a:solidFill>
            <a:schemeClr val="accent4">
              <a:lumMod val="75000"/>
            </a:schemeClr>
          </a:solidFill>
        </p:spPr>
        <p:txBody>
          <a:bodyPr rtlCol="0" wrap="none">
            <a:spAutoFit/>
          </a:bodyPr>
          <a:lstStyle/>
          <a:p>
            <a:r>
              <a:rPr altLang="en-US" b="1" lang="zh-CN" sz="2400">
                <a:solidFill>
                  <a:schemeClr val="bg1">
                    <a:lumMod val="95000"/>
                  </a:schemeClr>
                </a:solidFill>
                <a:latin charset="-122" panose="02000000000000000000" pitchFamily="2" typeface="方正清刻本悦宋简体"/>
                <a:ea charset="-122" panose="02000000000000000000" pitchFamily="2" typeface="方正清刻本悦宋简体"/>
                <a:cs charset="0" panose="020b0604020202020204" pitchFamily="34" typeface="Arial"/>
              </a:rPr>
              <a:t>一</a:t>
            </a:r>
          </a:p>
        </p:txBody>
      </p:sp>
      <p:sp>
        <p:nvSpPr>
          <p:cNvPr id="59" name="Freeform 1671"/>
          <p:cNvSpPr/>
          <p:nvPr/>
        </p:nvSpPr>
        <p:spPr bwMode="auto">
          <a:xfrm>
            <a:off x="7527666" y="4146851"/>
            <a:ext cx="624403" cy="601302"/>
          </a:xfrm>
          <a:custGeom>
            <a:gdLst>
              <a:gd fmla="*/ 493 w 1068" name="T0"/>
              <a:gd fmla="*/ 92 h 1029" name="T1"/>
              <a:gd fmla="*/ 555 w 1068" name="T2"/>
              <a:gd fmla="*/ 12 h 1029" name="T3"/>
              <a:gd fmla="*/ 588 w 1068" name="T4"/>
              <a:gd fmla="*/ 109 h 1029" name="T5"/>
              <a:gd fmla="*/ 621 w 1068" name="T6"/>
              <a:gd fmla="*/ 100 h 1029" name="T7"/>
              <a:gd fmla="*/ 665 w 1068" name="T8"/>
              <a:gd fmla="*/ 56 h 1029" name="T9"/>
              <a:gd fmla="*/ 711 w 1068" name="T10"/>
              <a:gd fmla="*/ 116 h 1029" name="T11"/>
              <a:gd fmla="*/ 722 w 1068" name="T12"/>
              <a:gd fmla="*/ 128 h 1029" name="T13"/>
              <a:gd fmla="*/ 798 w 1068" name="T14"/>
              <a:gd fmla="*/ 204 h 1029" name="T15"/>
              <a:gd fmla="*/ 905 w 1068" name="T16"/>
              <a:gd fmla="*/ 96 h 1029" name="T17"/>
              <a:gd fmla="*/ 820 w 1068" name="T18"/>
              <a:gd fmla="*/ 218 h 1029" name="T19"/>
              <a:gd fmla="*/ 944 w 1068" name="T20"/>
              <a:gd fmla="*/ 257 h 1029" name="T21"/>
              <a:gd fmla="*/ 922 w 1068" name="T22"/>
              <a:gd fmla="*/ 320 h 1029" name="T23"/>
              <a:gd fmla="*/ 935 w 1068" name="T24"/>
              <a:gd fmla="*/ 382 h 1029" name="T25"/>
              <a:gd fmla="*/ 932 w 1068" name="T26"/>
              <a:gd fmla="*/ 422 h 1029" name="T27"/>
              <a:gd fmla="*/ 1066 w 1068" name="T28"/>
              <a:gd fmla="*/ 408 h 1029" name="T29"/>
              <a:gd fmla="*/ 943 w 1068" name="T30"/>
              <a:gd fmla="*/ 534 h 1029" name="T31"/>
              <a:gd fmla="*/ 1010 w 1068" name="T32"/>
              <a:gd fmla="*/ 595 h 1029" name="T33"/>
              <a:gd fmla="*/ 962 w 1068" name="T34"/>
              <a:gd fmla="*/ 639 h 1029" name="T35"/>
              <a:gd fmla="*/ 970 w 1068" name="T36"/>
              <a:gd fmla="*/ 680 h 1029" name="T37"/>
              <a:gd fmla="*/ 1049 w 1068" name="T38"/>
              <a:gd fmla="*/ 730 h 1029" name="T39"/>
              <a:gd fmla="*/ 893 w 1068" name="T40"/>
              <a:gd fmla="*/ 732 h 1029" name="T41"/>
              <a:gd fmla="*/ 912 w 1068" name="T42"/>
              <a:gd fmla="*/ 840 h 1029" name="T43"/>
              <a:gd fmla="*/ 879 w 1068" name="T44"/>
              <a:gd fmla="*/ 848 h 1029" name="T45"/>
              <a:gd fmla="*/ 786 w 1068" name="T46"/>
              <a:gd fmla="*/ 885 h 1029" name="T47"/>
              <a:gd fmla="*/ 776 w 1068" name="T48"/>
              <a:gd fmla="*/ 919 h 1029" name="T49"/>
              <a:gd fmla="*/ 711 w 1068" name="T50"/>
              <a:gd fmla="*/ 986 h 1029" name="T51"/>
              <a:gd fmla="*/ 579 w 1068" name="T52"/>
              <a:gd fmla="*/ 967 h 1029" name="T53"/>
              <a:gd fmla="*/ 526 w 1068" name="T54"/>
              <a:gd fmla="*/ 993 h 1029" name="T55"/>
              <a:gd fmla="*/ 412 w 1068" name="T56"/>
              <a:gd fmla="*/ 960 h 1029" name="T57"/>
              <a:gd fmla="*/ 327 w 1068" name="T58"/>
              <a:gd fmla="*/ 933 h 1029" name="T59"/>
              <a:gd fmla="*/ 294 w 1068" name="T60"/>
              <a:gd fmla="*/ 966 h 1029" name="T61"/>
              <a:gd fmla="*/ 254 w 1068" name="T62"/>
              <a:gd fmla="*/ 903 h 1029" name="T63"/>
              <a:gd fmla="*/ 229 w 1068" name="T64"/>
              <a:gd fmla="*/ 917 h 1029" name="T65"/>
              <a:gd fmla="*/ 202 w 1068" name="T66"/>
              <a:gd fmla="*/ 881 h 1029" name="T67"/>
              <a:gd fmla="*/ 134 w 1068" name="T68"/>
              <a:gd fmla="*/ 800 h 1029" name="T69"/>
              <a:gd fmla="*/ 156 w 1068" name="T70"/>
              <a:gd fmla="*/ 722 h 1029" name="T71"/>
              <a:gd fmla="*/ 25 w 1068" name="T72"/>
              <a:gd fmla="*/ 694 h 1029" name="T73"/>
              <a:gd fmla="*/ 65 w 1068" name="T74"/>
              <a:gd fmla="*/ 650 h 1029" name="T75"/>
              <a:gd fmla="*/ 108 w 1068" name="T76"/>
              <a:gd fmla="*/ 602 h 1029" name="T77"/>
              <a:gd fmla="*/ 97 w 1068" name="T78"/>
              <a:gd fmla="*/ 550 h 1029" name="T79"/>
              <a:gd fmla="*/ 116 w 1068" name="T80"/>
              <a:gd fmla="*/ 468 h 1029" name="T81"/>
              <a:gd fmla="*/ 4 w 1068" name="T82"/>
              <a:gd fmla="*/ 384 h 1029" name="T83"/>
              <a:gd fmla="*/ 109 w 1068" name="T84"/>
              <a:gd fmla="*/ 381 h 1029" name="T85"/>
              <a:gd fmla="*/ 96 w 1068" name="T86"/>
              <a:gd fmla="*/ 312 h 1029" name="T87"/>
              <a:gd fmla="*/ 118 w 1068" name="T88"/>
              <a:gd fmla="*/ 312 h 1029" name="T89"/>
              <a:gd fmla="*/ 194 w 1068" name="T90"/>
              <a:gd fmla="*/ 270 h 1029" name="T91"/>
              <a:gd fmla="*/ 89 w 1068" name="T92"/>
              <a:gd fmla="*/ 165 h 1029" name="T93"/>
              <a:gd fmla="*/ 202 w 1068" name="T94"/>
              <a:gd fmla="*/ 252 h 1029" name="T95"/>
              <a:gd fmla="*/ 200 w 1068" name="T96"/>
              <a:gd fmla="*/ 172 h 1029" name="T97"/>
              <a:gd fmla="*/ 268 w 1068" name="T98"/>
              <a:gd fmla="*/ 216 h 1029" name="T99"/>
              <a:gd fmla="*/ 182 w 1068" name="T100"/>
              <a:gd fmla="*/ 89 h 1029" name="T101"/>
              <a:gd fmla="*/ 287 w 1068" name="T102"/>
              <a:gd fmla="*/ 176 h 1029" name="T103"/>
              <a:gd fmla="*/ 291 w 1068" name="T104"/>
              <a:gd fmla="*/ 55 h 1029" name="T105"/>
              <a:gd fmla="*/ 368 w 1068" name="T106"/>
              <a:gd fmla="*/ 130 h 1029" name="T107"/>
              <a:gd fmla="*/ 388 w 1068" name="T108"/>
              <a:gd fmla="*/ 132 h 1029" name="T109"/>
              <a:gd fmla="*/ 428 w 1068" name="T110"/>
              <a:gd fmla="*/ 64 h 1029" name="T111"/>
              <a:gd fmla="*/ 458 w 1068" name="T112"/>
              <a:gd fmla="*/ 6 h 10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29" w="1068">
                <a:moveTo>
                  <a:pt x="458" y="6"/>
                </a:moveTo>
                <a:cubicBezTo>
                  <a:pt x="460" y="13"/>
                  <a:pt x="458" y="21"/>
                  <a:pt x="454" y="26"/>
                </a:cubicBezTo>
                <a:cubicBezTo>
                  <a:pt x="452" y="50"/>
                  <a:pt x="466" y="69"/>
                  <a:pt x="464" y="94"/>
                </a:cubicBezTo>
                <a:cubicBezTo>
                  <a:pt x="469" y="97"/>
                  <a:pt x="469" y="108"/>
                  <a:pt x="478" y="107"/>
                </a:cubicBezTo>
                <a:cubicBezTo>
                  <a:pt x="484" y="102"/>
                  <a:pt x="485" y="93"/>
                  <a:pt x="493" y="92"/>
                </a:cubicBezTo>
                <a:cubicBezTo>
                  <a:pt x="505" y="88"/>
                  <a:pt x="505" y="104"/>
                  <a:pt x="514" y="106"/>
                </a:cubicBezTo>
                <a:cubicBezTo>
                  <a:pt x="521" y="105"/>
                  <a:pt x="531" y="109"/>
                  <a:pt x="533" y="100"/>
                </a:cubicBezTo>
                <a:cubicBezTo>
                  <a:pt x="529" y="79"/>
                  <a:pt x="544" y="68"/>
                  <a:pt x="540" y="46"/>
                </a:cubicBezTo>
                <a:cubicBezTo>
                  <a:pt x="542" y="35"/>
                  <a:pt x="529" y="18"/>
                  <a:pt x="543" y="10"/>
                </a:cubicBezTo>
                <a:cubicBezTo>
                  <a:pt x="547" y="8"/>
                  <a:pt x="552" y="10"/>
                  <a:pt x="555" y="12"/>
                </a:cubicBezTo>
                <a:cubicBezTo>
                  <a:pt x="558" y="17"/>
                  <a:pt x="558" y="17"/>
                  <a:pt x="558" y="17"/>
                </a:cubicBezTo>
                <a:cubicBezTo>
                  <a:pt x="560" y="36"/>
                  <a:pt x="551" y="55"/>
                  <a:pt x="560" y="72"/>
                </a:cubicBezTo>
                <a:cubicBezTo>
                  <a:pt x="562" y="84"/>
                  <a:pt x="556" y="94"/>
                  <a:pt x="558" y="105"/>
                </a:cubicBezTo>
                <a:cubicBezTo>
                  <a:pt x="566" y="110"/>
                  <a:pt x="571" y="123"/>
                  <a:pt x="583" y="117"/>
                </a:cubicBezTo>
                <a:cubicBezTo>
                  <a:pt x="587" y="115"/>
                  <a:pt x="582" y="109"/>
                  <a:pt x="588" y="109"/>
                </a:cubicBezTo>
                <a:cubicBezTo>
                  <a:pt x="598" y="114"/>
                  <a:pt x="596" y="100"/>
                  <a:pt x="604" y="98"/>
                </a:cubicBezTo>
                <a:cubicBezTo>
                  <a:pt x="606" y="86"/>
                  <a:pt x="604" y="72"/>
                  <a:pt x="605" y="58"/>
                </a:cubicBezTo>
                <a:cubicBezTo>
                  <a:pt x="605" y="54"/>
                  <a:pt x="610" y="52"/>
                  <a:pt x="612" y="50"/>
                </a:cubicBezTo>
                <a:cubicBezTo>
                  <a:pt x="617" y="49"/>
                  <a:pt x="621" y="52"/>
                  <a:pt x="623" y="55"/>
                </a:cubicBezTo>
                <a:cubicBezTo>
                  <a:pt x="624" y="70"/>
                  <a:pt x="626" y="87"/>
                  <a:pt x="621" y="100"/>
                </a:cubicBezTo>
                <a:cubicBezTo>
                  <a:pt x="622" y="105"/>
                  <a:pt x="626" y="109"/>
                  <a:pt x="631" y="110"/>
                </a:cubicBezTo>
                <a:cubicBezTo>
                  <a:pt x="640" y="110"/>
                  <a:pt x="645" y="99"/>
                  <a:pt x="651" y="94"/>
                </a:cubicBezTo>
                <a:cubicBezTo>
                  <a:pt x="651" y="91"/>
                  <a:pt x="650" y="89"/>
                  <a:pt x="648" y="88"/>
                </a:cubicBezTo>
                <a:cubicBezTo>
                  <a:pt x="637" y="91"/>
                  <a:pt x="642" y="78"/>
                  <a:pt x="642" y="74"/>
                </a:cubicBezTo>
                <a:cubicBezTo>
                  <a:pt x="648" y="66"/>
                  <a:pt x="655" y="57"/>
                  <a:pt x="665" y="56"/>
                </a:cubicBezTo>
                <a:cubicBezTo>
                  <a:pt x="680" y="60"/>
                  <a:pt x="668" y="79"/>
                  <a:pt x="672" y="92"/>
                </a:cubicBezTo>
                <a:cubicBezTo>
                  <a:pt x="668" y="98"/>
                  <a:pt x="668" y="106"/>
                  <a:pt x="668" y="114"/>
                </a:cubicBezTo>
                <a:cubicBezTo>
                  <a:pt x="676" y="117"/>
                  <a:pt x="678" y="122"/>
                  <a:pt x="680" y="130"/>
                </a:cubicBezTo>
                <a:cubicBezTo>
                  <a:pt x="682" y="140"/>
                  <a:pt x="693" y="139"/>
                  <a:pt x="700" y="144"/>
                </a:cubicBezTo>
                <a:cubicBezTo>
                  <a:pt x="711" y="140"/>
                  <a:pt x="706" y="125"/>
                  <a:pt x="711" y="116"/>
                </a:cubicBezTo>
                <a:cubicBezTo>
                  <a:pt x="717" y="96"/>
                  <a:pt x="721" y="75"/>
                  <a:pt x="738" y="61"/>
                </a:cubicBezTo>
                <a:cubicBezTo>
                  <a:pt x="744" y="59"/>
                  <a:pt x="750" y="63"/>
                  <a:pt x="752" y="69"/>
                </a:cubicBezTo>
                <a:cubicBezTo>
                  <a:pt x="752" y="81"/>
                  <a:pt x="739" y="88"/>
                  <a:pt x="736" y="99"/>
                </a:cubicBezTo>
                <a:cubicBezTo>
                  <a:pt x="730" y="105"/>
                  <a:pt x="720" y="106"/>
                  <a:pt x="720" y="117"/>
                </a:cubicBezTo>
                <a:cubicBezTo>
                  <a:pt x="721" y="122"/>
                  <a:pt x="717" y="125"/>
                  <a:pt x="722" y="128"/>
                </a:cubicBezTo>
                <a:cubicBezTo>
                  <a:pt x="726" y="130"/>
                  <a:pt x="728" y="126"/>
                  <a:pt x="732" y="125"/>
                </a:cubicBezTo>
                <a:cubicBezTo>
                  <a:pt x="738" y="125"/>
                  <a:pt x="745" y="125"/>
                  <a:pt x="748" y="132"/>
                </a:cubicBezTo>
                <a:cubicBezTo>
                  <a:pt x="751" y="144"/>
                  <a:pt x="751" y="159"/>
                  <a:pt x="763" y="166"/>
                </a:cubicBezTo>
                <a:cubicBezTo>
                  <a:pt x="762" y="176"/>
                  <a:pt x="761" y="188"/>
                  <a:pt x="771" y="195"/>
                </a:cubicBezTo>
                <a:cubicBezTo>
                  <a:pt x="778" y="201"/>
                  <a:pt x="788" y="208"/>
                  <a:pt x="798" y="204"/>
                </a:cubicBezTo>
                <a:cubicBezTo>
                  <a:pt x="808" y="191"/>
                  <a:pt x="812" y="175"/>
                  <a:pt x="823" y="162"/>
                </a:cubicBezTo>
                <a:cubicBezTo>
                  <a:pt x="834" y="164"/>
                  <a:pt x="836" y="146"/>
                  <a:pt x="848" y="148"/>
                </a:cubicBezTo>
                <a:cubicBezTo>
                  <a:pt x="860" y="138"/>
                  <a:pt x="880" y="126"/>
                  <a:pt x="878" y="107"/>
                </a:cubicBezTo>
                <a:cubicBezTo>
                  <a:pt x="882" y="100"/>
                  <a:pt x="886" y="93"/>
                  <a:pt x="894" y="91"/>
                </a:cubicBezTo>
                <a:cubicBezTo>
                  <a:pt x="899" y="90"/>
                  <a:pt x="903" y="92"/>
                  <a:pt x="905" y="96"/>
                </a:cubicBezTo>
                <a:cubicBezTo>
                  <a:pt x="912" y="108"/>
                  <a:pt x="893" y="110"/>
                  <a:pt x="896" y="122"/>
                </a:cubicBezTo>
                <a:cubicBezTo>
                  <a:pt x="894" y="133"/>
                  <a:pt x="880" y="126"/>
                  <a:pt x="878" y="136"/>
                </a:cubicBezTo>
                <a:cubicBezTo>
                  <a:pt x="868" y="141"/>
                  <a:pt x="866" y="155"/>
                  <a:pt x="854" y="160"/>
                </a:cubicBezTo>
                <a:cubicBezTo>
                  <a:pt x="848" y="167"/>
                  <a:pt x="836" y="176"/>
                  <a:pt x="830" y="186"/>
                </a:cubicBezTo>
                <a:cubicBezTo>
                  <a:pt x="830" y="198"/>
                  <a:pt x="818" y="206"/>
                  <a:pt x="820" y="218"/>
                </a:cubicBezTo>
                <a:cubicBezTo>
                  <a:pt x="830" y="226"/>
                  <a:pt x="832" y="240"/>
                  <a:pt x="845" y="243"/>
                </a:cubicBezTo>
                <a:cubicBezTo>
                  <a:pt x="854" y="249"/>
                  <a:pt x="846" y="262"/>
                  <a:pt x="855" y="268"/>
                </a:cubicBezTo>
                <a:cubicBezTo>
                  <a:pt x="855" y="279"/>
                  <a:pt x="866" y="287"/>
                  <a:pt x="874" y="292"/>
                </a:cubicBezTo>
                <a:cubicBezTo>
                  <a:pt x="894" y="298"/>
                  <a:pt x="898" y="273"/>
                  <a:pt x="913" y="267"/>
                </a:cubicBezTo>
                <a:cubicBezTo>
                  <a:pt x="926" y="269"/>
                  <a:pt x="934" y="261"/>
                  <a:pt x="944" y="257"/>
                </a:cubicBezTo>
                <a:cubicBezTo>
                  <a:pt x="948" y="256"/>
                  <a:pt x="952" y="259"/>
                  <a:pt x="950" y="264"/>
                </a:cubicBezTo>
                <a:cubicBezTo>
                  <a:pt x="947" y="275"/>
                  <a:pt x="932" y="272"/>
                  <a:pt x="925" y="281"/>
                </a:cubicBezTo>
                <a:cubicBezTo>
                  <a:pt x="922" y="286"/>
                  <a:pt x="917" y="291"/>
                  <a:pt x="920" y="298"/>
                </a:cubicBezTo>
                <a:cubicBezTo>
                  <a:pt x="924" y="304"/>
                  <a:pt x="931" y="299"/>
                  <a:pt x="934" y="306"/>
                </a:cubicBezTo>
                <a:cubicBezTo>
                  <a:pt x="936" y="314"/>
                  <a:pt x="927" y="316"/>
                  <a:pt x="922" y="320"/>
                </a:cubicBezTo>
                <a:cubicBezTo>
                  <a:pt x="915" y="326"/>
                  <a:pt x="909" y="334"/>
                  <a:pt x="900" y="339"/>
                </a:cubicBezTo>
                <a:cubicBezTo>
                  <a:pt x="901" y="348"/>
                  <a:pt x="912" y="355"/>
                  <a:pt x="905" y="364"/>
                </a:cubicBezTo>
                <a:cubicBezTo>
                  <a:pt x="903" y="367"/>
                  <a:pt x="902" y="371"/>
                  <a:pt x="902" y="375"/>
                </a:cubicBezTo>
                <a:cubicBezTo>
                  <a:pt x="906" y="386"/>
                  <a:pt x="919" y="378"/>
                  <a:pt x="925" y="384"/>
                </a:cubicBezTo>
                <a:cubicBezTo>
                  <a:pt x="929" y="385"/>
                  <a:pt x="932" y="384"/>
                  <a:pt x="935" y="382"/>
                </a:cubicBezTo>
                <a:cubicBezTo>
                  <a:pt x="946" y="379"/>
                  <a:pt x="957" y="379"/>
                  <a:pt x="965" y="368"/>
                </a:cubicBezTo>
                <a:cubicBezTo>
                  <a:pt x="972" y="365"/>
                  <a:pt x="980" y="362"/>
                  <a:pt x="988" y="367"/>
                </a:cubicBezTo>
                <a:cubicBezTo>
                  <a:pt x="989" y="373"/>
                  <a:pt x="986" y="380"/>
                  <a:pt x="980" y="382"/>
                </a:cubicBezTo>
                <a:cubicBezTo>
                  <a:pt x="961" y="386"/>
                  <a:pt x="941" y="388"/>
                  <a:pt x="929" y="408"/>
                </a:cubicBezTo>
                <a:cubicBezTo>
                  <a:pt x="927" y="412"/>
                  <a:pt x="930" y="418"/>
                  <a:pt x="932" y="422"/>
                </a:cubicBezTo>
                <a:cubicBezTo>
                  <a:pt x="945" y="422"/>
                  <a:pt x="937" y="438"/>
                  <a:pt x="948" y="440"/>
                </a:cubicBezTo>
                <a:cubicBezTo>
                  <a:pt x="954" y="442"/>
                  <a:pt x="960" y="438"/>
                  <a:pt x="963" y="432"/>
                </a:cubicBezTo>
                <a:cubicBezTo>
                  <a:pt x="980" y="416"/>
                  <a:pt x="1010" y="430"/>
                  <a:pt x="1024" y="406"/>
                </a:cubicBezTo>
                <a:cubicBezTo>
                  <a:pt x="1030" y="407"/>
                  <a:pt x="1033" y="401"/>
                  <a:pt x="1038" y="401"/>
                </a:cubicBezTo>
                <a:cubicBezTo>
                  <a:pt x="1047" y="403"/>
                  <a:pt x="1061" y="395"/>
                  <a:pt x="1066" y="408"/>
                </a:cubicBezTo>
                <a:cubicBezTo>
                  <a:pt x="1068" y="414"/>
                  <a:pt x="1063" y="419"/>
                  <a:pt x="1058" y="421"/>
                </a:cubicBezTo>
                <a:cubicBezTo>
                  <a:pt x="1035" y="424"/>
                  <a:pt x="1018" y="442"/>
                  <a:pt x="994" y="443"/>
                </a:cubicBezTo>
                <a:cubicBezTo>
                  <a:pt x="986" y="440"/>
                  <a:pt x="980" y="452"/>
                  <a:pt x="972" y="453"/>
                </a:cubicBezTo>
                <a:cubicBezTo>
                  <a:pt x="963" y="474"/>
                  <a:pt x="927" y="472"/>
                  <a:pt x="934" y="502"/>
                </a:cubicBezTo>
                <a:cubicBezTo>
                  <a:pt x="927" y="514"/>
                  <a:pt x="942" y="522"/>
                  <a:pt x="943" y="534"/>
                </a:cubicBezTo>
                <a:cubicBezTo>
                  <a:pt x="950" y="537"/>
                  <a:pt x="957" y="543"/>
                  <a:pt x="964" y="548"/>
                </a:cubicBezTo>
                <a:cubicBezTo>
                  <a:pt x="962" y="553"/>
                  <a:pt x="962" y="560"/>
                  <a:pt x="968" y="562"/>
                </a:cubicBezTo>
                <a:cubicBezTo>
                  <a:pt x="991" y="558"/>
                  <a:pt x="1008" y="567"/>
                  <a:pt x="1026" y="574"/>
                </a:cubicBezTo>
                <a:cubicBezTo>
                  <a:pt x="1031" y="576"/>
                  <a:pt x="1033" y="584"/>
                  <a:pt x="1031" y="589"/>
                </a:cubicBezTo>
                <a:cubicBezTo>
                  <a:pt x="1027" y="597"/>
                  <a:pt x="1017" y="596"/>
                  <a:pt x="1010" y="595"/>
                </a:cubicBezTo>
                <a:cubicBezTo>
                  <a:pt x="1003" y="592"/>
                  <a:pt x="996" y="584"/>
                  <a:pt x="989" y="590"/>
                </a:cubicBezTo>
                <a:cubicBezTo>
                  <a:pt x="985" y="589"/>
                  <a:pt x="981" y="585"/>
                  <a:pt x="978" y="582"/>
                </a:cubicBezTo>
                <a:cubicBezTo>
                  <a:pt x="960" y="575"/>
                  <a:pt x="952" y="593"/>
                  <a:pt x="942" y="602"/>
                </a:cubicBezTo>
                <a:cubicBezTo>
                  <a:pt x="937" y="608"/>
                  <a:pt x="936" y="615"/>
                  <a:pt x="931" y="622"/>
                </a:cubicBezTo>
                <a:cubicBezTo>
                  <a:pt x="940" y="631"/>
                  <a:pt x="960" y="622"/>
                  <a:pt x="962" y="639"/>
                </a:cubicBezTo>
                <a:cubicBezTo>
                  <a:pt x="962" y="644"/>
                  <a:pt x="960" y="650"/>
                  <a:pt x="954" y="650"/>
                </a:cubicBezTo>
                <a:cubicBezTo>
                  <a:pt x="946" y="652"/>
                  <a:pt x="937" y="639"/>
                  <a:pt x="931" y="650"/>
                </a:cubicBezTo>
                <a:cubicBezTo>
                  <a:pt x="931" y="654"/>
                  <a:pt x="934" y="657"/>
                  <a:pt x="937" y="658"/>
                </a:cubicBezTo>
                <a:cubicBezTo>
                  <a:pt x="947" y="660"/>
                  <a:pt x="956" y="666"/>
                  <a:pt x="966" y="668"/>
                </a:cubicBezTo>
                <a:cubicBezTo>
                  <a:pt x="968" y="671"/>
                  <a:pt x="973" y="675"/>
                  <a:pt x="970" y="680"/>
                </a:cubicBezTo>
                <a:cubicBezTo>
                  <a:pt x="967" y="686"/>
                  <a:pt x="961" y="688"/>
                  <a:pt x="956" y="686"/>
                </a:cubicBezTo>
                <a:cubicBezTo>
                  <a:pt x="945" y="681"/>
                  <a:pt x="934" y="676"/>
                  <a:pt x="922" y="674"/>
                </a:cubicBezTo>
                <a:cubicBezTo>
                  <a:pt x="918" y="676"/>
                  <a:pt x="916" y="680"/>
                  <a:pt x="919" y="683"/>
                </a:cubicBezTo>
                <a:cubicBezTo>
                  <a:pt x="934" y="704"/>
                  <a:pt x="963" y="697"/>
                  <a:pt x="983" y="711"/>
                </a:cubicBezTo>
                <a:cubicBezTo>
                  <a:pt x="1005" y="717"/>
                  <a:pt x="1030" y="716"/>
                  <a:pt x="1049" y="730"/>
                </a:cubicBezTo>
                <a:cubicBezTo>
                  <a:pt x="1050" y="732"/>
                  <a:pt x="1051" y="733"/>
                  <a:pt x="1052" y="735"/>
                </a:cubicBezTo>
                <a:cubicBezTo>
                  <a:pt x="1043" y="739"/>
                  <a:pt x="1033" y="735"/>
                  <a:pt x="1024" y="732"/>
                </a:cubicBezTo>
                <a:cubicBezTo>
                  <a:pt x="1002" y="727"/>
                  <a:pt x="982" y="716"/>
                  <a:pt x="959" y="712"/>
                </a:cubicBezTo>
                <a:cubicBezTo>
                  <a:pt x="941" y="715"/>
                  <a:pt x="928" y="705"/>
                  <a:pt x="912" y="703"/>
                </a:cubicBezTo>
                <a:cubicBezTo>
                  <a:pt x="910" y="717"/>
                  <a:pt x="888" y="715"/>
                  <a:pt x="893" y="732"/>
                </a:cubicBezTo>
                <a:cubicBezTo>
                  <a:pt x="892" y="740"/>
                  <a:pt x="903" y="745"/>
                  <a:pt x="896" y="753"/>
                </a:cubicBezTo>
                <a:cubicBezTo>
                  <a:pt x="888" y="762"/>
                  <a:pt x="873" y="770"/>
                  <a:pt x="874" y="785"/>
                </a:cubicBezTo>
                <a:cubicBezTo>
                  <a:pt x="874" y="794"/>
                  <a:pt x="886" y="799"/>
                  <a:pt x="887" y="809"/>
                </a:cubicBezTo>
                <a:cubicBezTo>
                  <a:pt x="896" y="819"/>
                  <a:pt x="909" y="824"/>
                  <a:pt x="915" y="836"/>
                </a:cubicBezTo>
                <a:cubicBezTo>
                  <a:pt x="916" y="838"/>
                  <a:pt x="914" y="838"/>
                  <a:pt x="912" y="840"/>
                </a:cubicBezTo>
                <a:cubicBezTo>
                  <a:pt x="892" y="843"/>
                  <a:pt x="895" y="814"/>
                  <a:pt x="876" y="813"/>
                </a:cubicBezTo>
                <a:cubicBezTo>
                  <a:pt x="870" y="808"/>
                  <a:pt x="865" y="800"/>
                  <a:pt x="856" y="805"/>
                </a:cubicBezTo>
                <a:cubicBezTo>
                  <a:pt x="852" y="810"/>
                  <a:pt x="853" y="818"/>
                  <a:pt x="854" y="823"/>
                </a:cubicBezTo>
                <a:cubicBezTo>
                  <a:pt x="860" y="831"/>
                  <a:pt x="871" y="827"/>
                  <a:pt x="877" y="834"/>
                </a:cubicBezTo>
                <a:cubicBezTo>
                  <a:pt x="881" y="837"/>
                  <a:pt x="883" y="844"/>
                  <a:pt x="879" y="848"/>
                </a:cubicBezTo>
                <a:cubicBezTo>
                  <a:pt x="871" y="859"/>
                  <a:pt x="860" y="854"/>
                  <a:pt x="850" y="851"/>
                </a:cubicBezTo>
                <a:cubicBezTo>
                  <a:pt x="837" y="842"/>
                  <a:pt x="822" y="838"/>
                  <a:pt x="807" y="838"/>
                </a:cubicBezTo>
                <a:cubicBezTo>
                  <a:pt x="800" y="835"/>
                  <a:pt x="791" y="836"/>
                  <a:pt x="785" y="840"/>
                </a:cubicBezTo>
                <a:cubicBezTo>
                  <a:pt x="778" y="846"/>
                  <a:pt x="779" y="856"/>
                  <a:pt x="780" y="864"/>
                </a:cubicBezTo>
                <a:cubicBezTo>
                  <a:pt x="784" y="871"/>
                  <a:pt x="781" y="879"/>
                  <a:pt x="786" y="885"/>
                </a:cubicBezTo>
                <a:cubicBezTo>
                  <a:pt x="782" y="892"/>
                  <a:pt x="793" y="895"/>
                  <a:pt x="794" y="901"/>
                </a:cubicBezTo>
                <a:cubicBezTo>
                  <a:pt x="796" y="912"/>
                  <a:pt x="806" y="922"/>
                  <a:pt x="817" y="927"/>
                </a:cubicBezTo>
                <a:cubicBezTo>
                  <a:pt x="820" y="932"/>
                  <a:pt x="826" y="937"/>
                  <a:pt x="823" y="944"/>
                </a:cubicBezTo>
                <a:cubicBezTo>
                  <a:pt x="820" y="951"/>
                  <a:pt x="811" y="950"/>
                  <a:pt x="804" y="949"/>
                </a:cubicBezTo>
                <a:cubicBezTo>
                  <a:pt x="793" y="942"/>
                  <a:pt x="779" y="934"/>
                  <a:pt x="776" y="919"/>
                </a:cubicBezTo>
                <a:cubicBezTo>
                  <a:pt x="766" y="916"/>
                  <a:pt x="758" y="900"/>
                  <a:pt x="745" y="909"/>
                </a:cubicBezTo>
                <a:cubicBezTo>
                  <a:pt x="741" y="910"/>
                  <a:pt x="739" y="915"/>
                  <a:pt x="734" y="914"/>
                </a:cubicBezTo>
                <a:cubicBezTo>
                  <a:pt x="730" y="912"/>
                  <a:pt x="726" y="904"/>
                  <a:pt x="720" y="909"/>
                </a:cubicBezTo>
                <a:cubicBezTo>
                  <a:pt x="702" y="910"/>
                  <a:pt x="708" y="930"/>
                  <a:pt x="700" y="940"/>
                </a:cubicBezTo>
                <a:cubicBezTo>
                  <a:pt x="706" y="954"/>
                  <a:pt x="715" y="969"/>
                  <a:pt x="711" y="986"/>
                </a:cubicBezTo>
                <a:cubicBezTo>
                  <a:pt x="709" y="993"/>
                  <a:pt x="702" y="993"/>
                  <a:pt x="697" y="991"/>
                </a:cubicBezTo>
                <a:cubicBezTo>
                  <a:pt x="688" y="983"/>
                  <a:pt x="694" y="967"/>
                  <a:pt x="684" y="958"/>
                </a:cubicBezTo>
                <a:cubicBezTo>
                  <a:pt x="683" y="949"/>
                  <a:pt x="674" y="944"/>
                  <a:pt x="669" y="936"/>
                </a:cubicBezTo>
                <a:cubicBezTo>
                  <a:pt x="652" y="936"/>
                  <a:pt x="638" y="944"/>
                  <a:pt x="624" y="953"/>
                </a:cubicBezTo>
                <a:cubicBezTo>
                  <a:pt x="607" y="952"/>
                  <a:pt x="595" y="991"/>
                  <a:pt x="579" y="967"/>
                </a:cubicBezTo>
                <a:cubicBezTo>
                  <a:pt x="578" y="963"/>
                  <a:pt x="578" y="957"/>
                  <a:pt x="572" y="957"/>
                </a:cubicBezTo>
                <a:cubicBezTo>
                  <a:pt x="559" y="952"/>
                  <a:pt x="558" y="969"/>
                  <a:pt x="547" y="969"/>
                </a:cubicBezTo>
                <a:cubicBezTo>
                  <a:pt x="532" y="985"/>
                  <a:pt x="548" y="1011"/>
                  <a:pt x="534" y="1026"/>
                </a:cubicBezTo>
                <a:cubicBezTo>
                  <a:pt x="528" y="1029"/>
                  <a:pt x="523" y="1025"/>
                  <a:pt x="520" y="1020"/>
                </a:cubicBezTo>
                <a:cubicBezTo>
                  <a:pt x="514" y="1009"/>
                  <a:pt x="528" y="1004"/>
                  <a:pt x="526" y="993"/>
                </a:cubicBezTo>
                <a:cubicBezTo>
                  <a:pt x="526" y="968"/>
                  <a:pt x="526" y="968"/>
                  <a:pt x="526" y="968"/>
                </a:cubicBezTo>
                <a:cubicBezTo>
                  <a:pt x="514" y="959"/>
                  <a:pt x="504" y="978"/>
                  <a:pt x="490" y="970"/>
                </a:cubicBezTo>
                <a:cubicBezTo>
                  <a:pt x="479" y="967"/>
                  <a:pt x="467" y="958"/>
                  <a:pt x="455" y="967"/>
                </a:cubicBezTo>
                <a:cubicBezTo>
                  <a:pt x="449" y="971"/>
                  <a:pt x="441" y="969"/>
                  <a:pt x="436" y="965"/>
                </a:cubicBezTo>
                <a:cubicBezTo>
                  <a:pt x="428" y="962"/>
                  <a:pt x="421" y="956"/>
                  <a:pt x="412" y="960"/>
                </a:cubicBezTo>
                <a:cubicBezTo>
                  <a:pt x="397" y="964"/>
                  <a:pt x="404" y="986"/>
                  <a:pt x="388" y="986"/>
                </a:cubicBezTo>
                <a:cubicBezTo>
                  <a:pt x="382" y="981"/>
                  <a:pt x="382" y="973"/>
                  <a:pt x="384" y="966"/>
                </a:cubicBezTo>
                <a:cubicBezTo>
                  <a:pt x="388" y="960"/>
                  <a:pt x="396" y="954"/>
                  <a:pt x="392" y="945"/>
                </a:cubicBezTo>
                <a:cubicBezTo>
                  <a:pt x="382" y="940"/>
                  <a:pt x="373" y="931"/>
                  <a:pt x="361" y="934"/>
                </a:cubicBezTo>
                <a:cubicBezTo>
                  <a:pt x="348" y="943"/>
                  <a:pt x="340" y="919"/>
                  <a:pt x="327" y="933"/>
                </a:cubicBezTo>
                <a:cubicBezTo>
                  <a:pt x="322" y="945"/>
                  <a:pt x="311" y="956"/>
                  <a:pt x="310" y="970"/>
                </a:cubicBezTo>
                <a:cubicBezTo>
                  <a:pt x="302" y="978"/>
                  <a:pt x="302" y="988"/>
                  <a:pt x="296" y="996"/>
                </a:cubicBezTo>
                <a:cubicBezTo>
                  <a:pt x="292" y="998"/>
                  <a:pt x="288" y="1000"/>
                  <a:pt x="284" y="998"/>
                </a:cubicBezTo>
                <a:cubicBezTo>
                  <a:pt x="277" y="995"/>
                  <a:pt x="278" y="986"/>
                  <a:pt x="279" y="981"/>
                </a:cubicBezTo>
                <a:cubicBezTo>
                  <a:pt x="285" y="976"/>
                  <a:pt x="286" y="967"/>
                  <a:pt x="294" y="966"/>
                </a:cubicBezTo>
                <a:cubicBezTo>
                  <a:pt x="305" y="956"/>
                  <a:pt x="308" y="942"/>
                  <a:pt x="305" y="927"/>
                </a:cubicBezTo>
                <a:cubicBezTo>
                  <a:pt x="302" y="924"/>
                  <a:pt x="296" y="922"/>
                  <a:pt x="300" y="916"/>
                </a:cubicBezTo>
                <a:cubicBezTo>
                  <a:pt x="302" y="908"/>
                  <a:pt x="309" y="899"/>
                  <a:pt x="306" y="891"/>
                </a:cubicBezTo>
                <a:cubicBezTo>
                  <a:pt x="298" y="877"/>
                  <a:pt x="283" y="884"/>
                  <a:pt x="271" y="882"/>
                </a:cubicBezTo>
                <a:cubicBezTo>
                  <a:pt x="263" y="887"/>
                  <a:pt x="261" y="896"/>
                  <a:pt x="254" y="903"/>
                </a:cubicBezTo>
                <a:cubicBezTo>
                  <a:pt x="254" y="915"/>
                  <a:pt x="248" y="927"/>
                  <a:pt x="238" y="933"/>
                </a:cubicBezTo>
                <a:cubicBezTo>
                  <a:pt x="243" y="942"/>
                  <a:pt x="232" y="947"/>
                  <a:pt x="231" y="956"/>
                </a:cubicBezTo>
                <a:cubicBezTo>
                  <a:pt x="228" y="960"/>
                  <a:pt x="222" y="960"/>
                  <a:pt x="217" y="958"/>
                </a:cubicBezTo>
                <a:cubicBezTo>
                  <a:pt x="213" y="955"/>
                  <a:pt x="212" y="950"/>
                  <a:pt x="213" y="946"/>
                </a:cubicBezTo>
                <a:cubicBezTo>
                  <a:pt x="214" y="933"/>
                  <a:pt x="234" y="931"/>
                  <a:pt x="229" y="917"/>
                </a:cubicBezTo>
                <a:cubicBezTo>
                  <a:pt x="234" y="910"/>
                  <a:pt x="230" y="899"/>
                  <a:pt x="240" y="894"/>
                </a:cubicBezTo>
                <a:cubicBezTo>
                  <a:pt x="246" y="888"/>
                  <a:pt x="256" y="882"/>
                  <a:pt x="256" y="873"/>
                </a:cubicBezTo>
                <a:cubicBezTo>
                  <a:pt x="258" y="864"/>
                  <a:pt x="255" y="855"/>
                  <a:pt x="247" y="851"/>
                </a:cubicBezTo>
                <a:cubicBezTo>
                  <a:pt x="230" y="847"/>
                  <a:pt x="228" y="868"/>
                  <a:pt x="219" y="877"/>
                </a:cubicBezTo>
                <a:cubicBezTo>
                  <a:pt x="214" y="879"/>
                  <a:pt x="208" y="886"/>
                  <a:pt x="202" y="881"/>
                </a:cubicBezTo>
                <a:cubicBezTo>
                  <a:pt x="195" y="862"/>
                  <a:pt x="224" y="854"/>
                  <a:pt x="213" y="836"/>
                </a:cubicBezTo>
                <a:cubicBezTo>
                  <a:pt x="211" y="819"/>
                  <a:pt x="196" y="808"/>
                  <a:pt x="184" y="796"/>
                </a:cubicBezTo>
                <a:cubicBezTo>
                  <a:pt x="176" y="801"/>
                  <a:pt x="167" y="797"/>
                  <a:pt x="159" y="798"/>
                </a:cubicBezTo>
                <a:cubicBezTo>
                  <a:pt x="158" y="796"/>
                  <a:pt x="158" y="793"/>
                  <a:pt x="154" y="794"/>
                </a:cubicBezTo>
                <a:cubicBezTo>
                  <a:pt x="148" y="795"/>
                  <a:pt x="142" y="801"/>
                  <a:pt x="134" y="800"/>
                </a:cubicBezTo>
                <a:cubicBezTo>
                  <a:pt x="124" y="806"/>
                  <a:pt x="110" y="810"/>
                  <a:pt x="106" y="822"/>
                </a:cubicBezTo>
                <a:cubicBezTo>
                  <a:pt x="94" y="834"/>
                  <a:pt x="79" y="850"/>
                  <a:pt x="61" y="844"/>
                </a:cubicBezTo>
                <a:cubicBezTo>
                  <a:pt x="61" y="818"/>
                  <a:pt x="93" y="817"/>
                  <a:pt x="108" y="801"/>
                </a:cubicBezTo>
                <a:cubicBezTo>
                  <a:pt x="120" y="785"/>
                  <a:pt x="138" y="776"/>
                  <a:pt x="154" y="766"/>
                </a:cubicBezTo>
                <a:cubicBezTo>
                  <a:pt x="159" y="750"/>
                  <a:pt x="154" y="737"/>
                  <a:pt x="156" y="722"/>
                </a:cubicBezTo>
                <a:cubicBezTo>
                  <a:pt x="148" y="716"/>
                  <a:pt x="151" y="703"/>
                  <a:pt x="140" y="700"/>
                </a:cubicBezTo>
                <a:cubicBezTo>
                  <a:pt x="136" y="696"/>
                  <a:pt x="133" y="689"/>
                  <a:pt x="127" y="686"/>
                </a:cubicBezTo>
                <a:cubicBezTo>
                  <a:pt x="104" y="685"/>
                  <a:pt x="79" y="680"/>
                  <a:pt x="64" y="701"/>
                </a:cubicBezTo>
                <a:cubicBezTo>
                  <a:pt x="50" y="711"/>
                  <a:pt x="32" y="707"/>
                  <a:pt x="16" y="705"/>
                </a:cubicBezTo>
                <a:cubicBezTo>
                  <a:pt x="12" y="698"/>
                  <a:pt x="22" y="699"/>
                  <a:pt x="25" y="694"/>
                </a:cubicBezTo>
                <a:cubicBezTo>
                  <a:pt x="45" y="687"/>
                  <a:pt x="70" y="692"/>
                  <a:pt x="87" y="676"/>
                </a:cubicBezTo>
                <a:cubicBezTo>
                  <a:pt x="98" y="676"/>
                  <a:pt x="109" y="675"/>
                  <a:pt x="115" y="666"/>
                </a:cubicBezTo>
                <a:cubicBezTo>
                  <a:pt x="121" y="657"/>
                  <a:pt x="112" y="650"/>
                  <a:pt x="115" y="641"/>
                </a:cubicBezTo>
                <a:cubicBezTo>
                  <a:pt x="111" y="634"/>
                  <a:pt x="104" y="633"/>
                  <a:pt x="98" y="635"/>
                </a:cubicBezTo>
                <a:cubicBezTo>
                  <a:pt x="88" y="642"/>
                  <a:pt x="75" y="642"/>
                  <a:pt x="65" y="650"/>
                </a:cubicBezTo>
                <a:cubicBezTo>
                  <a:pt x="61" y="651"/>
                  <a:pt x="54" y="652"/>
                  <a:pt x="50" y="648"/>
                </a:cubicBezTo>
                <a:cubicBezTo>
                  <a:pt x="48" y="644"/>
                  <a:pt x="46" y="639"/>
                  <a:pt x="48" y="635"/>
                </a:cubicBezTo>
                <a:cubicBezTo>
                  <a:pt x="58" y="622"/>
                  <a:pt x="76" y="636"/>
                  <a:pt x="86" y="624"/>
                </a:cubicBezTo>
                <a:cubicBezTo>
                  <a:pt x="97" y="626"/>
                  <a:pt x="103" y="619"/>
                  <a:pt x="110" y="615"/>
                </a:cubicBezTo>
                <a:cubicBezTo>
                  <a:pt x="111" y="610"/>
                  <a:pt x="110" y="606"/>
                  <a:pt x="108" y="602"/>
                </a:cubicBezTo>
                <a:cubicBezTo>
                  <a:pt x="100" y="597"/>
                  <a:pt x="94" y="605"/>
                  <a:pt x="86" y="605"/>
                </a:cubicBezTo>
                <a:cubicBezTo>
                  <a:pt x="78" y="606"/>
                  <a:pt x="64" y="610"/>
                  <a:pt x="60" y="602"/>
                </a:cubicBezTo>
                <a:cubicBezTo>
                  <a:pt x="58" y="586"/>
                  <a:pt x="79" y="589"/>
                  <a:pt x="89" y="583"/>
                </a:cubicBezTo>
                <a:cubicBezTo>
                  <a:pt x="96" y="583"/>
                  <a:pt x="100" y="577"/>
                  <a:pt x="104" y="572"/>
                </a:cubicBezTo>
                <a:cubicBezTo>
                  <a:pt x="102" y="564"/>
                  <a:pt x="102" y="556"/>
                  <a:pt x="97" y="550"/>
                </a:cubicBezTo>
                <a:cubicBezTo>
                  <a:pt x="83" y="545"/>
                  <a:pt x="67" y="556"/>
                  <a:pt x="60" y="540"/>
                </a:cubicBezTo>
                <a:cubicBezTo>
                  <a:pt x="65" y="531"/>
                  <a:pt x="88" y="528"/>
                  <a:pt x="82" y="512"/>
                </a:cubicBezTo>
                <a:cubicBezTo>
                  <a:pt x="77" y="502"/>
                  <a:pt x="56" y="501"/>
                  <a:pt x="67" y="487"/>
                </a:cubicBezTo>
                <a:cubicBezTo>
                  <a:pt x="75" y="477"/>
                  <a:pt x="91" y="494"/>
                  <a:pt x="99" y="480"/>
                </a:cubicBezTo>
                <a:cubicBezTo>
                  <a:pt x="106" y="481"/>
                  <a:pt x="112" y="474"/>
                  <a:pt x="116" y="468"/>
                </a:cubicBezTo>
                <a:cubicBezTo>
                  <a:pt x="118" y="460"/>
                  <a:pt x="120" y="452"/>
                  <a:pt x="118" y="444"/>
                </a:cubicBezTo>
                <a:cubicBezTo>
                  <a:pt x="111" y="431"/>
                  <a:pt x="92" y="445"/>
                  <a:pt x="88" y="430"/>
                </a:cubicBezTo>
                <a:cubicBezTo>
                  <a:pt x="78" y="423"/>
                  <a:pt x="88" y="412"/>
                  <a:pt x="80" y="404"/>
                </a:cubicBezTo>
                <a:cubicBezTo>
                  <a:pt x="71" y="395"/>
                  <a:pt x="57" y="397"/>
                  <a:pt x="46" y="391"/>
                </a:cubicBezTo>
                <a:cubicBezTo>
                  <a:pt x="29" y="390"/>
                  <a:pt x="17" y="395"/>
                  <a:pt x="4" y="384"/>
                </a:cubicBezTo>
                <a:cubicBezTo>
                  <a:pt x="1" y="381"/>
                  <a:pt x="0" y="376"/>
                  <a:pt x="0" y="372"/>
                </a:cubicBezTo>
                <a:cubicBezTo>
                  <a:pt x="9" y="362"/>
                  <a:pt x="18" y="370"/>
                  <a:pt x="28" y="373"/>
                </a:cubicBezTo>
                <a:cubicBezTo>
                  <a:pt x="38" y="392"/>
                  <a:pt x="61" y="377"/>
                  <a:pt x="76" y="388"/>
                </a:cubicBezTo>
                <a:cubicBezTo>
                  <a:pt x="87" y="398"/>
                  <a:pt x="102" y="400"/>
                  <a:pt x="116" y="402"/>
                </a:cubicBezTo>
                <a:cubicBezTo>
                  <a:pt x="121" y="394"/>
                  <a:pt x="110" y="388"/>
                  <a:pt x="109" y="381"/>
                </a:cubicBezTo>
                <a:cubicBezTo>
                  <a:pt x="106" y="376"/>
                  <a:pt x="100" y="371"/>
                  <a:pt x="103" y="365"/>
                </a:cubicBezTo>
                <a:cubicBezTo>
                  <a:pt x="105" y="361"/>
                  <a:pt x="110" y="358"/>
                  <a:pt x="115" y="360"/>
                </a:cubicBezTo>
                <a:cubicBezTo>
                  <a:pt x="120" y="365"/>
                  <a:pt x="125" y="369"/>
                  <a:pt x="132" y="367"/>
                </a:cubicBezTo>
                <a:cubicBezTo>
                  <a:pt x="138" y="359"/>
                  <a:pt x="142" y="351"/>
                  <a:pt x="147" y="342"/>
                </a:cubicBezTo>
                <a:cubicBezTo>
                  <a:pt x="134" y="325"/>
                  <a:pt x="114" y="320"/>
                  <a:pt x="96" y="312"/>
                </a:cubicBezTo>
                <a:cubicBezTo>
                  <a:pt x="77" y="315"/>
                  <a:pt x="68" y="294"/>
                  <a:pt x="52" y="293"/>
                </a:cubicBezTo>
                <a:cubicBezTo>
                  <a:pt x="47" y="290"/>
                  <a:pt x="45" y="285"/>
                  <a:pt x="45" y="279"/>
                </a:cubicBezTo>
                <a:cubicBezTo>
                  <a:pt x="60" y="267"/>
                  <a:pt x="71" y="287"/>
                  <a:pt x="84" y="290"/>
                </a:cubicBezTo>
                <a:cubicBezTo>
                  <a:pt x="92" y="295"/>
                  <a:pt x="101" y="297"/>
                  <a:pt x="108" y="304"/>
                </a:cubicBezTo>
                <a:cubicBezTo>
                  <a:pt x="113" y="303"/>
                  <a:pt x="113" y="310"/>
                  <a:pt x="118" y="312"/>
                </a:cubicBezTo>
                <a:cubicBezTo>
                  <a:pt x="129" y="319"/>
                  <a:pt x="142" y="322"/>
                  <a:pt x="152" y="332"/>
                </a:cubicBezTo>
                <a:cubicBezTo>
                  <a:pt x="157" y="332"/>
                  <a:pt x="165" y="333"/>
                  <a:pt x="167" y="326"/>
                </a:cubicBezTo>
                <a:cubicBezTo>
                  <a:pt x="167" y="320"/>
                  <a:pt x="167" y="313"/>
                  <a:pt x="171" y="309"/>
                </a:cubicBezTo>
                <a:cubicBezTo>
                  <a:pt x="176" y="302"/>
                  <a:pt x="188" y="303"/>
                  <a:pt x="192" y="293"/>
                </a:cubicBezTo>
                <a:cubicBezTo>
                  <a:pt x="193" y="286"/>
                  <a:pt x="199" y="278"/>
                  <a:pt x="194" y="270"/>
                </a:cubicBezTo>
                <a:cubicBezTo>
                  <a:pt x="181" y="253"/>
                  <a:pt x="160" y="255"/>
                  <a:pt x="147" y="237"/>
                </a:cubicBezTo>
                <a:cubicBezTo>
                  <a:pt x="138" y="237"/>
                  <a:pt x="134" y="226"/>
                  <a:pt x="126" y="226"/>
                </a:cubicBezTo>
                <a:cubicBezTo>
                  <a:pt x="110" y="209"/>
                  <a:pt x="91" y="200"/>
                  <a:pt x="74" y="188"/>
                </a:cubicBezTo>
                <a:cubicBezTo>
                  <a:pt x="68" y="183"/>
                  <a:pt x="68" y="176"/>
                  <a:pt x="70" y="170"/>
                </a:cubicBezTo>
                <a:cubicBezTo>
                  <a:pt x="76" y="166"/>
                  <a:pt x="82" y="159"/>
                  <a:pt x="89" y="165"/>
                </a:cubicBezTo>
                <a:cubicBezTo>
                  <a:pt x="91" y="168"/>
                  <a:pt x="93" y="172"/>
                  <a:pt x="91" y="175"/>
                </a:cubicBezTo>
                <a:cubicBezTo>
                  <a:pt x="104" y="192"/>
                  <a:pt x="122" y="196"/>
                  <a:pt x="135" y="212"/>
                </a:cubicBezTo>
                <a:cubicBezTo>
                  <a:pt x="144" y="219"/>
                  <a:pt x="160" y="216"/>
                  <a:pt x="164" y="230"/>
                </a:cubicBezTo>
                <a:cubicBezTo>
                  <a:pt x="175" y="236"/>
                  <a:pt x="194" y="231"/>
                  <a:pt x="198" y="249"/>
                </a:cubicBezTo>
                <a:cubicBezTo>
                  <a:pt x="199" y="250"/>
                  <a:pt x="200" y="253"/>
                  <a:pt x="202" y="252"/>
                </a:cubicBezTo>
                <a:cubicBezTo>
                  <a:pt x="204" y="248"/>
                  <a:pt x="203" y="242"/>
                  <a:pt x="207" y="238"/>
                </a:cubicBezTo>
                <a:cubicBezTo>
                  <a:pt x="212" y="237"/>
                  <a:pt x="218" y="238"/>
                  <a:pt x="222" y="242"/>
                </a:cubicBezTo>
                <a:cubicBezTo>
                  <a:pt x="223" y="243"/>
                  <a:pt x="225" y="245"/>
                  <a:pt x="228" y="244"/>
                </a:cubicBezTo>
                <a:cubicBezTo>
                  <a:pt x="237" y="235"/>
                  <a:pt x="232" y="222"/>
                  <a:pt x="232" y="210"/>
                </a:cubicBezTo>
                <a:cubicBezTo>
                  <a:pt x="229" y="193"/>
                  <a:pt x="212" y="183"/>
                  <a:pt x="200" y="172"/>
                </a:cubicBezTo>
                <a:cubicBezTo>
                  <a:pt x="194" y="158"/>
                  <a:pt x="178" y="149"/>
                  <a:pt x="171" y="136"/>
                </a:cubicBezTo>
                <a:cubicBezTo>
                  <a:pt x="170" y="131"/>
                  <a:pt x="174" y="128"/>
                  <a:pt x="178" y="126"/>
                </a:cubicBezTo>
                <a:cubicBezTo>
                  <a:pt x="188" y="134"/>
                  <a:pt x="201" y="140"/>
                  <a:pt x="206" y="152"/>
                </a:cubicBezTo>
                <a:cubicBezTo>
                  <a:pt x="209" y="159"/>
                  <a:pt x="217" y="158"/>
                  <a:pt x="221" y="164"/>
                </a:cubicBezTo>
                <a:cubicBezTo>
                  <a:pt x="234" y="182"/>
                  <a:pt x="240" y="212"/>
                  <a:pt x="268" y="216"/>
                </a:cubicBezTo>
                <a:cubicBezTo>
                  <a:pt x="272" y="216"/>
                  <a:pt x="277" y="213"/>
                  <a:pt x="277" y="209"/>
                </a:cubicBezTo>
                <a:cubicBezTo>
                  <a:pt x="266" y="188"/>
                  <a:pt x="239" y="184"/>
                  <a:pt x="231" y="163"/>
                </a:cubicBezTo>
                <a:cubicBezTo>
                  <a:pt x="217" y="156"/>
                  <a:pt x="222" y="134"/>
                  <a:pt x="204" y="136"/>
                </a:cubicBezTo>
                <a:cubicBezTo>
                  <a:pt x="197" y="130"/>
                  <a:pt x="196" y="121"/>
                  <a:pt x="193" y="114"/>
                </a:cubicBezTo>
                <a:cubicBezTo>
                  <a:pt x="187" y="106"/>
                  <a:pt x="177" y="100"/>
                  <a:pt x="182" y="89"/>
                </a:cubicBezTo>
                <a:cubicBezTo>
                  <a:pt x="184" y="86"/>
                  <a:pt x="190" y="82"/>
                  <a:pt x="194" y="85"/>
                </a:cubicBezTo>
                <a:cubicBezTo>
                  <a:pt x="199" y="92"/>
                  <a:pt x="203" y="99"/>
                  <a:pt x="209" y="105"/>
                </a:cubicBezTo>
                <a:cubicBezTo>
                  <a:pt x="208" y="124"/>
                  <a:pt x="226" y="134"/>
                  <a:pt x="234" y="148"/>
                </a:cubicBezTo>
                <a:cubicBezTo>
                  <a:pt x="240" y="151"/>
                  <a:pt x="237" y="157"/>
                  <a:pt x="240" y="161"/>
                </a:cubicBezTo>
                <a:cubicBezTo>
                  <a:pt x="247" y="183"/>
                  <a:pt x="269" y="174"/>
                  <a:pt x="287" y="176"/>
                </a:cubicBezTo>
                <a:cubicBezTo>
                  <a:pt x="300" y="170"/>
                  <a:pt x="309" y="155"/>
                  <a:pt x="324" y="155"/>
                </a:cubicBezTo>
                <a:cubicBezTo>
                  <a:pt x="330" y="155"/>
                  <a:pt x="334" y="152"/>
                  <a:pt x="336" y="147"/>
                </a:cubicBezTo>
                <a:cubicBezTo>
                  <a:pt x="341" y="140"/>
                  <a:pt x="331" y="136"/>
                  <a:pt x="329" y="130"/>
                </a:cubicBezTo>
                <a:cubicBezTo>
                  <a:pt x="324" y="112"/>
                  <a:pt x="315" y="94"/>
                  <a:pt x="300" y="81"/>
                </a:cubicBezTo>
                <a:cubicBezTo>
                  <a:pt x="296" y="73"/>
                  <a:pt x="290" y="64"/>
                  <a:pt x="291" y="55"/>
                </a:cubicBezTo>
                <a:cubicBezTo>
                  <a:pt x="294" y="52"/>
                  <a:pt x="301" y="50"/>
                  <a:pt x="305" y="53"/>
                </a:cubicBezTo>
                <a:cubicBezTo>
                  <a:pt x="315" y="62"/>
                  <a:pt x="311" y="76"/>
                  <a:pt x="322" y="84"/>
                </a:cubicBezTo>
                <a:cubicBezTo>
                  <a:pt x="321" y="94"/>
                  <a:pt x="325" y="104"/>
                  <a:pt x="332" y="111"/>
                </a:cubicBezTo>
                <a:cubicBezTo>
                  <a:pt x="338" y="121"/>
                  <a:pt x="339" y="135"/>
                  <a:pt x="351" y="140"/>
                </a:cubicBezTo>
                <a:cubicBezTo>
                  <a:pt x="359" y="142"/>
                  <a:pt x="364" y="135"/>
                  <a:pt x="368" y="130"/>
                </a:cubicBezTo>
                <a:cubicBezTo>
                  <a:pt x="372" y="125"/>
                  <a:pt x="372" y="117"/>
                  <a:pt x="370" y="111"/>
                </a:cubicBezTo>
                <a:cubicBezTo>
                  <a:pt x="366" y="105"/>
                  <a:pt x="361" y="98"/>
                  <a:pt x="365" y="91"/>
                </a:cubicBezTo>
                <a:cubicBezTo>
                  <a:pt x="367" y="88"/>
                  <a:pt x="370" y="89"/>
                  <a:pt x="373" y="89"/>
                </a:cubicBezTo>
                <a:cubicBezTo>
                  <a:pt x="380" y="94"/>
                  <a:pt x="376" y="104"/>
                  <a:pt x="381" y="111"/>
                </a:cubicBezTo>
                <a:cubicBezTo>
                  <a:pt x="382" y="118"/>
                  <a:pt x="383" y="126"/>
                  <a:pt x="388" y="132"/>
                </a:cubicBezTo>
                <a:cubicBezTo>
                  <a:pt x="395" y="134"/>
                  <a:pt x="403" y="132"/>
                  <a:pt x="410" y="130"/>
                </a:cubicBezTo>
                <a:cubicBezTo>
                  <a:pt x="414" y="120"/>
                  <a:pt x="427" y="122"/>
                  <a:pt x="428" y="111"/>
                </a:cubicBezTo>
                <a:cubicBezTo>
                  <a:pt x="426" y="96"/>
                  <a:pt x="423" y="82"/>
                  <a:pt x="416" y="68"/>
                </a:cubicBezTo>
                <a:cubicBezTo>
                  <a:pt x="416" y="64"/>
                  <a:pt x="417" y="62"/>
                  <a:pt x="420" y="59"/>
                </a:cubicBezTo>
                <a:cubicBezTo>
                  <a:pt x="423" y="58"/>
                  <a:pt x="426" y="62"/>
                  <a:pt x="428" y="64"/>
                </a:cubicBezTo>
                <a:cubicBezTo>
                  <a:pt x="430" y="68"/>
                  <a:pt x="428" y="72"/>
                  <a:pt x="433" y="74"/>
                </a:cubicBezTo>
                <a:cubicBezTo>
                  <a:pt x="440" y="75"/>
                  <a:pt x="445" y="68"/>
                  <a:pt x="449" y="63"/>
                </a:cubicBezTo>
                <a:cubicBezTo>
                  <a:pt x="447" y="48"/>
                  <a:pt x="443" y="34"/>
                  <a:pt x="438" y="20"/>
                </a:cubicBezTo>
                <a:cubicBezTo>
                  <a:pt x="440" y="12"/>
                  <a:pt x="440" y="3"/>
                  <a:pt x="448" y="0"/>
                </a:cubicBezTo>
                <a:cubicBezTo>
                  <a:pt x="452" y="0"/>
                  <a:pt x="456" y="3"/>
                  <a:pt x="458" y="6"/>
                </a:cubicBezTo>
                <a:close/>
              </a:path>
            </a:pathLst>
          </a:custGeom>
          <a:solidFill>
            <a:srgbClr val="F86464"/>
          </a:solidFill>
          <a:ln>
            <a:noFill/>
          </a:ln>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60" name="文本框 59"/>
          <p:cNvSpPr txBox="1"/>
          <p:nvPr/>
        </p:nvSpPr>
        <p:spPr>
          <a:xfrm>
            <a:off x="7603188" y="4228211"/>
            <a:ext cx="487680" cy="457200"/>
          </a:xfrm>
          <a:prstGeom prst="rect">
            <a:avLst/>
          </a:prstGeom>
          <a:solidFill>
            <a:schemeClr val="accent4">
              <a:lumMod val="75000"/>
            </a:schemeClr>
          </a:solidFill>
        </p:spPr>
        <p:txBody>
          <a:bodyPr rtlCol="0" wrap="none">
            <a:spAutoFit/>
          </a:bodyPr>
          <a:lstStyle/>
          <a:p>
            <a:r>
              <a:rPr altLang="en-US" b="1" lang="zh-CN" sz="2400">
                <a:solidFill>
                  <a:schemeClr val="bg1">
                    <a:lumMod val="95000"/>
                  </a:schemeClr>
                </a:solidFill>
                <a:latin charset="-122" panose="02000000000000000000" pitchFamily="2" typeface="方正清刻本悦宋简体"/>
                <a:ea charset="-122" panose="02000000000000000000" pitchFamily="2" typeface="方正清刻本悦宋简体"/>
                <a:cs charset="0" panose="020b0604020202020204" pitchFamily="34" typeface="Arial"/>
              </a:rPr>
              <a:t>二</a:t>
            </a:r>
          </a:p>
        </p:txBody>
      </p:sp>
      <p:sp>
        <p:nvSpPr>
          <p:cNvPr id="61" name="Freeform 1671"/>
          <p:cNvSpPr/>
          <p:nvPr/>
        </p:nvSpPr>
        <p:spPr bwMode="auto">
          <a:xfrm>
            <a:off x="10718836" y="3899763"/>
            <a:ext cx="624403" cy="601302"/>
          </a:xfrm>
          <a:custGeom>
            <a:gdLst>
              <a:gd fmla="*/ 493 w 1068" name="T0"/>
              <a:gd fmla="*/ 92 h 1029" name="T1"/>
              <a:gd fmla="*/ 555 w 1068" name="T2"/>
              <a:gd fmla="*/ 12 h 1029" name="T3"/>
              <a:gd fmla="*/ 588 w 1068" name="T4"/>
              <a:gd fmla="*/ 109 h 1029" name="T5"/>
              <a:gd fmla="*/ 621 w 1068" name="T6"/>
              <a:gd fmla="*/ 100 h 1029" name="T7"/>
              <a:gd fmla="*/ 665 w 1068" name="T8"/>
              <a:gd fmla="*/ 56 h 1029" name="T9"/>
              <a:gd fmla="*/ 711 w 1068" name="T10"/>
              <a:gd fmla="*/ 116 h 1029" name="T11"/>
              <a:gd fmla="*/ 722 w 1068" name="T12"/>
              <a:gd fmla="*/ 128 h 1029" name="T13"/>
              <a:gd fmla="*/ 798 w 1068" name="T14"/>
              <a:gd fmla="*/ 204 h 1029" name="T15"/>
              <a:gd fmla="*/ 905 w 1068" name="T16"/>
              <a:gd fmla="*/ 96 h 1029" name="T17"/>
              <a:gd fmla="*/ 820 w 1068" name="T18"/>
              <a:gd fmla="*/ 218 h 1029" name="T19"/>
              <a:gd fmla="*/ 944 w 1068" name="T20"/>
              <a:gd fmla="*/ 257 h 1029" name="T21"/>
              <a:gd fmla="*/ 922 w 1068" name="T22"/>
              <a:gd fmla="*/ 320 h 1029" name="T23"/>
              <a:gd fmla="*/ 935 w 1068" name="T24"/>
              <a:gd fmla="*/ 382 h 1029" name="T25"/>
              <a:gd fmla="*/ 932 w 1068" name="T26"/>
              <a:gd fmla="*/ 422 h 1029" name="T27"/>
              <a:gd fmla="*/ 1066 w 1068" name="T28"/>
              <a:gd fmla="*/ 408 h 1029" name="T29"/>
              <a:gd fmla="*/ 943 w 1068" name="T30"/>
              <a:gd fmla="*/ 534 h 1029" name="T31"/>
              <a:gd fmla="*/ 1010 w 1068" name="T32"/>
              <a:gd fmla="*/ 595 h 1029" name="T33"/>
              <a:gd fmla="*/ 962 w 1068" name="T34"/>
              <a:gd fmla="*/ 639 h 1029" name="T35"/>
              <a:gd fmla="*/ 970 w 1068" name="T36"/>
              <a:gd fmla="*/ 680 h 1029" name="T37"/>
              <a:gd fmla="*/ 1049 w 1068" name="T38"/>
              <a:gd fmla="*/ 730 h 1029" name="T39"/>
              <a:gd fmla="*/ 893 w 1068" name="T40"/>
              <a:gd fmla="*/ 732 h 1029" name="T41"/>
              <a:gd fmla="*/ 912 w 1068" name="T42"/>
              <a:gd fmla="*/ 840 h 1029" name="T43"/>
              <a:gd fmla="*/ 879 w 1068" name="T44"/>
              <a:gd fmla="*/ 848 h 1029" name="T45"/>
              <a:gd fmla="*/ 786 w 1068" name="T46"/>
              <a:gd fmla="*/ 885 h 1029" name="T47"/>
              <a:gd fmla="*/ 776 w 1068" name="T48"/>
              <a:gd fmla="*/ 919 h 1029" name="T49"/>
              <a:gd fmla="*/ 711 w 1068" name="T50"/>
              <a:gd fmla="*/ 986 h 1029" name="T51"/>
              <a:gd fmla="*/ 579 w 1068" name="T52"/>
              <a:gd fmla="*/ 967 h 1029" name="T53"/>
              <a:gd fmla="*/ 526 w 1068" name="T54"/>
              <a:gd fmla="*/ 993 h 1029" name="T55"/>
              <a:gd fmla="*/ 412 w 1068" name="T56"/>
              <a:gd fmla="*/ 960 h 1029" name="T57"/>
              <a:gd fmla="*/ 327 w 1068" name="T58"/>
              <a:gd fmla="*/ 933 h 1029" name="T59"/>
              <a:gd fmla="*/ 294 w 1068" name="T60"/>
              <a:gd fmla="*/ 966 h 1029" name="T61"/>
              <a:gd fmla="*/ 254 w 1068" name="T62"/>
              <a:gd fmla="*/ 903 h 1029" name="T63"/>
              <a:gd fmla="*/ 229 w 1068" name="T64"/>
              <a:gd fmla="*/ 917 h 1029" name="T65"/>
              <a:gd fmla="*/ 202 w 1068" name="T66"/>
              <a:gd fmla="*/ 881 h 1029" name="T67"/>
              <a:gd fmla="*/ 134 w 1068" name="T68"/>
              <a:gd fmla="*/ 800 h 1029" name="T69"/>
              <a:gd fmla="*/ 156 w 1068" name="T70"/>
              <a:gd fmla="*/ 722 h 1029" name="T71"/>
              <a:gd fmla="*/ 25 w 1068" name="T72"/>
              <a:gd fmla="*/ 694 h 1029" name="T73"/>
              <a:gd fmla="*/ 65 w 1068" name="T74"/>
              <a:gd fmla="*/ 650 h 1029" name="T75"/>
              <a:gd fmla="*/ 108 w 1068" name="T76"/>
              <a:gd fmla="*/ 602 h 1029" name="T77"/>
              <a:gd fmla="*/ 97 w 1068" name="T78"/>
              <a:gd fmla="*/ 550 h 1029" name="T79"/>
              <a:gd fmla="*/ 116 w 1068" name="T80"/>
              <a:gd fmla="*/ 468 h 1029" name="T81"/>
              <a:gd fmla="*/ 4 w 1068" name="T82"/>
              <a:gd fmla="*/ 384 h 1029" name="T83"/>
              <a:gd fmla="*/ 109 w 1068" name="T84"/>
              <a:gd fmla="*/ 381 h 1029" name="T85"/>
              <a:gd fmla="*/ 96 w 1068" name="T86"/>
              <a:gd fmla="*/ 312 h 1029" name="T87"/>
              <a:gd fmla="*/ 118 w 1068" name="T88"/>
              <a:gd fmla="*/ 312 h 1029" name="T89"/>
              <a:gd fmla="*/ 194 w 1068" name="T90"/>
              <a:gd fmla="*/ 270 h 1029" name="T91"/>
              <a:gd fmla="*/ 89 w 1068" name="T92"/>
              <a:gd fmla="*/ 165 h 1029" name="T93"/>
              <a:gd fmla="*/ 202 w 1068" name="T94"/>
              <a:gd fmla="*/ 252 h 1029" name="T95"/>
              <a:gd fmla="*/ 200 w 1068" name="T96"/>
              <a:gd fmla="*/ 172 h 1029" name="T97"/>
              <a:gd fmla="*/ 268 w 1068" name="T98"/>
              <a:gd fmla="*/ 216 h 1029" name="T99"/>
              <a:gd fmla="*/ 182 w 1068" name="T100"/>
              <a:gd fmla="*/ 89 h 1029" name="T101"/>
              <a:gd fmla="*/ 287 w 1068" name="T102"/>
              <a:gd fmla="*/ 176 h 1029" name="T103"/>
              <a:gd fmla="*/ 291 w 1068" name="T104"/>
              <a:gd fmla="*/ 55 h 1029" name="T105"/>
              <a:gd fmla="*/ 368 w 1068" name="T106"/>
              <a:gd fmla="*/ 130 h 1029" name="T107"/>
              <a:gd fmla="*/ 388 w 1068" name="T108"/>
              <a:gd fmla="*/ 132 h 1029" name="T109"/>
              <a:gd fmla="*/ 428 w 1068" name="T110"/>
              <a:gd fmla="*/ 64 h 1029" name="T111"/>
              <a:gd fmla="*/ 458 w 1068" name="T112"/>
              <a:gd fmla="*/ 6 h 10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29" w="1068">
                <a:moveTo>
                  <a:pt x="458" y="6"/>
                </a:moveTo>
                <a:cubicBezTo>
                  <a:pt x="460" y="13"/>
                  <a:pt x="458" y="21"/>
                  <a:pt x="454" y="26"/>
                </a:cubicBezTo>
                <a:cubicBezTo>
                  <a:pt x="452" y="50"/>
                  <a:pt x="466" y="69"/>
                  <a:pt x="464" y="94"/>
                </a:cubicBezTo>
                <a:cubicBezTo>
                  <a:pt x="469" y="97"/>
                  <a:pt x="469" y="108"/>
                  <a:pt x="478" y="107"/>
                </a:cubicBezTo>
                <a:cubicBezTo>
                  <a:pt x="484" y="102"/>
                  <a:pt x="485" y="93"/>
                  <a:pt x="493" y="92"/>
                </a:cubicBezTo>
                <a:cubicBezTo>
                  <a:pt x="505" y="88"/>
                  <a:pt x="505" y="104"/>
                  <a:pt x="514" y="106"/>
                </a:cubicBezTo>
                <a:cubicBezTo>
                  <a:pt x="521" y="105"/>
                  <a:pt x="531" y="109"/>
                  <a:pt x="533" y="100"/>
                </a:cubicBezTo>
                <a:cubicBezTo>
                  <a:pt x="529" y="79"/>
                  <a:pt x="544" y="68"/>
                  <a:pt x="540" y="46"/>
                </a:cubicBezTo>
                <a:cubicBezTo>
                  <a:pt x="542" y="35"/>
                  <a:pt x="529" y="18"/>
                  <a:pt x="543" y="10"/>
                </a:cubicBezTo>
                <a:cubicBezTo>
                  <a:pt x="547" y="8"/>
                  <a:pt x="552" y="10"/>
                  <a:pt x="555" y="12"/>
                </a:cubicBezTo>
                <a:cubicBezTo>
                  <a:pt x="558" y="17"/>
                  <a:pt x="558" y="17"/>
                  <a:pt x="558" y="17"/>
                </a:cubicBezTo>
                <a:cubicBezTo>
                  <a:pt x="560" y="36"/>
                  <a:pt x="551" y="55"/>
                  <a:pt x="560" y="72"/>
                </a:cubicBezTo>
                <a:cubicBezTo>
                  <a:pt x="562" y="84"/>
                  <a:pt x="556" y="94"/>
                  <a:pt x="558" y="105"/>
                </a:cubicBezTo>
                <a:cubicBezTo>
                  <a:pt x="566" y="110"/>
                  <a:pt x="571" y="123"/>
                  <a:pt x="583" y="117"/>
                </a:cubicBezTo>
                <a:cubicBezTo>
                  <a:pt x="587" y="115"/>
                  <a:pt x="582" y="109"/>
                  <a:pt x="588" y="109"/>
                </a:cubicBezTo>
                <a:cubicBezTo>
                  <a:pt x="598" y="114"/>
                  <a:pt x="596" y="100"/>
                  <a:pt x="604" y="98"/>
                </a:cubicBezTo>
                <a:cubicBezTo>
                  <a:pt x="606" y="86"/>
                  <a:pt x="604" y="72"/>
                  <a:pt x="605" y="58"/>
                </a:cubicBezTo>
                <a:cubicBezTo>
                  <a:pt x="605" y="54"/>
                  <a:pt x="610" y="52"/>
                  <a:pt x="612" y="50"/>
                </a:cubicBezTo>
                <a:cubicBezTo>
                  <a:pt x="617" y="49"/>
                  <a:pt x="621" y="52"/>
                  <a:pt x="623" y="55"/>
                </a:cubicBezTo>
                <a:cubicBezTo>
                  <a:pt x="624" y="70"/>
                  <a:pt x="626" y="87"/>
                  <a:pt x="621" y="100"/>
                </a:cubicBezTo>
                <a:cubicBezTo>
                  <a:pt x="622" y="105"/>
                  <a:pt x="626" y="109"/>
                  <a:pt x="631" y="110"/>
                </a:cubicBezTo>
                <a:cubicBezTo>
                  <a:pt x="640" y="110"/>
                  <a:pt x="645" y="99"/>
                  <a:pt x="651" y="94"/>
                </a:cubicBezTo>
                <a:cubicBezTo>
                  <a:pt x="651" y="91"/>
                  <a:pt x="650" y="89"/>
                  <a:pt x="648" y="88"/>
                </a:cubicBezTo>
                <a:cubicBezTo>
                  <a:pt x="637" y="91"/>
                  <a:pt x="642" y="78"/>
                  <a:pt x="642" y="74"/>
                </a:cubicBezTo>
                <a:cubicBezTo>
                  <a:pt x="648" y="66"/>
                  <a:pt x="655" y="57"/>
                  <a:pt x="665" y="56"/>
                </a:cubicBezTo>
                <a:cubicBezTo>
                  <a:pt x="680" y="60"/>
                  <a:pt x="668" y="79"/>
                  <a:pt x="672" y="92"/>
                </a:cubicBezTo>
                <a:cubicBezTo>
                  <a:pt x="668" y="98"/>
                  <a:pt x="668" y="106"/>
                  <a:pt x="668" y="114"/>
                </a:cubicBezTo>
                <a:cubicBezTo>
                  <a:pt x="676" y="117"/>
                  <a:pt x="678" y="122"/>
                  <a:pt x="680" y="130"/>
                </a:cubicBezTo>
                <a:cubicBezTo>
                  <a:pt x="682" y="140"/>
                  <a:pt x="693" y="139"/>
                  <a:pt x="700" y="144"/>
                </a:cubicBezTo>
                <a:cubicBezTo>
                  <a:pt x="711" y="140"/>
                  <a:pt x="706" y="125"/>
                  <a:pt x="711" y="116"/>
                </a:cubicBezTo>
                <a:cubicBezTo>
                  <a:pt x="717" y="96"/>
                  <a:pt x="721" y="75"/>
                  <a:pt x="738" y="61"/>
                </a:cubicBezTo>
                <a:cubicBezTo>
                  <a:pt x="744" y="59"/>
                  <a:pt x="750" y="63"/>
                  <a:pt x="752" y="69"/>
                </a:cubicBezTo>
                <a:cubicBezTo>
                  <a:pt x="752" y="81"/>
                  <a:pt x="739" y="88"/>
                  <a:pt x="736" y="99"/>
                </a:cubicBezTo>
                <a:cubicBezTo>
                  <a:pt x="730" y="105"/>
                  <a:pt x="720" y="106"/>
                  <a:pt x="720" y="117"/>
                </a:cubicBezTo>
                <a:cubicBezTo>
                  <a:pt x="721" y="122"/>
                  <a:pt x="717" y="125"/>
                  <a:pt x="722" y="128"/>
                </a:cubicBezTo>
                <a:cubicBezTo>
                  <a:pt x="726" y="130"/>
                  <a:pt x="728" y="126"/>
                  <a:pt x="732" y="125"/>
                </a:cubicBezTo>
                <a:cubicBezTo>
                  <a:pt x="738" y="125"/>
                  <a:pt x="745" y="125"/>
                  <a:pt x="748" y="132"/>
                </a:cubicBezTo>
                <a:cubicBezTo>
                  <a:pt x="751" y="144"/>
                  <a:pt x="751" y="159"/>
                  <a:pt x="763" y="166"/>
                </a:cubicBezTo>
                <a:cubicBezTo>
                  <a:pt x="762" y="176"/>
                  <a:pt x="761" y="188"/>
                  <a:pt x="771" y="195"/>
                </a:cubicBezTo>
                <a:cubicBezTo>
                  <a:pt x="778" y="201"/>
                  <a:pt x="788" y="208"/>
                  <a:pt x="798" y="204"/>
                </a:cubicBezTo>
                <a:cubicBezTo>
                  <a:pt x="808" y="191"/>
                  <a:pt x="812" y="175"/>
                  <a:pt x="823" y="162"/>
                </a:cubicBezTo>
                <a:cubicBezTo>
                  <a:pt x="834" y="164"/>
                  <a:pt x="836" y="146"/>
                  <a:pt x="848" y="148"/>
                </a:cubicBezTo>
                <a:cubicBezTo>
                  <a:pt x="860" y="138"/>
                  <a:pt x="880" y="126"/>
                  <a:pt x="878" y="107"/>
                </a:cubicBezTo>
                <a:cubicBezTo>
                  <a:pt x="882" y="100"/>
                  <a:pt x="886" y="93"/>
                  <a:pt x="894" y="91"/>
                </a:cubicBezTo>
                <a:cubicBezTo>
                  <a:pt x="899" y="90"/>
                  <a:pt x="903" y="92"/>
                  <a:pt x="905" y="96"/>
                </a:cubicBezTo>
                <a:cubicBezTo>
                  <a:pt x="912" y="108"/>
                  <a:pt x="893" y="110"/>
                  <a:pt x="896" y="122"/>
                </a:cubicBezTo>
                <a:cubicBezTo>
                  <a:pt x="894" y="133"/>
                  <a:pt x="880" y="126"/>
                  <a:pt x="878" y="136"/>
                </a:cubicBezTo>
                <a:cubicBezTo>
                  <a:pt x="868" y="141"/>
                  <a:pt x="866" y="155"/>
                  <a:pt x="854" y="160"/>
                </a:cubicBezTo>
                <a:cubicBezTo>
                  <a:pt x="848" y="167"/>
                  <a:pt x="836" y="176"/>
                  <a:pt x="830" y="186"/>
                </a:cubicBezTo>
                <a:cubicBezTo>
                  <a:pt x="830" y="198"/>
                  <a:pt x="818" y="206"/>
                  <a:pt x="820" y="218"/>
                </a:cubicBezTo>
                <a:cubicBezTo>
                  <a:pt x="830" y="226"/>
                  <a:pt x="832" y="240"/>
                  <a:pt x="845" y="243"/>
                </a:cubicBezTo>
                <a:cubicBezTo>
                  <a:pt x="854" y="249"/>
                  <a:pt x="846" y="262"/>
                  <a:pt x="855" y="268"/>
                </a:cubicBezTo>
                <a:cubicBezTo>
                  <a:pt x="855" y="279"/>
                  <a:pt x="866" y="287"/>
                  <a:pt x="874" y="292"/>
                </a:cubicBezTo>
                <a:cubicBezTo>
                  <a:pt x="894" y="298"/>
                  <a:pt x="898" y="273"/>
                  <a:pt x="913" y="267"/>
                </a:cubicBezTo>
                <a:cubicBezTo>
                  <a:pt x="926" y="269"/>
                  <a:pt x="934" y="261"/>
                  <a:pt x="944" y="257"/>
                </a:cubicBezTo>
                <a:cubicBezTo>
                  <a:pt x="948" y="256"/>
                  <a:pt x="952" y="259"/>
                  <a:pt x="950" y="264"/>
                </a:cubicBezTo>
                <a:cubicBezTo>
                  <a:pt x="947" y="275"/>
                  <a:pt x="932" y="272"/>
                  <a:pt x="925" y="281"/>
                </a:cubicBezTo>
                <a:cubicBezTo>
                  <a:pt x="922" y="286"/>
                  <a:pt x="917" y="291"/>
                  <a:pt x="920" y="298"/>
                </a:cubicBezTo>
                <a:cubicBezTo>
                  <a:pt x="924" y="304"/>
                  <a:pt x="931" y="299"/>
                  <a:pt x="934" y="306"/>
                </a:cubicBezTo>
                <a:cubicBezTo>
                  <a:pt x="936" y="314"/>
                  <a:pt x="927" y="316"/>
                  <a:pt x="922" y="320"/>
                </a:cubicBezTo>
                <a:cubicBezTo>
                  <a:pt x="915" y="326"/>
                  <a:pt x="909" y="334"/>
                  <a:pt x="900" y="339"/>
                </a:cubicBezTo>
                <a:cubicBezTo>
                  <a:pt x="901" y="348"/>
                  <a:pt x="912" y="355"/>
                  <a:pt x="905" y="364"/>
                </a:cubicBezTo>
                <a:cubicBezTo>
                  <a:pt x="903" y="367"/>
                  <a:pt x="902" y="371"/>
                  <a:pt x="902" y="375"/>
                </a:cubicBezTo>
                <a:cubicBezTo>
                  <a:pt x="906" y="386"/>
                  <a:pt x="919" y="378"/>
                  <a:pt x="925" y="384"/>
                </a:cubicBezTo>
                <a:cubicBezTo>
                  <a:pt x="929" y="385"/>
                  <a:pt x="932" y="384"/>
                  <a:pt x="935" y="382"/>
                </a:cubicBezTo>
                <a:cubicBezTo>
                  <a:pt x="946" y="379"/>
                  <a:pt x="957" y="379"/>
                  <a:pt x="965" y="368"/>
                </a:cubicBezTo>
                <a:cubicBezTo>
                  <a:pt x="972" y="365"/>
                  <a:pt x="980" y="362"/>
                  <a:pt x="988" y="367"/>
                </a:cubicBezTo>
                <a:cubicBezTo>
                  <a:pt x="989" y="373"/>
                  <a:pt x="986" y="380"/>
                  <a:pt x="980" y="382"/>
                </a:cubicBezTo>
                <a:cubicBezTo>
                  <a:pt x="961" y="386"/>
                  <a:pt x="941" y="388"/>
                  <a:pt x="929" y="408"/>
                </a:cubicBezTo>
                <a:cubicBezTo>
                  <a:pt x="927" y="412"/>
                  <a:pt x="930" y="418"/>
                  <a:pt x="932" y="422"/>
                </a:cubicBezTo>
                <a:cubicBezTo>
                  <a:pt x="945" y="422"/>
                  <a:pt x="937" y="438"/>
                  <a:pt x="948" y="440"/>
                </a:cubicBezTo>
                <a:cubicBezTo>
                  <a:pt x="954" y="442"/>
                  <a:pt x="960" y="438"/>
                  <a:pt x="963" y="432"/>
                </a:cubicBezTo>
                <a:cubicBezTo>
                  <a:pt x="980" y="416"/>
                  <a:pt x="1010" y="430"/>
                  <a:pt x="1024" y="406"/>
                </a:cubicBezTo>
                <a:cubicBezTo>
                  <a:pt x="1030" y="407"/>
                  <a:pt x="1033" y="401"/>
                  <a:pt x="1038" y="401"/>
                </a:cubicBezTo>
                <a:cubicBezTo>
                  <a:pt x="1047" y="403"/>
                  <a:pt x="1061" y="395"/>
                  <a:pt x="1066" y="408"/>
                </a:cubicBezTo>
                <a:cubicBezTo>
                  <a:pt x="1068" y="414"/>
                  <a:pt x="1063" y="419"/>
                  <a:pt x="1058" y="421"/>
                </a:cubicBezTo>
                <a:cubicBezTo>
                  <a:pt x="1035" y="424"/>
                  <a:pt x="1018" y="442"/>
                  <a:pt x="994" y="443"/>
                </a:cubicBezTo>
                <a:cubicBezTo>
                  <a:pt x="986" y="440"/>
                  <a:pt x="980" y="452"/>
                  <a:pt x="972" y="453"/>
                </a:cubicBezTo>
                <a:cubicBezTo>
                  <a:pt x="963" y="474"/>
                  <a:pt x="927" y="472"/>
                  <a:pt x="934" y="502"/>
                </a:cubicBezTo>
                <a:cubicBezTo>
                  <a:pt x="927" y="514"/>
                  <a:pt x="942" y="522"/>
                  <a:pt x="943" y="534"/>
                </a:cubicBezTo>
                <a:cubicBezTo>
                  <a:pt x="950" y="537"/>
                  <a:pt x="957" y="543"/>
                  <a:pt x="964" y="548"/>
                </a:cubicBezTo>
                <a:cubicBezTo>
                  <a:pt x="962" y="553"/>
                  <a:pt x="962" y="560"/>
                  <a:pt x="968" y="562"/>
                </a:cubicBezTo>
                <a:cubicBezTo>
                  <a:pt x="991" y="558"/>
                  <a:pt x="1008" y="567"/>
                  <a:pt x="1026" y="574"/>
                </a:cubicBezTo>
                <a:cubicBezTo>
                  <a:pt x="1031" y="576"/>
                  <a:pt x="1033" y="584"/>
                  <a:pt x="1031" y="589"/>
                </a:cubicBezTo>
                <a:cubicBezTo>
                  <a:pt x="1027" y="597"/>
                  <a:pt x="1017" y="596"/>
                  <a:pt x="1010" y="595"/>
                </a:cubicBezTo>
                <a:cubicBezTo>
                  <a:pt x="1003" y="592"/>
                  <a:pt x="996" y="584"/>
                  <a:pt x="989" y="590"/>
                </a:cubicBezTo>
                <a:cubicBezTo>
                  <a:pt x="985" y="589"/>
                  <a:pt x="981" y="585"/>
                  <a:pt x="978" y="582"/>
                </a:cubicBezTo>
                <a:cubicBezTo>
                  <a:pt x="960" y="575"/>
                  <a:pt x="952" y="593"/>
                  <a:pt x="942" y="602"/>
                </a:cubicBezTo>
                <a:cubicBezTo>
                  <a:pt x="937" y="608"/>
                  <a:pt x="936" y="615"/>
                  <a:pt x="931" y="622"/>
                </a:cubicBezTo>
                <a:cubicBezTo>
                  <a:pt x="940" y="631"/>
                  <a:pt x="960" y="622"/>
                  <a:pt x="962" y="639"/>
                </a:cubicBezTo>
                <a:cubicBezTo>
                  <a:pt x="962" y="644"/>
                  <a:pt x="960" y="650"/>
                  <a:pt x="954" y="650"/>
                </a:cubicBezTo>
                <a:cubicBezTo>
                  <a:pt x="946" y="652"/>
                  <a:pt x="937" y="639"/>
                  <a:pt x="931" y="650"/>
                </a:cubicBezTo>
                <a:cubicBezTo>
                  <a:pt x="931" y="654"/>
                  <a:pt x="934" y="657"/>
                  <a:pt x="937" y="658"/>
                </a:cubicBezTo>
                <a:cubicBezTo>
                  <a:pt x="947" y="660"/>
                  <a:pt x="956" y="666"/>
                  <a:pt x="966" y="668"/>
                </a:cubicBezTo>
                <a:cubicBezTo>
                  <a:pt x="968" y="671"/>
                  <a:pt x="973" y="675"/>
                  <a:pt x="970" y="680"/>
                </a:cubicBezTo>
                <a:cubicBezTo>
                  <a:pt x="967" y="686"/>
                  <a:pt x="961" y="688"/>
                  <a:pt x="956" y="686"/>
                </a:cubicBezTo>
                <a:cubicBezTo>
                  <a:pt x="945" y="681"/>
                  <a:pt x="934" y="676"/>
                  <a:pt x="922" y="674"/>
                </a:cubicBezTo>
                <a:cubicBezTo>
                  <a:pt x="918" y="676"/>
                  <a:pt x="916" y="680"/>
                  <a:pt x="919" y="683"/>
                </a:cubicBezTo>
                <a:cubicBezTo>
                  <a:pt x="934" y="704"/>
                  <a:pt x="963" y="697"/>
                  <a:pt x="983" y="711"/>
                </a:cubicBezTo>
                <a:cubicBezTo>
                  <a:pt x="1005" y="717"/>
                  <a:pt x="1030" y="716"/>
                  <a:pt x="1049" y="730"/>
                </a:cubicBezTo>
                <a:cubicBezTo>
                  <a:pt x="1050" y="732"/>
                  <a:pt x="1051" y="733"/>
                  <a:pt x="1052" y="735"/>
                </a:cubicBezTo>
                <a:cubicBezTo>
                  <a:pt x="1043" y="739"/>
                  <a:pt x="1033" y="735"/>
                  <a:pt x="1024" y="732"/>
                </a:cubicBezTo>
                <a:cubicBezTo>
                  <a:pt x="1002" y="727"/>
                  <a:pt x="982" y="716"/>
                  <a:pt x="959" y="712"/>
                </a:cubicBezTo>
                <a:cubicBezTo>
                  <a:pt x="941" y="715"/>
                  <a:pt x="928" y="705"/>
                  <a:pt x="912" y="703"/>
                </a:cubicBezTo>
                <a:cubicBezTo>
                  <a:pt x="910" y="717"/>
                  <a:pt x="888" y="715"/>
                  <a:pt x="893" y="732"/>
                </a:cubicBezTo>
                <a:cubicBezTo>
                  <a:pt x="892" y="740"/>
                  <a:pt x="903" y="745"/>
                  <a:pt x="896" y="753"/>
                </a:cubicBezTo>
                <a:cubicBezTo>
                  <a:pt x="888" y="762"/>
                  <a:pt x="873" y="770"/>
                  <a:pt x="874" y="785"/>
                </a:cubicBezTo>
                <a:cubicBezTo>
                  <a:pt x="874" y="794"/>
                  <a:pt x="886" y="799"/>
                  <a:pt x="887" y="809"/>
                </a:cubicBezTo>
                <a:cubicBezTo>
                  <a:pt x="896" y="819"/>
                  <a:pt x="909" y="824"/>
                  <a:pt x="915" y="836"/>
                </a:cubicBezTo>
                <a:cubicBezTo>
                  <a:pt x="916" y="838"/>
                  <a:pt x="914" y="838"/>
                  <a:pt x="912" y="840"/>
                </a:cubicBezTo>
                <a:cubicBezTo>
                  <a:pt x="892" y="843"/>
                  <a:pt x="895" y="814"/>
                  <a:pt x="876" y="813"/>
                </a:cubicBezTo>
                <a:cubicBezTo>
                  <a:pt x="870" y="808"/>
                  <a:pt x="865" y="800"/>
                  <a:pt x="856" y="805"/>
                </a:cubicBezTo>
                <a:cubicBezTo>
                  <a:pt x="852" y="810"/>
                  <a:pt x="853" y="818"/>
                  <a:pt x="854" y="823"/>
                </a:cubicBezTo>
                <a:cubicBezTo>
                  <a:pt x="860" y="831"/>
                  <a:pt x="871" y="827"/>
                  <a:pt x="877" y="834"/>
                </a:cubicBezTo>
                <a:cubicBezTo>
                  <a:pt x="881" y="837"/>
                  <a:pt x="883" y="844"/>
                  <a:pt x="879" y="848"/>
                </a:cubicBezTo>
                <a:cubicBezTo>
                  <a:pt x="871" y="859"/>
                  <a:pt x="860" y="854"/>
                  <a:pt x="850" y="851"/>
                </a:cubicBezTo>
                <a:cubicBezTo>
                  <a:pt x="837" y="842"/>
                  <a:pt x="822" y="838"/>
                  <a:pt x="807" y="838"/>
                </a:cubicBezTo>
                <a:cubicBezTo>
                  <a:pt x="800" y="835"/>
                  <a:pt x="791" y="836"/>
                  <a:pt x="785" y="840"/>
                </a:cubicBezTo>
                <a:cubicBezTo>
                  <a:pt x="778" y="846"/>
                  <a:pt x="779" y="856"/>
                  <a:pt x="780" y="864"/>
                </a:cubicBezTo>
                <a:cubicBezTo>
                  <a:pt x="784" y="871"/>
                  <a:pt x="781" y="879"/>
                  <a:pt x="786" y="885"/>
                </a:cubicBezTo>
                <a:cubicBezTo>
                  <a:pt x="782" y="892"/>
                  <a:pt x="793" y="895"/>
                  <a:pt x="794" y="901"/>
                </a:cubicBezTo>
                <a:cubicBezTo>
                  <a:pt x="796" y="912"/>
                  <a:pt x="806" y="922"/>
                  <a:pt x="817" y="927"/>
                </a:cubicBezTo>
                <a:cubicBezTo>
                  <a:pt x="820" y="932"/>
                  <a:pt x="826" y="937"/>
                  <a:pt x="823" y="944"/>
                </a:cubicBezTo>
                <a:cubicBezTo>
                  <a:pt x="820" y="951"/>
                  <a:pt x="811" y="950"/>
                  <a:pt x="804" y="949"/>
                </a:cubicBezTo>
                <a:cubicBezTo>
                  <a:pt x="793" y="942"/>
                  <a:pt x="779" y="934"/>
                  <a:pt x="776" y="919"/>
                </a:cubicBezTo>
                <a:cubicBezTo>
                  <a:pt x="766" y="916"/>
                  <a:pt x="758" y="900"/>
                  <a:pt x="745" y="909"/>
                </a:cubicBezTo>
                <a:cubicBezTo>
                  <a:pt x="741" y="910"/>
                  <a:pt x="739" y="915"/>
                  <a:pt x="734" y="914"/>
                </a:cubicBezTo>
                <a:cubicBezTo>
                  <a:pt x="730" y="912"/>
                  <a:pt x="726" y="904"/>
                  <a:pt x="720" y="909"/>
                </a:cubicBezTo>
                <a:cubicBezTo>
                  <a:pt x="702" y="910"/>
                  <a:pt x="708" y="930"/>
                  <a:pt x="700" y="940"/>
                </a:cubicBezTo>
                <a:cubicBezTo>
                  <a:pt x="706" y="954"/>
                  <a:pt x="715" y="969"/>
                  <a:pt x="711" y="986"/>
                </a:cubicBezTo>
                <a:cubicBezTo>
                  <a:pt x="709" y="993"/>
                  <a:pt x="702" y="993"/>
                  <a:pt x="697" y="991"/>
                </a:cubicBezTo>
                <a:cubicBezTo>
                  <a:pt x="688" y="983"/>
                  <a:pt x="694" y="967"/>
                  <a:pt x="684" y="958"/>
                </a:cubicBezTo>
                <a:cubicBezTo>
                  <a:pt x="683" y="949"/>
                  <a:pt x="674" y="944"/>
                  <a:pt x="669" y="936"/>
                </a:cubicBezTo>
                <a:cubicBezTo>
                  <a:pt x="652" y="936"/>
                  <a:pt x="638" y="944"/>
                  <a:pt x="624" y="953"/>
                </a:cubicBezTo>
                <a:cubicBezTo>
                  <a:pt x="607" y="952"/>
                  <a:pt x="595" y="991"/>
                  <a:pt x="579" y="967"/>
                </a:cubicBezTo>
                <a:cubicBezTo>
                  <a:pt x="578" y="963"/>
                  <a:pt x="578" y="957"/>
                  <a:pt x="572" y="957"/>
                </a:cubicBezTo>
                <a:cubicBezTo>
                  <a:pt x="559" y="952"/>
                  <a:pt x="558" y="969"/>
                  <a:pt x="547" y="969"/>
                </a:cubicBezTo>
                <a:cubicBezTo>
                  <a:pt x="532" y="985"/>
                  <a:pt x="548" y="1011"/>
                  <a:pt x="534" y="1026"/>
                </a:cubicBezTo>
                <a:cubicBezTo>
                  <a:pt x="528" y="1029"/>
                  <a:pt x="523" y="1025"/>
                  <a:pt x="520" y="1020"/>
                </a:cubicBezTo>
                <a:cubicBezTo>
                  <a:pt x="514" y="1009"/>
                  <a:pt x="528" y="1004"/>
                  <a:pt x="526" y="993"/>
                </a:cubicBezTo>
                <a:cubicBezTo>
                  <a:pt x="526" y="968"/>
                  <a:pt x="526" y="968"/>
                  <a:pt x="526" y="968"/>
                </a:cubicBezTo>
                <a:cubicBezTo>
                  <a:pt x="514" y="959"/>
                  <a:pt x="504" y="978"/>
                  <a:pt x="490" y="970"/>
                </a:cubicBezTo>
                <a:cubicBezTo>
                  <a:pt x="479" y="967"/>
                  <a:pt x="467" y="958"/>
                  <a:pt x="455" y="967"/>
                </a:cubicBezTo>
                <a:cubicBezTo>
                  <a:pt x="449" y="971"/>
                  <a:pt x="441" y="969"/>
                  <a:pt x="436" y="965"/>
                </a:cubicBezTo>
                <a:cubicBezTo>
                  <a:pt x="428" y="962"/>
                  <a:pt x="421" y="956"/>
                  <a:pt x="412" y="960"/>
                </a:cubicBezTo>
                <a:cubicBezTo>
                  <a:pt x="397" y="964"/>
                  <a:pt x="404" y="986"/>
                  <a:pt x="388" y="986"/>
                </a:cubicBezTo>
                <a:cubicBezTo>
                  <a:pt x="382" y="981"/>
                  <a:pt x="382" y="973"/>
                  <a:pt x="384" y="966"/>
                </a:cubicBezTo>
                <a:cubicBezTo>
                  <a:pt x="388" y="960"/>
                  <a:pt x="396" y="954"/>
                  <a:pt x="392" y="945"/>
                </a:cubicBezTo>
                <a:cubicBezTo>
                  <a:pt x="382" y="940"/>
                  <a:pt x="373" y="931"/>
                  <a:pt x="361" y="934"/>
                </a:cubicBezTo>
                <a:cubicBezTo>
                  <a:pt x="348" y="943"/>
                  <a:pt x="340" y="919"/>
                  <a:pt x="327" y="933"/>
                </a:cubicBezTo>
                <a:cubicBezTo>
                  <a:pt x="322" y="945"/>
                  <a:pt x="311" y="956"/>
                  <a:pt x="310" y="970"/>
                </a:cubicBezTo>
                <a:cubicBezTo>
                  <a:pt x="302" y="978"/>
                  <a:pt x="302" y="988"/>
                  <a:pt x="296" y="996"/>
                </a:cubicBezTo>
                <a:cubicBezTo>
                  <a:pt x="292" y="998"/>
                  <a:pt x="288" y="1000"/>
                  <a:pt x="284" y="998"/>
                </a:cubicBezTo>
                <a:cubicBezTo>
                  <a:pt x="277" y="995"/>
                  <a:pt x="278" y="986"/>
                  <a:pt x="279" y="981"/>
                </a:cubicBezTo>
                <a:cubicBezTo>
                  <a:pt x="285" y="976"/>
                  <a:pt x="286" y="967"/>
                  <a:pt x="294" y="966"/>
                </a:cubicBezTo>
                <a:cubicBezTo>
                  <a:pt x="305" y="956"/>
                  <a:pt x="308" y="942"/>
                  <a:pt x="305" y="927"/>
                </a:cubicBezTo>
                <a:cubicBezTo>
                  <a:pt x="302" y="924"/>
                  <a:pt x="296" y="922"/>
                  <a:pt x="300" y="916"/>
                </a:cubicBezTo>
                <a:cubicBezTo>
                  <a:pt x="302" y="908"/>
                  <a:pt x="309" y="899"/>
                  <a:pt x="306" y="891"/>
                </a:cubicBezTo>
                <a:cubicBezTo>
                  <a:pt x="298" y="877"/>
                  <a:pt x="283" y="884"/>
                  <a:pt x="271" y="882"/>
                </a:cubicBezTo>
                <a:cubicBezTo>
                  <a:pt x="263" y="887"/>
                  <a:pt x="261" y="896"/>
                  <a:pt x="254" y="903"/>
                </a:cubicBezTo>
                <a:cubicBezTo>
                  <a:pt x="254" y="915"/>
                  <a:pt x="248" y="927"/>
                  <a:pt x="238" y="933"/>
                </a:cubicBezTo>
                <a:cubicBezTo>
                  <a:pt x="243" y="942"/>
                  <a:pt x="232" y="947"/>
                  <a:pt x="231" y="956"/>
                </a:cubicBezTo>
                <a:cubicBezTo>
                  <a:pt x="228" y="960"/>
                  <a:pt x="222" y="960"/>
                  <a:pt x="217" y="958"/>
                </a:cubicBezTo>
                <a:cubicBezTo>
                  <a:pt x="213" y="955"/>
                  <a:pt x="212" y="950"/>
                  <a:pt x="213" y="946"/>
                </a:cubicBezTo>
                <a:cubicBezTo>
                  <a:pt x="214" y="933"/>
                  <a:pt x="234" y="931"/>
                  <a:pt x="229" y="917"/>
                </a:cubicBezTo>
                <a:cubicBezTo>
                  <a:pt x="234" y="910"/>
                  <a:pt x="230" y="899"/>
                  <a:pt x="240" y="894"/>
                </a:cubicBezTo>
                <a:cubicBezTo>
                  <a:pt x="246" y="888"/>
                  <a:pt x="256" y="882"/>
                  <a:pt x="256" y="873"/>
                </a:cubicBezTo>
                <a:cubicBezTo>
                  <a:pt x="258" y="864"/>
                  <a:pt x="255" y="855"/>
                  <a:pt x="247" y="851"/>
                </a:cubicBezTo>
                <a:cubicBezTo>
                  <a:pt x="230" y="847"/>
                  <a:pt x="228" y="868"/>
                  <a:pt x="219" y="877"/>
                </a:cubicBezTo>
                <a:cubicBezTo>
                  <a:pt x="214" y="879"/>
                  <a:pt x="208" y="886"/>
                  <a:pt x="202" y="881"/>
                </a:cubicBezTo>
                <a:cubicBezTo>
                  <a:pt x="195" y="862"/>
                  <a:pt x="224" y="854"/>
                  <a:pt x="213" y="836"/>
                </a:cubicBezTo>
                <a:cubicBezTo>
                  <a:pt x="211" y="819"/>
                  <a:pt x="196" y="808"/>
                  <a:pt x="184" y="796"/>
                </a:cubicBezTo>
                <a:cubicBezTo>
                  <a:pt x="176" y="801"/>
                  <a:pt x="167" y="797"/>
                  <a:pt x="159" y="798"/>
                </a:cubicBezTo>
                <a:cubicBezTo>
                  <a:pt x="158" y="796"/>
                  <a:pt x="158" y="793"/>
                  <a:pt x="154" y="794"/>
                </a:cubicBezTo>
                <a:cubicBezTo>
                  <a:pt x="148" y="795"/>
                  <a:pt x="142" y="801"/>
                  <a:pt x="134" y="800"/>
                </a:cubicBezTo>
                <a:cubicBezTo>
                  <a:pt x="124" y="806"/>
                  <a:pt x="110" y="810"/>
                  <a:pt x="106" y="822"/>
                </a:cubicBezTo>
                <a:cubicBezTo>
                  <a:pt x="94" y="834"/>
                  <a:pt x="79" y="850"/>
                  <a:pt x="61" y="844"/>
                </a:cubicBezTo>
                <a:cubicBezTo>
                  <a:pt x="61" y="818"/>
                  <a:pt x="93" y="817"/>
                  <a:pt x="108" y="801"/>
                </a:cubicBezTo>
                <a:cubicBezTo>
                  <a:pt x="120" y="785"/>
                  <a:pt x="138" y="776"/>
                  <a:pt x="154" y="766"/>
                </a:cubicBezTo>
                <a:cubicBezTo>
                  <a:pt x="159" y="750"/>
                  <a:pt x="154" y="737"/>
                  <a:pt x="156" y="722"/>
                </a:cubicBezTo>
                <a:cubicBezTo>
                  <a:pt x="148" y="716"/>
                  <a:pt x="151" y="703"/>
                  <a:pt x="140" y="700"/>
                </a:cubicBezTo>
                <a:cubicBezTo>
                  <a:pt x="136" y="696"/>
                  <a:pt x="133" y="689"/>
                  <a:pt x="127" y="686"/>
                </a:cubicBezTo>
                <a:cubicBezTo>
                  <a:pt x="104" y="685"/>
                  <a:pt x="79" y="680"/>
                  <a:pt x="64" y="701"/>
                </a:cubicBezTo>
                <a:cubicBezTo>
                  <a:pt x="50" y="711"/>
                  <a:pt x="32" y="707"/>
                  <a:pt x="16" y="705"/>
                </a:cubicBezTo>
                <a:cubicBezTo>
                  <a:pt x="12" y="698"/>
                  <a:pt x="22" y="699"/>
                  <a:pt x="25" y="694"/>
                </a:cubicBezTo>
                <a:cubicBezTo>
                  <a:pt x="45" y="687"/>
                  <a:pt x="70" y="692"/>
                  <a:pt x="87" y="676"/>
                </a:cubicBezTo>
                <a:cubicBezTo>
                  <a:pt x="98" y="676"/>
                  <a:pt x="109" y="675"/>
                  <a:pt x="115" y="666"/>
                </a:cubicBezTo>
                <a:cubicBezTo>
                  <a:pt x="121" y="657"/>
                  <a:pt x="112" y="650"/>
                  <a:pt x="115" y="641"/>
                </a:cubicBezTo>
                <a:cubicBezTo>
                  <a:pt x="111" y="634"/>
                  <a:pt x="104" y="633"/>
                  <a:pt x="98" y="635"/>
                </a:cubicBezTo>
                <a:cubicBezTo>
                  <a:pt x="88" y="642"/>
                  <a:pt x="75" y="642"/>
                  <a:pt x="65" y="650"/>
                </a:cubicBezTo>
                <a:cubicBezTo>
                  <a:pt x="61" y="651"/>
                  <a:pt x="54" y="652"/>
                  <a:pt x="50" y="648"/>
                </a:cubicBezTo>
                <a:cubicBezTo>
                  <a:pt x="48" y="644"/>
                  <a:pt x="46" y="639"/>
                  <a:pt x="48" y="635"/>
                </a:cubicBezTo>
                <a:cubicBezTo>
                  <a:pt x="58" y="622"/>
                  <a:pt x="76" y="636"/>
                  <a:pt x="86" y="624"/>
                </a:cubicBezTo>
                <a:cubicBezTo>
                  <a:pt x="97" y="626"/>
                  <a:pt x="103" y="619"/>
                  <a:pt x="110" y="615"/>
                </a:cubicBezTo>
                <a:cubicBezTo>
                  <a:pt x="111" y="610"/>
                  <a:pt x="110" y="606"/>
                  <a:pt x="108" y="602"/>
                </a:cubicBezTo>
                <a:cubicBezTo>
                  <a:pt x="100" y="597"/>
                  <a:pt x="94" y="605"/>
                  <a:pt x="86" y="605"/>
                </a:cubicBezTo>
                <a:cubicBezTo>
                  <a:pt x="78" y="606"/>
                  <a:pt x="64" y="610"/>
                  <a:pt x="60" y="602"/>
                </a:cubicBezTo>
                <a:cubicBezTo>
                  <a:pt x="58" y="586"/>
                  <a:pt x="79" y="589"/>
                  <a:pt x="89" y="583"/>
                </a:cubicBezTo>
                <a:cubicBezTo>
                  <a:pt x="96" y="583"/>
                  <a:pt x="100" y="577"/>
                  <a:pt x="104" y="572"/>
                </a:cubicBezTo>
                <a:cubicBezTo>
                  <a:pt x="102" y="564"/>
                  <a:pt x="102" y="556"/>
                  <a:pt x="97" y="550"/>
                </a:cubicBezTo>
                <a:cubicBezTo>
                  <a:pt x="83" y="545"/>
                  <a:pt x="67" y="556"/>
                  <a:pt x="60" y="540"/>
                </a:cubicBezTo>
                <a:cubicBezTo>
                  <a:pt x="65" y="531"/>
                  <a:pt x="88" y="528"/>
                  <a:pt x="82" y="512"/>
                </a:cubicBezTo>
                <a:cubicBezTo>
                  <a:pt x="77" y="502"/>
                  <a:pt x="56" y="501"/>
                  <a:pt x="67" y="487"/>
                </a:cubicBezTo>
                <a:cubicBezTo>
                  <a:pt x="75" y="477"/>
                  <a:pt x="91" y="494"/>
                  <a:pt x="99" y="480"/>
                </a:cubicBezTo>
                <a:cubicBezTo>
                  <a:pt x="106" y="481"/>
                  <a:pt x="112" y="474"/>
                  <a:pt x="116" y="468"/>
                </a:cubicBezTo>
                <a:cubicBezTo>
                  <a:pt x="118" y="460"/>
                  <a:pt x="120" y="452"/>
                  <a:pt x="118" y="444"/>
                </a:cubicBezTo>
                <a:cubicBezTo>
                  <a:pt x="111" y="431"/>
                  <a:pt x="92" y="445"/>
                  <a:pt x="88" y="430"/>
                </a:cubicBezTo>
                <a:cubicBezTo>
                  <a:pt x="78" y="423"/>
                  <a:pt x="88" y="412"/>
                  <a:pt x="80" y="404"/>
                </a:cubicBezTo>
                <a:cubicBezTo>
                  <a:pt x="71" y="395"/>
                  <a:pt x="57" y="397"/>
                  <a:pt x="46" y="391"/>
                </a:cubicBezTo>
                <a:cubicBezTo>
                  <a:pt x="29" y="390"/>
                  <a:pt x="17" y="395"/>
                  <a:pt x="4" y="384"/>
                </a:cubicBezTo>
                <a:cubicBezTo>
                  <a:pt x="1" y="381"/>
                  <a:pt x="0" y="376"/>
                  <a:pt x="0" y="372"/>
                </a:cubicBezTo>
                <a:cubicBezTo>
                  <a:pt x="9" y="362"/>
                  <a:pt x="18" y="370"/>
                  <a:pt x="28" y="373"/>
                </a:cubicBezTo>
                <a:cubicBezTo>
                  <a:pt x="38" y="392"/>
                  <a:pt x="61" y="377"/>
                  <a:pt x="76" y="388"/>
                </a:cubicBezTo>
                <a:cubicBezTo>
                  <a:pt x="87" y="398"/>
                  <a:pt x="102" y="400"/>
                  <a:pt x="116" y="402"/>
                </a:cubicBezTo>
                <a:cubicBezTo>
                  <a:pt x="121" y="394"/>
                  <a:pt x="110" y="388"/>
                  <a:pt x="109" y="381"/>
                </a:cubicBezTo>
                <a:cubicBezTo>
                  <a:pt x="106" y="376"/>
                  <a:pt x="100" y="371"/>
                  <a:pt x="103" y="365"/>
                </a:cubicBezTo>
                <a:cubicBezTo>
                  <a:pt x="105" y="361"/>
                  <a:pt x="110" y="358"/>
                  <a:pt x="115" y="360"/>
                </a:cubicBezTo>
                <a:cubicBezTo>
                  <a:pt x="120" y="365"/>
                  <a:pt x="125" y="369"/>
                  <a:pt x="132" y="367"/>
                </a:cubicBezTo>
                <a:cubicBezTo>
                  <a:pt x="138" y="359"/>
                  <a:pt x="142" y="351"/>
                  <a:pt x="147" y="342"/>
                </a:cubicBezTo>
                <a:cubicBezTo>
                  <a:pt x="134" y="325"/>
                  <a:pt x="114" y="320"/>
                  <a:pt x="96" y="312"/>
                </a:cubicBezTo>
                <a:cubicBezTo>
                  <a:pt x="77" y="315"/>
                  <a:pt x="68" y="294"/>
                  <a:pt x="52" y="293"/>
                </a:cubicBezTo>
                <a:cubicBezTo>
                  <a:pt x="47" y="290"/>
                  <a:pt x="45" y="285"/>
                  <a:pt x="45" y="279"/>
                </a:cubicBezTo>
                <a:cubicBezTo>
                  <a:pt x="60" y="267"/>
                  <a:pt x="71" y="287"/>
                  <a:pt x="84" y="290"/>
                </a:cubicBezTo>
                <a:cubicBezTo>
                  <a:pt x="92" y="295"/>
                  <a:pt x="101" y="297"/>
                  <a:pt x="108" y="304"/>
                </a:cubicBezTo>
                <a:cubicBezTo>
                  <a:pt x="113" y="303"/>
                  <a:pt x="113" y="310"/>
                  <a:pt x="118" y="312"/>
                </a:cubicBezTo>
                <a:cubicBezTo>
                  <a:pt x="129" y="319"/>
                  <a:pt x="142" y="322"/>
                  <a:pt x="152" y="332"/>
                </a:cubicBezTo>
                <a:cubicBezTo>
                  <a:pt x="157" y="332"/>
                  <a:pt x="165" y="333"/>
                  <a:pt x="167" y="326"/>
                </a:cubicBezTo>
                <a:cubicBezTo>
                  <a:pt x="167" y="320"/>
                  <a:pt x="167" y="313"/>
                  <a:pt x="171" y="309"/>
                </a:cubicBezTo>
                <a:cubicBezTo>
                  <a:pt x="176" y="302"/>
                  <a:pt x="188" y="303"/>
                  <a:pt x="192" y="293"/>
                </a:cubicBezTo>
                <a:cubicBezTo>
                  <a:pt x="193" y="286"/>
                  <a:pt x="199" y="278"/>
                  <a:pt x="194" y="270"/>
                </a:cubicBezTo>
                <a:cubicBezTo>
                  <a:pt x="181" y="253"/>
                  <a:pt x="160" y="255"/>
                  <a:pt x="147" y="237"/>
                </a:cubicBezTo>
                <a:cubicBezTo>
                  <a:pt x="138" y="237"/>
                  <a:pt x="134" y="226"/>
                  <a:pt x="126" y="226"/>
                </a:cubicBezTo>
                <a:cubicBezTo>
                  <a:pt x="110" y="209"/>
                  <a:pt x="91" y="200"/>
                  <a:pt x="74" y="188"/>
                </a:cubicBezTo>
                <a:cubicBezTo>
                  <a:pt x="68" y="183"/>
                  <a:pt x="68" y="176"/>
                  <a:pt x="70" y="170"/>
                </a:cubicBezTo>
                <a:cubicBezTo>
                  <a:pt x="76" y="166"/>
                  <a:pt x="82" y="159"/>
                  <a:pt x="89" y="165"/>
                </a:cubicBezTo>
                <a:cubicBezTo>
                  <a:pt x="91" y="168"/>
                  <a:pt x="93" y="172"/>
                  <a:pt x="91" y="175"/>
                </a:cubicBezTo>
                <a:cubicBezTo>
                  <a:pt x="104" y="192"/>
                  <a:pt x="122" y="196"/>
                  <a:pt x="135" y="212"/>
                </a:cubicBezTo>
                <a:cubicBezTo>
                  <a:pt x="144" y="219"/>
                  <a:pt x="160" y="216"/>
                  <a:pt x="164" y="230"/>
                </a:cubicBezTo>
                <a:cubicBezTo>
                  <a:pt x="175" y="236"/>
                  <a:pt x="194" y="231"/>
                  <a:pt x="198" y="249"/>
                </a:cubicBezTo>
                <a:cubicBezTo>
                  <a:pt x="199" y="250"/>
                  <a:pt x="200" y="253"/>
                  <a:pt x="202" y="252"/>
                </a:cubicBezTo>
                <a:cubicBezTo>
                  <a:pt x="204" y="248"/>
                  <a:pt x="203" y="242"/>
                  <a:pt x="207" y="238"/>
                </a:cubicBezTo>
                <a:cubicBezTo>
                  <a:pt x="212" y="237"/>
                  <a:pt x="218" y="238"/>
                  <a:pt x="222" y="242"/>
                </a:cubicBezTo>
                <a:cubicBezTo>
                  <a:pt x="223" y="243"/>
                  <a:pt x="225" y="245"/>
                  <a:pt x="228" y="244"/>
                </a:cubicBezTo>
                <a:cubicBezTo>
                  <a:pt x="237" y="235"/>
                  <a:pt x="232" y="222"/>
                  <a:pt x="232" y="210"/>
                </a:cubicBezTo>
                <a:cubicBezTo>
                  <a:pt x="229" y="193"/>
                  <a:pt x="212" y="183"/>
                  <a:pt x="200" y="172"/>
                </a:cubicBezTo>
                <a:cubicBezTo>
                  <a:pt x="194" y="158"/>
                  <a:pt x="178" y="149"/>
                  <a:pt x="171" y="136"/>
                </a:cubicBezTo>
                <a:cubicBezTo>
                  <a:pt x="170" y="131"/>
                  <a:pt x="174" y="128"/>
                  <a:pt x="178" y="126"/>
                </a:cubicBezTo>
                <a:cubicBezTo>
                  <a:pt x="188" y="134"/>
                  <a:pt x="201" y="140"/>
                  <a:pt x="206" y="152"/>
                </a:cubicBezTo>
                <a:cubicBezTo>
                  <a:pt x="209" y="159"/>
                  <a:pt x="217" y="158"/>
                  <a:pt x="221" y="164"/>
                </a:cubicBezTo>
                <a:cubicBezTo>
                  <a:pt x="234" y="182"/>
                  <a:pt x="240" y="212"/>
                  <a:pt x="268" y="216"/>
                </a:cubicBezTo>
                <a:cubicBezTo>
                  <a:pt x="272" y="216"/>
                  <a:pt x="277" y="213"/>
                  <a:pt x="277" y="209"/>
                </a:cubicBezTo>
                <a:cubicBezTo>
                  <a:pt x="266" y="188"/>
                  <a:pt x="239" y="184"/>
                  <a:pt x="231" y="163"/>
                </a:cubicBezTo>
                <a:cubicBezTo>
                  <a:pt x="217" y="156"/>
                  <a:pt x="222" y="134"/>
                  <a:pt x="204" y="136"/>
                </a:cubicBezTo>
                <a:cubicBezTo>
                  <a:pt x="197" y="130"/>
                  <a:pt x="196" y="121"/>
                  <a:pt x="193" y="114"/>
                </a:cubicBezTo>
                <a:cubicBezTo>
                  <a:pt x="187" y="106"/>
                  <a:pt x="177" y="100"/>
                  <a:pt x="182" y="89"/>
                </a:cubicBezTo>
                <a:cubicBezTo>
                  <a:pt x="184" y="86"/>
                  <a:pt x="190" y="82"/>
                  <a:pt x="194" y="85"/>
                </a:cubicBezTo>
                <a:cubicBezTo>
                  <a:pt x="199" y="92"/>
                  <a:pt x="203" y="99"/>
                  <a:pt x="209" y="105"/>
                </a:cubicBezTo>
                <a:cubicBezTo>
                  <a:pt x="208" y="124"/>
                  <a:pt x="226" y="134"/>
                  <a:pt x="234" y="148"/>
                </a:cubicBezTo>
                <a:cubicBezTo>
                  <a:pt x="240" y="151"/>
                  <a:pt x="237" y="157"/>
                  <a:pt x="240" y="161"/>
                </a:cubicBezTo>
                <a:cubicBezTo>
                  <a:pt x="247" y="183"/>
                  <a:pt x="269" y="174"/>
                  <a:pt x="287" y="176"/>
                </a:cubicBezTo>
                <a:cubicBezTo>
                  <a:pt x="300" y="170"/>
                  <a:pt x="309" y="155"/>
                  <a:pt x="324" y="155"/>
                </a:cubicBezTo>
                <a:cubicBezTo>
                  <a:pt x="330" y="155"/>
                  <a:pt x="334" y="152"/>
                  <a:pt x="336" y="147"/>
                </a:cubicBezTo>
                <a:cubicBezTo>
                  <a:pt x="341" y="140"/>
                  <a:pt x="331" y="136"/>
                  <a:pt x="329" y="130"/>
                </a:cubicBezTo>
                <a:cubicBezTo>
                  <a:pt x="324" y="112"/>
                  <a:pt x="315" y="94"/>
                  <a:pt x="300" y="81"/>
                </a:cubicBezTo>
                <a:cubicBezTo>
                  <a:pt x="296" y="73"/>
                  <a:pt x="290" y="64"/>
                  <a:pt x="291" y="55"/>
                </a:cubicBezTo>
                <a:cubicBezTo>
                  <a:pt x="294" y="52"/>
                  <a:pt x="301" y="50"/>
                  <a:pt x="305" y="53"/>
                </a:cubicBezTo>
                <a:cubicBezTo>
                  <a:pt x="315" y="62"/>
                  <a:pt x="311" y="76"/>
                  <a:pt x="322" y="84"/>
                </a:cubicBezTo>
                <a:cubicBezTo>
                  <a:pt x="321" y="94"/>
                  <a:pt x="325" y="104"/>
                  <a:pt x="332" y="111"/>
                </a:cubicBezTo>
                <a:cubicBezTo>
                  <a:pt x="338" y="121"/>
                  <a:pt x="339" y="135"/>
                  <a:pt x="351" y="140"/>
                </a:cubicBezTo>
                <a:cubicBezTo>
                  <a:pt x="359" y="142"/>
                  <a:pt x="364" y="135"/>
                  <a:pt x="368" y="130"/>
                </a:cubicBezTo>
                <a:cubicBezTo>
                  <a:pt x="372" y="125"/>
                  <a:pt x="372" y="117"/>
                  <a:pt x="370" y="111"/>
                </a:cubicBezTo>
                <a:cubicBezTo>
                  <a:pt x="366" y="105"/>
                  <a:pt x="361" y="98"/>
                  <a:pt x="365" y="91"/>
                </a:cubicBezTo>
                <a:cubicBezTo>
                  <a:pt x="367" y="88"/>
                  <a:pt x="370" y="89"/>
                  <a:pt x="373" y="89"/>
                </a:cubicBezTo>
                <a:cubicBezTo>
                  <a:pt x="380" y="94"/>
                  <a:pt x="376" y="104"/>
                  <a:pt x="381" y="111"/>
                </a:cubicBezTo>
                <a:cubicBezTo>
                  <a:pt x="382" y="118"/>
                  <a:pt x="383" y="126"/>
                  <a:pt x="388" y="132"/>
                </a:cubicBezTo>
                <a:cubicBezTo>
                  <a:pt x="395" y="134"/>
                  <a:pt x="403" y="132"/>
                  <a:pt x="410" y="130"/>
                </a:cubicBezTo>
                <a:cubicBezTo>
                  <a:pt x="414" y="120"/>
                  <a:pt x="427" y="122"/>
                  <a:pt x="428" y="111"/>
                </a:cubicBezTo>
                <a:cubicBezTo>
                  <a:pt x="426" y="96"/>
                  <a:pt x="423" y="82"/>
                  <a:pt x="416" y="68"/>
                </a:cubicBezTo>
                <a:cubicBezTo>
                  <a:pt x="416" y="64"/>
                  <a:pt x="417" y="62"/>
                  <a:pt x="420" y="59"/>
                </a:cubicBezTo>
                <a:cubicBezTo>
                  <a:pt x="423" y="58"/>
                  <a:pt x="426" y="62"/>
                  <a:pt x="428" y="64"/>
                </a:cubicBezTo>
                <a:cubicBezTo>
                  <a:pt x="430" y="68"/>
                  <a:pt x="428" y="72"/>
                  <a:pt x="433" y="74"/>
                </a:cubicBezTo>
                <a:cubicBezTo>
                  <a:pt x="440" y="75"/>
                  <a:pt x="445" y="68"/>
                  <a:pt x="449" y="63"/>
                </a:cubicBezTo>
                <a:cubicBezTo>
                  <a:pt x="447" y="48"/>
                  <a:pt x="443" y="34"/>
                  <a:pt x="438" y="20"/>
                </a:cubicBezTo>
                <a:cubicBezTo>
                  <a:pt x="440" y="12"/>
                  <a:pt x="440" y="3"/>
                  <a:pt x="448" y="0"/>
                </a:cubicBezTo>
                <a:cubicBezTo>
                  <a:pt x="452" y="0"/>
                  <a:pt x="456" y="3"/>
                  <a:pt x="458" y="6"/>
                </a:cubicBezTo>
                <a:close/>
              </a:path>
            </a:pathLst>
          </a:custGeom>
          <a:solidFill>
            <a:srgbClr val="F86464"/>
          </a:solidFill>
          <a:ln>
            <a:noFill/>
          </a:ln>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62" name="文本框 61"/>
          <p:cNvSpPr txBox="1"/>
          <p:nvPr/>
        </p:nvSpPr>
        <p:spPr>
          <a:xfrm>
            <a:off x="10794360" y="3981124"/>
            <a:ext cx="487680" cy="457200"/>
          </a:xfrm>
          <a:prstGeom prst="rect">
            <a:avLst/>
          </a:prstGeom>
          <a:solidFill>
            <a:schemeClr val="accent4">
              <a:lumMod val="75000"/>
            </a:schemeClr>
          </a:solidFill>
        </p:spPr>
        <p:txBody>
          <a:bodyPr rtlCol="0" wrap="none">
            <a:spAutoFit/>
          </a:bodyPr>
          <a:lstStyle/>
          <a:p>
            <a:r>
              <a:rPr altLang="en-US" b="1" lang="zh-CN" sz="2400">
                <a:solidFill>
                  <a:schemeClr val="bg1">
                    <a:lumMod val="95000"/>
                  </a:schemeClr>
                </a:solidFill>
                <a:latin charset="-122" panose="02000000000000000000" pitchFamily="2" typeface="方正清刻本悦宋简体"/>
                <a:ea charset="-122" panose="02000000000000000000" pitchFamily="2" typeface="方正清刻本悦宋简体"/>
                <a:cs charset="0" panose="020b0604020202020204" pitchFamily="34" typeface="Arial"/>
              </a:rPr>
              <a:t>三</a:t>
            </a:r>
          </a:p>
        </p:txBody>
      </p:sp>
      <p:sp>
        <p:nvSpPr>
          <p:cNvPr id="63" name="Freeform 1671"/>
          <p:cNvSpPr/>
          <p:nvPr/>
        </p:nvSpPr>
        <p:spPr bwMode="auto">
          <a:xfrm>
            <a:off x="7867260" y="5633959"/>
            <a:ext cx="624403" cy="601302"/>
          </a:xfrm>
          <a:custGeom>
            <a:gdLst>
              <a:gd fmla="*/ 493 w 1068" name="T0"/>
              <a:gd fmla="*/ 92 h 1029" name="T1"/>
              <a:gd fmla="*/ 555 w 1068" name="T2"/>
              <a:gd fmla="*/ 12 h 1029" name="T3"/>
              <a:gd fmla="*/ 588 w 1068" name="T4"/>
              <a:gd fmla="*/ 109 h 1029" name="T5"/>
              <a:gd fmla="*/ 621 w 1068" name="T6"/>
              <a:gd fmla="*/ 100 h 1029" name="T7"/>
              <a:gd fmla="*/ 665 w 1068" name="T8"/>
              <a:gd fmla="*/ 56 h 1029" name="T9"/>
              <a:gd fmla="*/ 711 w 1068" name="T10"/>
              <a:gd fmla="*/ 116 h 1029" name="T11"/>
              <a:gd fmla="*/ 722 w 1068" name="T12"/>
              <a:gd fmla="*/ 128 h 1029" name="T13"/>
              <a:gd fmla="*/ 798 w 1068" name="T14"/>
              <a:gd fmla="*/ 204 h 1029" name="T15"/>
              <a:gd fmla="*/ 905 w 1068" name="T16"/>
              <a:gd fmla="*/ 96 h 1029" name="T17"/>
              <a:gd fmla="*/ 820 w 1068" name="T18"/>
              <a:gd fmla="*/ 218 h 1029" name="T19"/>
              <a:gd fmla="*/ 944 w 1068" name="T20"/>
              <a:gd fmla="*/ 257 h 1029" name="T21"/>
              <a:gd fmla="*/ 922 w 1068" name="T22"/>
              <a:gd fmla="*/ 320 h 1029" name="T23"/>
              <a:gd fmla="*/ 935 w 1068" name="T24"/>
              <a:gd fmla="*/ 382 h 1029" name="T25"/>
              <a:gd fmla="*/ 932 w 1068" name="T26"/>
              <a:gd fmla="*/ 422 h 1029" name="T27"/>
              <a:gd fmla="*/ 1066 w 1068" name="T28"/>
              <a:gd fmla="*/ 408 h 1029" name="T29"/>
              <a:gd fmla="*/ 943 w 1068" name="T30"/>
              <a:gd fmla="*/ 534 h 1029" name="T31"/>
              <a:gd fmla="*/ 1010 w 1068" name="T32"/>
              <a:gd fmla="*/ 595 h 1029" name="T33"/>
              <a:gd fmla="*/ 962 w 1068" name="T34"/>
              <a:gd fmla="*/ 639 h 1029" name="T35"/>
              <a:gd fmla="*/ 970 w 1068" name="T36"/>
              <a:gd fmla="*/ 680 h 1029" name="T37"/>
              <a:gd fmla="*/ 1049 w 1068" name="T38"/>
              <a:gd fmla="*/ 730 h 1029" name="T39"/>
              <a:gd fmla="*/ 893 w 1068" name="T40"/>
              <a:gd fmla="*/ 732 h 1029" name="T41"/>
              <a:gd fmla="*/ 912 w 1068" name="T42"/>
              <a:gd fmla="*/ 840 h 1029" name="T43"/>
              <a:gd fmla="*/ 879 w 1068" name="T44"/>
              <a:gd fmla="*/ 848 h 1029" name="T45"/>
              <a:gd fmla="*/ 786 w 1068" name="T46"/>
              <a:gd fmla="*/ 885 h 1029" name="T47"/>
              <a:gd fmla="*/ 776 w 1068" name="T48"/>
              <a:gd fmla="*/ 919 h 1029" name="T49"/>
              <a:gd fmla="*/ 711 w 1068" name="T50"/>
              <a:gd fmla="*/ 986 h 1029" name="T51"/>
              <a:gd fmla="*/ 579 w 1068" name="T52"/>
              <a:gd fmla="*/ 967 h 1029" name="T53"/>
              <a:gd fmla="*/ 526 w 1068" name="T54"/>
              <a:gd fmla="*/ 993 h 1029" name="T55"/>
              <a:gd fmla="*/ 412 w 1068" name="T56"/>
              <a:gd fmla="*/ 960 h 1029" name="T57"/>
              <a:gd fmla="*/ 327 w 1068" name="T58"/>
              <a:gd fmla="*/ 933 h 1029" name="T59"/>
              <a:gd fmla="*/ 294 w 1068" name="T60"/>
              <a:gd fmla="*/ 966 h 1029" name="T61"/>
              <a:gd fmla="*/ 254 w 1068" name="T62"/>
              <a:gd fmla="*/ 903 h 1029" name="T63"/>
              <a:gd fmla="*/ 229 w 1068" name="T64"/>
              <a:gd fmla="*/ 917 h 1029" name="T65"/>
              <a:gd fmla="*/ 202 w 1068" name="T66"/>
              <a:gd fmla="*/ 881 h 1029" name="T67"/>
              <a:gd fmla="*/ 134 w 1068" name="T68"/>
              <a:gd fmla="*/ 800 h 1029" name="T69"/>
              <a:gd fmla="*/ 156 w 1068" name="T70"/>
              <a:gd fmla="*/ 722 h 1029" name="T71"/>
              <a:gd fmla="*/ 25 w 1068" name="T72"/>
              <a:gd fmla="*/ 694 h 1029" name="T73"/>
              <a:gd fmla="*/ 65 w 1068" name="T74"/>
              <a:gd fmla="*/ 650 h 1029" name="T75"/>
              <a:gd fmla="*/ 108 w 1068" name="T76"/>
              <a:gd fmla="*/ 602 h 1029" name="T77"/>
              <a:gd fmla="*/ 97 w 1068" name="T78"/>
              <a:gd fmla="*/ 550 h 1029" name="T79"/>
              <a:gd fmla="*/ 116 w 1068" name="T80"/>
              <a:gd fmla="*/ 468 h 1029" name="T81"/>
              <a:gd fmla="*/ 4 w 1068" name="T82"/>
              <a:gd fmla="*/ 384 h 1029" name="T83"/>
              <a:gd fmla="*/ 109 w 1068" name="T84"/>
              <a:gd fmla="*/ 381 h 1029" name="T85"/>
              <a:gd fmla="*/ 96 w 1068" name="T86"/>
              <a:gd fmla="*/ 312 h 1029" name="T87"/>
              <a:gd fmla="*/ 118 w 1068" name="T88"/>
              <a:gd fmla="*/ 312 h 1029" name="T89"/>
              <a:gd fmla="*/ 194 w 1068" name="T90"/>
              <a:gd fmla="*/ 270 h 1029" name="T91"/>
              <a:gd fmla="*/ 89 w 1068" name="T92"/>
              <a:gd fmla="*/ 165 h 1029" name="T93"/>
              <a:gd fmla="*/ 202 w 1068" name="T94"/>
              <a:gd fmla="*/ 252 h 1029" name="T95"/>
              <a:gd fmla="*/ 200 w 1068" name="T96"/>
              <a:gd fmla="*/ 172 h 1029" name="T97"/>
              <a:gd fmla="*/ 268 w 1068" name="T98"/>
              <a:gd fmla="*/ 216 h 1029" name="T99"/>
              <a:gd fmla="*/ 182 w 1068" name="T100"/>
              <a:gd fmla="*/ 89 h 1029" name="T101"/>
              <a:gd fmla="*/ 287 w 1068" name="T102"/>
              <a:gd fmla="*/ 176 h 1029" name="T103"/>
              <a:gd fmla="*/ 291 w 1068" name="T104"/>
              <a:gd fmla="*/ 55 h 1029" name="T105"/>
              <a:gd fmla="*/ 368 w 1068" name="T106"/>
              <a:gd fmla="*/ 130 h 1029" name="T107"/>
              <a:gd fmla="*/ 388 w 1068" name="T108"/>
              <a:gd fmla="*/ 132 h 1029" name="T109"/>
              <a:gd fmla="*/ 428 w 1068" name="T110"/>
              <a:gd fmla="*/ 64 h 1029" name="T111"/>
              <a:gd fmla="*/ 458 w 1068" name="T112"/>
              <a:gd fmla="*/ 6 h 10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29" w="1068">
                <a:moveTo>
                  <a:pt x="458" y="6"/>
                </a:moveTo>
                <a:cubicBezTo>
                  <a:pt x="460" y="13"/>
                  <a:pt x="458" y="21"/>
                  <a:pt x="454" y="26"/>
                </a:cubicBezTo>
                <a:cubicBezTo>
                  <a:pt x="452" y="50"/>
                  <a:pt x="466" y="69"/>
                  <a:pt x="464" y="94"/>
                </a:cubicBezTo>
                <a:cubicBezTo>
                  <a:pt x="469" y="97"/>
                  <a:pt x="469" y="108"/>
                  <a:pt x="478" y="107"/>
                </a:cubicBezTo>
                <a:cubicBezTo>
                  <a:pt x="484" y="102"/>
                  <a:pt x="485" y="93"/>
                  <a:pt x="493" y="92"/>
                </a:cubicBezTo>
                <a:cubicBezTo>
                  <a:pt x="505" y="88"/>
                  <a:pt x="505" y="104"/>
                  <a:pt x="514" y="106"/>
                </a:cubicBezTo>
                <a:cubicBezTo>
                  <a:pt x="521" y="105"/>
                  <a:pt x="531" y="109"/>
                  <a:pt x="533" y="100"/>
                </a:cubicBezTo>
                <a:cubicBezTo>
                  <a:pt x="529" y="79"/>
                  <a:pt x="544" y="68"/>
                  <a:pt x="540" y="46"/>
                </a:cubicBezTo>
                <a:cubicBezTo>
                  <a:pt x="542" y="35"/>
                  <a:pt x="529" y="18"/>
                  <a:pt x="543" y="10"/>
                </a:cubicBezTo>
                <a:cubicBezTo>
                  <a:pt x="547" y="8"/>
                  <a:pt x="552" y="10"/>
                  <a:pt x="555" y="12"/>
                </a:cubicBezTo>
                <a:cubicBezTo>
                  <a:pt x="558" y="17"/>
                  <a:pt x="558" y="17"/>
                  <a:pt x="558" y="17"/>
                </a:cubicBezTo>
                <a:cubicBezTo>
                  <a:pt x="560" y="36"/>
                  <a:pt x="551" y="55"/>
                  <a:pt x="560" y="72"/>
                </a:cubicBezTo>
                <a:cubicBezTo>
                  <a:pt x="562" y="84"/>
                  <a:pt x="556" y="94"/>
                  <a:pt x="558" y="105"/>
                </a:cubicBezTo>
                <a:cubicBezTo>
                  <a:pt x="566" y="110"/>
                  <a:pt x="571" y="123"/>
                  <a:pt x="583" y="117"/>
                </a:cubicBezTo>
                <a:cubicBezTo>
                  <a:pt x="587" y="115"/>
                  <a:pt x="582" y="109"/>
                  <a:pt x="588" y="109"/>
                </a:cubicBezTo>
                <a:cubicBezTo>
                  <a:pt x="598" y="114"/>
                  <a:pt x="596" y="100"/>
                  <a:pt x="604" y="98"/>
                </a:cubicBezTo>
                <a:cubicBezTo>
                  <a:pt x="606" y="86"/>
                  <a:pt x="604" y="72"/>
                  <a:pt x="605" y="58"/>
                </a:cubicBezTo>
                <a:cubicBezTo>
                  <a:pt x="605" y="54"/>
                  <a:pt x="610" y="52"/>
                  <a:pt x="612" y="50"/>
                </a:cubicBezTo>
                <a:cubicBezTo>
                  <a:pt x="617" y="49"/>
                  <a:pt x="621" y="52"/>
                  <a:pt x="623" y="55"/>
                </a:cubicBezTo>
                <a:cubicBezTo>
                  <a:pt x="624" y="70"/>
                  <a:pt x="626" y="87"/>
                  <a:pt x="621" y="100"/>
                </a:cubicBezTo>
                <a:cubicBezTo>
                  <a:pt x="622" y="105"/>
                  <a:pt x="626" y="109"/>
                  <a:pt x="631" y="110"/>
                </a:cubicBezTo>
                <a:cubicBezTo>
                  <a:pt x="640" y="110"/>
                  <a:pt x="645" y="99"/>
                  <a:pt x="651" y="94"/>
                </a:cubicBezTo>
                <a:cubicBezTo>
                  <a:pt x="651" y="91"/>
                  <a:pt x="650" y="89"/>
                  <a:pt x="648" y="88"/>
                </a:cubicBezTo>
                <a:cubicBezTo>
                  <a:pt x="637" y="91"/>
                  <a:pt x="642" y="78"/>
                  <a:pt x="642" y="74"/>
                </a:cubicBezTo>
                <a:cubicBezTo>
                  <a:pt x="648" y="66"/>
                  <a:pt x="655" y="57"/>
                  <a:pt x="665" y="56"/>
                </a:cubicBezTo>
                <a:cubicBezTo>
                  <a:pt x="680" y="60"/>
                  <a:pt x="668" y="79"/>
                  <a:pt x="672" y="92"/>
                </a:cubicBezTo>
                <a:cubicBezTo>
                  <a:pt x="668" y="98"/>
                  <a:pt x="668" y="106"/>
                  <a:pt x="668" y="114"/>
                </a:cubicBezTo>
                <a:cubicBezTo>
                  <a:pt x="676" y="117"/>
                  <a:pt x="678" y="122"/>
                  <a:pt x="680" y="130"/>
                </a:cubicBezTo>
                <a:cubicBezTo>
                  <a:pt x="682" y="140"/>
                  <a:pt x="693" y="139"/>
                  <a:pt x="700" y="144"/>
                </a:cubicBezTo>
                <a:cubicBezTo>
                  <a:pt x="711" y="140"/>
                  <a:pt x="706" y="125"/>
                  <a:pt x="711" y="116"/>
                </a:cubicBezTo>
                <a:cubicBezTo>
                  <a:pt x="717" y="96"/>
                  <a:pt x="721" y="75"/>
                  <a:pt x="738" y="61"/>
                </a:cubicBezTo>
                <a:cubicBezTo>
                  <a:pt x="744" y="59"/>
                  <a:pt x="750" y="63"/>
                  <a:pt x="752" y="69"/>
                </a:cubicBezTo>
                <a:cubicBezTo>
                  <a:pt x="752" y="81"/>
                  <a:pt x="739" y="88"/>
                  <a:pt x="736" y="99"/>
                </a:cubicBezTo>
                <a:cubicBezTo>
                  <a:pt x="730" y="105"/>
                  <a:pt x="720" y="106"/>
                  <a:pt x="720" y="117"/>
                </a:cubicBezTo>
                <a:cubicBezTo>
                  <a:pt x="721" y="122"/>
                  <a:pt x="717" y="125"/>
                  <a:pt x="722" y="128"/>
                </a:cubicBezTo>
                <a:cubicBezTo>
                  <a:pt x="726" y="130"/>
                  <a:pt x="728" y="126"/>
                  <a:pt x="732" y="125"/>
                </a:cubicBezTo>
                <a:cubicBezTo>
                  <a:pt x="738" y="125"/>
                  <a:pt x="745" y="125"/>
                  <a:pt x="748" y="132"/>
                </a:cubicBezTo>
                <a:cubicBezTo>
                  <a:pt x="751" y="144"/>
                  <a:pt x="751" y="159"/>
                  <a:pt x="763" y="166"/>
                </a:cubicBezTo>
                <a:cubicBezTo>
                  <a:pt x="762" y="176"/>
                  <a:pt x="761" y="188"/>
                  <a:pt x="771" y="195"/>
                </a:cubicBezTo>
                <a:cubicBezTo>
                  <a:pt x="778" y="201"/>
                  <a:pt x="788" y="208"/>
                  <a:pt x="798" y="204"/>
                </a:cubicBezTo>
                <a:cubicBezTo>
                  <a:pt x="808" y="191"/>
                  <a:pt x="812" y="175"/>
                  <a:pt x="823" y="162"/>
                </a:cubicBezTo>
                <a:cubicBezTo>
                  <a:pt x="834" y="164"/>
                  <a:pt x="836" y="146"/>
                  <a:pt x="848" y="148"/>
                </a:cubicBezTo>
                <a:cubicBezTo>
                  <a:pt x="860" y="138"/>
                  <a:pt x="880" y="126"/>
                  <a:pt x="878" y="107"/>
                </a:cubicBezTo>
                <a:cubicBezTo>
                  <a:pt x="882" y="100"/>
                  <a:pt x="886" y="93"/>
                  <a:pt x="894" y="91"/>
                </a:cubicBezTo>
                <a:cubicBezTo>
                  <a:pt x="899" y="90"/>
                  <a:pt x="903" y="92"/>
                  <a:pt x="905" y="96"/>
                </a:cubicBezTo>
                <a:cubicBezTo>
                  <a:pt x="912" y="108"/>
                  <a:pt x="893" y="110"/>
                  <a:pt x="896" y="122"/>
                </a:cubicBezTo>
                <a:cubicBezTo>
                  <a:pt x="894" y="133"/>
                  <a:pt x="880" y="126"/>
                  <a:pt x="878" y="136"/>
                </a:cubicBezTo>
                <a:cubicBezTo>
                  <a:pt x="868" y="141"/>
                  <a:pt x="866" y="155"/>
                  <a:pt x="854" y="160"/>
                </a:cubicBezTo>
                <a:cubicBezTo>
                  <a:pt x="848" y="167"/>
                  <a:pt x="836" y="176"/>
                  <a:pt x="830" y="186"/>
                </a:cubicBezTo>
                <a:cubicBezTo>
                  <a:pt x="830" y="198"/>
                  <a:pt x="818" y="206"/>
                  <a:pt x="820" y="218"/>
                </a:cubicBezTo>
                <a:cubicBezTo>
                  <a:pt x="830" y="226"/>
                  <a:pt x="832" y="240"/>
                  <a:pt x="845" y="243"/>
                </a:cubicBezTo>
                <a:cubicBezTo>
                  <a:pt x="854" y="249"/>
                  <a:pt x="846" y="262"/>
                  <a:pt x="855" y="268"/>
                </a:cubicBezTo>
                <a:cubicBezTo>
                  <a:pt x="855" y="279"/>
                  <a:pt x="866" y="287"/>
                  <a:pt x="874" y="292"/>
                </a:cubicBezTo>
                <a:cubicBezTo>
                  <a:pt x="894" y="298"/>
                  <a:pt x="898" y="273"/>
                  <a:pt x="913" y="267"/>
                </a:cubicBezTo>
                <a:cubicBezTo>
                  <a:pt x="926" y="269"/>
                  <a:pt x="934" y="261"/>
                  <a:pt x="944" y="257"/>
                </a:cubicBezTo>
                <a:cubicBezTo>
                  <a:pt x="948" y="256"/>
                  <a:pt x="952" y="259"/>
                  <a:pt x="950" y="264"/>
                </a:cubicBezTo>
                <a:cubicBezTo>
                  <a:pt x="947" y="275"/>
                  <a:pt x="932" y="272"/>
                  <a:pt x="925" y="281"/>
                </a:cubicBezTo>
                <a:cubicBezTo>
                  <a:pt x="922" y="286"/>
                  <a:pt x="917" y="291"/>
                  <a:pt x="920" y="298"/>
                </a:cubicBezTo>
                <a:cubicBezTo>
                  <a:pt x="924" y="304"/>
                  <a:pt x="931" y="299"/>
                  <a:pt x="934" y="306"/>
                </a:cubicBezTo>
                <a:cubicBezTo>
                  <a:pt x="936" y="314"/>
                  <a:pt x="927" y="316"/>
                  <a:pt x="922" y="320"/>
                </a:cubicBezTo>
                <a:cubicBezTo>
                  <a:pt x="915" y="326"/>
                  <a:pt x="909" y="334"/>
                  <a:pt x="900" y="339"/>
                </a:cubicBezTo>
                <a:cubicBezTo>
                  <a:pt x="901" y="348"/>
                  <a:pt x="912" y="355"/>
                  <a:pt x="905" y="364"/>
                </a:cubicBezTo>
                <a:cubicBezTo>
                  <a:pt x="903" y="367"/>
                  <a:pt x="902" y="371"/>
                  <a:pt x="902" y="375"/>
                </a:cubicBezTo>
                <a:cubicBezTo>
                  <a:pt x="906" y="386"/>
                  <a:pt x="919" y="378"/>
                  <a:pt x="925" y="384"/>
                </a:cubicBezTo>
                <a:cubicBezTo>
                  <a:pt x="929" y="385"/>
                  <a:pt x="932" y="384"/>
                  <a:pt x="935" y="382"/>
                </a:cubicBezTo>
                <a:cubicBezTo>
                  <a:pt x="946" y="379"/>
                  <a:pt x="957" y="379"/>
                  <a:pt x="965" y="368"/>
                </a:cubicBezTo>
                <a:cubicBezTo>
                  <a:pt x="972" y="365"/>
                  <a:pt x="980" y="362"/>
                  <a:pt x="988" y="367"/>
                </a:cubicBezTo>
                <a:cubicBezTo>
                  <a:pt x="989" y="373"/>
                  <a:pt x="986" y="380"/>
                  <a:pt x="980" y="382"/>
                </a:cubicBezTo>
                <a:cubicBezTo>
                  <a:pt x="961" y="386"/>
                  <a:pt x="941" y="388"/>
                  <a:pt x="929" y="408"/>
                </a:cubicBezTo>
                <a:cubicBezTo>
                  <a:pt x="927" y="412"/>
                  <a:pt x="930" y="418"/>
                  <a:pt x="932" y="422"/>
                </a:cubicBezTo>
                <a:cubicBezTo>
                  <a:pt x="945" y="422"/>
                  <a:pt x="937" y="438"/>
                  <a:pt x="948" y="440"/>
                </a:cubicBezTo>
                <a:cubicBezTo>
                  <a:pt x="954" y="442"/>
                  <a:pt x="960" y="438"/>
                  <a:pt x="963" y="432"/>
                </a:cubicBezTo>
                <a:cubicBezTo>
                  <a:pt x="980" y="416"/>
                  <a:pt x="1010" y="430"/>
                  <a:pt x="1024" y="406"/>
                </a:cubicBezTo>
                <a:cubicBezTo>
                  <a:pt x="1030" y="407"/>
                  <a:pt x="1033" y="401"/>
                  <a:pt x="1038" y="401"/>
                </a:cubicBezTo>
                <a:cubicBezTo>
                  <a:pt x="1047" y="403"/>
                  <a:pt x="1061" y="395"/>
                  <a:pt x="1066" y="408"/>
                </a:cubicBezTo>
                <a:cubicBezTo>
                  <a:pt x="1068" y="414"/>
                  <a:pt x="1063" y="419"/>
                  <a:pt x="1058" y="421"/>
                </a:cubicBezTo>
                <a:cubicBezTo>
                  <a:pt x="1035" y="424"/>
                  <a:pt x="1018" y="442"/>
                  <a:pt x="994" y="443"/>
                </a:cubicBezTo>
                <a:cubicBezTo>
                  <a:pt x="986" y="440"/>
                  <a:pt x="980" y="452"/>
                  <a:pt x="972" y="453"/>
                </a:cubicBezTo>
                <a:cubicBezTo>
                  <a:pt x="963" y="474"/>
                  <a:pt x="927" y="472"/>
                  <a:pt x="934" y="502"/>
                </a:cubicBezTo>
                <a:cubicBezTo>
                  <a:pt x="927" y="514"/>
                  <a:pt x="942" y="522"/>
                  <a:pt x="943" y="534"/>
                </a:cubicBezTo>
                <a:cubicBezTo>
                  <a:pt x="950" y="537"/>
                  <a:pt x="957" y="543"/>
                  <a:pt x="964" y="548"/>
                </a:cubicBezTo>
                <a:cubicBezTo>
                  <a:pt x="962" y="553"/>
                  <a:pt x="962" y="560"/>
                  <a:pt x="968" y="562"/>
                </a:cubicBezTo>
                <a:cubicBezTo>
                  <a:pt x="991" y="558"/>
                  <a:pt x="1008" y="567"/>
                  <a:pt x="1026" y="574"/>
                </a:cubicBezTo>
                <a:cubicBezTo>
                  <a:pt x="1031" y="576"/>
                  <a:pt x="1033" y="584"/>
                  <a:pt x="1031" y="589"/>
                </a:cubicBezTo>
                <a:cubicBezTo>
                  <a:pt x="1027" y="597"/>
                  <a:pt x="1017" y="596"/>
                  <a:pt x="1010" y="595"/>
                </a:cubicBezTo>
                <a:cubicBezTo>
                  <a:pt x="1003" y="592"/>
                  <a:pt x="996" y="584"/>
                  <a:pt x="989" y="590"/>
                </a:cubicBezTo>
                <a:cubicBezTo>
                  <a:pt x="985" y="589"/>
                  <a:pt x="981" y="585"/>
                  <a:pt x="978" y="582"/>
                </a:cubicBezTo>
                <a:cubicBezTo>
                  <a:pt x="960" y="575"/>
                  <a:pt x="952" y="593"/>
                  <a:pt x="942" y="602"/>
                </a:cubicBezTo>
                <a:cubicBezTo>
                  <a:pt x="937" y="608"/>
                  <a:pt x="936" y="615"/>
                  <a:pt x="931" y="622"/>
                </a:cubicBezTo>
                <a:cubicBezTo>
                  <a:pt x="940" y="631"/>
                  <a:pt x="960" y="622"/>
                  <a:pt x="962" y="639"/>
                </a:cubicBezTo>
                <a:cubicBezTo>
                  <a:pt x="962" y="644"/>
                  <a:pt x="960" y="650"/>
                  <a:pt x="954" y="650"/>
                </a:cubicBezTo>
                <a:cubicBezTo>
                  <a:pt x="946" y="652"/>
                  <a:pt x="937" y="639"/>
                  <a:pt x="931" y="650"/>
                </a:cubicBezTo>
                <a:cubicBezTo>
                  <a:pt x="931" y="654"/>
                  <a:pt x="934" y="657"/>
                  <a:pt x="937" y="658"/>
                </a:cubicBezTo>
                <a:cubicBezTo>
                  <a:pt x="947" y="660"/>
                  <a:pt x="956" y="666"/>
                  <a:pt x="966" y="668"/>
                </a:cubicBezTo>
                <a:cubicBezTo>
                  <a:pt x="968" y="671"/>
                  <a:pt x="973" y="675"/>
                  <a:pt x="970" y="680"/>
                </a:cubicBezTo>
                <a:cubicBezTo>
                  <a:pt x="967" y="686"/>
                  <a:pt x="961" y="688"/>
                  <a:pt x="956" y="686"/>
                </a:cubicBezTo>
                <a:cubicBezTo>
                  <a:pt x="945" y="681"/>
                  <a:pt x="934" y="676"/>
                  <a:pt x="922" y="674"/>
                </a:cubicBezTo>
                <a:cubicBezTo>
                  <a:pt x="918" y="676"/>
                  <a:pt x="916" y="680"/>
                  <a:pt x="919" y="683"/>
                </a:cubicBezTo>
                <a:cubicBezTo>
                  <a:pt x="934" y="704"/>
                  <a:pt x="963" y="697"/>
                  <a:pt x="983" y="711"/>
                </a:cubicBezTo>
                <a:cubicBezTo>
                  <a:pt x="1005" y="717"/>
                  <a:pt x="1030" y="716"/>
                  <a:pt x="1049" y="730"/>
                </a:cubicBezTo>
                <a:cubicBezTo>
                  <a:pt x="1050" y="732"/>
                  <a:pt x="1051" y="733"/>
                  <a:pt x="1052" y="735"/>
                </a:cubicBezTo>
                <a:cubicBezTo>
                  <a:pt x="1043" y="739"/>
                  <a:pt x="1033" y="735"/>
                  <a:pt x="1024" y="732"/>
                </a:cubicBezTo>
                <a:cubicBezTo>
                  <a:pt x="1002" y="727"/>
                  <a:pt x="982" y="716"/>
                  <a:pt x="959" y="712"/>
                </a:cubicBezTo>
                <a:cubicBezTo>
                  <a:pt x="941" y="715"/>
                  <a:pt x="928" y="705"/>
                  <a:pt x="912" y="703"/>
                </a:cubicBezTo>
                <a:cubicBezTo>
                  <a:pt x="910" y="717"/>
                  <a:pt x="888" y="715"/>
                  <a:pt x="893" y="732"/>
                </a:cubicBezTo>
                <a:cubicBezTo>
                  <a:pt x="892" y="740"/>
                  <a:pt x="903" y="745"/>
                  <a:pt x="896" y="753"/>
                </a:cubicBezTo>
                <a:cubicBezTo>
                  <a:pt x="888" y="762"/>
                  <a:pt x="873" y="770"/>
                  <a:pt x="874" y="785"/>
                </a:cubicBezTo>
                <a:cubicBezTo>
                  <a:pt x="874" y="794"/>
                  <a:pt x="886" y="799"/>
                  <a:pt x="887" y="809"/>
                </a:cubicBezTo>
                <a:cubicBezTo>
                  <a:pt x="896" y="819"/>
                  <a:pt x="909" y="824"/>
                  <a:pt x="915" y="836"/>
                </a:cubicBezTo>
                <a:cubicBezTo>
                  <a:pt x="916" y="838"/>
                  <a:pt x="914" y="838"/>
                  <a:pt x="912" y="840"/>
                </a:cubicBezTo>
                <a:cubicBezTo>
                  <a:pt x="892" y="843"/>
                  <a:pt x="895" y="814"/>
                  <a:pt x="876" y="813"/>
                </a:cubicBezTo>
                <a:cubicBezTo>
                  <a:pt x="870" y="808"/>
                  <a:pt x="865" y="800"/>
                  <a:pt x="856" y="805"/>
                </a:cubicBezTo>
                <a:cubicBezTo>
                  <a:pt x="852" y="810"/>
                  <a:pt x="853" y="818"/>
                  <a:pt x="854" y="823"/>
                </a:cubicBezTo>
                <a:cubicBezTo>
                  <a:pt x="860" y="831"/>
                  <a:pt x="871" y="827"/>
                  <a:pt x="877" y="834"/>
                </a:cubicBezTo>
                <a:cubicBezTo>
                  <a:pt x="881" y="837"/>
                  <a:pt x="883" y="844"/>
                  <a:pt x="879" y="848"/>
                </a:cubicBezTo>
                <a:cubicBezTo>
                  <a:pt x="871" y="859"/>
                  <a:pt x="860" y="854"/>
                  <a:pt x="850" y="851"/>
                </a:cubicBezTo>
                <a:cubicBezTo>
                  <a:pt x="837" y="842"/>
                  <a:pt x="822" y="838"/>
                  <a:pt x="807" y="838"/>
                </a:cubicBezTo>
                <a:cubicBezTo>
                  <a:pt x="800" y="835"/>
                  <a:pt x="791" y="836"/>
                  <a:pt x="785" y="840"/>
                </a:cubicBezTo>
                <a:cubicBezTo>
                  <a:pt x="778" y="846"/>
                  <a:pt x="779" y="856"/>
                  <a:pt x="780" y="864"/>
                </a:cubicBezTo>
                <a:cubicBezTo>
                  <a:pt x="784" y="871"/>
                  <a:pt x="781" y="879"/>
                  <a:pt x="786" y="885"/>
                </a:cubicBezTo>
                <a:cubicBezTo>
                  <a:pt x="782" y="892"/>
                  <a:pt x="793" y="895"/>
                  <a:pt x="794" y="901"/>
                </a:cubicBezTo>
                <a:cubicBezTo>
                  <a:pt x="796" y="912"/>
                  <a:pt x="806" y="922"/>
                  <a:pt x="817" y="927"/>
                </a:cubicBezTo>
                <a:cubicBezTo>
                  <a:pt x="820" y="932"/>
                  <a:pt x="826" y="937"/>
                  <a:pt x="823" y="944"/>
                </a:cubicBezTo>
                <a:cubicBezTo>
                  <a:pt x="820" y="951"/>
                  <a:pt x="811" y="950"/>
                  <a:pt x="804" y="949"/>
                </a:cubicBezTo>
                <a:cubicBezTo>
                  <a:pt x="793" y="942"/>
                  <a:pt x="779" y="934"/>
                  <a:pt x="776" y="919"/>
                </a:cubicBezTo>
                <a:cubicBezTo>
                  <a:pt x="766" y="916"/>
                  <a:pt x="758" y="900"/>
                  <a:pt x="745" y="909"/>
                </a:cubicBezTo>
                <a:cubicBezTo>
                  <a:pt x="741" y="910"/>
                  <a:pt x="739" y="915"/>
                  <a:pt x="734" y="914"/>
                </a:cubicBezTo>
                <a:cubicBezTo>
                  <a:pt x="730" y="912"/>
                  <a:pt x="726" y="904"/>
                  <a:pt x="720" y="909"/>
                </a:cubicBezTo>
                <a:cubicBezTo>
                  <a:pt x="702" y="910"/>
                  <a:pt x="708" y="930"/>
                  <a:pt x="700" y="940"/>
                </a:cubicBezTo>
                <a:cubicBezTo>
                  <a:pt x="706" y="954"/>
                  <a:pt x="715" y="969"/>
                  <a:pt x="711" y="986"/>
                </a:cubicBezTo>
                <a:cubicBezTo>
                  <a:pt x="709" y="993"/>
                  <a:pt x="702" y="993"/>
                  <a:pt x="697" y="991"/>
                </a:cubicBezTo>
                <a:cubicBezTo>
                  <a:pt x="688" y="983"/>
                  <a:pt x="694" y="967"/>
                  <a:pt x="684" y="958"/>
                </a:cubicBezTo>
                <a:cubicBezTo>
                  <a:pt x="683" y="949"/>
                  <a:pt x="674" y="944"/>
                  <a:pt x="669" y="936"/>
                </a:cubicBezTo>
                <a:cubicBezTo>
                  <a:pt x="652" y="936"/>
                  <a:pt x="638" y="944"/>
                  <a:pt x="624" y="953"/>
                </a:cubicBezTo>
                <a:cubicBezTo>
                  <a:pt x="607" y="952"/>
                  <a:pt x="595" y="991"/>
                  <a:pt x="579" y="967"/>
                </a:cubicBezTo>
                <a:cubicBezTo>
                  <a:pt x="578" y="963"/>
                  <a:pt x="578" y="957"/>
                  <a:pt x="572" y="957"/>
                </a:cubicBezTo>
                <a:cubicBezTo>
                  <a:pt x="559" y="952"/>
                  <a:pt x="558" y="969"/>
                  <a:pt x="547" y="969"/>
                </a:cubicBezTo>
                <a:cubicBezTo>
                  <a:pt x="532" y="985"/>
                  <a:pt x="548" y="1011"/>
                  <a:pt x="534" y="1026"/>
                </a:cubicBezTo>
                <a:cubicBezTo>
                  <a:pt x="528" y="1029"/>
                  <a:pt x="523" y="1025"/>
                  <a:pt x="520" y="1020"/>
                </a:cubicBezTo>
                <a:cubicBezTo>
                  <a:pt x="514" y="1009"/>
                  <a:pt x="528" y="1004"/>
                  <a:pt x="526" y="993"/>
                </a:cubicBezTo>
                <a:cubicBezTo>
                  <a:pt x="526" y="968"/>
                  <a:pt x="526" y="968"/>
                  <a:pt x="526" y="968"/>
                </a:cubicBezTo>
                <a:cubicBezTo>
                  <a:pt x="514" y="959"/>
                  <a:pt x="504" y="978"/>
                  <a:pt x="490" y="970"/>
                </a:cubicBezTo>
                <a:cubicBezTo>
                  <a:pt x="479" y="967"/>
                  <a:pt x="467" y="958"/>
                  <a:pt x="455" y="967"/>
                </a:cubicBezTo>
                <a:cubicBezTo>
                  <a:pt x="449" y="971"/>
                  <a:pt x="441" y="969"/>
                  <a:pt x="436" y="965"/>
                </a:cubicBezTo>
                <a:cubicBezTo>
                  <a:pt x="428" y="962"/>
                  <a:pt x="421" y="956"/>
                  <a:pt x="412" y="960"/>
                </a:cubicBezTo>
                <a:cubicBezTo>
                  <a:pt x="397" y="964"/>
                  <a:pt x="404" y="986"/>
                  <a:pt x="388" y="986"/>
                </a:cubicBezTo>
                <a:cubicBezTo>
                  <a:pt x="382" y="981"/>
                  <a:pt x="382" y="973"/>
                  <a:pt x="384" y="966"/>
                </a:cubicBezTo>
                <a:cubicBezTo>
                  <a:pt x="388" y="960"/>
                  <a:pt x="396" y="954"/>
                  <a:pt x="392" y="945"/>
                </a:cubicBezTo>
                <a:cubicBezTo>
                  <a:pt x="382" y="940"/>
                  <a:pt x="373" y="931"/>
                  <a:pt x="361" y="934"/>
                </a:cubicBezTo>
                <a:cubicBezTo>
                  <a:pt x="348" y="943"/>
                  <a:pt x="340" y="919"/>
                  <a:pt x="327" y="933"/>
                </a:cubicBezTo>
                <a:cubicBezTo>
                  <a:pt x="322" y="945"/>
                  <a:pt x="311" y="956"/>
                  <a:pt x="310" y="970"/>
                </a:cubicBezTo>
                <a:cubicBezTo>
                  <a:pt x="302" y="978"/>
                  <a:pt x="302" y="988"/>
                  <a:pt x="296" y="996"/>
                </a:cubicBezTo>
                <a:cubicBezTo>
                  <a:pt x="292" y="998"/>
                  <a:pt x="288" y="1000"/>
                  <a:pt x="284" y="998"/>
                </a:cubicBezTo>
                <a:cubicBezTo>
                  <a:pt x="277" y="995"/>
                  <a:pt x="278" y="986"/>
                  <a:pt x="279" y="981"/>
                </a:cubicBezTo>
                <a:cubicBezTo>
                  <a:pt x="285" y="976"/>
                  <a:pt x="286" y="967"/>
                  <a:pt x="294" y="966"/>
                </a:cubicBezTo>
                <a:cubicBezTo>
                  <a:pt x="305" y="956"/>
                  <a:pt x="308" y="942"/>
                  <a:pt x="305" y="927"/>
                </a:cubicBezTo>
                <a:cubicBezTo>
                  <a:pt x="302" y="924"/>
                  <a:pt x="296" y="922"/>
                  <a:pt x="300" y="916"/>
                </a:cubicBezTo>
                <a:cubicBezTo>
                  <a:pt x="302" y="908"/>
                  <a:pt x="309" y="899"/>
                  <a:pt x="306" y="891"/>
                </a:cubicBezTo>
                <a:cubicBezTo>
                  <a:pt x="298" y="877"/>
                  <a:pt x="283" y="884"/>
                  <a:pt x="271" y="882"/>
                </a:cubicBezTo>
                <a:cubicBezTo>
                  <a:pt x="263" y="887"/>
                  <a:pt x="261" y="896"/>
                  <a:pt x="254" y="903"/>
                </a:cubicBezTo>
                <a:cubicBezTo>
                  <a:pt x="254" y="915"/>
                  <a:pt x="248" y="927"/>
                  <a:pt x="238" y="933"/>
                </a:cubicBezTo>
                <a:cubicBezTo>
                  <a:pt x="243" y="942"/>
                  <a:pt x="232" y="947"/>
                  <a:pt x="231" y="956"/>
                </a:cubicBezTo>
                <a:cubicBezTo>
                  <a:pt x="228" y="960"/>
                  <a:pt x="222" y="960"/>
                  <a:pt x="217" y="958"/>
                </a:cubicBezTo>
                <a:cubicBezTo>
                  <a:pt x="213" y="955"/>
                  <a:pt x="212" y="950"/>
                  <a:pt x="213" y="946"/>
                </a:cubicBezTo>
                <a:cubicBezTo>
                  <a:pt x="214" y="933"/>
                  <a:pt x="234" y="931"/>
                  <a:pt x="229" y="917"/>
                </a:cubicBezTo>
                <a:cubicBezTo>
                  <a:pt x="234" y="910"/>
                  <a:pt x="230" y="899"/>
                  <a:pt x="240" y="894"/>
                </a:cubicBezTo>
                <a:cubicBezTo>
                  <a:pt x="246" y="888"/>
                  <a:pt x="256" y="882"/>
                  <a:pt x="256" y="873"/>
                </a:cubicBezTo>
                <a:cubicBezTo>
                  <a:pt x="258" y="864"/>
                  <a:pt x="255" y="855"/>
                  <a:pt x="247" y="851"/>
                </a:cubicBezTo>
                <a:cubicBezTo>
                  <a:pt x="230" y="847"/>
                  <a:pt x="228" y="868"/>
                  <a:pt x="219" y="877"/>
                </a:cubicBezTo>
                <a:cubicBezTo>
                  <a:pt x="214" y="879"/>
                  <a:pt x="208" y="886"/>
                  <a:pt x="202" y="881"/>
                </a:cubicBezTo>
                <a:cubicBezTo>
                  <a:pt x="195" y="862"/>
                  <a:pt x="224" y="854"/>
                  <a:pt x="213" y="836"/>
                </a:cubicBezTo>
                <a:cubicBezTo>
                  <a:pt x="211" y="819"/>
                  <a:pt x="196" y="808"/>
                  <a:pt x="184" y="796"/>
                </a:cubicBezTo>
                <a:cubicBezTo>
                  <a:pt x="176" y="801"/>
                  <a:pt x="167" y="797"/>
                  <a:pt x="159" y="798"/>
                </a:cubicBezTo>
                <a:cubicBezTo>
                  <a:pt x="158" y="796"/>
                  <a:pt x="158" y="793"/>
                  <a:pt x="154" y="794"/>
                </a:cubicBezTo>
                <a:cubicBezTo>
                  <a:pt x="148" y="795"/>
                  <a:pt x="142" y="801"/>
                  <a:pt x="134" y="800"/>
                </a:cubicBezTo>
                <a:cubicBezTo>
                  <a:pt x="124" y="806"/>
                  <a:pt x="110" y="810"/>
                  <a:pt x="106" y="822"/>
                </a:cubicBezTo>
                <a:cubicBezTo>
                  <a:pt x="94" y="834"/>
                  <a:pt x="79" y="850"/>
                  <a:pt x="61" y="844"/>
                </a:cubicBezTo>
                <a:cubicBezTo>
                  <a:pt x="61" y="818"/>
                  <a:pt x="93" y="817"/>
                  <a:pt x="108" y="801"/>
                </a:cubicBezTo>
                <a:cubicBezTo>
                  <a:pt x="120" y="785"/>
                  <a:pt x="138" y="776"/>
                  <a:pt x="154" y="766"/>
                </a:cubicBezTo>
                <a:cubicBezTo>
                  <a:pt x="159" y="750"/>
                  <a:pt x="154" y="737"/>
                  <a:pt x="156" y="722"/>
                </a:cubicBezTo>
                <a:cubicBezTo>
                  <a:pt x="148" y="716"/>
                  <a:pt x="151" y="703"/>
                  <a:pt x="140" y="700"/>
                </a:cubicBezTo>
                <a:cubicBezTo>
                  <a:pt x="136" y="696"/>
                  <a:pt x="133" y="689"/>
                  <a:pt x="127" y="686"/>
                </a:cubicBezTo>
                <a:cubicBezTo>
                  <a:pt x="104" y="685"/>
                  <a:pt x="79" y="680"/>
                  <a:pt x="64" y="701"/>
                </a:cubicBezTo>
                <a:cubicBezTo>
                  <a:pt x="50" y="711"/>
                  <a:pt x="32" y="707"/>
                  <a:pt x="16" y="705"/>
                </a:cubicBezTo>
                <a:cubicBezTo>
                  <a:pt x="12" y="698"/>
                  <a:pt x="22" y="699"/>
                  <a:pt x="25" y="694"/>
                </a:cubicBezTo>
                <a:cubicBezTo>
                  <a:pt x="45" y="687"/>
                  <a:pt x="70" y="692"/>
                  <a:pt x="87" y="676"/>
                </a:cubicBezTo>
                <a:cubicBezTo>
                  <a:pt x="98" y="676"/>
                  <a:pt x="109" y="675"/>
                  <a:pt x="115" y="666"/>
                </a:cubicBezTo>
                <a:cubicBezTo>
                  <a:pt x="121" y="657"/>
                  <a:pt x="112" y="650"/>
                  <a:pt x="115" y="641"/>
                </a:cubicBezTo>
                <a:cubicBezTo>
                  <a:pt x="111" y="634"/>
                  <a:pt x="104" y="633"/>
                  <a:pt x="98" y="635"/>
                </a:cubicBezTo>
                <a:cubicBezTo>
                  <a:pt x="88" y="642"/>
                  <a:pt x="75" y="642"/>
                  <a:pt x="65" y="650"/>
                </a:cubicBezTo>
                <a:cubicBezTo>
                  <a:pt x="61" y="651"/>
                  <a:pt x="54" y="652"/>
                  <a:pt x="50" y="648"/>
                </a:cubicBezTo>
                <a:cubicBezTo>
                  <a:pt x="48" y="644"/>
                  <a:pt x="46" y="639"/>
                  <a:pt x="48" y="635"/>
                </a:cubicBezTo>
                <a:cubicBezTo>
                  <a:pt x="58" y="622"/>
                  <a:pt x="76" y="636"/>
                  <a:pt x="86" y="624"/>
                </a:cubicBezTo>
                <a:cubicBezTo>
                  <a:pt x="97" y="626"/>
                  <a:pt x="103" y="619"/>
                  <a:pt x="110" y="615"/>
                </a:cubicBezTo>
                <a:cubicBezTo>
                  <a:pt x="111" y="610"/>
                  <a:pt x="110" y="606"/>
                  <a:pt x="108" y="602"/>
                </a:cubicBezTo>
                <a:cubicBezTo>
                  <a:pt x="100" y="597"/>
                  <a:pt x="94" y="605"/>
                  <a:pt x="86" y="605"/>
                </a:cubicBezTo>
                <a:cubicBezTo>
                  <a:pt x="78" y="606"/>
                  <a:pt x="64" y="610"/>
                  <a:pt x="60" y="602"/>
                </a:cubicBezTo>
                <a:cubicBezTo>
                  <a:pt x="58" y="586"/>
                  <a:pt x="79" y="589"/>
                  <a:pt x="89" y="583"/>
                </a:cubicBezTo>
                <a:cubicBezTo>
                  <a:pt x="96" y="583"/>
                  <a:pt x="100" y="577"/>
                  <a:pt x="104" y="572"/>
                </a:cubicBezTo>
                <a:cubicBezTo>
                  <a:pt x="102" y="564"/>
                  <a:pt x="102" y="556"/>
                  <a:pt x="97" y="550"/>
                </a:cubicBezTo>
                <a:cubicBezTo>
                  <a:pt x="83" y="545"/>
                  <a:pt x="67" y="556"/>
                  <a:pt x="60" y="540"/>
                </a:cubicBezTo>
                <a:cubicBezTo>
                  <a:pt x="65" y="531"/>
                  <a:pt x="88" y="528"/>
                  <a:pt x="82" y="512"/>
                </a:cubicBezTo>
                <a:cubicBezTo>
                  <a:pt x="77" y="502"/>
                  <a:pt x="56" y="501"/>
                  <a:pt x="67" y="487"/>
                </a:cubicBezTo>
                <a:cubicBezTo>
                  <a:pt x="75" y="477"/>
                  <a:pt x="91" y="494"/>
                  <a:pt x="99" y="480"/>
                </a:cubicBezTo>
                <a:cubicBezTo>
                  <a:pt x="106" y="481"/>
                  <a:pt x="112" y="474"/>
                  <a:pt x="116" y="468"/>
                </a:cubicBezTo>
                <a:cubicBezTo>
                  <a:pt x="118" y="460"/>
                  <a:pt x="120" y="452"/>
                  <a:pt x="118" y="444"/>
                </a:cubicBezTo>
                <a:cubicBezTo>
                  <a:pt x="111" y="431"/>
                  <a:pt x="92" y="445"/>
                  <a:pt x="88" y="430"/>
                </a:cubicBezTo>
                <a:cubicBezTo>
                  <a:pt x="78" y="423"/>
                  <a:pt x="88" y="412"/>
                  <a:pt x="80" y="404"/>
                </a:cubicBezTo>
                <a:cubicBezTo>
                  <a:pt x="71" y="395"/>
                  <a:pt x="57" y="397"/>
                  <a:pt x="46" y="391"/>
                </a:cubicBezTo>
                <a:cubicBezTo>
                  <a:pt x="29" y="390"/>
                  <a:pt x="17" y="395"/>
                  <a:pt x="4" y="384"/>
                </a:cubicBezTo>
                <a:cubicBezTo>
                  <a:pt x="1" y="381"/>
                  <a:pt x="0" y="376"/>
                  <a:pt x="0" y="372"/>
                </a:cubicBezTo>
                <a:cubicBezTo>
                  <a:pt x="9" y="362"/>
                  <a:pt x="18" y="370"/>
                  <a:pt x="28" y="373"/>
                </a:cubicBezTo>
                <a:cubicBezTo>
                  <a:pt x="38" y="392"/>
                  <a:pt x="61" y="377"/>
                  <a:pt x="76" y="388"/>
                </a:cubicBezTo>
                <a:cubicBezTo>
                  <a:pt x="87" y="398"/>
                  <a:pt x="102" y="400"/>
                  <a:pt x="116" y="402"/>
                </a:cubicBezTo>
                <a:cubicBezTo>
                  <a:pt x="121" y="394"/>
                  <a:pt x="110" y="388"/>
                  <a:pt x="109" y="381"/>
                </a:cubicBezTo>
                <a:cubicBezTo>
                  <a:pt x="106" y="376"/>
                  <a:pt x="100" y="371"/>
                  <a:pt x="103" y="365"/>
                </a:cubicBezTo>
                <a:cubicBezTo>
                  <a:pt x="105" y="361"/>
                  <a:pt x="110" y="358"/>
                  <a:pt x="115" y="360"/>
                </a:cubicBezTo>
                <a:cubicBezTo>
                  <a:pt x="120" y="365"/>
                  <a:pt x="125" y="369"/>
                  <a:pt x="132" y="367"/>
                </a:cubicBezTo>
                <a:cubicBezTo>
                  <a:pt x="138" y="359"/>
                  <a:pt x="142" y="351"/>
                  <a:pt x="147" y="342"/>
                </a:cubicBezTo>
                <a:cubicBezTo>
                  <a:pt x="134" y="325"/>
                  <a:pt x="114" y="320"/>
                  <a:pt x="96" y="312"/>
                </a:cubicBezTo>
                <a:cubicBezTo>
                  <a:pt x="77" y="315"/>
                  <a:pt x="68" y="294"/>
                  <a:pt x="52" y="293"/>
                </a:cubicBezTo>
                <a:cubicBezTo>
                  <a:pt x="47" y="290"/>
                  <a:pt x="45" y="285"/>
                  <a:pt x="45" y="279"/>
                </a:cubicBezTo>
                <a:cubicBezTo>
                  <a:pt x="60" y="267"/>
                  <a:pt x="71" y="287"/>
                  <a:pt x="84" y="290"/>
                </a:cubicBezTo>
                <a:cubicBezTo>
                  <a:pt x="92" y="295"/>
                  <a:pt x="101" y="297"/>
                  <a:pt x="108" y="304"/>
                </a:cubicBezTo>
                <a:cubicBezTo>
                  <a:pt x="113" y="303"/>
                  <a:pt x="113" y="310"/>
                  <a:pt x="118" y="312"/>
                </a:cubicBezTo>
                <a:cubicBezTo>
                  <a:pt x="129" y="319"/>
                  <a:pt x="142" y="322"/>
                  <a:pt x="152" y="332"/>
                </a:cubicBezTo>
                <a:cubicBezTo>
                  <a:pt x="157" y="332"/>
                  <a:pt x="165" y="333"/>
                  <a:pt x="167" y="326"/>
                </a:cubicBezTo>
                <a:cubicBezTo>
                  <a:pt x="167" y="320"/>
                  <a:pt x="167" y="313"/>
                  <a:pt x="171" y="309"/>
                </a:cubicBezTo>
                <a:cubicBezTo>
                  <a:pt x="176" y="302"/>
                  <a:pt x="188" y="303"/>
                  <a:pt x="192" y="293"/>
                </a:cubicBezTo>
                <a:cubicBezTo>
                  <a:pt x="193" y="286"/>
                  <a:pt x="199" y="278"/>
                  <a:pt x="194" y="270"/>
                </a:cubicBezTo>
                <a:cubicBezTo>
                  <a:pt x="181" y="253"/>
                  <a:pt x="160" y="255"/>
                  <a:pt x="147" y="237"/>
                </a:cubicBezTo>
                <a:cubicBezTo>
                  <a:pt x="138" y="237"/>
                  <a:pt x="134" y="226"/>
                  <a:pt x="126" y="226"/>
                </a:cubicBezTo>
                <a:cubicBezTo>
                  <a:pt x="110" y="209"/>
                  <a:pt x="91" y="200"/>
                  <a:pt x="74" y="188"/>
                </a:cubicBezTo>
                <a:cubicBezTo>
                  <a:pt x="68" y="183"/>
                  <a:pt x="68" y="176"/>
                  <a:pt x="70" y="170"/>
                </a:cubicBezTo>
                <a:cubicBezTo>
                  <a:pt x="76" y="166"/>
                  <a:pt x="82" y="159"/>
                  <a:pt x="89" y="165"/>
                </a:cubicBezTo>
                <a:cubicBezTo>
                  <a:pt x="91" y="168"/>
                  <a:pt x="93" y="172"/>
                  <a:pt x="91" y="175"/>
                </a:cubicBezTo>
                <a:cubicBezTo>
                  <a:pt x="104" y="192"/>
                  <a:pt x="122" y="196"/>
                  <a:pt x="135" y="212"/>
                </a:cubicBezTo>
                <a:cubicBezTo>
                  <a:pt x="144" y="219"/>
                  <a:pt x="160" y="216"/>
                  <a:pt x="164" y="230"/>
                </a:cubicBezTo>
                <a:cubicBezTo>
                  <a:pt x="175" y="236"/>
                  <a:pt x="194" y="231"/>
                  <a:pt x="198" y="249"/>
                </a:cubicBezTo>
                <a:cubicBezTo>
                  <a:pt x="199" y="250"/>
                  <a:pt x="200" y="253"/>
                  <a:pt x="202" y="252"/>
                </a:cubicBezTo>
                <a:cubicBezTo>
                  <a:pt x="204" y="248"/>
                  <a:pt x="203" y="242"/>
                  <a:pt x="207" y="238"/>
                </a:cubicBezTo>
                <a:cubicBezTo>
                  <a:pt x="212" y="237"/>
                  <a:pt x="218" y="238"/>
                  <a:pt x="222" y="242"/>
                </a:cubicBezTo>
                <a:cubicBezTo>
                  <a:pt x="223" y="243"/>
                  <a:pt x="225" y="245"/>
                  <a:pt x="228" y="244"/>
                </a:cubicBezTo>
                <a:cubicBezTo>
                  <a:pt x="237" y="235"/>
                  <a:pt x="232" y="222"/>
                  <a:pt x="232" y="210"/>
                </a:cubicBezTo>
                <a:cubicBezTo>
                  <a:pt x="229" y="193"/>
                  <a:pt x="212" y="183"/>
                  <a:pt x="200" y="172"/>
                </a:cubicBezTo>
                <a:cubicBezTo>
                  <a:pt x="194" y="158"/>
                  <a:pt x="178" y="149"/>
                  <a:pt x="171" y="136"/>
                </a:cubicBezTo>
                <a:cubicBezTo>
                  <a:pt x="170" y="131"/>
                  <a:pt x="174" y="128"/>
                  <a:pt x="178" y="126"/>
                </a:cubicBezTo>
                <a:cubicBezTo>
                  <a:pt x="188" y="134"/>
                  <a:pt x="201" y="140"/>
                  <a:pt x="206" y="152"/>
                </a:cubicBezTo>
                <a:cubicBezTo>
                  <a:pt x="209" y="159"/>
                  <a:pt x="217" y="158"/>
                  <a:pt x="221" y="164"/>
                </a:cubicBezTo>
                <a:cubicBezTo>
                  <a:pt x="234" y="182"/>
                  <a:pt x="240" y="212"/>
                  <a:pt x="268" y="216"/>
                </a:cubicBezTo>
                <a:cubicBezTo>
                  <a:pt x="272" y="216"/>
                  <a:pt x="277" y="213"/>
                  <a:pt x="277" y="209"/>
                </a:cubicBezTo>
                <a:cubicBezTo>
                  <a:pt x="266" y="188"/>
                  <a:pt x="239" y="184"/>
                  <a:pt x="231" y="163"/>
                </a:cubicBezTo>
                <a:cubicBezTo>
                  <a:pt x="217" y="156"/>
                  <a:pt x="222" y="134"/>
                  <a:pt x="204" y="136"/>
                </a:cubicBezTo>
                <a:cubicBezTo>
                  <a:pt x="197" y="130"/>
                  <a:pt x="196" y="121"/>
                  <a:pt x="193" y="114"/>
                </a:cubicBezTo>
                <a:cubicBezTo>
                  <a:pt x="187" y="106"/>
                  <a:pt x="177" y="100"/>
                  <a:pt x="182" y="89"/>
                </a:cubicBezTo>
                <a:cubicBezTo>
                  <a:pt x="184" y="86"/>
                  <a:pt x="190" y="82"/>
                  <a:pt x="194" y="85"/>
                </a:cubicBezTo>
                <a:cubicBezTo>
                  <a:pt x="199" y="92"/>
                  <a:pt x="203" y="99"/>
                  <a:pt x="209" y="105"/>
                </a:cubicBezTo>
                <a:cubicBezTo>
                  <a:pt x="208" y="124"/>
                  <a:pt x="226" y="134"/>
                  <a:pt x="234" y="148"/>
                </a:cubicBezTo>
                <a:cubicBezTo>
                  <a:pt x="240" y="151"/>
                  <a:pt x="237" y="157"/>
                  <a:pt x="240" y="161"/>
                </a:cubicBezTo>
                <a:cubicBezTo>
                  <a:pt x="247" y="183"/>
                  <a:pt x="269" y="174"/>
                  <a:pt x="287" y="176"/>
                </a:cubicBezTo>
                <a:cubicBezTo>
                  <a:pt x="300" y="170"/>
                  <a:pt x="309" y="155"/>
                  <a:pt x="324" y="155"/>
                </a:cubicBezTo>
                <a:cubicBezTo>
                  <a:pt x="330" y="155"/>
                  <a:pt x="334" y="152"/>
                  <a:pt x="336" y="147"/>
                </a:cubicBezTo>
                <a:cubicBezTo>
                  <a:pt x="341" y="140"/>
                  <a:pt x="331" y="136"/>
                  <a:pt x="329" y="130"/>
                </a:cubicBezTo>
                <a:cubicBezTo>
                  <a:pt x="324" y="112"/>
                  <a:pt x="315" y="94"/>
                  <a:pt x="300" y="81"/>
                </a:cubicBezTo>
                <a:cubicBezTo>
                  <a:pt x="296" y="73"/>
                  <a:pt x="290" y="64"/>
                  <a:pt x="291" y="55"/>
                </a:cubicBezTo>
                <a:cubicBezTo>
                  <a:pt x="294" y="52"/>
                  <a:pt x="301" y="50"/>
                  <a:pt x="305" y="53"/>
                </a:cubicBezTo>
                <a:cubicBezTo>
                  <a:pt x="315" y="62"/>
                  <a:pt x="311" y="76"/>
                  <a:pt x="322" y="84"/>
                </a:cubicBezTo>
                <a:cubicBezTo>
                  <a:pt x="321" y="94"/>
                  <a:pt x="325" y="104"/>
                  <a:pt x="332" y="111"/>
                </a:cubicBezTo>
                <a:cubicBezTo>
                  <a:pt x="338" y="121"/>
                  <a:pt x="339" y="135"/>
                  <a:pt x="351" y="140"/>
                </a:cubicBezTo>
                <a:cubicBezTo>
                  <a:pt x="359" y="142"/>
                  <a:pt x="364" y="135"/>
                  <a:pt x="368" y="130"/>
                </a:cubicBezTo>
                <a:cubicBezTo>
                  <a:pt x="372" y="125"/>
                  <a:pt x="372" y="117"/>
                  <a:pt x="370" y="111"/>
                </a:cubicBezTo>
                <a:cubicBezTo>
                  <a:pt x="366" y="105"/>
                  <a:pt x="361" y="98"/>
                  <a:pt x="365" y="91"/>
                </a:cubicBezTo>
                <a:cubicBezTo>
                  <a:pt x="367" y="88"/>
                  <a:pt x="370" y="89"/>
                  <a:pt x="373" y="89"/>
                </a:cubicBezTo>
                <a:cubicBezTo>
                  <a:pt x="380" y="94"/>
                  <a:pt x="376" y="104"/>
                  <a:pt x="381" y="111"/>
                </a:cubicBezTo>
                <a:cubicBezTo>
                  <a:pt x="382" y="118"/>
                  <a:pt x="383" y="126"/>
                  <a:pt x="388" y="132"/>
                </a:cubicBezTo>
                <a:cubicBezTo>
                  <a:pt x="395" y="134"/>
                  <a:pt x="403" y="132"/>
                  <a:pt x="410" y="130"/>
                </a:cubicBezTo>
                <a:cubicBezTo>
                  <a:pt x="414" y="120"/>
                  <a:pt x="427" y="122"/>
                  <a:pt x="428" y="111"/>
                </a:cubicBezTo>
                <a:cubicBezTo>
                  <a:pt x="426" y="96"/>
                  <a:pt x="423" y="82"/>
                  <a:pt x="416" y="68"/>
                </a:cubicBezTo>
                <a:cubicBezTo>
                  <a:pt x="416" y="64"/>
                  <a:pt x="417" y="62"/>
                  <a:pt x="420" y="59"/>
                </a:cubicBezTo>
                <a:cubicBezTo>
                  <a:pt x="423" y="58"/>
                  <a:pt x="426" y="62"/>
                  <a:pt x="428" y="64"/>
                </a:cubicBezTo>
                <a:cubicBezTo>
                  <a:pt x="430" y="68"/>
                  <a:pt x="428" y="72"/>
                  <a:pt x="433" y="74"/>
                </a:cubicBezTo>
                <a:cubicBezTo>
                  <a:pt x="440" y="75"/>
                  <a:pt x="445" y="68"/>
                  <a:pt x="449" y="63"/>
                </a:cubicBezTo>
                <a:cubicBezTo>
                  <a:pt x="447" y="48"/>
                  <a:pt x="443" y="34"/>
                  <a:pt x="438" y="20"/>
                </a:cubicBezTo>
                <a:cubicBezTo>
                  <a:pt x="440" y="12"/>
                  <a:pt x="440" y="3"/>
                  <a:pt x="448" y="0"/>
                </a:cubicBezTo>
                <a:cubicBezTo>
                  <a:pt x="452" y="0"/>
                  <a:pt x="456" y="3"/>
                  <a:pt x="458" y="6"/>
                </a:cubicBezTo>
                <a:close/>
              </a:path>
            </a:pathLst>
          </a:custGeom>
          <a:solidFill>
            <a:srgbClr val="F86464"/>
          </a:solidFill>
          <a:ln>
            <a:noFill/>
          </a:ln>
        </p:spPr>
        <p:txBody>
          <a:bodyPr anchor="t" anchorCtr="0" bIns="34290" compatLnSpc="1" lIns="68580" numCol="1" rIns="68580" tIns="34290" vert="horz" wrap="square"/>
          <a:lstStyle/>
          <a:p>
            <a:endParaRPr altLang="en-US" lang="zh-CN" sz="1350">
              <a:latin charset="-122" panose="02000000000000000000" pitchFamily="2" typeface="方正清刻本悦宋简体"/>
              <a:ea charset="-122" panose="02000000000000000000" pitchFamily="2" typeface="方正清刻本悦宋简体"/>
            </a:endParaRPr>
          </a:p>
        </p:txBody>
      </p:sp>
      <p:sp>
        <p:nvSpPr>
          <p:cNvPr id="64" name="文本框 63"/>
          <p:cNvSpPr txBox="1"/>
          <p:nvPr/>
        </p:nvSpPr>
        <p:spPr>
          <a:xfrm>
            <a:off x="7942783" y="5715319"/>
            <a:ext cx="487680" cy="457200"/>
          </a:xfrm>
          <a:prstGeom prst="rect">
            <a:avLst/>
          </a:prstGeom>
          <a:solidFill>
            <a:schemeClr val="accent4">
              <a:lumMod val="75000"/>
            </a:schemeClr>
          </a:solidFill>
        </p:spPr>
        <p:txBody>
          <a:bodyPr rtlCol="0" wrap="none">
            <a:spAutoFit/>
          </a:bodyPr>
          <a:lstStyle/>
          <a:p>
            <a:r>
              <a:rPr altLang="en-US" b="1" lang="zh-CN" sz="2400">
                <a:solidFill>
                  <a:schemeClr val="bg1">
                    <a:lumMod val="95000"/>
                  </a:schemeClr>
                </a:solidFill>
                <a:latin charset="-122" panose="02000000000000000000" pitchFamily="2" typeface="方正清刻本悦宋简体"/>
                <a:ea charset="-122" panose="02000000000000000000" pitchFamily="2" typeface="方正清刻本悦宋简体"/>
                <a:cs charset="0" panose="020b0604020202020204" pitchFamily="34" typeface="Arial"/>
              </a:rPr>
              <a:t>四</a:t>
            </a:r>
          </a:p>
        </p:txBody>
      </p:sp>
      <p:sp>
        <p:nvSpPr>
          <p:cNvPr id="65" name="文本框 64"/>
          <p:cNvSpPr txBox="1"/>
          <p:nvPr/>
        </p:nvSpPr>
        <p:spPr>
          <a:xfrm>
            <a:off x="7032046" y="2571863"/>
            <a:ext cx="906624" cy="548640"/>
          </a:xfrm>
          <a:prstGeom prst="rect">
            <a:avLst/>
          </a:prstGeom>
          <a:noFill/>
        </p:spPr>
        <p:txBody>
          <a:bodyPr rtlCol="0" wrap="square">
            <a:spAutoFit/>
          </a:bodyPr>
          <a:lstStyle/>
          <a:p>
            <a:r>
              <a:rPr altLang="zh-CN" lang="en-US" sz="3000">
                <a:solidFill>
                  <a:schemeClr val="accent4">
                    <a:lumMod val="75000"/>
                  </a:schemeClr>
                </a:solidFill>
                <a:latin charset="-122" panose="02000000000000000000" pitchFamily="2" typeface="方正清刻本悦宋简体"/>
                <a:ea charset="-122" panose="02000000000000000000" pitchFamily="2" typeface="方正清刻本悦宋简体"/>
              </a:rPr>
              <a:t>75%</a:t>
            </a:r>
          </a:p>
        </p:txBody>
      </p:sp>
      <p:sp>
        <p:nvSpPr>
          <p:cNvPr id="66" name="文本框 65"/>
          <p:cNvSpPr txBox="1"/>
          <p:nvPr/>
        </p:nvSpPr>
        <p:spPr>
          <a:xfrm>
            <a:off x="8189861" y="4101275"/>
            <a:ext cx="965463" cy="548640"/>
          </a:xfrm>
          <a:prstGeom prst="rect">
            <a:avLst/>
          </a:prstGeom>
          <a:noFill/>
        </p:spPr>
        <p:txBody>
          <a:bodyPr rtlCol="0" wrap="square">
            <a:spAutoFit/>
          </a:bodyPr>
          <a:lstStyle/>
          <a:p>
            <a:r>
              <a:rPr altLang="zh-CN" lang="en-US" sz="3000">
                <a:solidFill>
                  <a:schemeClr val="accent4">
                    <a:lumMod val="75000"/>
                  </a:schemeClr>
                </a:solidFill>
                <a:latin charset="-122" panose="02000000000000000000" pitchFamily="2" typeface="方正清刻本悦宋简体"/>
                <a:ea charset="-122" panose="02000000000000000000" pitchFamily="2" typeface="方正清刻本悦宋简体"/>
              </a:rPr>
              <a:t>75%</a:t>
            </a:r>
          </a:p>
        </p:txBody>
      </p:sp>
      <p:sp>
        <p:nvSpPr>
          <p:cNvPr id="67" name="文本框 66"/>
          <p:cNvSpPr txBox="1"/>
          <p:nvPr/>
        </p:nvSpPr>
        <p:spPr>
          <a:xfrm>
            <a:off x="9936649" y="3600822"/>
            <a:ext cx="1059727" cy="548640"/>
          </a:xfrm>
          <a:prstGeom prst="rect">
            <a:avLst/>
          </a:prstGeom>
          <a:noFill/>
        </p:spPr>
        <p:txBody>
          <a:bodyPr rtlCol="0" wrap="square">
            <a:spAutoFit/>
          </a:bodyPr>
          <a:lstStyle/>
          <a:p>
            <a:r>
              <a:rPr altLang="zh-CN" lang="en-US" sz="3000">
                <a:solidFill>
                  <a:schemeClr val="accent4">
                    <a:lumMod val="75000"/>
                  </a:schemeClr>
                </a:solidFill>
                <a:latin charset="-122" panose="02000000000000000000" pitchFamily="2" typeface="方正清刻本悦宋简体"/>
                <a:ea charset="-122" panose="02000000000000000000" pitchFamily="2" typeface="方正清刻本悦宋简体"/>
              </a:rPr>
              <a:t>75%</a:t>
            </a:r>
          </a:p>
        </p:txBody>
      </p:sp>
      <p:sp>
        <p:nvSpPr>
          <p:cNvPr id="68" name="文本框 67"/>
          <p:cNvSpPr txBox="1"/>
          <p:nvPr/>
        </p:nvSpPr>
        <p:spPr>
          <a:xfrm>
            <a:off x="6999294" y="5428045"/>
            <a:ext cx="1152774" cy="548640"/>
          </a:xfrm>
          <a:prstGeom prst="rect">
            <a:avLst/>
          </a:prstGeom>
          <a:noFill/>
        </p:spPr>
        <p:txBody>
          <a:bodyPr rtlCol="0" wrap="square">
            <a:spAutoFit/>
          </a:bodyPr>
          <a:lstStyle/>
          <a:p>
            <a:r>
              <a:rPr altLang="zh-CN" lang="en-US" sz="3000">
                <a:solidFill>
                  <a:schemeClr val="accent4">
                    <a:lumMod val="75000"/>
                  </a:schemeClr>
                </a:solidFill>
                <a:latin charset="-122" panose="02000000000000000000" pitchFamily="2" typeface="方正清刻本悦宋简体"/>
                <a:ea charset="-122" panose="02000000000000000000" pitchFamily="2" typeface="方正清刻本悦宋简体"/>
              </a:rPr>
              <a:t>75%</a:t>
            </a:r>
          </a:p>
        </p:txBody>
      </p:sp>
      <p:sp>
        <p:nvSpPr>
          <p:cNvPr id="69" name="Text Box 12"/>
          <p:cNvSpPr txBox="1">
            <a:spLocks noChangeArrowheads="1"/>
          </p:cNvSpPr>
          <p:nvPr/>
        </p:nvSpPr>
        <p:spPr bwMode="auto">
          <a:xfrm>
            <a:off x="4672643" y="2832500"/>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bg1"/>
                </a:solidFill>
                <a:latin charset="-122" panose="02000000000000000000" pitchFamily="2" typeface="方正清刻本悦宋简体"/>
                <a:ea charset="-122" panose="02000000000000000000" pitchFamily="2" typeface="方正清刻本悦宋简体"/>
              </a:rPr>
              <a:t>您的子标题</a:t>
            </a:r>
          </a:p>
        </p:txBody>
      </p:sp>
      <p:sp>
        <p:nvSpPr>
          <p:cNvPr id="70" name="Text Box 14"/>
          <p:cNvSpPr txBox="1">
            <a:spLocks noChangeArrowheads="1"/>
          </p:cNvSpPr>
          <p:nvPr/>
        </p:nvSpPr>
        <p:spPr bwMode="auto">
          <a:xfrm>
            <a:off x="4409275" y="2832500"/>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bg1"/>
                </a:solidFill>
                <a:latin charset="-122" panose="02000000000000000000" pitchFamily="2" typeface="方正清刻本悦宋简体"/>
                <a:ea charset="-122" panose="02000000000000000000" pitchFamily="2" typeface="方正清刻本悦宋简体"/>
              </a:rPr>
              <a:t>Your content title·Your sub-title</a:t>
            </a:r>
          </a:p>
        </p:txBody>
      </p:sp>
      <p:sp>
        <p:nvSpPr>
          <p:cNvPr id="71" name="Text Box 16"/>
          <p:cNvSpPr txBox="1">
            <a:spLocks noChangeArrowheads="1"/>
          </p:cNvSpPr>
          <p:nvPr/>
        </p:nvSpPr>
        <p:spPr bwMode="auto">
          <a:xfrm>
            <a:off x="2370889" y="2935793"/>
            <a:ext cx="2377440" cy="2237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bg1"/>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pic>
        <p:nvPicPr>
          <p:cNvPr id="72" name="图片 71"/>
          <p:cNvPicPr>
            <a:picLocks noChangeAspect="1"/>
          </p:cNvPicPr>
          <p:nvPr/>
        </p:nvPicPr>
        <p:blipFill>
          <a:blip r:embed="rId4">
            <a:extLst>
              <a:ext uri="{BEBA8EAE-BF5A-486C-A8C5-ECC9F3942E4B}">
                <a14:imgProps>
                  <a14:imgLayer xmlns:d3p1="http://schemas.openxmlformats.org/officeDocument/2006/relationships" d3p1:embed="">
                    <a14:imgEffect>
                      <a14:backgroundRemoval b="90000" l="10000" r="90000" t="4750"/>
                    </a14:imgEffect>
                  </a14:imgLayer>
                </a14:imgProps>
              </a:ext>
            </a:extLst>
          </a:blip>
          <a:stretch>
            <a:fillRect/>
          </a:stretch>
        </p:blipFill>
        <p:spPr>
          <a:xfrm>
            <a:off x="8063518" y="3421941"/>
            <a:ext cx="1091806" cy="704391"/>
          </a:xfrm>
          <a:prstGeom prst="rect">
            <a:avLst/>
          </a:prstGeom>
        </p:spPr>
      </p:pic>
      <p:pic>
        <p:nvPicPr>
          <p:cNvPr id="73" name="图片 72"/>
          <p:cNvPicPr>
            <a:picLocks noChangeAspect="1"/>
          </p:cNvPicPr>
          <p:nvPr/>
        </p:nvPicPr>
        <p:blipFill>
          <a:blip r:embed="rId5">
            <a:extLst>
              <a:ext uri="{BEBA8EAE-BF5A-486C-A8C5-ECC9F3942E4B}">
                <a14:imgProps>
                  <a14:imgLayer xmlns:d3p1="http://schemas.openxmlformats.org/officeDocument/2006/relationships" d3p1:embed="">
                    <a14:imgEffect>
                      <a14:backgroundRemoval b="96200" l="9662" r="96377" t="9739">
                        <a14:backgroundMark x1="70531" x2="70531" y1="63183" y2="63183"/>
                        <a14:backgroundMark x1="72464" x2="72464" y1="77435" y2="77435"/>
                        <a14:backgroundMark x1="70290" x2="70290" y1="83373" y2="83373"/>
                        <a14:backgroundMark x1="48068" x2="48068" y1="65083" y2="65083"/>
                        <a14:backgroundMark x1="44444" x2="44444" y1="78622" y2="78622"/>
                        <a14:backgroundMark x1="62077" x2="62077" y1="87173" y2="87173"/>
                        <a14:backgroundMark x1="69324" x2="69324" y1="79810" y2="79810"/>
                        <a14:backgroundMark x1="71739" x2="71739" y1="75297" y2="75297"/>
                        <a14:backgroundMark x1="73188" x2="73188" y1="71734" y2="71734"/>
                        <a14:backgroundMark x1="70773" x2="70773" y1="67221" y2="67221"/>
                        <a14:backgroundMark x1="71739" x2="71739" y1="68884" y2="68884"/>
                        <a14:backgroundMark x1="56039" x2="56039" y1="59382" y2="59382"/>
                        <a14:backgroundMark x1="56280" x2="56280" y1="59382" y2="59382"/>
                        <a14:backgroundMark x1="54831" x2="54831" y1="59857" y2="59857"/>
                        <a14:backgroundMark x1="56039" x2="56039" y1="58907" y2="58907"/>
                        <a14:backgroundMark x1="45169" x2="45169" y1="74584" y2="74584"/>
                        <a14:backgroundMark x1="56280" x2="56280" y1="86461" y2="86461"/>
                        <a14:backgroundMark x1="54831" x2="56763" y1="87411" y2="85748"/>
                        <a14:backgroundMark x1="57005" x2="57971" y1="85986" y2="86461"/>
                        <a14:backgroundMark x1="52899" x2="53865" y1="80760" y2="79335"/>
                        <a14:backgroundMark x1="71498" x2="71981" y1="83135" y2="81710"/>
                        <a14:backgroundMark x1="44928" x2="44928" y1="78147" y2="79572"/>
                        <a14:backgroundMark x1="45411" x2="46377" y1="72684" y2="71971"/>
                        <a14:backgroundMark x1="45652" x2="47101" y1="66983" y2="66033"/>
                      </a14:backgroundRemoval>
                    </a14:imgEffect>
                  </a14:imgLayer>
                </a14:imgProps>
              </a:ext>
            </a:extLst>
          </a:blip>
          <a:srcRect b="6774" l="38740" r="21871" t="55578"/>
          <a:stretch>
            <a:fillRect/>
          </a:stretch>
        </p:blipFill>
        <p:spPr>
          <a:xfrm>
            <a:off x="6989430" y="1846666"/>
            <a:ext cx="860782" cy="836649"/>
          </a:xfrm>
          <a:prstGeom prst="rect">
            <a:avLst/>
          </a:prstGeom>
        </p:spPr>
      </p:pic>
      <p:pic>
        <p:nvPicPr>
          <p:cNvPr id="74" name="图片 73"/>
          <p:cNvPicPr>
            <a:picLocks noChangeAspect="1"/>
          </p:cNvPicPr>
          <p:nvPr/>
        </p:nvPicPr>
        <p:blipFill>
          <a:blip r:embed="rId6">
            <a:extLst>
              <a:ext uri="{BEBA8EAE-BF5A-486C-A8C5-ECC9F3942E4B}">
                <a14:imgProps>
                  <a14:imgLayer xmlns:d3p1="http://schemas.openxmlformats.org/officeDocument/2006/relationships" d3p1:embed="">
                    <a14:imgEffect>
                      <a14:backgroundRemoval b="90000" l="3480" r="100000" t="10000">
                        <a14:foregroundMark x1="83759" x2="83759" y1="42333" y2="42333"/>
                        <a14:foregroundMark x1="80742" x2="80742" y1="58000" y2="58000"/>
                        <a14:foregroundMark x1="77262" x2="85383" y1="51667" y2="59333"/>
                        <a14:foregroundMark x1="69838" x2="83991" y1="78000" y2="62333"/>
                        <a14:foregroundMark x1="84455" x2="89095" y1="64000" y2="54000"/>
                        <a14:foregroundMark x1="88863" x2="89095" y1="54667" y2="45000"/>
                        <a14:foregroundMark x1="89095" x2="86543" y1="45000" y2="38667"/>
                        <a14:foregroundMark x1="30858" x2="10673" y1="55000" y2="62000"/>
                        <a14:foregroundMark x1="16241" x2="9745" y1="53667" y2="56333"/>
                        <a14:foregroundMark x1="14617" x2="21346" y1="50667" y2="36000"/>
                        <a14:foregroundMark x1="37355" x2="19258" y1="21667" y2="39000"/>
                        <a14:foregroundMark x1="40835" x2="29698" y1="16333" y2="28000"/>
                        <a14:foregroundMark x1="14849" x2="22970" y1="67000" y2="76000"/>
                        <a14:foregroundMark x1="24362" x2="29002" y1="79667" y2="83000"/>
                      </a14:backgroundRemoval>
                    </a14:imgEffect>
                  </a14:imgLayer>
                </a14:imgProps>
              </a:ext>
            </a:extLst>
          </a:blip>
          <a:srcRect b="10881" l="7509" r="8068" t="6157"/>
          <a:stretch>
            <a:fillRect/>
          </a:stretch>
        </p:blipFill>
        <p:spPr>
          <a:xfrm>
            <a:off x="9872995" y="2930524"/>
            <a:ext cx="903296" cy="617852"/>
          </a:xfrm>
          <a:prstGeom prst="rect">
            <a:avLst/>
          </a:prstGeom>
        </p:spPr>
      </p:pic>
      <p:pic>
        <p:nvPicPr>
          <p:cNvPr id="75" name="图片 74"/>
          <p:cNvPicPr>
            <a:picLocks noChangeAspect="1"/>
          </p:cNvPicPr>
          <p:nvPr/>
        </p:nvPicPr>
        <p:blipFill>
          <a:blip r:embed="rId7">
            <a:extLst>
              <a:ext uri="{BEBA8EAE-BF5A-486C-A8C5-ECC9F3942E4B}">
                <a14:imgProps>
                  <a14:imgLayer xmlns:d3p1="http://schemas.openxmlformats.org/officeDocument/2006/relationships" d3p1:embed="">
                    <a14:imgEffect>
                      <a14:backgroundRemoval b="100000" l="6042" r="95468" t="439"/>
                    </a14:imgEffect>
                  </a14:imgLayer>
                </a14:imgProps>
              </a:ext>
            </a:extLst>
          </a:blip>
          <a:srcRect b="5114" l="6100" r="6985" t="5876"/>
          <a:stretch>
            <a:fillRect/>
          </a:stretch>
        </p:blipFill>
        <p:spPr>
          <a:xfrm>
            <a:off x="6935171" y="4793193"/>
            <a:ext cx="890788" cy="628386"/>
          </a:xfrm>
          <a:prstGeom prst="rect">
            <a:avLst/>
          </a:prstGeom>
        </p:spPr>
      </p:pic>
      <p:pic>
        <p:nvPicPr>
          <p:cNvPr id="2" name="图片 1"/>
          <p:cNvPicPr>
            <a:picLocks noChangeAspect="1"/>
          </p:cNvPicPr>
          <p:nvPr/>
        </p:nvPicPr>
        <p:blipFill>
          <a:blip r:embed="rId8">
            <a:extLst>
              <a:ext uri="{28A0092B-C50C-407E-A947-70E740481C1C}">
                <a14:useLocalDpi val="0"/>
              </a:ext>
            </a:extLst>
          </a:blip>
          <a:stretch>
            <a:fillRect/>
          </a:stretch>
        </p:blipFill>
        <p:spPr>
          <a:xfrm>
            <a:off x="277964" y="4606167"/>
            <a:ext cx="4884984" cy="838673"/>
          </a:xfrm>
          <a:prstGeom prst="rect">
            <a:avLst/>
          </a:prstGeom>
        </p:spPr>
      </p:pic>
    </p:spTree>
    <p:extLst>
      <p:ext uri="{BB962C8B-B14F-4D97-AF65-F5344CB8AC3E}">
        <p14:creationId val="606885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2" presetSubtype="8">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500" fill="hold" id="20"/>
                                        <p:tgtEl>
                                          <p:spTgt spid="2"/>
                                        </p:tgtEl>
                                        <p:attrNameLst>
                                          <p:attrName>ppt_x</p:attrName>
                                        </p:attrNameLst>
                                      </p:cBhvr>
                                      <p:tavLst>
                                        <p:tav tm="0">
                                          <p:val>
                                            <p:strVal val="0-#ppt_w/2"/>
                                          </p:val>
                                        </p:tav>
                                        <p:tav tm="100000">
                                          <p:val>
                                            <p:strVal val="#ppt_x"/>
                                          </p:val>
                                        </p:tav>
                                      </p:tavLst>
                                    </p:anim>
                                    <p:anim calcmode="lin" valueType="num">
                                      <p:cBhvr additive="base">
                                        <p:cTn dur="500" fill="hold" id="21"/>
                                        <p:tgtEl>
                                          <p:spTgt spid="2"/>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0-#ppt_w/2"/>
                                          </p:val>
                                        </p:tav>
                                        <p:tav tm="100000">
                                          <p:val>
                                            <p:strVal val="#ppt_x"/>
                                          </p:val>
                                        </p:tav>
                                      </p:tavLst>
                                    </p:anim>
                                    <p:anim calcmode="lin" valueType="num">
                                      <p:cBhvr additive="base">
                                        <p:cTn dur="500" fill="hold" id="25"/>
                                        <p:tgtEl>
                                          <p:spTgt spid="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10" presetSubtype="0">
                                  <p:stCondLst>
                                    <p:cond delay="0"/>
                                  </p:stCondLst>
                                  <p:childTnLst>
                                    <p:set>
                                      <p:cBhvr>
                                        <p:cTn dur="1" fill="hold" id="28">
                                          <p:stCondLst>
                                            <p:cond delay="0"/>
                                          </p:stCondLst>
                                        </p:cTn>
                                        <p:tgtEl>
                                          <p:spTgt spid="69"/>
                                        </p:tgtEl>
                                        <p:attrNameLst>
                                          <p:attrName>style.visibility</p:attrName>
                                        </p:attrNameLst>
                                      </p:cBhvr>
                                      <p:to>
                                        <p:strVal val="visible"/>
                                      </p:to>
                                    </p:set>
                                    <p:animEffect filter="fade" transition="in">
                                      <p:cBhvr>
                                        <p:cTn dur="1000" id="29"/>
                                        <p:tgtEl>
                                          <p:spTgt spid="69"/>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70"/>
                                        </p:tgtEl>
                                        <p:attrNameLst>
                                          <p:attrName>style.visibility</p:attrName>
                                        </p:attrNameLst>
                                      </p:cBhvr>
                                      <p:to>
                                        <p:strVal val="visible"/>
                                      </p:to>
                                    </p:set>
                                    <p:animEffect filter="fade" transition="in">
                                      <p:cBhvr>
                                        <p:cTn dur="1000" id="32"/>
                                        <p:tgtEl>
                                          <p:spTgt spid="70"/>
                                        </p:tgtEl>
                                      </p:cBhvr>
                                    </p:animEffect>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71"/>
                                        </p:tgtEl>
                                        <p:attrNameLst>
                                          <p:attrName>style.visibility</p:attrName>
                                        </p:attrNameLst>
                                      </p:cBhvr>
                                      <p:to>
                                        <p:strVal val="visible"/>
                                      </p:to>
                                    </p:set>
                                    <p:animEffect filter="fade" transition="in">
                                      <p:cBhvr>
                                        <p:cTn dur="1000" id="36"/>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69"/>
      <p:bldP grpId="0" spid="70"/>
      <p:bldP grpId="0" spid="7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 Box 9"/>
          <p:cNvSpPr txBox="1">
            <a:spLocks noChangeArrowheads="1"/>
          </p:cNvSpPr>
          <p:nvPr/>
        </p:nvSpPr>
        <p:spPr bwMode="auto">
          <a:xfrm>
            <a:off x="979598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9" name="Text Box 10"/>
          <p:cNvSpPr txBox="1">
            <a:spLocks noChangeArrowheads="1"/>
          </p:cNvSpPr>
          <p:nvPr/>
        </p:nvSpPr>
        <p:spPr bwMode="auto">
          <a:xfrm>
            <a:off x="1036032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a:solidFill>
                  <a:schemeClr val="accent4">
                    <a:lumMod val="75000"/>
                  </a:schemeClr>
                </a:solidFill>
                <a:latin charset="-122" panose="02010600040101010101" pitchFamily="2" typeface="华文中宋"/>
                <a:ea charset="-122" panose="02010600040101010101" pitchFamily="2" typeface="华文中宋"/>
              </a:rPr>
              <a:t>章节肆</a:t>
            </a:r>
          </a:p>
        </p:txBody>
      </p:sp>
      <p:sp>
        <p:nvSpPr>
          <p:cNvPr id="10" name="Text Box 11"/>
          <p:cNvSpPr txBox="1">
            <a:spLocks noChangeArrowheads="1"/>
          </p:cNvSpPr>
          <p:nvPr/>
        </p:nvSpPr>
        <p:spPr bwMode="auto">
          <a:xfrm>
            <a:off x="950023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10600040101010101" pitchFamily="2" typeface="华文中宋"/>
                <a:ea charset="-122" panose="02010600040101010101" pitchFamily="2" typeface="华文中宋"/>
              </a:rPr>
              <a:t>Chapter Title</a:t>
            </a:r>
          </a:p>
        </p:txBody>
      </p:sp>
      <p:sp>
        <p:nvSpPr>
          <p:cNvPr id="11" name="椭圆 10"/>
          <p:cNvSpPr/>
          <p:nvPr/>
        </p:nvSpPr>
        <p:spPr>
          <a:xfrm>
            <a:off x="7936200" y="2182218"/>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000">
                <a:solidFill>
                  <a:schemeClr val="accent4">
                    <a:lumMod val="75000"/>
                  </a:schemeClr>
                </a:solidFill>
                <a:latin charset="-122" panose="02000000000000000000" pitchFamily="2" typeface="方正清刻本悦宋简体"/>
                <a:ea charset="-122" panose="02000000000000000000" pitchFamily="2" typeface="方正清刻本悦宋简体"/>
              </a:rPr>
              <a:t>雅</a:t>
            </a:r>
          </a:p>
        </p:txBody>
      </p:sp>
      <p:sp>
        <p:nvSpPr>
          <p:cNvPr id="12" name="矩形 11"/>
          <p:cNvSpPr/>
          <p:nvPr/>
        </p:nvSpPr>
        <p:spPr>
          <a:xfrm>
            <a:off x="624970" y="2500310"/>
            <a:ext cx="6217921" cy="2357440"/>
          </a:xfrm>
          <a:prstGeom prst="rect">
            <a:avLst/>
          </a:prstGeom>
        </p:spPr>
        <p:txBody>
          <a:bodyPr vert="eaVert" wrap="square">
            <a:spAutoFit/>
          </a:bodyPr>
          <a:lstStyle/>
          <a:p>
            <a:pPr>
              <a:lnSpc>
                <a:spcPct val="150000"/>
              </a:lnSpc>
            </a:pPr>
            <a:r>
              <a:rPr altLang="en-US" b="0" i="0" lang="zh-CN" smtClean="0" sz="2400">
                <a:solidFill>
                  <a:schemeClr val="accent4">
                    <a:lumMod val="75000"/>
                  </a:schemeClr>
                </a:solidFill>
                <a:effectLst/>
                <a:latin charset="-122" panose="02000000000000000000" pitchFamily="2" typeface="方正清刻本悦宋简体"/>
                <a:ea charset="-122" panose="02000000000000000000" pitchFamily="2" typeface="方正清刻本悦宋简体"/>
              </a:rPr>
              <a:t>用分享的心态来喝这杯茶，培养我们推己及人的仁爱胸怀，想到人间还有诸多苦痛，想到社会还有种种缺陷，每个人都有责任把爱奉献给对方，少一点私欲，多一分公心；少一点冷漠，多一份爱。</a:t>
            </a:r>
          </a:p>
        </p:txBody>
      </p:sp>
      <p:sp>
        <p:nvSpPr>
          <p:cNvPr id="13" name="Rectangle 23"/>
          <p:cNvSpPr>
            <a:spLocks noChangeArrowheads="1"/>
          </p:cNvSpPr>
          <p:nvPr/>
        </p:nvSpPr>
        <p:spPr bwMode="auto">
          <a:xfrm>
            <a:off x="9623060" y="1991057"/>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sp>
        <p:nvSpPr>
          <p:cNvPr id="14" name="Rectangle 23"/>
          <p:cNvSpPr>
            <a:spLocks noChangeArrowheads="1"/>
          </p:cNvSpPr>
          <p:nvPr/>
        </p:nvSpPr>
        <p:spPr bwMode="auto">
          <a:xfrm>
            <a:off x="9623060" y="4872432"/>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pic>
        <p:nvPicPr>
          <p:cNvPr id="15" name="图片 14"/>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9127472" y="1088003"/>
            <a:ext cx="2075692" cy="758954"/>
          </a:xfrm>
          <a:prstGeom prst="rect">
            <a:avLst/>
          </a:prstGeom>
        </p:spPr>
      </p:pic>
      <p:pic>
        <p:nvPicPr>
          <p:cNvPr id="16" name="图片 15"/>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0" y="6086711"/>
            <a:ext cx="2075692" cy="758954"/>
          </a:xfrm>
          <a:prstGeom prst="rect">
            <a:avLst/>
          </a:prstGeom>
        </p:spPr>
      </p:pic>
      <p:pic>
        <p:nvPicPr>
          <p:cNvPr id="17" name="图片 16"/>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2075692" y="6086711"/>
            <a:ext cx="2075692" cy="758954"/>
          </a:xfrm>
          <a:prstGeom prst="rect">
            <a:avLst/>
          </a:prstGeom>
        </p:spPr>
      </p:pic>
    </p:spTree>
    <p:extLst>
      <p:ext uri="{BB962C8B-B14F-4D97-AF65-F5344CB8AC3E}">
        <p14:creationId val="152224551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id="7"/>
                                        <p:tgtEl>
                                          <p:spTgt spid="15"/>
                                        </p:tgtEl>
                                        <p:attrNameLst>
                                          <p:attrName>ppt_y</p:attrName>
                                        </p:attrNameLst>
                                      </p:cBhvr>
                                      <p:tavLst>
                                        <p:tav tm="0">
                                          <p:val>
                                            <p:strVal val="#ppt_y+#ppt_h*1.125000"/>
                                          </p:val>
                                        </p:tav>
                                        <p:tav tm="100000">
                                          <p:val>
                                            <p:strVal val="#ppt_y"/>
                                          </p:val>
                                        </p:tav>
                                      </p:tavLst>
                                    </p:anim>
                                    <p:animEffect filter="wipe(up)" transition="in">
                                      <p:cBhvr>
                                        <p:cTn dur="500" id="8"/>
                                        <p:tgtEl>
                                          <p:spTgt spid="15"/>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500" id="12"/>
                                        <p:tgtEl>
                                          <p:spTgt spid="13"/>
                                        </p:tgtEl>
                                      </p:cBhvr>
                                    </p:animEffect>
                                    <p:anim calcmode="lin" valueType="num">
                                      <p:cBhvr>
                                        <p:cTn dur="500" fill="hold" id="13"/>
                                        <p:tgtEl>
                                          <p:spTgt spid="13"/>
                                        </p:tgtEl>
                                        <p:attrNameLst>
                                          <p:attrName>ppt_x</p:attrName>
                                        </p:attrNameLst>
                                      </p:cBhvr>
                                      <p:tavLst>
                                        <p:tav tm="0">
                                          <p:val>
                                            <p:strVal val="#ppt_x"/>
                                          </p:val>
                                        </p:tav>
                                        <p:tav tm="100000">
                                          <p:val>
                                            <p:strVal val="#ppt_x"/>
                                          </p:val>
                                        </p:tav>
                                      </p:tavLst>
                                    </p:anim>
                                    <p:anim calcmode="lin" valueType="num">
                                      <p:cBhvr>
                                        <p:cTn dur="500" fill="hold" id="14"/>
                                        <p:tgtEl>
                                          <p:spTgt spid="1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anim calcmode="lin" valueType="num">
                                      <p:cBhvr>
                                        <p:cTn dur="500" fill="hold" id="19"/>
                                        <p:tgtEl>
                                          <p:spTgt spid="14"/>
                                        </p:tgtEl>
                                        <p:attrNameLst>
                                          <p:attrName>ppt_x</p:attrName>
                                        </p:attrNameLst>
                                      </p:cBhvr>
                                      <p:tavLst>
                                        <p:tav tm="0">
                                          <p:val>
                                            <p:strVal val="#ppt_x"/>
                                          </p:val>
                                        </p:tav>
                                        <p:tav tm="100000">
                                          <p:val>
                                            <p:strVal val="#ppt_x"/>
                                          </p:val>
                                        </p:tav>
                                      </p:tavLst>
                                    </p:anim>
                                    <p:anim calcmode="lin" valueType="num">
                                      <p:cBhvr>
                                        <p:cTn dur="5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childTnLst>
                                </p:cTn>
                              </p:par>
                            </p:childTnLst>
                          </p:cTn>
                        </p:par>
                        <p:par>
                          <p:cTn fill="hold" id="31" nodeType="afterGroup">
                            <p:stCondLst>
                              <p:cond delay="2500"/>
                            </p:stCondLst>
                            <p:childTnLst>
                              <p:par>
                                <p:cTn fill="hold" grpId="0" id="32" nodeType="afterEffect" presetClass="entr" presetID="23" presetSubtype="16">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000"/>
                            </p:stCondLst>
                            <p:childTnLst>
                              <p:par>
                                <p:cTn fill="hold" grpId="0" id="37" nodeType="afterEffect" presetClass="entr" presetID="22" presetSubtype="2">
                                  <p:stCondLst>
                                    <p:cond delay="0"/>
                                  </p:stCondLst>
                                  <p:iterate type="wd">
                                    <p:tmPct val="10000"/>
                                  </p:iterate>
                                  <p:childTnLst>
                                    <p:set>
                                      <p:cBhvr>
                                        <p:cTn dur="1" fill="hold" id="38">
                                          <p:stCondLst>
                                            <p:cond delay="0"/>
                                          </p:stCondLst>
                                        </p:cTn>
                                        <p:tgtEl>
                                          <p:spTgt spid="12"/>
                                        </p:tgtEl>
                                        <p:attrNameLst>
                                          <p:attrName>style.visibility</p:attrName>
                                        </p:attrNameLst>
                                      </p:cBhvr>
                                      <p:to>
                                        <p:strVal val="visible"/>
                                      </p:to>
                                    </p:set>
                                    <p:animEffect filter="wipe(right)" transition="in">
                                      <p:cBhvr>
                                        <p:cTn dur="500" id="39"/>
                                        <p:tgtEl>
                                          <p:spTgt spid="12"/>
                                        </p:tgtEl>
                                      </p:cBhvr>
                                    </p:animEffect>
                                  </p:childTnLst>
                                </p:cTn>
                              </p:par>
                            </p:childTnLst>
                          </p:cTn>
                        </p:par>
                        <p:par>
                          <p:cTn fill="hold" id="40" nodeType="afterGroup">
                            <p:stCondLst>
                              <p:cond delay="3500"/>
                            </p:stCondLst>
                            <p:childTnLst>
                              <p:par>
                                <p:cTn fill="hold" id="41" nodeType="afterEffect" presetClass="entr" presetID="12" presetSubtype="4">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id="43"/>
                                        <p:tgtEl>
                                          <p:spTgt spid="16"/>
                                        </p:tgtEl>
                                        <p:attrNameLst>
                                          <p:attrName>ppt_y</p:attrName>
                                        </p:attrNameLst>
                                      </p:cBhvr>
                                      <p:tavLst>
                                        <p:tav tm="0">
                                          <p:val>
                                            <p:strVal val="#ppt_y+#ppt_h*1.125000"/>
                                          </p:val>
                                        </p:tav>
                                        <p:tav tm="100000">
                                          <p:val>
                                            <p:strVal val="#ppt_y"/>
                                          </p:val>
                                        </p:tav>
                                      </p:tavLst>
                                    </p:anim>
                                    <p:animEffect filter="wipe(up)" transition="in">
                                      <p:cBhvr>
                                        <p:cTn dur="500" id="44"/>
                                        <p:tgtEl>
                                          <p:spTgt spid="16"/>
                                        </p:tgtEl>
                                      </p:cBhvr>
                                    </p:animEffect>
                                  </p:childTnLst>
                                </p:cTn>
                              </p:par>
                            </p:childTnLst>
                          </p:cTn>
                        </p:par>
                        <p:par>
                          <p:cTn fill="hold" id="45" nodeType="afterGroup">
                            <p:stCondLst>
                              <p:cond delay="4000"/>
                            </p:stCondLst>
                            <p:childTnLst>
                              <p:par>
                                <p:cTn fill="hold" id="46" nodeType="afterEffect" presetClass="entr" presetID="12" presetSubtype="4">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additive="base">
                                        <p:cTn dur="500" id="48"/>
                                        <p:tgtEl>
                                          <p:spTgt spid="17"/>
                                        </p:tgtEl>
                                        <p:attrNameLst>
                                          <p:attrName>ppt_y</p:attrName>
                                        </p:attrNameLst>
                                      </p:cBhvr>
                                      <p:tavLst>
                                        <p:tav tm="0">
                                          <p:val>
                                            <p:strVal val="#ppt_y+#ppt_h*1.125000"/>
                                          </p:val>
                                        </p:tav>
                                        <p:tav tm="100000">
                                          <p:val>
                                            <p:strVal val="#ppt_y"/>
                                          </p:val>
                                        </p:tav>
                                      </p:tavLst>
                                    </p:anim>
                                    <p:animEffect filter="wipe(up)" transition="in">
                                      <p:cBhvr>
                                        <p:cTn dur="500" id="4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346466" y="777617"/>
            <a:ext cx="792480" cy="1507490"/>
          </a:xfrm>
          <a:prstGeom prst="rect">
            <a:avLst/>
          </a:prstGeom>
          <a:noFill/>
        </p:spPr>
        <p:txBody>
          <a:bodyPr rtlCol="0" vert="eaVert" wrap="none">
            <a:spAutoFit/>
          </a:bodyPr>
          <a:lstStyle/>
          <a:p>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rPr>
              <a:t>禅·茶</a:t>
            </a:r>
          </a:p>
        </p:txBody>
      </p:sp>
      <p:sp>
        <p:nvSpPr>
          <p:cNvPr id="6" name="文本框 5"/>
          <p:cNvSpPr txBox="1"/>
          <p:nvPr/>
        </p:nvSpPr>
        <p:spPr>
          <a:xfrm>
            <a:off x="4649549" y="777617"/>
            <a:ext cx="1645920" cy="3040381"/>
          </a:xfrm>
          <a:prstGeom prst="rect">
            <a:avLst/>
          </a:prstGeom>
          <a:noFill/>
        </p:spPr>
        <p:txBody>
          <a:bodyPr rtlCol="0" vert="eaVert" wrap="none">
            <a:spAutoFit/>
          </a:bodyPr>
          <a:lstStyle/>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茶字的字型是“草木之中有一人”，</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即人在自然之中。</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人非有品不能闲。</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只有有品之人，</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才能放下身心，</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融入自然。</a:t>
            </a:r>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1789164" y="4381500"/>
            <a:ext cx="6267450" cy="2476500"/>
          </a:xfrm>
          <a:prstGeom prst="rect">
            <a:avLst/>
          </a:prstGeom>
        </p:spPr>
      </p:pic>
      <p:pic>
        <p:nvPicPr>
          <p:cNvPr id="8" name="图片 7"/>
          <p:cNvPicPr>
            <a:picLocks noChangeAspect="1"/>
          </p:cNvPicPr>
          <p:nvPr/>
        </p:nvPicPr>
        <p:blipFill>
          <a:blip r:embed="rId5">
            <a:duotone>
              <a:schemeClr val="accent4">
                <a:shade val="45000"/>
                <a:satMod val="135000"/>
              </a:schemeClr>
              <a:prstClr val="white"/>
            </a:duotone>
            <a:extLst>
              <a:ext uri="{28A0092B-C50C-407E-A947-70E740481C1C}">
                <a14:useLocalDpi val="0"/>
              </a:ext>
            </a:extLst>
          </a:blip>
          <a:stretch>
            <a:fillRect/>
          </a:stretch>
        </p:blipFill>
        <p:spPr>
          <a:xfrm>
            <a:off x="6451525" y="2408833"/>
            <a:ext cx="2075692" cy="758954"/>
          </a:xfrm>
          <a:prstGeom prst="rect">
            <a:avLst/>
          </a:prstGeom>
        </p:spPr>
      </p:pic>
    </p:spTree>
    <p:extLst>
      <p:ext uri="{BB962C8B-B14F-4D97-AF65-F5344CB8AC3E}">
        <p14:creationId val="27702105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20000"/>
                                  </p:iterate>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anim calcmode="lin" valueType="num">
                                      <p:cBhvr>
                                        <p:cTn dur="500" fill="hold" id="10"/>
                                        <p:tgtEl>
                                          <p:spTgt spid="5"/>
                                        </p:tgtEl>
                                        <p:attrNameLst>
                                          <p:attrName>ppt_x</p:attrName>
                                        </p:attrNameLst>
                                      </p:cBhvr>
                                      <p:tavLst>
                                        <p:tav tm="0">
                                          <p:val>
                                            <p:fltVal val="0.5"/>
                                          </p:val>
                                        </p:tav>
                                        <p:tav tm="100000">
                                          <p:val>
                                            <p:strVal val="#ppt_x"/>
                                          </p:val>
                                        </p:tav>
                                      </p:tavLst>
                                    </p:anim>
                                    <p:anim calcmode="lin" valueType="num">
                                      <p:cBhvr>
                                        <p:cTn dur="500" fill="hold" id="11"/>
                                        <p:tgtEl>
                                          <p:spTgt spid="5"/>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ntr" presetID="1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id="15"/>
                                        <p:tgtEl>
                                          <p:spTgt spid="8"/>
                                        </p:tgtEl>
                                        <p:attrNameLst>
                                          <p:attrName>ppt_y</p:attrName>
                                        </p:attrNameLst>
                                      </p:cBhvr>
                                      <p:tavLst>
                                        <p:tav tm="0">
                                          <p:val>
                                            <p:strVal val="#ppt_y+#ppt_h*1.125000"/>
                                          </p:val>
                                        </p:tav>
                                        <p:tav tm="100000">
                                          <p:val>
                                            <p:strVal val="#ppt_y"/>
                                          </p:val>
                                        </p:tav>
                                      </p:tavLst>
                                    </p:anim>
                                    <p:animEffect filter="wipe(up)" transition="in">
                                      <p:cBhvr>
                                        <p:cTn dur="500" id="16"/>
                                        <p:tgtEl>
                                          <p:spTgt spid="8"/>
                                        </p:tgtEl>
                                      </p:cBhvr>
                                    </p:animEffect>
                                  </p:childTnLst>
                                </p:cTn>
                              </p:par>
                              <p:par>
                                <p:cTn fill="hold" grpId="0" id="17" nodeType="withEffect" presetClass="entr" presetID="22" presetSubtype="1">
                                  <p:stCondLst>
                                    <p:cond delay="0"/>
                                  </p:stCondLst>
                                  <p:iterate type="lt">
                                    <p:tmPct val="18000"/>
                                  </p:iterate>
                                  <p:childTnLst>
                                    <p:set>
                                      <p:cBhvr>
                                        <p:cTn dur="1" fill="hold" id="18">
                                          <p:stCondLst>
                                            <p:cond delay="0"/>
                                          </p:stCondLst>
                                        </p:cTn>
                                        <p:tgtEl>
                                          <p:spTgt spid="6"/>
                                        </p:tgtEl>
                                        <p:attrNameLst>
                                          <p:attrName>style.visibility</p:attrName>
                                        </p:attrNameLst>
                                      </p:cBhvr>
                                      <p:to>
                                        <p:strVal val="visible"/>
                                      </p:to>
                                    </p:set>
                                    <p:animEffect filter="wipe(up)" transition="in">
                                      <p:cBhvr>
                                        <p:cTn dur="500" id="1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954537" y="1578569"/>
            <a:ext cx="1402080" cy="3825240"/>
          </a:xfrm>
          <a:prstGeom prst="rect">
            <a:avLst/>
          </a:prstGeom>
          <a:noFill/>
        </p:spPr>
        <p:txBody>
          <a:bodyPr rtlCol="0" vert="eaVert" wrap="none">
            <a:spAutoFit/>
          </a:bodyPr>
          <a:lstStyle/>
          <a:p>
            <a:r>
              <a:rPr altLang="en-US" lang="zh-CN" smtClean="0" spc="-300" sz="8000">
                <a:solidFill>
                  <a:schemeClr val="accent4">
                    <a:lumMod val="75000"/>
                  </a:schemeClr>
                </a:solidFill>
                <a:latin charset="-122" panose="02000000000000000000" pitchFamily="2" typeface="方正清刻本悦宋简体"/>
                <a:ea charset="-122" panose="02000000000000000000" pitchFamily="2" typeface="方正清刻本悦宋简体"/>
              </a:rPr>
              <a:t>意 · 和</a:t>
            </a:r>
          </a:p>
        </p:txBody>
      </p:sp>
      <p:sp>
        <p:nvSpPr>
          <p:cNvPr id="5" name="文本框 4"/>
          <p:cNvSpPr txBox="1"/>
          <p:nvPr/>
        </p:nvSpPr>
        <p:spPr>
          <a:xfrm>
            <a:off x="4338984" y="3428534"/>
            <a:ext cx="609600" cy="904875"/>
          </a:xfrm>
          <a:prstGeom prst="rect">
            <a:avLst/>
          </a:prstGeom>
          <a:noFill/>
        </p:spPr>
        <p:txBody>
          <a:bodyPr rtlCol="0" vert="eaVert" wrap="none">
            <a:spAutoFit/>
          </a:bodyPr>
          <a:lstStyle/>
          <a:p>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咏 茶</a:t>
            </a:r>
          </a:p>
        </p:txBody>
      </p:sp>
      <p:sp>
        <p:nvSpPr>
          <p:cNvPr id="6" name="文本框 5"/>
          <p:cNvSpPr txBox="1"/>
          <p:nvPr/>
        </p:nvSpPr>
        <p:spPr>
          <a:xfrm>
            <a:off x="1568995" y="3428534"/>
            <a:ext cx="2529840" cy="1640734"/>
          </a:xfrm>
          <a:prstGeom prst="rect">
            <a:avLst/>
          </a:prstGeom>
          <a:noFill/>
        </p:spPr>
        <p:txBody>
          <a:bodyPr rtlCol="0" vert="eaVert" wrap="square">
            <a:spAutoFit/>
          </a:bodyPr>
          <a:lstStyle/>
          <a:p>
            <a:pPr lvl="0"/>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武夷溪边粟粒芽，前丁后蔡相宠加。</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争新买宠各出意，今年斗品充贡茶。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吾君所乏岂此物，致养口体何陋耶？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洛阳相君忠孝家，可怜亦进姚黄花。 </a:t>
            </a:r>
          </a:p>
        </p:txBody>
      </p:sp>
      <p:pic>
        <p:nvPicPr>
          <p:cNvPr id="7" name="图片 6"/>
          <p:cNvPicPr>
            <a:picLocks noChangeAspect="1"/>
          </p:cNvPicPr>
          <p:nvPr/>
        </p:nvPicPr>
        <p:blipFill>
          <a:blip r:embed="rId4">
            <a:duotone>
              <a:prstClr val="black"/>
              <a:schemeClr val="accent2">
                <a:tint val="45000"/>
                <a:satMod val="400000"/>
              </a:schemeClr>
            </a:duotone>
            <a:extLst>
              <a:ext uri="{BEBA8EAE-BF5A-486C-A8C5-ECC9F3942E4B}">
                <a14:imgProps>
                  <a14:imgLayer xmlns:d3p1="http://schemas.openxmlformats.org/officeDocument/2006/relationships" d3p1:embed="">
                    <a14:imgEffect>
                      <a14:colorTemperature colorTemp="11200"/>
                    </a14:imgEffect>
                    <a14:imgEffect>
                      <a14:brightnessContrast bright="40000" contrast="-40000"/>
                    </a14:imgEffect>
                  </a14:imgLayer>
                </a14:imgProps>
              </a:ext>
              <a:ext uri="{28A0092B-C50C-407E-A947-70E740481C1C}">
                <a14:useLocalDpi val="0"/>
              </a:ext>
            </a:extLst>
          </a:blip>
          <a:stretch>
            <a:fillRect/>
          </a:stretch>
        </p:blipFill>
        <p:spPr>
          <a:xfrm>
            <a:off x="4229156" y="2535382"/>
            <a:ext cx="2866533" cy="2754746"/>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2806486" y="2137824"/>
            <a:ext cx="2359157" cy="1069850"/>
          </a:xfrm>
          <a:prstGeom prst="rect">
            <a:avLst/>
          </a:prstGeom>
        </p:spPr>
      </p:pic>
      <p:pic>
        <p:nvPicPr>
          <p:cNvPr id="9" name="图片 8"/>
          <p:cNvPicPr>
            <a:picLocks noChangeAspect="1"/>
          </p:cNvPicPr>
          <p:nvPr/>
        </p:nvPicPr>
        <p:blipFill>
          <a:blip r:embed="rId6">
            <a:extLst>
              <a:ext uri="{28A0092B-C50C-407E-A947-70E740481C1C}">
                <a14:useLocalDpi val="0"/>
              </a:ext>
            </a:extLst>
          </a:blip>
          <a:stretch>
            <a:fillRect/>
          </a:stretch>
        </p:blipFill>
        <p:spPr>
          <a:xfrm>
            <a:off x="7509082" y="1441177"/>
            <a:ext cx="4016171" cy="3974713"/>
          </a:xfrm>
          <a:prstGeom prst="rect">
            <a:avLst/>
          </a:prstGeom>
        </p:spPr>
      </p:pic>
    </p:spTree>
    <p:extLst>
      <p:ext uri="{BB962C8B-B14F-4D97-AF65-F5344CB8AC3E}">
        <p14:creationId val="344991076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grpId="0" id="8" nodeType="withEffect" presetClass="entr" presetID="55"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1000" fill="hold" id="10"/>
                                        <p:tgtEl>
                                          <p:spTgt spid="3"/>
                                        </p:tgtEl>
                                        <p:attrNameLst>
                                          <p:attrName>ppt_w</p:attrName>
                                        </p:attrNameLst>
                                      </p:cBhvr>
                                      <p:tavLst>
                                        <p:tav tm="0">
                                          <p:val>
                                            <p:strVal val="#ppt_w*0.70"/>
                                          </p:val>
                                        </p:tav>
                                        <p:tav tm="100000">
                                          <p:val>
                                            <p:strVal val="#ppt_w"/>
                                          </p:val>
                                        </p:tav>
                                      </p:tavLst>
                                    </p:anim>
                                    <p:anim calcmode="lin" valueType="num">
                                      <p:cBhvr>
                                        <p:cTn dur="1000" fill="hold" id="11"/>
                                        <p:tgtEl>
                                          <p:spTgt spid="3"/>
                                        </p:tgtEl>
                                        <p:attrNameLst>
                                          <p:attrName>ppt_h</p:attrName>
                                        </p:attrNameLst>
                                      </p:cBhvr>
                                      <p:tavLst>
                                        <p:tav tm="0">
                                          <p:val>
                                            <p:strVal val="#ppt_h"/>
                                          </p:val>
                                        </p:tav>
                                        <p:tav tm="100000">
                                          <p:val>
                                            <p:strVal val="#ppt_h"/>
                                          </p:val>
                                        </p:tav>
                                      </p:tavLst>
                                    </p:anim>
                                    <p:animEffect filter="fade" transition="in">
                                      <p:cBhvr>
                                        <p:cTn dur="1000" id="12"/>
                                        <p:tgtEl>
                                          <p:spTgt spid="3"/>
                                        </p:tgtEl>
                                      </p:cBhvr>
                                    </p:animEffect>
                                  </p:childTnLst>
                                </p:cTn>
                              </p:par>
                            </p:childTnLst>
                          </p:cTn>
                        </p:par>
                        <p:par>
                          <p:cTn fill="hold" id="13" nodeType="afterGroup">
                            <p:stCondLst>
                              <p:cond delay="10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by="(-#ppt_w*2)" calcmode="lin" valueType="num">
                                      <p:cBhvr rctx="PPT">
                                        <p:cTn autoRev="1" dur="500" fill="hold" id="16">
                                          <p:stCondLst>
                                            <p:cond delay="0"/>
                                          </p:stCondLst>
                                        </p:cTn>
                                        <p:tgtEl>
                                          <p:spTgt spid="5"/>
                                        </p:tgtEl>
                                        <p:attrNameLst>
                                          <p:attrName>ppt_w</p:attrName>
                                        </p:attrNameLst>
                                      </p:cBhvr>
                                    </p:anim>
                                    <p:anim by="(#ppt_w*0.50)" calcmode="lin" valueType="num">
                                      <p:cBhvr>
                                        <p:cTn autoRev="1" decel="50000" dur="500" fill="hold" id="17">
                                          <p:stCondLst>
                                            <p:cond delay="0"/>
                                          </p:stCondLst>
                                        </p:cTn>
                                        <p:tgtEl>
                                          <p:spTgt spid="5"/>
                                        </p:tgtEl>
                                        <p:attrNameLst>
                                          <p:attrName>ppt_x</p:attrName>
                                        </p:attrNameLst>
                                      </p:cBhvr>
                                    </p:anim>
                                    <p:anim calcmode="lin" from="(-#ppt_h/2)" to="(#ppt_y)" valueType="num">
                                      <p:cBhvr>
                                        <p:cTn dur="1000" fill="hold" id="18">
                                          <p:stCondLst>
                                            <p:cond delay="0"/>
                                          </p:stCondLst>
                                        </p:cTn>
                                        <p:tgtEl>
                                          <p:spTgt spid="5"/>
                                        </p:tgtEl>
                                        <p:attrNameLst>
                                          <p:attrName>ppt_y</p:attrName>
                                        </p:attrNameLst>
                                      </p:cBhvr>
                                    </p:anim>
                                    <p:animRot by="21600000">
                                      <p:cBhvr>
                                        <p:cTn dur="1000" fill="hold" id="19">
                                          <p:stCondLst>
                                            <p:cond delay="0"/>
                                          </p:stCondLst>
                                        </p:cTn>
                                        <p:tgtEl>
                                          <p:spTgt spid="5"/>
                                        </p:tgtEl>
                                        <p:attrNameLst>
                                          <p:attrName>r</p:attrName>
                                        </p:attrNameLst>
                                      </p:cBhvr>
                                    </p:animRot>
                                  </p:childTnLst>
                                </p:cTn>
                              </p:par>
                            </p:childTnLst>
                          </p:cTn>
                        </p:par>
                        <p:par>
                          <p:cTn fill="hold" id="20" nodeType="afterGroup">
                            <p:stCondLst>
                              <p:cond delay="2000"/>
                            </p:stCondLst>
                            <p:childTnLst>
                              <p:par>
                                <p:cTn fill="hold" grpId="0" id="21" nodeType="afterEffect" presetClass="entr" presetID="22" presetSubtype="1">
                                  <p:stCondLst>
                                    <p:cond delay="0"/>
                                  </p:stCondLst>
                                  <p:iterate type="lt">
                                    <p:tmPct val="6984"/>
                                  </p:iterate>
                                  <p:childTnLst>
                                    <p:set>
                                      <p:cBhvr>
                                        <p:cTn dur="1" fill="hold" id="22">
                                          <p:stCondLst>
                                            <p:cond delay="0"/>
                                          </p:stCondLst>
                                        </p:cTn>
                                        <p:tgtEl>
                                          <p:spTgt spid="6"/>
                                        </p:tgtEl>
                                        <p:attrNameLst>
                                          <p:attrName>style.visibility</p:attrName>
                                        </p:attrNameLst>
                                      </p:cBhvr>
                                      <p:to>
                                        <p:strVal val="visible"/>
                                      </p:to>
                                    </p:set>
                                    <p:animEffect filter="wipe(up)" transition="in">
                                      <p:cBhvr>
                                        <p:cTn dur="500" id="23"/>
                                        <p:tgtEl>
                                          <p:spTgt spid="6"/>
                                        </p:tgtEl>
                                      </p:cBhvr>
                                    </p:animEffect>
                                  </p:childTnLst>
                                </p:cTn>
                              </p:par>
                              <p:par>
                                <p:cTn fill="hold" id="24" nodeType="withEffect" presetClass="entr" presetID="42"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1000" id="26"/>
                                        <p:tgtEl>
                                          <p:spTgt spid="8"/>
                                        </p:tgtEl>
                                      </p:cBhvr>
                                    </p:animEffect>
                                    <p:anim calcmode="lin" valueType="num">
                                      <p:cBhvr>
                                        <p:cTn dur="1000" fill="hold" id="27"/>
                                        <p:tgtEl>
                                          <p:spTgt spid="8"/>
                                        </p:tgtEl>
                                        <p:attrNameLst>
                                          <p:attrName>ppt_x</p:attrName>
                                        </p:attrNameLst>
                                      </p:cBhvr>
                                      <p:tavLst>
                                        <p:tav tm="0">
                                          <p:val>
                                            <p:strVal val="#ppt_x"/>
                                          </p:val>
                                        </p:tav>
                                        <p:tav tm="100000">
                                          <p:val>
                                            <p:strVal val="#ppt_x"/>
                                          </p:val>
                                        </p:tav>
                                      </p:tavLst>
                                    </p:anim>
                                    <p:anim calcmode="lin" valueType="num">
                                      <p:cBhvr>
                                        <p:cTn dur="1000" fill="hold" id="2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pic>
        <p:nvPicPr>
          <p:cNvPr id="8" name="图片 7"/>
          <p:cNvPicPr>
            <a:picLocks noChangeAspect="1"/>
          </p:cNvPicPr>
          <p:nvPr/>
        </p:nvPicPr>
        <p:blipFill>
          <a:blip r:embed="rId4">
            <a:extLst>
              <a:ext uri="{28A0092B-C50C-407E-A947-70E740481C1C}">
                <a14:useLocalDpi val="0"/>
              </a:ext>
            </a:extLst>
          </a:blip>
          <a:srcRect b="4771" l="1060" r="22294" t="35351"/>
          <a:stretch>
            <a:fillRect/>
          </a:stretch>
        </p:blipFill>
        <p:spPr>
          <a:xfrm>
            <a:off x="6534617"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6096000" y="4381500"/>
            <a:ext cx="6267450" cy="2476500"/>
          </a:xfrm>
          <a:prstGeom prst="rect">
            <a:avLst/>
          </a:prstGeom>
        </p:spPr>
      </p:pic>
      <p:pic>
        <p:nvPicPr>
          <p:cNvPr id="10" name="图片 9"/>
          <p:cNvPicPr>
            <a:picLocks noChangeAspect="1"/>
          </p:cNvPicPr>
          <p:nvPr/>
        </p:nvPicPr>
        <p:blipFill>
          <a:blip r:embed="rId6">
            <a:extLst>
              <a:ext uri="{28A0092B-C50C-407E-A947-70E740481C1C}">
                <a14:useLocalDpi val="0"/>
              </a:ext>
            </a:extLst>
          </a:blip>
          <a:srcRect b="1177" l="3021" r="4803" t="7332"/>
          <a:stretch>
            <a:fillRect/>
          </a:stretch>
        </p:blipFill>
        <p:spPr>
          <a:xfrm>
            <a:off x="1356852"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11" name="图片 10"/>
          <p:cNvPicPr>
            <a:picLocks noChangeAspect="1"/>
          </p:cNvPicPr>
          <p:nvPr/>
        </p:nvPicPr>
        <p:blipFill>
          <a:blip r:embed="rId7">
            <a:extLst>
              <a:ext uri="{28A0092B-C50C-407E-A947-70E740481C1C}">
                <a14:useLocalDpi val="0"/>
              </a:ext>
            </a:extLst>
          </a:blip>
          <a:srcRect b="6032" l="30344" r="18185" t="16760"/>
          <a:stretch>
            <a:fillRect/>
          </a:stretch>
        </p:blipFill>
        <p:spPr>
          <a:xfrm>
            <a:off x="3945734"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sp>
        <p:nvSpPr>
          <p:cNvPr id="12" name="Text Box 12"/>
          <p:cNvSpPr txBox="1">
            <a:spLocks noChangeArrowheads="1"/>
          </p:cNvSpPr>
          <p:nvPr/>
        </p:nvSpPr>
        <p:spPr bwMode="auto">
          <a:xfrm>
            <a:off x="2250759"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您的子标题</a:t>
            </a:r>
          </a:p>
        </p:txBody>
      </p:sp>
      <p:sp>
        <p:nvSpPr>
          <p:cNvPr id="13" name="Text Box 14"/>
          <p:cNvSpPr txBox="1">
            <a:spLocks noChangeArrowheads="1"/>
          </p:cNvSpPr>
          <p:nvPr/>
        </p:nvSpPr>
        <p:spPr bwMode="auto">
          <a:xfrm>
            <a:off x="2066091"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4" name="Text Box 16"/>
          <p:cNvSpPr txBox="1">
            <a:spLocks noChangeArrowheads="1"/>
          </p:cNvSpPr>
          <p:nvPr/>
        </p:nvSpPr>
        <p:spPr bwMode="auto">
          <a:xfrm>
            <a:off x="1173538"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15" name="Text Box 12"/>
          <p:cNvSpPr txBox="1">
            <a:spLocks noChangeArrowheads="1"/>
          </p:cNvSpPr>
          <p:nvPr/>
        </p:nvSpPr>
        <p:spPr bwMode="auto">
          <a:xfrm>
            <a:off x="4984855"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您的子标题</a:t>
            </a:r>
          </a:p>
        </p:txBody>
      </p:sp>
      <p:sp>
        <p:nvSpPr>
          <p:cNvPr id="16" name="Text Box 14"/>
          <p:cNvSpPr txBox="1">
            <a:spLocks noChangeArrowheads="1"/>
          </p:cNvSpPr>
          <p:nvPr/>
        </p:nvSpPr>
        <p:spPr bwMode="auto">
          <a:xfrm>
            <a:off x="4800187"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7" name="Text Box 16"/>
          <p:cNvSpPr txBox="1">
            <a:spLocks noChangeArrowheads="1"/>
          </p:cNvSpPr>
          <p:nvPr/>
        </p:nvSpPr>
        <p:spPr bwMode="auto">
          <a:xfrm>
            <a:off x="3907634"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18" name="Text Box 12"/>
          <p:cNvSpPr txBox="1">
            <a:spLocks noChangeArrowheads="1"/>
          </p:cNvSpPr>
          <p:nvPr/>
        </p:nvSpPr>
        <p:spPr bwMode="auto">
          <a:xfrm>
            <a:off x="7598463"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您的子标题</a:t>
            </a:r>
          </a:p>
        </p:txBody>
      </p:sp>
      <p:sp>
        <p:nvSpPr>
          <p:cNvPr id="19" name="Text Box 14"/>
          <p:cNvSpPr txBox="1">
            <a:spLocks noChangeArrowheads="1"/>
          </p:cNvSpPr>
          <p:nvPr/>
        </p:nvSpPr>
        <p:spPr bwMode="auto">
          <a:xfrm>
            <a:off x="7413796"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20" name="Text Box 16"/>
          <p:cNvSpPr txBox="1">
            <a:spLocks noChangeArrowheads="1"/>
          </p:cNvSpPr>
          <p:nvPr/>
        </p:nvSpPr>
        <p:spPr bwMode="auto">
          <a:xfrm>
            <a:off x="6521241"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Tree>
    <p:extLst>
      <p:ext uri="{BB962C8B-B14F-4D97-AF65-F5344CB8AC3E}">
        <p14:creationId val="32582028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10"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500" id="20"/>
                                        <p:tgtEl>
                                          <p:spTgt spid="10"/>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1000" id="26"/>
                                        <p:tgtEl>
                                          <p:spTgt spid="13"/>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childTnLst>
                                </p:cTn>
                              </p:par>
                            </p:childTnLst>
                          </p:cTn>
                        </p:par>
                        <p:par>
                          <p:cTn fill="hold" id="31" nodeType="afterGroup">
                            <p:stCondLst>
                              <p:cond delay="2500"/>
                            </p:stCondLst>
                            <p:childTnLst>
                              <p:par>
                                <p:cTn fill="hold" id="32" nodeType="afterEffect" presetClass="entr" presetID="10"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1000" id="40"/>
                                        <p:tgtEl>
                                          <p:spTgt spid="16"/>
                                        </p:tgtEl>
                                      </p:cBhvr>
                                    </p:animEffect>
                                  </p:childTnLst>
                                </p:cTn>
                              </p:par>
                            </p:childTnLst>
                          </p:cTn>
                        </p:par>
                        <p:par>
                          <p:cTn fill="hold" id="41" nodeType="afterGroup">
                            <p:stCondLst>
                              <p:cond delay="3500"/>
                            </p:stCondLst>
                            <p:childTnLst>
                              <p:par>
                                <p:cTn fill="hold" grpId="0" id="42" nodeType="afterEffect" presetClass="entr" presetID="10" presetSubtype="0">
                                  <p:stCondLst>
                                    <p:cond delay="0"/>
                                  </p:stCondLst>
                                  <p:childTnLst>
                                    <p:set>
                                      <p:cBhvr>
                                        <p:cTn dur="1" fill="hold" id="43">
                                          <p:stCondLst>
                                            <p:cond delay="0"/>
                                          </p:stCondLst>
                                        </p:cTn>
                                        <p:tgtEl>
                                          <p:spTgt spid="17"/>
                                        </p:tgtEl>
                                        <p:attrNameLst>
                                          <p:attrName>style.visibility</p:attrName>
                                        </p:attrNameLst>
                                      </p:cBhvr>
                                      <p:to>
                                        <p:strVal val="visible"/>
                                      </p:to>
                                    </p:set>
                                    <p:animEffect filter="fade" transition="in">
                                      <p:cBhvr>
                                        <p:cTn dur="1000" id="44"/>
                                        <p:tgtEl>
                                          <p:spTgt spid="17"/>
                                        </p:tgtEl>
                                      </p:cBhvr>
                                    </p:animEffect>
                                  </p:childTnLst>
                                </p:cTn>
                              </p:par>
                            </p:childTnLst>
                          </p:cTn>
                        </p:par>
                        <p:par>
                          <p:cTn fill="hold" id="45" nodeType="afterGroup">
                            <p:stCondLst>
                              <p:cond delay="4500"/>
                            </p:stCondLst>
                            <p:childTnLst>
                              <p:par>
                                <p:cTn fill="hold" id="46" nodeType="afterEffect" presetClass="entr" presetID="10" presetSubtype="0">
                                  <p:stCondLst>
                                    <p:cond delay="0"/>
                                  </p:stCondLst>
                                  <p:childTnLst>
                                    <p:set>
                                      <p:cBhvr>
                                        <p:cTn dur="1" fill="hold" id="47">
                                          <p:stCondLst>
                                            <p:cond delay="0"/>
                                          </p:stCondLst>
                                        </p:cTn>
                                        <p:tgtEl>
                                          <p:spTgt spid="8"/>
                                        </p:tgtEl>
                                        <p:attrNameLst>
                                          <p:attrName>style.visibility</p:attrName>
                                        </p:attrNameLst>
                                      </p:cBhvr>
                                      <p:to>
                                        <p:strVal val="visible"/>
                                      </p:to>
                                    </p:set>
                                    <p:animEffect filter="fade" transition="in">
                                      <p:cBhvr>
                                        <p:cTn dur="500" id="48"/>
                                        <p:tgtEl>
                                          <p:spTgt spid="8"/>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8"/>
                                        </p:tgtEl>
                                        <p:attrNameLst>
                                          <p:attrName>style.visibility</p:attrName>
                                        </p:attrNameLst>
                                      </p:cBhvr>
                                      <p:to>
                                        <p:strVal val="visible"/>
                                      </p:to>
                                    </p:set>
                                    <p:animEffect filter="fade" transition="in">
                                      <p:cBhvr>
                                        <p:cTn dur="1000" id="51"/>
                                        <p:tgtEl>
                                          <p:spTgt spid="18"/>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9"/>
                                        </p:tgtEl>
                                        <p:attrNameLst>
                                          <p:attrName>style.visibility</p:attrName>
                                        </p:attrNameLst>
                                      </p:cBhvr>
                                      <p:to>
                                        <p:strVal val="visible"/>
                                      </p:to>
                                    </p:set>
                                    <p:animEffect filter="fade" transition="in">
                                      <p:cBhvr>
                                        <p:cTn dur="1000" id="54"/>
                                        <p:tgtEl>
                                          <p:spTgt spid="19"/>
                                        </p:tgtEl>
                                      </p:cBhvr>
                                    </p:animEffect>
                                  </p:childTnLst>
                                </p:cTn>
                              </p:par>
                            </p:childTnLst>
                          </p:cTn>
                        </p:par>
                        <p:par>
                          <p:cTn fill="hold" id="55" nodeType="afterGroup">
                            <p:stCondLst>
                              <p:cond delay="5500"/>
                            </p:stCondLst>
                            <p:childTnLst>
                              <p:par>
                                <p:cTn fill="hold" grpId="0" id="56" nodeType="afterEffect" presetClass="entr" presetID="10" presetSubtype="0">
                                  <p:stCondLst>
                                    <p:cond delay="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12"/>
      <p:bldP grpId="0" spid="13"/>
      <p:bldP grpId="0" spid="14"/>
      <p:bldP grpId="0" spid="15"/>
      <p:bldP grpId="0" spid="16"/>
      <p:bldP grpId="0" spid="17"/>
      <p:bldP grpId="0" spid="18"/>
      <p:bldP grpId="0" spid="19"/>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2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2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2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grpSp>
        <p:nvGrpSpPr>
          <p:cNvPr id="28" name="组合 27"/>
          <p:cNvGrpSpPr/>
          <p:nvPr/>
        </p:nvGrpSpPr>
        <p:grpSpPr>
          <a:xfrm>
            <a:off x="4318000" y="2638319"/>
            <a:ext cx="3556000" cy="2735262"/>
            <a:chOff x="2917371" y="1509173"/>
            <a:chExt cx="6308028" cy="4852111"/>
          </a:xfrm>
        </p:grpSpPr>
        <p:sp>
          <p:nvSpPr>
            <p:cNvPr id="29" name="弧形 28"/>
            <p:cNvSpPr/>
            <p:nvPr/>
          </p:nvSpPr>
          <p:spPr>
            <a:xfrm rot="13603818">
              <a:off x="3538272" y="1659071"/>
              <a:ext cx="4626616" cy="4626616"/>
            </a:xfrm>
            <a:prstGeom prst="arc">
              <a:avLst>
                <a:gd fmla="val 16200000" name="adj1"/>
                <a:gd fmla="val 21493235" name="adj2"/>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accent4">
                    <a:lumMod val="75000"/>
                  </a:schemeClr>
                </a:solidFill>
              </a:endParaRPr>
            </a:p>
          </p:txBody>
        </p:sp>
        <p:sp>
          <p:nvSpPr>
            <p:cNvPr id="30" name="弧形 29"/>
            <p:cNvSpPr/>
            <p:nvPr/>
          </p:nvSpPr>
          <p:spPr>
            <a:xfrm rot="2597983">
              <a:off x="4046967" y="1734668"/>
              <a:ext cx="4626616" cy="4626616"/>
            </a:xfrm>
            <a:prstGeom prst="arc">
              <a:avLst>
                <a:gd fmla="val 16127698" name="adj1"/>
                <a:gd fmla="val 21464082" name="adj2"/>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accent4">
                    <a:lumMod val="75000"/>
                  </a:schemeClr>
                </a:solidFill>
              </a:endParaRPr>
            </a:p>
          </p:txBody>
        </p:sp>
        <p:cxnSp>
          <p:nvCxnSpPr>
            <p:cNvPr id="31" name="直接连接符 30"/>
            <p:cNvCxnSpPr/>
            <p:nvPr/>
          </p:nvCxnSpPr>
          <p:spPr>
            <a:xfrm flipH="1" flipV="1">
              <a:off x="2917371" y="1509173"/>
              <a:ext cx="1059543" cy="105954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934180" y="5149684"/>
              <a:ext cx="862336" cy="90445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8188200" y="1509173"/>
              <a:ext cx="1035953" cy="107815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08028" y="5196088"/>
              <a:ext cx="817371" cy="86153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Text Box 15"/>
          <p:cNvSpPr txBox="1">
            <a:spLocks noChangeArrowheads="1"/>
          </p:cNvSpPr>
          <p:nvPr/>
        </p:nvSpPr>
        <p:spPr bwMode="auto">
          <a:xfrm>
            <a:off x="7939903" y="2592795"/>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36" name="Text Box 16"/>
          <p:cNvSpPr txBox="1">
            <a:spLocks noChangeArrowheads="1"/>
          </p:cNvSpPr>
          <p:nvPr/>
        </p:nvSpPr>
        <p:spPr bwMode="auto">
          <a:xfrm>
            <a:off x="7912916" y="222608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37" name="Text Box 17"/>
          <p:cNvSpPr txBox="1">
            <a:spLocks noChangeArrowheads="1"/>
          </p:cNvSpPr>
          <p:nvPr/>
        </p:nvSpPr>
        <p:spPr bwMode="auto">
          <a:xfrm>
            <a:off x="9047978" y="228640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38" name="Text Box 15"/>
          <p:cNvSpPr txBox="1">
            <a:spLocks noChangeArrowheads="1"/>
          </p:cNvSpPr>
          <p:nvPr/>
        </p:nvSpPr>
        <p:spPr bwMode="auto">
          <a:xfrm>
            <a:off x="7939903" y="5119210"/>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39" name="Text Box 16"/>
          <p:cNvSpPr txBox="1">
            <a:spLocks noChangeArrowheads="1"/>
          </p:cNvSpPr>
          <p:nvPr/>
        </p:nvSpPr>
        <p:spPr bwMode="auto">
          <a:xfrm>
            <a:off x="7912916" y="4752498"/>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40" name="Text Box 17"/>
          <p:cNvSpPr txBox="1">
            <a:spLocks noChangeArrowheads="1"/>
          </p:cNvSpPr>
          <p:nvPr/>
        </p:nvSpPr>
        <p:spPr bwMode="auto">
          <a:xfrm>
            <a:off x="9047978" y="4812823"/>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41" name="Text Box 15"/>
          <p:cNvSpPr txBox="1">
            <a:spLocks noChangeArrowheads="1"/>
          </p:cNvSpPr>
          <p:nvPr/>
        </p:nvSpPr>
        <p:spPr bwMode="auto">
          <a:xfrm>
            <a:off x="1458731" y="4789648"/>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42" name="Text Box 16"/>
          <p:cNvSpPr txBox="1">
            <a:spLocks noChangeArrowheads="1"/>
          </p:cNvSpPr>
          <p:nvPr/>
        </p:nvSpPr>
        <p:spPr bwMode="auto">
          <a:xfrm>
            <a:off x="2884020" y="4422936"/>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43" name="Text Box 17"/>
          <p:cNvSpPr txBox="1">
            <a:spLocks noChangeArrowheads="1"/>
          </p:cNvSpPr>
          <p:nvPr/>
        </p:nvSpPr>
        <p:spPr bwMode="auto">
          <a:xfrm>
            <a:off x="2373229" y="4483261"/>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44" name="Text Box 15"/>
          <p:cNvSpPr txBox="1">
            <a:spLocks noChangeArrowheads="1"/>
          </p:cNvSpPr>
          <p:nvPr/>
        </p:nvSpPr>
        <p:spPr bwMode="auto">
          <a:xfrm>
            <a:off x="1458731" y="2553926"/>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45" name="Text Box 16"/>
          <p:cNvSpPr txBox="1">
            <a:spLocks noChangeArrowheads="1"/>
          </p:cNvSpPr>
          <p:nvPr/>
        </p:nvSpPr>
        <p:spPr bwMode="auto">
          <a:xfrm>
            <a:off x="2884020" y="218721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46" name="Text Box 17"/>
          <p:cNvSpPr txBox="1">
            <a:spLocks noChangeArrowheads="1"/>
          </p:cNvSpPr>
          <p:nvPr/>
        </p:nvSpPr>
        <p:spPr bwMode="auto">
          <a:xfrm>
            <a:off x="2373229" y="224753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pic>
        <p:nvPicPr>
          <p:cNvPr id="47" name="图片 46"/>
          <p:cNvPicPr>
            <a:picLocks noChangeAspect="1"/>
          </p:cNvPicPr>
          <p:nvPr/>
        </p:nvPicPr>
        <p:blipFill>
          <a:blip r:embed="rId4">
            <a:extLst>
              <a:ext uri="{28A0092B-C50C-407E-A947-70E740481C1C}">
                <a14:useLocalDpi val="0"/>
              </a:ext>
            </a:extLst>
          </a:blip>
          <a:stretch>
            <a:fillRect/>
          </a:stretch>
        </p:blipFill>
        <p:spPr>
          <a:xfrm>
            <a:off x="3636879" y="1847184"/>
            <a:ext cx="4173880" cy="3614879"/>
          </a:xfrm>
          <a:prstGeom prst="rect">
            <a:avLst/>
          </a:prstGeom>
        </p:spPr>
      </p:pic>
    </p:spTree>
    <p:extLst>
      <p:ext uri="{BB962C8B-B14F-4D97-AF65-F5344CB8AC3E}">
        <p14:creationId val="25308439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5"/>
                                        </p:tgtEl>
                                        <p:attrNameLst>
                                          <p:attrName>style.visibility</p:attrName>
                                        </p:attrNameLst>
                                      </p:cBhvr>
                                      <p:to>
                                        <p:strVal val="visible"/>
                                      </p:to>
                                    </p:set>
                                    <p:animEffect filter="fade" transition="in">
                                      <p:cBhvr>
                                        <p:cTn dur="500" id="10"/>
                                        <p:tgtEl>
                                          <p:spTgt spid="2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6"/>
                                        </p:tgtEl>
                                        <p:attrNameLst>
                                          <p:attrName>style.visibility</p:attrName>
                                        </p:attrNameLst>
                                      </p:cBhvr>
                                      <p:to>
                                        <p:strVal val="visible"/>
                                      </p:to>
                                    </p:set>
                                    <p:animEffect filter="fade" transition="in">
                                      <p:cBhvr>
                                        <p:cTn dur="500" id="13"/>
                                        <p:tgtEl>
                                          <p:spTgt spid="2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7"/>
                                        </p:tgtEl>
                                        <p:attrNameLst>
                                          <p:attrName>style.visibility</p:attrName>
                                        </p:attrNameLst>
                                      </p:cBhvr>
                                      <p:to>
                                        <p:strVal val="visible"/>
                                      </p:to>
                                    </p:set>
                                    <p:animEffect filter="fade" transition="in">
                                      <p:cBhvr>
                                        <p:cTn dur="500" id="16"/>
                                        <p:tgtEl>
                                          <p:spTgt spid="27"/>
                                        </p:tgtEl>
                                      </p:cBhvr>
                                    </p:animEffect>
                                  </p:childTnLst>
                                </p:cTn>
                              </p:par>
                            </p:childTnLst>
                          </p:cTn>
                        </p:par>
                        <p:par>
                          <p:cTn fill="hold" id="17" nodeType="afterGroup">
                            <p:stCondLst>
                              <p:cond delay="500"/>
                            </p:stCondLst>
                            <p:childTnLst>
                              <p:par>
                                <p:cTn decel="100000" fill="hold" id="18" nodeType="afterEffect" presetClass="entr" presetID="50" presetSubtype="0">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p:cTn dur="1000" fill="hold" id="20"/>
                                        <p:tgtEl>
                                          <p:spTgt spid="28"/>
                                        </p:tgtEl>
                                        <p:attrNameLst>
                                          <p:attrName>ppt_w</p:attrName>
                                        </p:attrNameLst>
                                      </p:cBhvr>
                                      <p:tavLst>
                                        <p:tav tm="0">
                                          <p:val>
                                            <p:strVal val="#ppt_w+.3"/>
                                          </p:val>
                                        </p:tav>
                                        <p:tav tm="100000">
                                          <p:val>
                                            <p:strVal val="#ppt_w"/>
                                          </p:val>
                                        </p:tav>
                                      </p:tavLst>
                                    </p:anim>
                                    <p:anim calcmode="lin" valueType="num">
                                      <p:cBhvr>
                                        <p:cTn dur="1000" fill="hold" id="21"/>
                                        <p:tgtEl>
                                          <p:spTgt spid="28"/>
                                        </p:tgtEl>
                                        <p:attrNameLst>
                                          <p:attrName>ppt_h</p:attrName>
                                        </p:attrNameLst>
                                      </p:cBhvr>
                                      <p:tavLst>
                                        <p:tav tm="0">
                                          <p:val>
                                            <p:strVal val="#ppt_h"/>
                                          </p:val>
                                        </p:tav>
                                        <p:tav tm="100000">
                                          <p:val>
                                            <p:strVal val="#ppt_h"/>
                                          </p:val>
                                        </p:tav>
                                      </p:tavLst>
                                    </p:anim>
                                    <p:animEffect filter="fade" transition="in">
                                      <p:cBhvr>
                                        <p:cTn dur="1000" id="22"/>
                                        <p:tgtEl>
                                          <p:spTgt spid="28"/>
                                        </p:tgtEl>
                                      </p:cBhvr>
                                    </p:animEffect>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45"/>
                                        </p:tgtEl>
                                        <p:attrNameLst>
                                          <p:attrName>style.visibility</p:attrName>
                                        </p:attrNameLst>
                                      </p:cBhvr>
                                      <p:to>
                                        <p:strVal val="visible"/>
                                      </p:to>
                                    </p:set>
                                    <p:animEffect filter="fade" transition="in">
                                      <p:cBhvr>
                                        <p:cTn dur="500" id="26"/>
                                        <p:tgtEl>
                                          <p:spTgt spid="4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46"/>
                                        </p:tgtEl>
                                        <p:attrNameLst>
                                          <p:attrName>style.visibility</p:attrName>
                                        </p:attrNameLst>
                                      </p:cBhvr>
                                      <p:to>
                                        <p:strVal val="visible"/>
                                      </p:to>
                                    </p:set>
                                    <p:animEffect filter="fade" transition="in">
                                      <p:cBhvr>
                                        <p:cTn dur="500" id="29"/>
                                        <p:tgtEl>
                                          <p:spTgt spid="4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4"/>
                                        </p:tgtEl>
                                        <p:attrNameLst>
                                          <p:attrName>style.visibility</p:attrName>
                                        </p:attrNameLst>
                                      </p:cBhvr>
                                      <p:to>
                                        <p:strVal val="visible"/>
                                      </p:to>
                                    </p:set>
                                    <p:animEffect filter="fade" transition="in">
                                      <p:cBhvr>
                                        <p:cTn dur="500" id="32"/>
                                        <p:tgtEl>
                                          <p:spTgt spid="44"/>
                                        </p:tgtEl>
                                      </p:cBhvr>
                                    </p:animEffect>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42"/>
                                        </p:tgtEl>
                                        <p:attrNameLst>
                                          <p:attrName>style.visibility</p:attrName>
                                        </p:attrNameLst>
                                      </p:cBhvr>
                                      <p:to>
                                        <p:strVal val="visible"/>
                                      </p:to>
                                    </p:set>
                                    <p:animEffect filter="fade" transition="in">
                                      <p:cBhvr>
                                        <p:cTn dur="500" id="36"/>
                                        <p:tgtEl>
                                          <p:spTgt spid="42"/>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3"/>
                                        </p:tgtEl>
                                        <p:attrNameLst>
                                          <p:attrName>style.visibility</p:attrName>
                                        </p:attrNameLst>
                                      </p:cBhvr>
                                      <p:to>
                                        <p:strVal val="visible"/>
                                      </p:to>
                                    </p:set>
                                    <p:animEffect filter="fade" transition="in">
                                      <p:cBhvr>
                                        <p:cTn dur="500" id="39"/>
                                        <p:tgtEl>
                                          <p:spTgt spid="4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1"/>
                                        </p:tgtEl>
                                        <p:attrNameLst>
                                          <p:attrName>style.visibility</p:attrName>
                                        </p:attrNameLst>
                                      </p:cBhvr>
                                      <p:to>
                                        <p:strVal val="visible"/>
                                      </p:to>
                                    </p:set>
                                    <p:animEffect filter="fade" transition="in">
                                      <p:cBhvr>
                                        <p:cTn dur="500" id="42"/>
                                        <p:tgtEl>
                                          <p:spTgt spid="41"/>
                                        </p:tgtEl>
                                      </p:cBhvr>
                                    </p:animEffect>
                                  </p:childTnLst>
                                </p:cTn>
                              </p:par>
                            </p:childTnLst>
                          </p:cTn>
                        </p:par>
                        <p:par>
                          <p:cTn fill="hold" id="43" nodeType="afterGroup">
                            <p:stCondLst>
                              <p:cond delay="2500"/>
                            </p:stCondLst>
                            <p:childTnLst>
                              <p:par>
                                <p:cTn fill="hold" grpId="0" id="44" nodeType="afterEffect" presetClass="entr" presetID="10"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7"/>
                                        </p:tgtEl>
                                        <p:attrNameLst>
                                          <p:attrName>style.visibility</p:attrName>
                                        </p:attrNameLst>
                                      </p:cBhvr>
                                      <p:to>
                                        <p:strVal val="visible"/>
                                      </p:to>
                                    </p:set>
                                    <p:animEffect filter="fade" transition="in">
                                      <p:cBhvr>
                                        <p:cTn dur="500" id="49"/>
                                        <p:tgtEl>
                                          <p:spTgt spid="3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5"/>
                                        </p:tgtEl>
                                        <p:attrNameLst>
                                          <p:attrName>style.visibility</p:attrName>
                                        </p:attrNameLst>
                                      </p:cBhvr>
                                      <p:to>
                                        <p:strVal val="visible"/>
                                      </p:to>
                                    </p:set>
                                    <p:animEffect filter="fade" transition="in">
                                      <p:cBhvr>
                                        <p:cTn dur="500" id="52"/>
                                        <p:tgtEl>
                                          <p:spTgt spid="35"/>
                                        </p:tgtEl>
                                      </p:cBhvr>
                                    </p:animEffect>
                                  </p:childTnLst>
                                </p:cTn>
                              </p:par>
                            </p:childTnLst>
                          </p:cTn>
                        </p:par>
                        <p:par>
                          <p:cTn fill="hold" id="53" nodeType="afterGroup">
                            <p:stCondLst>
                              <p:cond delay="3000"/>
                            </p:stCondLst>
                            <p:childTnLst>
                              <p:par>
                                <p:cTn fill="hold" grpId="0" id="54" nodeType="afterEffect" presetClass="entr" presetID="10" presetSubtype="0">
                                  <p:stCondLst>
                                    <p:cond delay="0"/>
                                  </p:stCondLst>
                                  <p:childTnLst>
                                    <p:set>
                                      <p:cBhvr>
                                        <p:cTn dur="1" fill="hold" id="55">
                                          <p:stCondLst>
                                            <p:cond delay="0"/>
                                          </p:stCondLst>
                                        </p:cTn>
                                        <p:tgtEl>
                                          <p:spTgt spid="39"/>
                                        </p:tgtEl>
                                        <p:attrNameLst>
                                          <p:attrName>style.visibility</p:attrName>
                                        </p:attrNameLst>
                                      </p:cBhvr>
                                      <p:to>
                                        <p:strVal val="visible"/>
                                      </p:to>
                                    </p:set>
                                    <p:animEffect filter="fade" transition="in">
                                      <p:cBhvr>
                                        <p:cTn dur="500" id="56"/>
                                        <p:tgtEl>
                                          <p:spTgt spid="39"/>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0"/>
                                        </p:tgtEl>
                                        <p:attrNameLst>
                                          <p:attrName>style.visibility</p:attrName>
                                        </p:attrNameLst>
                                      </p:cBhvr>
                                      <p:to>
                                        <p:strVal val="visible"/>
                                      </p:to>
                                    </p:set>
                                    <p:animEffect filter="fade" transition="in">
                                      <p:cBhvr>
                                        <p:cTn dur="500" id="59"/>
                                        <p:tgtEl>
                                          <p:spTgt spid="40"/>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8"/>
                                        </p:tgtEl>
                                        <p:attrNameLst>
                                          <p:attrName>style.visibility</p:attrName>
                                        </p:attrNameLst>
                                      </p:cBhvr>
                                      <p:to>
                                        <p:strVal val="visible"/>
                                      </p:to>
                                    </p:set>
                                    <p:animEffect filter="fade" transition="in">
                                      <p:cBhvr>
                                        <p:cTn dur="500" id="6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41"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42"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43"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44" name="Text Box 15"/>
          <p:cNvSpPr txBox="1">
            <a:spLocks noChangeArrowheads="1"/>
          </p:cNvSpPr>
          <p:nvPr/>
        </p:nvSpPr>
        <p:spPr bwMode="auto">
          <a:xfrm>
            <a:off x="7260856" y="2401117"/>
            <a:ext cx="41048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a:t>
            </a:r>
          </a:p>
        </p:txBody>
      </p:sp>
      <p:sp>
        <p:nvSpPr>
          <p:cNvPr id="45" name="Text Box 16"/>
          <p:cNvSpPr txBox="1">
            <a:spLocks noChangeArrowheads="1"/>
          </p:cNvSpPr>
          <p:nvPr/>
        </p:nvSpPr>
        <p:spPr bwMode="auto">
          <a:xfrm>
            <a:off x="7233869" y="2034405"/>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46" name="Text Box 17"/>
          <p:cNvSpPr txBox="1">
            <a:spLocks noChangeArrowheads="1"/>
          </p:cNvSpPr>
          <p:nvPr/>
        </p:nvSpPr>
        <p:spPr bwMode="auto">
          <a:xfrm>
            <a:off x="8368931" y="2094730"/>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pic>
        <p:nvPicPr>
          <p:cNvPr id="47" name="图片 46"/>
          <p:cNvPicPr>
            <a:picLocks noChangeAspect="1"/>
          </p:cNvPicPr>
          <p:nvPr/>
        </p:nvPicPr>
        <p:blipFill>
          <a:blip r:embed="rId4">
            <a:extLst>
              <a:ext uri="{28A0092B-C50C-407E-A947-70E740481C1C}">
                <a14:useLocalDpi val="0"/>
              </a:ext>
            </a:extLst>
          </a:blip>
          <a:stretch>
            <a:fillRect/>
          </a:stretch>
        </p:blipFill>
        <p:spPr>
          <a:xfrm>
            <a:off x="7470638" y="3809994"/>
            <a:ext cx="4721362" cy="3048006"/>
          </a:xfrm>
          <a:prstGeom prst="rect">
            <a:avLst/>
          </a:prstGeom>
        </p:spPr>
      </p:pic>
      <p:graphicFrame>
        <p:nvGraphicFramePr>
          <p:cNvPr id="48" name="图表 47"/>
          <p:cNvGraphicFramePr/>
          <p:nvPr>
            <p:extLst>
              <p:ext uri="{D42A27DB-BD31-4B8C-83A1-F6EECF244321}">
                <p14:modId val="2053379013"/>
              </p:ext>
            </p:extLst>
          </p:nvPr>
        </p:nvGraphicFramePr>
        <p:xfrm>
          <a:off x="1073446" y="2752431"/>
          <a:ext cx="6160424" cy="3082668"/>
        </p:xfrm>
        <a:graphic>
          <a:graphicData uri="http://schemas.openxmlformats.org/drawingml/2006/chart">
            <c:chart xmlns:c="http://schemas.openxmlformats.org/drawingml/2006/chart" r:id="rId5"/>
          </a:graphicData>
        </a:graphic>
      </p:graphicFrame>
    </p:spTree>
    <p:extLst>
      <p:ext uri="{BB962C8B-B14F-4D97-AF65-F5344CB8AC3E}">
        <p14:creationId val="8927061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500" id="7"/>
                                        <p:tgtEl>
                                          <p:spTgt spid="40"/>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1"/>
                                        </p:tgtEl>
                                        <p:attrNameLst>
                                          <p:attrName>style.visibility</p:attrName>
                                        </p:attrNameLst>
                                      </p:cBhvr>
                                      <p:to>
                                        <p:strVal val="visible"/>
                                      </p:to>
                                    </p:set>
                                    <p:animEffect filter="fade" transition="in">
                                      <p:cBhvr>
                                        <p:cTn dur="500" id="10"/>
                                        <p:tgtEl>
                                          <p:spTgt spid="4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2"/>
                                        </p:tgtEl>
                                        <p:attrNameLst>
                                          <p:attrName>style.visibility</p:attrName>
                                        </p:attrNameLst>
                                      </p:cBhvr>
                                      <p:to>
                                        <p:strVal val="visible"/>
                                      </p:to>
                                    </p:set>
                                    <p:animEffect filter="fade" transition="in">
                                      <p:cBhvr>
                                        <p:cTn dur="500" id="13"/>
                                        <p:tgtEl>
                                          <p:spTgt spid="42"/>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43"/>
                                        </p:tgtEl>
                                        <p:attrNameLst>
                                          <p:attrName>style.visibility</p:attrName>
                                        </p:attrNameLst>
                                      </p:cBhvr>
                                      <p:to>
                                        <p:strVal val="visible"/>
                                      </p:to>
                                    </p:set>
                                    <p:animEffect filter="fade" transition="in">
                                      <p:cBhvr>
                                        <p:cTn dur="500" id="16"/>
                                        <p:tgtEl>
                                          <p:spTgt spid="43"/>
                                        </p:tgtEl>
                                      </p:cBhvr>
                                    </p:animEffect>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45"/>
                                        </p:tgtEl>
                                        <p:attrNameLst>
                                          <p:attrName>style.visibility</p:attrName>
                                        </p:attrNameLst>
                                      </p:cBhvr>
                                      <p:to>
                                        <p:strVal val="visible"/>
                                      </p:to>
                                    </p:set>
                                    <p:animEffect filter="fade" transition="in">
                                      <p:cBhvr>
                                        <p:cTn dur="500" id="20"/>
                                        <p:tgtEl>
                                          <p:spTgt spid="4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6"/>
                                        </p:tgtEl>
                                        <p:attrNameLst>
                                          <p:attrName>style.visibility</p:attrName>
                                        </p:attrNameLst>
                                      </p:cBhvr>
                                      <p:to>
                                        <p:strVal val="visible"/>
                                      </p:to>
                                    </p:set>
                                    <p:animEffect filter="fade" transition="in">
                                      <p:cBhvr>
                                        <p:cTn dur="500" id="23"/>
                                        <p:tgtEl>
                                          <p:spTgt spid="46"/>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44"/>
                                        </p:tgtEl>
                                        <p:attrNameLst>
                                          <p:attrName>style.visibility</p:attrName>
                                        </p:attrNameLst>
                                      </p:cBhvr>
                                      <p:to>
                                        <p:strVal val="visible"/>
                                      </p:to>
                                    </p:set>
                                    <p:animEffect filter="fade" transition="in">
                                      <p:cBhvr>
                                        <p:cTn dur="500" id="26"/>
                                        <p:tgtEl>
                                          <p:spTgt spid="44"/>
                                        </p:tgtEl>
                                      </p:cBhvr>
                                    </p:animEffect>
                                  </p:childTnLst>
                                </p:cTn>
                              </p:par>
                            </p:childTnLst>
                          </p:cTn>
                        </p:par>
                        <p:par>
                          <p:cTn fill="hold" id="27" nodeType="afterGroup">
                            <p:stCondLst>
                              <p:cond delay="1000"/>
                            </p:stCondLst>
                            <p:childTnLst>
                              <p:par>
                                <p:cTn fill="hold" grpId="0" id="28" nodeType="afterEffect" presetClass="entr" presetID="22" presetSubtype="8">
                                  <p:stCondLst>
                                    <p:cond delay="0"/>
                                  </p:stCondLst>
                                  <p:childTnLst>
                                    <p:set>
                                      <p:cBhvr>
                                        <p:cTn dur="1" fill="hold" id="29">
                                          <p:stCondLst>
                                            <p:cond delay="0"/>
                                          </p:stCondLst>
                                        </p:cTn>
                                        <p:tgtEl>
                                          <p:spTgt spid="48"/>
                                        </p:tgtEl>
                                        <p:attrNameLst>
                                          <p:attrName>style.visibility</p:attrName>
                                        </p:attrNameLst>
                                      </p:cBhvr>
                                      <p:to>
                                        <p:strVal val="visible"/>
                                      </p:to>
                                    </p:set>
                                    <p:animEffect filter="wipe(left)" transition="in">
                                      <p:cBhvr>
                                        <p:cTn dur="500" id="3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Graphic grpId="0" spid="48" uiExpand="1">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5716889" y="715033"/>
            <a:ext cx="1190202" cy="3646575"/>
          </a:xfrm>
          <a:prstGeom prst="rect">
            <a:avLst/>
          </a:prstGeom>
        </p:spPr>
      </p:pic>
      <p:pic>
        <p:nvPicPr>
          <p:cNvPr id="11" name="图片 10"/>
          <p:cNvPicPr>
            <a:picLocks noChangeAspect="1"/>
          </p:cNvPicPr>
          <p:nvPr/>
        </p:nvPicPr>
        <p:blipFill>
          <a:blip r:embed="rId5">
            <a:extLst>
              <a:ext uri="{28A0092B-C50C-407E-A947-70E740481C1C}">
                <a14:useLocalDpi val="0"/>
              </a:ext>
            </a:extLst>
          </a:blip>
          <a:stretch>
            <a:fillRect/>
          </a:stretch>
        </p:blipFill>
        <p:spPr>
          <a:xfrm>
            <a:off x="3685571" y="980427"/>
            <a:ext cx="5330555" cy="4655445"/>
          </a:xfrm>
          <a:prstGeom prst="rect">
            <a:avLst/>
          </a:prstGeom>
        </p:spPr>
      </p:pic>
      <p:sp>
        <p:nvSpPr>
          <p:cNvPr id="5" name="Text Box 2"/>
          <p:cNvSpPr txBox="1">
            <a:spLocks noChangeArrowheads="1"/>
          </p:cNvSpPr>
          <p:nvPr/>
        </p:nvSpPr>
        <p:spPr bwMode="auto">
          <a:xfrm>
            <a:off x="5687620" y="1003100"/>
            <a:ext cx="1005840" cy="461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pc="600" sz="5400">
                <a:solidFill>
                  <a:schemeClr val="accent4">
                    <a:lumMod val="75000"/>
                  </a:schemeClr>
                </a:solidFill>
                <a:latin charset="-122" panose="02000000000000000000" pitchFamily="2" typeface="方正清刻本悦宋简体"/>
                <a:ea charset="-122" panose="02000000000000000000" pitchFamily="2" typeface="方正清刻本悦宋简体"/>
              </a:rPr>
              <a:t>谢谢观赏</a:t>
            </a:r>
          </a:p>
        </p:txBody>
      </p:sp>
      <p:pic>
        <p:nvPicPr>
          <p:cNvPr id="7" name="图片 6"/>
          <p:cNvPicPr>
            <a:picLocks noChangeAspect="1"/>
          </p:cNvPicPr>
          <p:nvPr/>
        </p:nvPicPr>
        <p:blipFill>
          <a:blip r:embed="rId6">
            <a:extLst>
              <a:ext uri="{28A0092B-C50C-407E-A947-70E740481C1C}">
                <a14:useLocalDpi val="0"/>
              </a:ext>
            </a:extLst>
          </a:blip>
          <a:stretch>
            <a:fillRect/>
          </a:stretch>
        </p:blipFill>
        <p:spPr>
          <a:xfrm>
            <a:off x="4783162" y="4436653"/>
            <a:ext cx="2704221" cy="2319937"/>
          </a:xfrm>
          <a:prstGeom prst="rect">
            <a:avLst/>
          </a:prstGeom>
        </p:spPr>
      </p:pic>
      <p:pic>
        <p:nvPicPr>
          <p:cNvPr id="9" name="图片 8"/>
          <p:cNvPicPr>
            <a:picLocks noChangeAspect="1"/>
          </p:cNvPicPr>
          <p:nvPr/>
        </p:nvPicPr>
        <p:blipFill>
          <a:blip r:embed="rId7">
            <a:extLst>
              <a:ext uri="{28A0092B-C50C-407E-A947-70E740481C1C}">
                <a14:useLocalDpi val="0"/>
              </a:ext>
            </a:extLst>
          </a:blip>
          <a:stretch>
            <a:fillRect/>
          </a:stretch>
        </p:blipFill>
        <p:spPr>
          <a:xfrm>
            <a:off x="7255764" y="1669273"/>
            <a:ext cx="2359157" cy="1069850"/>
          </a:xfrm>
          <a:prstGeom prst="rect">
            <a:avLst/>
          </a:prstGeom>
        </p:spPr>
      </p:pic>
      <p:pic>
        <p:nvPicPr>
          <p:cNvPr id="10" name="图片 9"/>
          <p:cNvPicPr>
            <a:picLocks noChangeAspect="1"/>
          </p:cNvPicPr>
          <p:nvPr/>
        </p:nvPicPr>
        <p:blipFill>
          <a:blip r:embed="rId7">
            <a:extLst>
              <a:ext uri="{28A0092B-C50C-407E-A947-70E740481C1C}">
                <a14:useLocalDpi val="0"/>
              </a:ext>
            </a:extLst>
          </a:blip>
          <a:stretch>
            <a:fillRect/>
          </a:stretch>
        </p:blipFill>
        <p:spPr>
          <a:xfrm flipH="1">
            <a:off x="2876234" y="3927162"/>
            <a:ext cx="2359157" cy="1069850"/>
          </a:xfrm>
          <a:prstGeom prst="rect">
            <a:avLst/>
          </a:prstGeom>
        </p:spPr>
      </p:pic>
      <p:sp>
        <p:nvSpPr>
          <p:cNvPr id="13" name="Text Box 3"/>
          <p:cNvSpPr txBox="1">
            <a:spLocks noChangeArrowheads="1"/>
          </p:cNvSpPr>
          <p:nvPr/>
        </p:nvSpPr>
        <p:spPr bwMode="auto">
          <a:xfrm>
            <a:off x="5184410" y="2462295"/>
            <a:ext cx="487680" cy="2325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zh-CN" lang="en-US" spc="300" sz="2000">
                <a:solidFill>
                  <a:schemeClr val="accent4">
                    <a:lumMod val="75000"/>
                  </a:schemeClr>
                </a:solidFill>
                <a:latin charset="-122" panose="02000000000000000000" pitchFamily="2" typeface="方正清刻本悦宋简体"/>
                <a:ea charset="-122" panose="02000000000000000000" pitchFamily="2" typeface="方正清刻本悦宋简体"/>
              </a:rPr>
              <a:t>Thank  you</a:t>
            </a:r>
          </a:p>
        </p:txBody>
      </p:sp>
    </p:spTree>
    <p:extLst>
      <p:ext uri="{BB962C8B-B14F-4D97-AF65-F5344CB8AC3E}">
        <p14:creationId val="347204976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1"/>
                                        </p:tgtEl>
                                        <p:attrNameLst>
                                          <p:attrName>style.visibility</p:attrName>
                                        </p:attrNameLst>
                                      </p:cBhvr>
                                      <p:to>
                                        <p:strVal val="visible"/>
                                      </p:to>
                                    </p:set>
                                    <p:animEffect filter="strips(down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childTnLst>
                                </p:cTn>
                              </p:par>
                            </p:childTnLst>
                          </p:cTn>
                        </p:par>
                        <p:par>
                          <p:cTn fill="hold" id="27" nodeType="afterGroup">
                            <p:stCondLst>
                              <p:cond delay="3000"/>
                            </p:stCondLst>
                            <p:childTnLst>
                              <p:par>
                                <p:cTn fill="hold" grpId="20" id="28" nodeType="after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childTnLst>
                                </p:cTn>
                              </p:par>
                            </p:childTnLst>
                          </p:cTn>
                        </p:par>
                        <p:par>
                          <p:cTn fill="hold" id="31" nodeType="afterGroup">
                            <p:stCondLst>
                              <p:cond delay="4000"/>
                            </p:stCondLst>
                            <p:childTnLst>
                              <p:par>
                                <p:cTn fill="hold" id="32" nodeType="afterEffect" presetClass="entr" presetID="42"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1000" id="34"/>
                                        <p:tgtEl>
                                          <p:spTgt spid="7"/>
                                        </p:tgtEl>
                                      </p:cBhvr>
                                    </p:animEffect>
                                    <p:anim calcmode="lin" valueType="num">
                                      <p:cBhvr>
                                        <p:cTn dur="1000" fill="hold" id="35"/>
                                        <p:tgtEl>
                                          <p:spTgt spid="7"/>
                                        </p:tgtEl>
                                        <p:attrNameLst>
                                          <p:attrName>ppt_x</p:attrName>
                                        </p:attrNameLst>
                                      </p:cBhvr>
                                      <p:tavLst>
                                        <p:tav tm="0">
                                          <p:val>
                                            <p:strVal val="#ppt_x"/>
                                          </p:val>
                                        </p:tav>
                                        <p:tav tm="100000">
                                          <p:val>
                                            <p:strVal val="#ppt_x"/>
                                          </p:val>
                                        </p:tav>
                                      </p:tavLst>
                                    </p:anim>
                                    <p:anim calcmode="lin" valueType="num">
                                      <p:cBhvr>
                                        <p:cTn dur="1000" fill="hold" id="36"/>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2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414353"/>
            <a:ext cx="3194581" cy="646232"/>
          </a:xfrm>
          <a:prstGeom prst="rect">
            <a:avLst/>
          </a:prstGeom>
        </p:spPr>
      </p:pic>
    </p:spTree>
    <p:extLst>
      <p:ext uri="{BB962C8B-B14F-4D97-AF65-F5344CB8AC3E}">
        <p14:creationId val="86794142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5738164" y="-821863"/>
            <a:ext cx="1188720" cy="3988958"/>
          </a:xfrm>
          <a:prstGeom prst="rect">
            <a:avLst/>
          </a:prstGeom>
          <a:noFill/>
        </p:spPr>
        <p:txBody>
          <a:bodyPr rtlCol="0" vert="eaVert" wrap="square">
            <a:spAutoFit/>
          </a:bodyPr>
          <a:lstStyle/>
          <a:p>
            <a:pPr algn="ctr"/>
            <a:r>
              <a:rPr altLang="en-US" lang="zh-CN" smtClean="0" sz="6600">
                <a:solidFill>
                  <a:schemeClr val="accent4">
                    <a:lumMod val="75000"/>
                  </a:schemeClr>
                </a:solidFill>
                <a:latin charset="-122" panose="02000000000000000000" pitchFamily="2" typeface="方正清刻本悦宋简体"/>
                <a:ea charset="-122" panose="02000000000000000000" pitchFamily="2" typeface="方正清刻本悦宋简体"/>
              </a:rPr>
              <a:t>目录</a:t>
            </a:r>
          </a:p>
        </p:txBody>
      </p:sp>
      <p:sp>
        <p:nvSpPr>
          <p:cNvPr id="5" name="矩形 4"/>
          <p:cNvSpPr/>
          <p:nvPr/>
        </p:nvSpPr>
        <p:spPr>
          <a:xfrm>
            <a:off x="5486141" y="415517"/>
            <a:ext cx="487680" cy="1361440"/>
          </a:xfrm>
          <a:prstGeom prst="rect">
            <a:avLst/>
          </a:prstGeom>
        </p:spPr>
        <p:txBody>
          <a:bodyPr vert="eaVert" wrap="none">
            <a:spAutoFit/>
          </a:bodyPr>
          <a:lstStyle/>
          <a:p>
            <a:r>
              <a:rPr altLang="en-US" lang="zh-CN" smtClean="0" sz="2000">
                <a:solidFill>
                  <a:schemeClr val="accent4">
                    <a:lumMod val="75000"/>
                  </a:schemeClr>
                </a:solidFill>
                <a:latin charset="-122" panose="02000000000000000000" pitchFamily="2" typeface="方正清刻本悦宋简体"/>
                <a:ea charset="-122" panose="02000000000000000000" pitchFamily="2" typeface="方正清刻本悦宋简体"/>
              </a:rPr>
              <a:t>CATEGORIES</a:t>
            </a:r>
          </a:p>
        </p:txBody>
      </p:sp>
      <p:sp>
        <p:nvSpPr>
          <p:cNvPr id="6" name="椭圆 5"/>
          <p:cNvSpPr/>
          <p:nvPr/>
        </p:nvSpPr>
        <p:spPr>
          <a:xfrm>
            <a:off x="8628714" y="2414551"/>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rPr>
              <a:t>正</a:t>
            </a:r>
          </a:p>
        </p:txBody>
      </p:sp>
      <p:sp>
        <p:nvSpPr>
          <p:cNvPr id="7" name="椭圆 6"/>
          <p:cNvSpPr/>
          <p:nvPr/>
        </p:nvSpPr>
        <p:spPr>
          <a:xfrm>
            <a:off x="6770886" y="2414551"/>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000">
                <a:solidFill>
                  <a:schemeClr val="accent4">
                    <a:lumMod val="75000"/>
                  </a:schemeClr>
                </a:solidFill>
                <a:latin charset="-122" panose="02000000000000000000" pitchFamily="2" typeface="方正清刻本悦宋简体"/>
                <a:ea charset="-122" panose="02000000000000000000" pitchFamily="2" typeface="方正清刻本悦宋简体"/>
              </a:rPr>
              <a:t>清</a:t>
            </a:r>
          </a:p>
        </p:txBody>
      </p:sp>
      <p:sp>
        <p:nvSpPr>
          <p:cNvPr id="8" name="椭圆 7"/>
          <p:cNvSpPr/>
          <p:nvPr/>
        </p:nvSpPr>
        <p:spPr>
          <a:xfrm>
            <a:off x="4913058" y="2414551"/>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000">
                <a:solidFill>
                  <a:schemeClr val="accent4">
                    <a:lumMod val="75000"/>
                  </a:schemeClr>
                </a:solidFill>
                <a:latin charset="-122" panose="02000000000000000000" pitchFamily="2" typeface="方正清刻本悦宋简体"/>
                <a:ea charset="-122" panose="02000000000000000000" pitchFamily="2" typeface="方正清刻本悦宋简体"/>
              </a:rPr>
              <a:t>和</a:t>
            </a:r>
          </a:p>
        </p:txBody>
      </p:sp>
      <p:sp>
        <p:nvSpPr>
          <p:cNvPr id="9" name="椭圆 8"/>
          <p:cNvSpPr/>
          <p:nvPr/>
        </p:nvSpPr>
        <p:spPr>
          <a:xfrm>
            <a:off x="3055230" y="2414551"/>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rPr>
              <a:t>雅</a:t>
            </a:r>
          </a:p>
        </p:txBody>
      </p:sp>
      <p:grpSp>
        <p:nvGrpSpPr>
          <p:cNvPr id="10" name="组合 9"/>
          <p:cNvGrpSpPr/>
          <p:nvPr/>
        </p:nvGrpSpPr>
        <p:grpSpPr>
          <a:xfrm>
            <a:off x="8521900" y="2520593"/>
            <a:ext cx="1041705" cy="4820785"/>
            <a:chOff x="7988500" y="1527628"/>
            <a:chExt cx="1041705" cy="4820785"/>
          </a:xfrm>
        </p:grpSpPr>
        <p:sp>
          <p:nvSpPr>
            <p:cNvPr id="11" name="Text Box 9"/>
            <p:cNvSpPr txBox="1">
              <a:spLocks noChangeArrowheads="1"/>
            </p:cNvSpPr>
            <p:nvPr/>
          </p:nvSpPr>
          <p:spPr bwMode="auto">
            <a:xfrm>
              <a:off x="8193193"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12" name="Text Box 10"/>
            <p:cNvSpPr txBox="1">
              <a:spLocks noChangeArrowheads="1"/>
            </p:cNvSpPr>
            <p:nvPr/>
          </p:nvSpPr>
          <p:spPr bwMode="auto">
            <a:xfrm>
              <a:off x="8630094"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10600040101010101" pitchFamily="2" typeface="华文中宋"/>
                  <a:ea charset="-122" panose="02010600040101010101" pitchFamily="2" typeface="华文中宋"/>
                </a:rPr>
                <a:t>章节一</a:t>
              </a:r>
            </a:p>
          </p:txBody>
        </p:sp>
        <p:sp>
          <p:nvSpPr>
            <p:cNvPr id="13" name="Text Box 11"/>
            <p:cNvSpPr txBox="1">
              <a:spLocks noChangeArrowheads="1"/>
            </p:cNvSpPr>
            <p:nvPr/>
          </p:nvSpPr>
          <p:spPr bwMode="auto">
            <a:xfrm>
              <a:off x="7991922"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accent4">
                      <a:lumMod val="75000"/>
                    </a:schemeClr>
                  </a:solidFill>
                  <a:latin charset="-122" panose="02010600040101010101" pitchFamily="2" typeface="华文中宋"/>
                  <a:ea charset="-122" panose="02010600040101010101" pitchFamily="2" typeface="华文中宋"/>
                </a:rPr>
                <a:t>Chapter Title</a:t>
              </a:r>
            </a:p>
          </p:txBody>
        </p:sp>
      </p:grpSp>
      <p:grpSp>
        <p:nvGrpSpPr>
          <p:cNvPr id="14" name="组合 13"/>
          <p:cNvGrpSpPr/>
          <p:nvPr/>
        </p:nvGrpSpPr>
        <p:grpSpPr>
          <a:xfrm>
            <a:off x="6657674" y="2520593"/>
            <a:ext cx="1041705" cy="4820785"/>
            <a:chOff x="7988500" y="1527628"/>
            <a:chExt cx="1041705" cy="4820785"/>
          </a:xfrm>
        </p:grpSpPr>
        <p:sp>
          <p:nvSpPr>
            <p:cNvPr id="15" name="Text Box 9"/>
            <p:cNvSpPr txBox="1">
              <a:spLocks noChangeArrowheads="1"/>
            </p:cNvSpPr>
            <p:nvPr/>
          </p:nvSpPr>
          <p:spPr bwMode="auto">
            <a:xfrm>
              <a:off x="8193193"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16" name="Text Box 10"/>
            <p:cNvSpPr txBox="1">
              <a:spLocks noChangeArrowheads="1"/>
            </p:cNvSpPr>
            <p:nvPr/>
          </p:nvSpPr>
          <p:spPr bwMode="auto">
            <a:xfrm>
              <a:off x="8630094"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400">
                  <a:solidFill>
                    <a:schemeClr val="accent4">
                      <a:lumMod val="75000"/>
                    </a:schemeClr>
                  </a:solidFill>
                  <a:latin charset="-122" panose="02010600040101010101" pitchFamily="2" typeface="华文中宋"/>
                  <a:ea charset="-122" panose="02010600040101010101" pitchFamily="2" typeface="华文中宋"/>
                </a:rPr>
                <a:t>章节二</a:t>
              </a:r>
            </a:p>
          </p:txBody>
        </p:sp>
        <p:sp>
          <p:nvSpPr>
            <p:cNvPr id="17" name="Text Box 11"/>
            <p:cNvSpPr txBox="1">
              <a:spLocks noChangeArrowheads="1"/>
            </p:cNvSpPr>
            <p:nvPr/>
          </p:nvSpPr>
          <p:spPr bwMode="auto">
            <a:xfrm>
              <a:off x="7991922"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accent4">
                      <a:lumMod val="75000"/>
                    </a:schemeClr>
                  </a:solidFill>
                  <a:latin charset="-122" panose="02010600040101010101" pitchFamily="2" typeface="华文中宋"/>
                  <a:ea charset="-122" panose="02010600040101010101" pitchFamily="2" typeface="华文中宋"/>
                </a:rPr>
                <a:t>Chapter Title</a:t>
              </a:r>
            </a:p>
          </p:txBody>
        </p:sp>
      </p:grpSp>
      <p:grpSp>
        <p:nvGrpSpPr>
          <p:cNvPr id="18" name="组合 17"/>
          <p:cNvGrpSpPr/>
          <p:nvPr/>
        </p:nvGrpSpPr>
        <p:grpSpPr>
          <a:xfrm>
            <a:off x="4812497" y="2520593"/>
            <a:ext cx="1041705" cy="4820785"/>
            <a:chOff x="7988500" y="1527628"/>
            <a:chExt cx="1041705" cy="4820785"/>
          </a:xfrm>
        </p:grpSpPr>
        <p:sp>
          <p:nvSpPr>
            <p:cNvPr id="19" name="Text Box 9"/>
            <p:cNvSpPr txBox="1">
              <a:spLocks noChangeArrowheads="1"/>
            </p:cNvSpPr>
            <p:nvPr/>
          </p:nvSpPr>
          <p:spPr bwMode="auto">
            <a:xfrm>
              <a:off x="8193192"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20" name="Text Box 10"/>
            <p:cNvSpPr txBox="1">
              <a:spLocks noChangeArrowheads="1"/>
            </p:cNvSpPr>
            <p:nvPr/>
          </p:nvSpPr>
          <p:spPr bwMode="auto">
            <a:xfrm>
              <a:off x="8630096"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400">
                  <a:solidFill>
                    <a:schemeClr val="accent4">
                      <a:lumMod val="75000"/>
                    </a:schemeClr>
                  </a:solidFill>
                  <a:latin charset="-122" panose="02010600040101010101" pitchFamily="2" typeface="华文中宋"/>
                  <a:ea charset="-122" panose="02010600040101010101" pitchFamily="2" typeface="华文中宋"/>
                </a:rPr>
                <a:t>章节三</a:t>
              </a:r>
            </a:p>
          </p:txBody>
        </p:sp>
        <p:sp>
          <p:nvSpPr>
            <p:cNvPr id="21" name="Text Box 11"/>
            <p:cNvSpPr txBox="1">
              <a:spLocks noChangeArrowheads="1"/>
            </p:cNvSpPr>
            <p:nvPr/>
          </p:nvSpPr>
          <p:spPr bwMode="auto">
            <a:xfrm>
              <a:off x="7991923"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accent4">
                      <a:lumMod val="75000"/>
                    </a:schemeClr>
                  </a:solidFill>
                  <a:latin charset="-122" panose="02010600040101010101" pitchFamily="2" typeface="华文中宋"/>
                  <a:ea charset="-122" panose="02010600040101010101" pitchFamily="2" typeface="华文中宋"/>
                </a:rPr>
                <a:t>Chapter Title</a:t>
              </a:r>
            </a:p>
          </p:txBody>
        </p:sp>
      </p:grpSp>
      <p:grpSp>
        <p:nvGrpSpPr>
          <p:cNvPr id="22" name="组合 21"/>
          <p:cNvGrpSpPr/>
          <p:nvPr/>
        </p:nvGrpSpPr>
        <p:grpSpPr>
          <a:xfrm>
            <a:off x="2948270" y="2520593"/>
            <a:ext cx="1041705" cy="4820785"/>
            <a:chOff x="7988500" y="1527628"/>
            <a:chExt cx="1041705" cy="4820785"/>
          </a:xfrm>
        </p:grpSpPr>
        <p:sp>
          <p:nvSpPr>
            <p:cNvPr id="23" name="Text Box 9"/>
            <p:cNvSpPr txBox="1">
              <a:spLocks noChangeArrowheads="1"/>
            </p:cNvSpPr>
            <p:nvPr/>
          </p:nvSpPr>
          <p:spPr bwMode="auto">
            <a:xfrm>
              <a:off x="8193192"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24" name="Text Box 10"/>
            <p:cNvSpPr txBox="1">
              <a:spLocks noChangeArrowheads="1"/>
            </p:cNvSpPr>
            <p:nvPr/>
          </p:nvSpPr>
          <p:spPr bwMode="auto">
            <a:xfrm>
              <a:off x="8630096"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400">
                  <a:solidFill>
                    <a:schemeClr val="accent4">
                      <a:lumMod val="75000"/>
                    </a:schemeClr>
                  </a:solidFill>
                  <a:latin charset="-122" panose="02010600040101010101" pitchFamily="2" typeface="华文中宋"/>
                  <a:ea charset="-122" panose="02010600040101010101" pitchFamily="2" typeface="华文中宋"/>
                </a:rPr>
                <a:t>章节四</a:t>
              </a:r>
            </a:p>
          </p:txBody>
        </p:sp>
        <p:sp>
          <p:nvSpPr>
            <p:cNvPr id="25" name="Text Box 11"/>
            <p:cNvSpPr txBox="1">
              <a:spLocks noChangeArrowheads="1"/>
            </p:cNvSpPr>
            <p:nvPr/>
          </p:nvSpPr>
          <p:spPr bwMode="auto">
            <a:xfrm>
              <a:off x="7991923"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accent4">
                      <a:lumMod val="75000"/>
                    </a:schemeClr>
                  </a:solidFill>
                  <a:latin charset="-122" panose="02010600040101010101" pitchFamily="2" typeface="华文中宋"/>
                  <a:ea charset="-122" panose="02010600040101010101" pitchFamily="2" typeface="华文中宋"/>
                </a:rPr>
                <a:t>Chapter Title</a:t>
              </a:r>
            </a:p>
          </p:txBody>
        </p:sp>
      </p:grpSp>
      <p:pic>
        <p:nvPicPr>
          <p:cNvPr id="26" name="图片 25"/>
          <p:cNvPicPr>
            <a:picLocks noChangeAspect="1"/>
          </p:cNvPicPr>
          <p:nvPr/>
        </p:nvPicPr>
        <p:blipFill>
          <a:blip r:embed="rId4">
            <a:extLst>
              <a:ext uri="{28A0092B-C50C-407E-A947-70E740481C1C}">
                <a14:useLocalDpi val="0"/>
              </a:ext>
            </a:extLst>
          </a:blip>
          <a:stretch>
            <a:fillRect/>
          </a:stretch>
        </p:blipFill>
        <p:spPr>
          <a:xfrm rot="10800000">
            <a:off x="-24891" y="-64278"/>
            <a:ext cx="3797510" cy="5377681"/>
          </a:xfrm>
          <a:prstGeom prst="rect">
            <a:avLst/>
          </a:prstGeom>
        </p:spPr>
      </p:pic>
    </p:spTree>
    <p:extLst>
      <p:ext uri="{BB962C8B-B14F-4D97-AF65-F5344CB8AC3E}">
        <p14:creationId val="20100970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23" presetSubtype="16">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23" presetSubtype="16">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p:cTn dur="500" fill="hold" id="26"/>
                                        <p:tgtEl>
                                          <p:spTgt spid="7"/>
                                        </p:tgtEl>
                                        <p:attrNameLst>
                                          <p:attrName>ppt_w</p:attrName>
                                        </p:attrNameLst>
                                      </p:cBhvr>
                                      <p:tavLst>
                                        <p:tav tm="0">
                                          <p:val>
                                            <p:fltVal val="0"/>
                                          </p:val>
                                        </p:tav>
                                        <p:tav tm="100000">
                                          <p:val>
                                            <p:strVal val="#ppt_w"/>
                                          </p:val>
                                        </p:tav>
                                      </p:tavLst>
                                    </p:anim>
                                    <p:anim calcmode="lin" valueType="num">
                                      <p:cBhvr>
                                        <p:cTn dur="500" fill="hold" id="27"/>
                                        <p:tgtEl>
                                          <p:spTgt spid="7"/>
                                        </p:tgtEl>
                                        <p:attrNameLst>
                                          <p:attrName>ppt_h</p:attrName>
                                        </p:attrNameLst>
                                      </p:cBhvr>
                                      <p:tavLst>
                                        <p:tav tm="0">
                                          <p:val>
                                            <p:fltVal val="0"/>
                                          </p:val>
                                        </p:tav>
                                        <p:tav tm="100000">
                                          <p:val>
                                            <p:strVal val="#ppt_h"/>
                                          </p:val>
                                        </p:tav>
                                      </p:tavLst>
                                    </p:anim>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grpId="0" id="35" nodeType="afterEffect" presetClass="entr" presetID="23" presetSubtype="16">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childTnLst>
                                </p:cTn>
                              </p:par>
                            </p:childTnLst>
                          </p:cTn>
                        </p:par>
                        <p:par>
                          <p:cTn fill="hold" id="39" nodeType="afterGroup">
                            <p:stCondLst>
                              <p:cond delay="4500"/>
                            </p:stCondLst>
                            <p:childTnLst>
                              <p:par>
                                <p:cTn fill="hold" id="40" nodeType="afterEffect" presetClass="entr" presetID="42"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1000" id="42"/>
                                        <p:tgtEl>
                                          <p:spTgt spid="18"/>
                                        </p:tgtEl>
                                      </p:cBhvr>
                                    </p:animEffect>
                                    <p:anim calcmode="lin" valueType="num">
                                      <p:cBhvr>
                                        <p:cTn dur="1000" fill="hold" id="43"/>
                                        <p:tgtEl>
                                          <p:spTgt spid="18"/>
                                        </p:tgtEl>
                                        <p:attrNameLst>
                                          <p:attrName>ppt_x</p:attrName>
                                        </p:attrNameLst>
                                      </p:cBhvr>
                                      <p:tavLst>
                                        <p:tav tm="0">
                                          <p:val>
                                            <p:strVal val="#ppt_x"/>
                                          </p:val>
                                        </p:tav>
                                        <p:tav tm="100000">
                                          <p:val>
                                            <p:strVal val="#ppt_x"/>
                                          </p:val>
                                        </p:tav>
                                      </p:tavLst>
                                    </p:anim>
                                    <p:anim calcmode="lin" valueType="num">
                                      <p:cBhvr>
                                        <p:cTn dur="1000" fill="hold" id="44"/>
                                        <p:tgtEl>
                                          <p:spTgt spid="18"/>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500"/>
                            </p:stCondLst>
                            <p:childTnLst>
                              <p:par>
                                <p:cTn fill="hold" grpId="0" id="46" nodeType="afterEffect" presetClass="entr" presetID="23" presetSubtype="16">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500" fill="hold" id="48"/>
                                        <p:tgtEl>
                                          <p:spTgt spid="9"/>
                                        </p:tgtEl>
                                        <p:attrNameLst>
                                          <p:attrName>ppt_w</p:attrName>
                                        </p:attrNameLst>
                                      </p:cBhvr>
                                      <p:tavLst>
                                        <p:tav tm="0">
                                          <p:val>
                                            <p:fltVal val="0"/>
                                          </p:val>
                                        </p:tav>
                                        <p:tav tm="100000">
                                          <p:val>
                                            <p:strVal val="#ppt_w"/>
                                          </p:val>
                                        </p:tav>
                                      </p:tavLst>
                                    </p:anim>
                                    <p:anim calcmode="lin" valueType="num">
                                      <p:cBhvr>
                                        <p:cTn dur="500" fill="hold" id="49"/>
                                        <p:tgtEl>
                                          <p:spTgt spid="9"/>
                                        </p:tgtEl>
                                        <p:attrNameLst>
                                          <p:attrName>ppt_h</p:attrName>
                                        </p:attrNameLst>
                                      </p:cBhvr>
                                      <p:tavLst>
                                        <p:tav tm="0">
                                          <p:val>
                                            <p:fltVal val="0"/>
                                          </p:val>
                                        </p:tav>
                                        <p:tav tm="100000">
                                          <p:val>
                                            <p:strVal val="#ppt_h"/>
                                          </p:val>
                                        </p:tav>
                                      </p:tavLst>
                                    </p:anim>
                                  </p:childTnLst>
                                </p:cTn>
                              </p:par>
                            </p:childTnLst>
                          </p:cTn>
                        </p:par>
                        <p:par>
                          <p:cTn fill="hold" id="50" nodeType="afterGroup">
                            <p:stCondLst>
                              <p:cond delay="6000"/>
                            </p:stCondLst>
                            <p:childTnLst>
                              <p:par>
                                <p:cTn fill="hold" id="51" nodeType="afterEffect" presetClass="entr" presetID="42"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1000" id="53"/>
                                        <p:tgtEl>
                                          <p:spTgt spid="22"/>
                                        </p:tgtEl>
                                      </p:cBhvr>
                                    </p:animEffect>
                                    <p:anim calcmode="lin" valueType="num">
                                      <p:cBhvr>
                                        <p:cTn dur="1000" fill="hold" id="54"/>
                                        <p:tgtEl>
                                          <p:spTgt spid="22"/>
                                        </p:tgtEl>
                                        <p:attrNameLst>
                                          <p:attrName>ppt_x</p:attrName>
                                        </p:attrNameLst>
                                      </p:cBhvr>
                                      <p:tavLst>
                                        <p:tav tm="0">
                                          <p:val>
                                            <p:strVal val="#ppt_x"/>
                                          </p:val>
                                        </p:tav>
                                        <p:tav tm="100000">
                                          <p:val>
                                            <p:strVal val="#ppt_x"/>
                                          </p:val>
                                        </p:tav>
                                      </p:tavLst>
                                    </p:anim>
                                    <p:anim calcmode="lin" valueType="num">
                                      <p:cBhvr>
                                        <p:cTn dur="1000" fill="hold" id="5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 Box 9"/>
          <p:cNvSpPr txBox="1">
            <a:spLocks noChangeArrowheads="1"/>
          </p:cNvSpPr>
          <p:nvPr/>
        </p:nvSpPr>
        <p:spPr bwMode="auto">
          <a:xfrm>
            <a:off x="979598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11" name="Text Box 10"/>
          <p:cNvSpPr txBox="1">
            <a:spLocks noChangeArrowheads="1"/>
          </p:cNvSpPr>
          <p:nvPr/>
        </p:nvSpPr>
        <p:spPr bwMode="auto">
          <a:xfrm>
            <a:off x="1036032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a:solidFill>
                  <a:schemeClr val="accent4">
                    <a:lumMod val="75000"/>
                  </a:schemeClr>
                </a:solidFill>
                <a:latin charset="-122" panose="02010600040101010101" pitchFamily="2" typeface="华文中宋"/>
                <a:ea charset="-122" panose="02010600040101010101" pitchFamily="2" typeface="华文中宋"/>
              </a:rPr>
              <a:t>章节壹</a:t>
            </a:r>
          </a:p>
        </p:txBody>
      </p:sp>
      <p:sp>
        <p:nvSpPr>
          <p:cNvPr id="12" name="Text Box 11"/>
          <p:cNvSpPr txBox="1">
            <a:spLocks noChangeArrowheads="1"/>
          </p:cNvSpPr>
          <p:nvPr/>
        </p:nvSpPr>
        <p:spPr bwMode="auto">
          <a:xfrm>
            <a:off x="950023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10600040101010101" pitchFamily="2" typeface="华文中宋"/>
                <a:ea charset="-122" panose="02010600040101010101" pitchFamily="2" typeface="华文中宋"/>
              </a:rPr>
              <a:t>Chapter Title</a:t>
            </a:r>
          </a:p>
        </p:txBody>
      </p:sp>
      <p:sp>
        <p:nvSpPr>
          <p:cNvPr id="13" name="椭圆 12"/>
          <p:cNvSpPr/>
          <p:nvPr/>
        </p:nvSpPr>
        <p:spPr>
          <a:xfrm>
            <a:off x="7936200" y="2182218"/>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rPr>
              <a:t>正</a:t>
            </a:r>
          </a:p>
        </p:txBody>
      </p:sp>
      <p:sp>
        <p:nvSpPr>
          <p:cNvPr id="14" name="矩形 13"/>
          <p:cNvSpPr/>
          <p:nvPr/>
        </p:nvSpPr>
        <p:spPr>
          <a:xfrm>
            <a:off x="1732964" y="2500310"/>
            <a:ext cx="5669281" cy="2357440"/>
          </a:xfrm>
          <a:prstGeom prst="rect">
            <a:avLst/>
          </a:prstGeom>
        </p:spPr>
        <p:txBody>
          <a:bodyPr vert="eaVert" wrap="square">
            <a:spAutoFit/>
          </a:bodyPr>
          <a:lstStyle/>
          <a:p>
            <a:pPr>
              <a:lnSpc>
                <a:spcPct val="150000"/>
              </a:lnSpc>
            </a:pPr>
            <a:r>
              <a:rPr altLang="en-US" b="0" i="0" lang="zh-CN" smtClean="0" sz="2400">
                <a:solidFill>
                  <a:schemeClr val="accent4">
                    <a:lumMod val="75000"/>
                  </a:schemeClr>
                </a:solidFill>
                <a:effectLst/>
                <a:latin charset="-122" panose="02000000000000000000" pitchFamily="2" typeface="方正清刻本悦宋简体"/>
                <a:ea charset="-122" panose="02000000000000000000" pitchFamily="2" typeface="方正清刻本悦宋简体"/>
              </a:rPr>
              <a:t>感恩的心态喝这杯茶，这杯茶就不仅仅是一碗茶汤，而在其中充满人文精神，充满了天地万物和谐相处、相互成就、共融共济、同体不二的精神，化解戾气，发扬正气，成就和气。</a:t>
            </a:r>
          </a:p>
        </p:txBody>
      </p:sp>
      <p:sp>
        <p:nvSpPr>
          <p:cNvPr id="15" name="Rectangle 23"/>
          <p:cNvSpPr>
            <a:spLocks noChangeArrowheads="1"/>
          </p:cNvSpPr>
          <p:nvPr/>
        </p:nvSpPr>
        <p:spPr bwMode="auto">
          <a:xfrm>
            <a:off x="9623060" y="1991057"/>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sp>
        <p:nvSpPr>
          <p:cNvPr id="16" name="Rectangle 23"/>
          <p:cNvSpPr>
            <a:spLocks noChangeArrowheads="1"/>
          </p:cNvSpPr>
          <p:nvPr/>
        </p:nvSpPr>
        <p:spPr bwMode="auto">
          <a:xfrm>
            <a:off x="9623060" y="4872432"/>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pic>
        <p:nvPicPr>
          <p:cNvPr id="19" name="图片 18"/>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9127472" y="1088003"/>
            <a:ext cx="2075692" cy="758954"/>
          </a:xfrm>
          <a:prstGeom prst="rect">
            <a:avLst/>
          </a:prstGeom>
        </p:spPr>
      </p:pic>
      <p:pic>
        <p:nvPicPr>
          <p:cNvPr id="20" name="图片 19"/>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0" y="6086711"/>
            <a:ext cx="2075692" cy="758954"/>
          </a:xfrm>
          <a:prstGeom prst="rect">
            <a:avLst/>
          </a:prstGeom>
        </p:spPr>
      </p:pic>
      <p:pic>
        <p:nvPicPr>
          <p:cNvPr id="21" name="图片 20"/>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2075692" y="6086711"/>
            <a:ext cx="2075692" cy="758954"/>
          </a:xfrm>
          <a:prstGeom prst="rect">
            <a:avLst/>
          </a:prstGeom>
        </p:spPr>
      </p:pic>
    </p:spTree>
    <p:extLst>
      <p:ext uri="{BB962C8B-B14F-4D97-AF65-F5344CB8AC3E}">
        <p14:creationId val="411963707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ppt_y</p:attrName>
                                        </p:attrNameLst>
                                      </p:cBhvr>
                                      <p:tavLst>
                                        <p:tav tm="0">
                                          <p:val>
                                            <p:strVal val="#ppt_y+#ppt_h*1.125000"/>
                                          </p:val>
                                        </p:tav>
                                        <p:tav tm="100000">
                                          <p:val>
                                            <p:strVal val="#ppt_y"/>
                                          </p:val>
                                        </p:tav>
                                      </p:tavLst>
                                    </p:anim>
                                    <p:animEffect filter="wipe(up)" transition="in">
                                      <p:cBhvr>
                                        <p:cTn dur="500" id="8"/>
                                        <p:tgtEl>
                                          <p:spTgt spid="19"/>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500" id="12"/>
                                        <p:tgtEl>
                                          <p:spTgt spid="15"/>
                                        </p:tgtEl>
                                      </p:cBhvr>
                                    </p:animEffect>
                                    <p:anim calcmode="lin" valueType="num">
                                      <p:cBhvr>
                                        <p:cTn dur="500" fill="hold" id="13"/>
                                        <p:tgtEl>
                                          <p:spTgt spid="15"/>
                                        </p:tgtEl>
                                        <p:attrNameLst>
                                          <p:attrName>ppt_x</p:attrName>
                                        </p:attrNameLst>
                                      </p:cBhvr>
                                      <p:tavLst>
                                        <p:tav tm="0">
                                          <p:val>
                                            <p:strVal val="#ppt_x"/>
                                          </p:val>
                                        </p:tav>
                                        <p:tav tm="100000">
                                          <p:val>
                                            <p:strVal val="#ppt_x"/>
                                          </p:val>
                                        </p:tav>
                                      </p:tavLst>
                                    </p:anim>
                                    <p:anim calcmode="lin" valueType="num">
                                      <p:cBhvr>
                                        <p:cTn dur="5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anim calcmode="lin" valueType="num">
                                      <p:cBhvr>
                                        <p:cTn dur="500" fill="hold" id="19"/>
                                        <p:tgtEl>
                                          <p:spTgt spid="16"/>
                                        </p:tgtEl>
                                        <p:attrNameLst>
                                          <p:attrName>ppt_x</p:attrName>
                                        </p:attrNameLst>
                                      </p:cBhvr>
                                      <p:tavLst>
                                        <p:tav tm="0">
                                          <p:val>
                                            <p:strVal val="#ppt_x"/>
                                          </p:val>
                                        </p:tav>
                                        <p:tav tm="100000">
                                          <p:val>
                                            <p:strVal val="#ppt_x"/>
                                          </p:val>
                                        </p:tav>
                                      </p:tavLst>
                                    </p:anim>
                                    <p:anim calcmode="lin" valueType="num">
                                      <p:cBhvr>
                                        <p:cTn dur="500" fill="hold" id="20"/>
                                        <p:tgtEl>
                                          <p:spTgt spid="1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childTnLst>
                                </p:cTn>
                              </p:par>
                            </p:childTnLst>
                          </p:cTn>
                        </p:par>
                        <p:par>
                          <p:cTn fill="hold" id="31" nodeType="afterGroup">
                            <p:stCondLst>
                              <p:cond delay="2500"/>
                            </p:stCondLst>
                            <p:childTnLst>
                              <p:par>
                                <p:cTn fill="hold" grpId="0" id="32" nodeType="afterEffect" presetClass="entr" presetID="23" presetSubtype="16">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000"/>
                            </p:stCondLst>
                            <p:childTnLst>
                              <p:par>
                                <p:cTn fill="hold" grpId="0" id="37" nodeType="afterEffect" presetClass="entr" presetID="22" presetSubtype="2">
                                  <p:stCondLst>
                                    <p:cond delay="0"/>
                                  </p:stCondLst>
                                  <p:iterate type="wd">
                                    <p:tmPct val="10000"/>
                                  </p:iterate>
                                  <p:childTnLst>
                                    <p:set>
                                      <p:cBhvr>
                                        <p:cTn dur="1" fill="hold" id="38">
                                          <p:stCondLst>
                                            <p:cond delay="0"/>
                                          </p:stCondLst>
                                        </p:cTn>
                                        <p:tgtEl>
                                          <p:spTgt spid="14"/>
                                        </p:tgtEl>
                                        <p:attrNameLst>
                                          <p:attrName>style.visibility</p:attrName>
                                        </p:attrNameLst>
                                      </p:cBhvr>
                                      <p:to>
                                        <p:strVal val="visible"/>
                                      </p:to>
                                    </p:set>
                                    <p:animEffect filter="wipe(right)" transition="in">
                                      <p:cBhvr>
                                        <p:cTn dur="500" id="39"/>
                                        <p:tgtEl>
                                          <p:spTgt spid="14"/>
                                        </p:tgtEl>
                                      </p:cBhvr>
                                    </p:animEffect>
                                  </p:childTnLst>
                                </p:cTn>
                              </p:par>
                            </p:childTnLst>
                          </p:cTn>
                        </p:par>
                        <p:par>
                          <p:cTn fill="hold" id="40" nodeType="afterGroup">
                            <p:stCondLst>
                              <p:cond delay="3500"/>
                            </p:stCondLst>
                            <p:childTnLst>
                              <p:par>
                                <p:cTn fill="hold" id="41" nodeType="afterEffect" presetClass="entr" presetID="12" presetSubtype="4">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additive="base">
                                        <p:cTn dur="500" id="43"/>
                                        <p:tgtEl>
                                          <p:spTgt spid="20"/>
                                        </p:tgtEl>
                                        <p:attrNameLst>
                                          <p:attrName>ppt_y</p:attrName>
                                        </p:attrNameLst>
                                      </p:cBhvr>
                                      <p:tavLst>
                                        <p:tav tm="0">
                                          <p:val>
                                            <p:strVal val="#ppt_y+#ppt_h*1.125000"/>
                                          </p:val>
                                        </p:tav>
                                        <p:tav tm="100000">
                                          <p:val>
                                            <p:strVal val="#ppt_y"/>
                                          </p:val>
                                        </p:tav>
                                      </p:tavLst>
                                    </p:anim>
                                    <p:animEffect filter="wipe(up)" transition="in">
                                      <p:cBhvr>
                                        <p:cTn dur="500" id="44"/>
                                        <p:tgtEl>
                                          <p:spTgt spid="20"/>
                                        </p:tgtEl>
                                      </p:cBhvr>
                                    </p:animEffect>
                                  </p:childTnLst>
                                </p:cTn>
                              </p:par>
                            </p:childTnLst>
                          </p:cTn>
                        </p:par>
                        <p:par>
                          <p:cTn fill="hold" id="45" nodeType="afterGroup">
                            <p:stCondLst>
                              <p:cond delay="4000"/>
                            </p:stCondLst>
                            <p:childTnLst>
                              <p:par>
                                <p:cTn fill="hold" id="46" nodeType="afterEffect" presetClass="entr" presetID="12" presetSubtype="4">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id="48"/>
                                        <p:tgtEl>
                                          <p:spTgt spid="21"/>
                                        </p:tgtEl>
                                        <p:attrNameLst>
                                          <p:attrName>ppt_y</p:attrName>
                                        </p:attrNameLst>
                                      </p:cBhvr>
                                      <p:tavLst>
                                        <p:tav tm="0">
                                          <p:val>
                                            <p:strVal val="#ppt_y+#ppt_h*1.125000"/>
                                          </p:val>
                                        </p:tav>
                                        <p:tav tm="100000">
                                          <p:val>
                                            <p:strVal val="#ppt_y"/>
                                          </p:val>
                                        </p:tav>
                                      </p:tavLst>
                                    </p:anim>
                                    <p:animEffect filter="wipe(up)" transition="in">
                                      <p:cBhvr>
                                        <p:cTn dur="500" id="4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954537" y="1899416"/>
            <a:ext cx="1402080" cy="2923540"/>
          </a:xfrm>
          <a:prstGeom prst="rect">
            <a:avLst/>
          </a:prstGeom>
          <a:noFill/>
        </p:spPr>
        <p:txBody>
          <a:bodyPr rtlCol="0" vert="eaVert" wrap="none">
            <a:spAutoFit/>
          </a:bodyPr>
          <a:lstStyle/>
          <a:p>
            <a:r>
              <a:rPr altLang="en-US" lang="zh-CN" sz="8000">
                <a:solidFill>
                  <a:schemeClr val="accent4">
                    <a:lumMod val="75000"/>
                  </a:schemeClr>
                </a:solidFill>
                <a:latin charset="-122" panose="02000000000000000000" pitchFamily="2" typeface="方正清刻本悦宋简体"/>
                <a:ea charset="-122" panose="02000000000000000000" pitchFamily="2" typeface="方正清刻本悦宋简体"/>
              </a:rPr>
              <a:t>茶·世</a:t>
            </a:r>
          </a:p>
        </p:txBody>
      </p:sp>
      <p:sp>
        <p:nvSpPr>
          <p:cNvPr id="5" name="文本框 4"/>
          <p:cNvSpPr txBox="1"/>
          <p:nvPr/>
        </p:nvSpPr>
        <p:spPr>
          <a:xfrm>
            <a:off x="4338984" y="3428534"/>
            <a:ext cx="609600" cy="904875"/>
          </a:xfrm>
          <a:prstGeom prst="rect">
            <a:avLst/>
          </a:prstGeom>
          <a:noFill/>
        </p:spPr>
        <p:txBody>
          <a:bodyPr rtlCol="0" vert="eaVert" wrap="none">
            <a:spAutoFit/>
          </a:bodyPr>
          <a:lstStyle/>
          <a:p>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咏 茶</a:t>
            </a:r>
          </a:p>
        </p:txBody>
      </p:sp>
      <p:sp>
        <p:nvSpPr>
          <p:cNvPr id="6" name="文本框 5"/>
          <p:cNvSpPr txBox="1"/>
          <p:nvPr/>
        </p:nvSpPr>
        <p:spPr>
          <a:xfrm>
            <a:off x="1568995" y="3428534"/>
            <a:ext cx="2529840" cy="1640734"/>
          </a:xfrm>
          <a:prstGeom prst="rect">
            <a:avLst/>
          </a:prstGeom>
          <a:noFill/>
        </p:spPr>
        <p:txBody>
          <a:bodyPr rtlCol="0" vert="eaVert" wrap="square">
            <a:spAutoFit/>
          </a:bodyPr>
          <a:lstStyle/>
          <a:p>
            <a:pPr lvl="0"/>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武夷溪边粟粒芽，前丁后蔡相宠加。</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争新买宠各出意，今年斗品充贡茶。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吾君所乏岂此物，致养口体何陋耶？</a:t>
            </a: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b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br>
            <a:r>
              <a:rPr altLang="zh-CN"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洛阳相君忠孝家，可怜亦进姚黄花。 </a:t>
            </a:r>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5891023" y="492416"/>
            <a:ext cx="6300977" cy="5984100"/>
          </a:xfrm>
          <a:prstGeom prst="rect">
            <a:avLst/>
          </a:prstGeom>
        </p:spPr>
      </p:pic>
      <p:pic>
        <p:nvPicPr>
          <p:cNvPr id="2" name="图片 1"/>
          <p:cNvPicPr>
            <a:picLocks noChangeAspect="1"/>
          </p:cNvPicPr>
          <p:nvPr/>
        </p:nvPicPr>
        <p:blipFill>
          <a:blip r:embed="rId5">
            <a:duotone>
              <a:prstClr val="black"/>
              <a:schemeClr val="accent2">
                <a:tint val="45000"/>
                <a:satMod val="400000"/>
              </a:schemeClr>
            </a:duotone>
            <a:extLst>
              <a:ext uri="{BEBA8EAE-BF5A-486C-A8C5-ECC9F3942E4B}">
                <a14:imgProps>
                  <a14:imgLayer xmlns:d3p1="http://schemas.openxmlformats.org/officeDocument/2006/relationships" d3p1:embed="">
                    <a14:imgEffect>
                      <a14:colorTemperature colorTemp="11200"/>
                    </a14:imgEffect>
                    <a14:imgEffect>
                      <a14:brightnessContrast bright="40000" contrast="-40000"/>
                    </a14:imgEffect>
                  </a14:imgLayer>
                </a14:imgProps>
              </a:ext>
              <a:ext uri="{28A0092B-C50C-407E-A947-70E740481C1C}">
                <a14:useLocalDpi val="0"/>
              </a:ext>
            </a:extLst>
          </a:blip>
          <a:stretch>
            <a:fillRect/>
          </a:stretch>
        </p:blipFill>
        <p:spPr>
          <a:xfrm>
            <a:off x="4229156" y="2535382"/>
            <a:ext cx="2866533" cy="2754746"/>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2806486" y="2137824"/>
            <a:ext cx="2359157" cy="1069850"/>
          </a:xfrm>
          <a:prstGeom prst="rect">
            <a:avLst/>
          </a:prstGeom>
        </p:spPr>
      </p:pic>
    </p:spTree>
    <p:extLst>
      <p:ext uri="{BB962C8B-B14F-4D97-AF65-F5344CB8AC3E}">
        <p14:creationId val="3602436644"/>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par>
                                <p:cTn fill="hold" grpId="0" id="8" nodeType="withEffect" presetClass="entr" presetID="55"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1000" fill="hold" id="10"/>
                                        <p:tgtEl>
                                          <p:spTgt spid="3"/>
                                        </p:tgtEl>
                                        <p:attrNameLst>
                                          <p:attrName>ppt_w</p:attrName>
                                        </p:attrNameLst>
                                      </p:cBhvr>
                                      <p:tavLst>
                                        <p:tav tm="0">
                                          <p:val>
                                            <p:strVal val="#ppt_w*0.70"/>
                                          </p:val>
                                        </p:tav>
                                        <p:tav tm="100000">
                                          <p:val>
                                            <p:strVal val="#ppt_w"/>
                                          </p:val>
                                        </p:tav>
                                      </p:tavLst>
                                    </p:anim>
                                    <p:anim calcmode="lin" valueType="num">
                                      <p:cBhvr>
                                        <p:cTn dur="1000" fill="hold" id="11"/>
                                        <p:tgtEl>
                                          <p:spTgt spid="3"/>
                                        </p:tgtEl>
                                        <p:attrNameLst>
                                          <p:attrName>ppt_h</p:attrName>
                                        </p:attrNameLst>
                                      </p:cBhvr>
                                      <p:tavLst>
                                        <p:tav tm="0">
                                          <p:val>
                                            <p:strVal val="#ppt_h"/>
                                          </p:val>
                                        </p:tav>
                                        <p:tav tm="100000">
                                          <p:val>
                                            <p:strVal val="#ppt_h"/>
                                          </p:val>
                                        </p:tav>
                                      </p:tavLst>
                                    </p:anim>
                                    <p:animEffect filter="fade" transition="in">
                                      <p:cBhvr>
                                        <p:cTn dur="1000" id="12"/>
                                        <p:tgtEl>
                                          <p:spTgt spid="3"/>
                                        </p:tgtEl>
                                      </p:cBhvr>
                                    </p:animEffect>
                                  </p:childTnLst>
                                </p:cTn>
                              </p:par>
                            </p:childTnLst>
                          </p:cTn>
                        </p:par>
                        <p:par>
                          <p:cTn fill="hold" id="13" nodeType="afterGroup">
                            <p:stCondLst>
                              <p:cond delay="1000"/>
                            </p:stCondLst>
                            <p:childTnLst>
                              <p:par>
                                <p:cTn fill="hold" grpId="0" id="14" nodeType="afterEffect" presetClass="entr" presetID="56" presetSubtype="0">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by="(-#ppt_w*2)" calcmode="lin" valueType="num">
                                      <p:cBhvr rctx="PPT">
                                        <p:cTn autoRev="1" dur="500" fill="hold" id="16">
                                          <p:stCondLst>
                                            <p:cond delay="0"/>
                                          </p:stCondLst>
                                        </p:cTn>
                                        <p:tgtEl>
                                          <p:spTgt spid="5"/>
                                        </p:tgtEl>
                                        <p:attrNameLst>
                                          <p:attrName>ppt_w</p:attrName>
                                        </p:attrNameLst>
                                      </p:cBhvr>
                                    </p:anim>
                                    <p:anim by="(#ppt_w*0.50)" calcmode="lin" valueType="num">
                                      <p:cBhvr>
                                        <p:cTn autoRev="1" decel="50000" dur="500" fill="hold" id="17">
                                          <p:stCondLst>
                                            <p:cond delay="0"/>
                                          </p:stCondLst>
                                        </p:cTn>
                                        <p:tgtEl>
                                          <p:spTgt spid="5"/>
                                        </p:tgtEl>
                                        <p:attrNameLst>
                                          <p:attrName>ppt_x</p:attrName>
                                        </p:attrNameLst>
                                      </p:cBhvr>
                                    </p:anim>
                                    <p:anim calcmode="lin" from="(-#ppt_h/2)" to="(#ppt_y)" valueType="num">
                                      <p:cBhvr>
                                        <p:cTn dur="1000" fill="hold" id="18">
                                          <p:stCondLst>
                                            <p:cond delay="0"/>
                                          </p:stCondLst>
                                        </p:cTn>
                                        <p:tgtEl>
                                          <p:spTgt spid="5"/>
                                        </p:tgtEl>
                                        <p:attrNameLst>
                                          <p:attrName>ppt_y</p:attrName>
                                        </p:attrNameLst>
                                      </p:cBhvr>
                                    </p:anim>
                                    <p:animRot by="21600000">
                                      <p:cBhvr>
                                        <p:cTn dur="1000" fill="hold" id="19">
                                          <p:stCondLst>
                                            <p:cond delay="0"/>
                                          </p:stCondLst>
                                        </p:cTn>
                                        <p:tgtEl>
                                          <p:spTgt spid="5"/>
                                        </p:tgtEl>
                                        <p:attrNameLst>
                                          <p:attrName>r</p:attrName>
                                        </p:attrNameLst>
                                      </p:cBhvr>
                                    </p:animRot>
                                  </p:childTnLst>
                                </p:cTn>
                              </p:par>
                            </p:childTnLst>
                          </p:cTn>
                        </p:par>
                        <p:par>
                          <p:cTn fill="hold" id="20" nodeType="afterGroup">
                            <p:stCondLst>
                              <p:cond delay="2000"/>
                            </p:stCondLst>
                            <p:childTnLst>
                              <p:par>
                                <p:cTn fill="hold" grpId="0" id="21" nodeType="afterEffect" presetClass="entr" presetID="22" presetSubtype="1">
                                  <p:stCondLst>
                                    <p:cond delay="0"/>
                                  </p:stCondLst>
                                  <p:iterate type="lt">
                                    <p:tmPct val="6984"/>
                                  </p:iterate>
                                  <p:childTnLst>
                                    <p:set>
                                      <p:cBhvr>
                                        <p:cTn dur="1" fill="hold" id="22">
                                          <p:stCondLst>
                                            <p:cond delay="0"/>
                                          </p:stCondLst>
                                        </p:cTn>
                                        <p:tgtEl>
                                          <p:spTgt spid="6"/>
                                        </p:tgtEl>
                                        <p:attrNameLst>
                                          <p:attrName>style.visibility</p:attrName>
                                        </p:attrNameLst>
                                      </p:cBhvr>
                                      <p:to>
                                        <p:strVal val="visible"/>
                                      </p:to>
                                    </p:set>
                                    <p:animEffect filter="wipe(up)" transition="in">
                                      <p:cBhvr>
                                        <p:cTn dur="500" id="23"/>
                                        <p:tgtEl>
                                          <p:spTgt spid="6"/>
                                        </p:tgtEl>
                                      </p:cBhvr>
                                    </p:animEffect>
                                  </p:childTnLst>
                                </p:cTn>
                              </p:par>
                              <p:par>
                                <p:cTn fill="hold" id="24" nodeType="withEffect" presetClass="entr" presetID="42"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1000" id="26"/>
                                        <p:tgtEl>
                                          <p:spTgt spid="8"/>
                                        </p:tgtEl>
                                      </p:cBhvr>
                                    </p:animEffect>
                                    <p:anim calcmode="lin" valueType="num">
                                      <p:cBhvr>
                                        <p:cTn dur="1000" fill="hold" id="27"/>
                                        <p:tgtEl>
                                          <p:spTgt spid="8"/>
                                        </p:tgtEl>
                                        <p:attrNameLst>
                                          <p:attrName>ppt_x</p:attrName>
                                        </p:attrNameLst>
                                      </p:cBhvr>
                                      <p:tavLst>
                                        <p:tav tm="0">
                                          <p:val>
                                            <p:strVal val="#ppt_x"/>
                                          </p:val>
                                        </p:tav>
                                        <p:tav tm="100000">
                                          <p:val>
                                            <p:strVal val="#ppt_x"/>
                                          </p:val>
                                        </p:tav>
                                      </p:tavLst>
                                    </p:anim>
                                    <p:anim calcmode="lin" valueType="num">
                                      <p:cBhvr>
                                        <p:cTn dur="1000" fill="hold" id="2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pic>
        <p:nvPicPr>
          <p:cNvPr id="8" name="图片 7"/>
          <p:cNvPicPr>
            <a:picLocks noChangeAspect="1"/>
          </p:cNvPicPr>
          <p:nvPr/>
        </p:nvPicPr>
        <p:blipFill>
          <a:blip r:embed="rId4">
            <a:extLst>
              <a:ext uri="{28A0092B-C50C-407E-A947-70E740481C1C}">
                <a14:useLocalDpi val="0"/>
              </a:ext>
            </a:extLst>
          </a:blip>
          <a:srcRect b="9725" l="152" t="6330"/>
          <a:stretch>
            <a:fillRect/>
          </a:stretch>
        </p:blipFill>
        <p:spPr>
          <a:xfrm>
            <a:off x="1129115" y="4140204"/>
            <a:ext cx="2609850" cy="1457325"/>
          </a:xfrm>
          <a:custGeom>
            <a:gdLst>
              <a:gd fmla="*/ 0 w 2609850" name="connsiteX0"/>
              <a:gd fmla="*/ 0 h 1457325" name="connsiteY0"/>
              <a:gd fmla="*/ 2609850 w 2609850" name="connsiteX1"/>
              <a:gd fmla="*/ 0 h 1457325" name="connsiteY1"/>
              <a:gd fmla="*/ 2609850 w 2609850" name="connsiteX2"/>
              <a:gd fmla="*/ 1457325 h 1457325" name="connsiteY2"/>
              <a:gd fmla="*/ 0 w 2609850" name="connsiteX3"/>
              <a:gd fmla="*/ 1457325 h 1457325" name="connsiteY3"/>
            </a:gdLst>
            <a:cxnLst>
              <a:cxn ang="0">
                <a:pos x="connsiteX0" y="connsiteY0"/>
              </a:cxn>
              <a:cxn ang="0">
                <a:pos x="connsiteX1" y="connsiteY1"/>
              </a:cxn>
              <a:cxn ang="0">
                <a:pos x="connsiteX2" y="connsiteY2"/>
              </a:cxn>
              <a:cxn ang="0">
                <a:pos x="connsiteX3" y="connsiteY3"/>
              </a:cxn>
            </a:cxnLst>
            <a:rect b="b" l="l" r="r" t="t"/>
            <a:pathLst>
              <a:path h="1457325" w="2609850">
                <a:moveTo>
                  <a:pt x="0" y="0"/>
                </a:moveTo>
                <a:lnTo>
                  <a:pt x="2609850" y="0"/>
                </a:lnTo>
                <a:lnTo>
                  <a:pt x="2609850" y="1457325"/>
                </a:lnTo>
                <a:lnTo>
                  <a:pt x="0" y="1457325"/>
                </a:lnTo>
                <a:close/>
              </a:path>
            </a:pathLst>
          </a:custGeom>
        </p:spPr>
      </p:pic>
      <p:pic>
        <p:nvPicPr>
          <p:cNvPr id="9" name="图片 8"/>
          <p:cNvPicPr>
            <a:picLocks noChangeAspect="1"/>
          </p:cNvPicPr>
          <p:nvPr/>
        </p:nvPicPr>
        <p:blipFill>
          <a:blip r:embed="rId5">
            <a:extLst>
              <a:ext uri="{28A0092B-C50C-407E-A947-70E740481C1C}">
                <a14:useLocalDpi val="0"/>
              </a:ext>
            </a:extLst>
          </a:blip>
          <a:srcRect b="7875" l="434" t="4124"/>
          <a:stretch>
            <a:fillRect/>
          </a:stretch>
        </p:blipFill>
        <p:spPr>
          <a:xfrm>
            <a:off x="8430818" y="2263430"/>
            <a:ext cx="2609850" cy="1457325"/>
          </a:xfrm>
          <a:custGeom>
            <a:gdLst>
              <a:gd fmla="*/ 0 w 2609850" name="connsiteX0"/>
              <a:gd fmla="*/ 0 h 1457325" name="connsiteY0"/>
              <a:gd fmla="*/ 2609850 w 2609850" name="connsiteX1"/>
              <a:gd fmla="*/ 0 h 1457325" name="connsiteY1"/>
              <a:gd fmla="*/ 2609850 w 2609850" name="connsiteX2"/>
              <a:gd fmla="*/ 1457325 h 1457325" name="connsiteY2"/>
              <a:gd fmla="*/ 0 w 2609850" name="connsiteX3"/>
              <a:gd fmla="*/ 1457325 h 1457325" name="connsiteY3"/>
            </a:gdLst>
            <a:cxnLst>
              <a:cxn ang="0">
                <a:pos x="connsiteX0" y="connsiteY0"/>
              </a:cxn>
              <a:cxn ang="0">
                <a:pos x="connsiteX1" y="connsiteY1"/>
              </a:cxn>
              <a:cxn ang="0">
                <a:pos x="connsiteX2" y="connsiteY2"/>
              </a:cxn>
              <a:cxn ang="0">
                <a:pos x="connsiteX3" y="connsiteY3"/>
              </a:cxn>
            </a:cxnLst>
            <a:rect b="b" l="l" r="r" t="t"/>
            <a:pathLst>
              <a:path h="1457325" w="2609850">
                <a:moveTo>
                  <a:pt x="0" y="0"/>
                </a:moveTo>
                <a:lnTo>
                  <a:pt x="2609850" y="0"/>
                </a:lnTo>
                <a:lnTo>
                  <a:pt x="2609850" y="1457325"/>
                </a:lnTo>
                <a:lnTo>
                  <a:pt x="0" y="1457325"/>
                </a:lnTo>
                <a:close/>
              </a:path>
            </a:pathLst>
          </a:custGeom>
        </p:spPr>
      </p:pic>
      <p:sp>
        <p:nvSpPr>
          <p:cNvPr id="10" name="Text Box 15"/>
          <p:cNvSpPr txBox="1">
            <a:spLocks noChangeArrowheads="1"/>
          </p:cNvSpPr>
          <p:nvPr/>
        </p:nvSpPr>
        <p:spPr bwMode="auto">
          <a:xfrm>
            <a:off x="1129115" y="2820988"/>
            <a:ext cx="709374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输入您的内容输入您的内容输入您的内容。输入您的内容输入您的内容输入您的内容，输入您的内容输入您的内容输入您的内容。输入您的内容输入您的内容输入您的内容。</a:t>
            </a:r>
          </a:p>
        </p:txBody>
      </p:sp>
      <p:sp>
        <p:nvSpPr>
          <p:cNvPr id="11" name="Text Box 16"/>
          <p:cNvSpPr txBox="1">
            <a:spLocks noChangeArrowheads="1"/>
          </p:cNvSpPr>
          <p:nvPr/>
        </p:nvSpPr>
        <p:spPr bwMode="auto">
          <a:xfrm>
            <a:off x="6365092" y="2454275"/>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2" name="Text Box 17"/>
          <p:cNvSpPr txBox="1">
            <a:spLocks noChangeArrowheads="1"/>
          </p:cNvSpPr>
          <p:nvPr/>
        </p:nvSpPr>
        <p:spPr bwMode="auto">
          <a:xfrm>
            <a:off x="4111232" y="2514600"/>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
        <p:nvSpPr>
          <p:cNvPr id="13" name="Text Box 19"/>
          <p:cNvSpPr txBox="1">
            <a:spLocks noChangeArrowheads="1"/>
          </p:cNvSpPr>
          <p:nvPr/>
        </p:nvSpPr>
        <p:spPr bwMode="auto">
          <a:xfrm>
            <a:off x="3946928" y="4575175"/>
            <a:ext cx="709374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输入您的内容输入您的内容输入您的内容。输入您的内容输入您的内容输入您的内容，输入您的内容输入您的内容输入您的内容。输入您的内容输入您的内容输入您的内容。</a:t>
            </a:r>
          </a:p>
        </p:txBody>
      </p:sp>
      <p:sp>
        <p:nvSpPr>
          <p:cNvPr id="14" name="Text Box 20"/>
          <p:cNvSpPr txBox="1">
            <a:spLocks noChangeArrowheads="1"/>
          </p:cNvSpPr>
          <p:nvPr/>
        </p:nvSpPr>
        <p:spPr bwMode="auto">
          <a:xfrm>
            <a:off x="3919943" y="4210050"/>
            <a:ext cx="12045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accent4">
                    <a:lumMod val="75000"/>
                  </a:schemeClr>
                </a:solidFill>
                <a:latin charset="-122" panose="02000000000000000000" pitchFamily="2" typeface="方正清刻本悦宋简体"/>
                <a:ea charset="-122" panose="02000000000000000000" pitchFamily="2" typeface="方正清刻本悦宋简体"/>
              </a:rPr>
              <a:t>您的标题</a:t>
            </a:r>
          </a:p>
        </p:txBody>
      </p:sp>
      <p:sp>
        <p:nvSpPr>
          <p:cNvPr id="15" name="Text Box 21"/>
          <p:cNvSpPr txBox="1">
            <a:spLocks noChangeArrowheads="1"/>
          </p:cNvSpPr>
          <p:nvPr/>
        </p:nvSpPr>
        <p:spPr bwMode="auto">
          <a:xfrm>
            <a:off x="5055003" y="4270375"/>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Your title</a:t>
            </a:r>
          </a:p>
        </p:txBody>
      </p:sp>
    </p:spTree>
    <p:extLst>
      <p:ext uri="{BB962C8B-B14F-4D97-AF65-F5344CB8AC3E}">
        <p14:creationId val="37026786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500" id="24"/>
                                        <p:tgtEl>
                                          <p:spTgt spid="11"/>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500" id="30"/>
                                        <p:tgtEl>
                                          <p:spTgt spid="10"/>
                                        </p:tgtEl>
                                      </p:cBhvr>
                                    </p:animEffect>
                                  </p:childTnLst>
                                </p:cTn>
                              </p:par>
                            </p:childTnLst>
                          </p:cTn>
                        </p:par>
                        <p:par>
                          <p:cTn fill="hold" id="31" nodeType="afterGroup">
                            <p:stCondLst>
                              <p:cond delay="1500"/>
                            </p:stCondLst>
                            <p:childTnLst>
                              <p:par>
                                <p:cTn fill="hold" id="32" nodeType="afterEffect" presetClass="entr" presetID="10"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500" id="34"/>
                                        <p:tgtEl>
                                          <p:spTgt spid="8"/>
                                        </p:tgtEl>
                                      </p:cBhvr>
                                    </p:animEffect>
                                  </p:childTnLst>
                                </p:cTn>
                              </p:par>
                            </p:childTnLst>
                          </p:cTn>
                        </p:par>
                        <p:par>
                          <p:cTn fill="hold" id="35" nodeType="afterGroup">
                            <p:stCondLst>
                              <p:cond delay="2000"/>
                            </p:stCondLst>
                            <p:childTnLst>
                              <p:par>
                                <p:cTn fill="hold" grpId="0" id="36" nodeType="afterEffect" presetClass="entr" presetID="10"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500" id="38"/>
                                        <p:tgtEl>
                                          <p:spTgt spid="14"/>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500" id="41"/>
                                        <p:tgtEl>
                                          <p:spTgt spid="1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10"/>
      <p:bldP grpId="0" spid="11"/>
      <p:bldP grpId="0" spid="12"/>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9"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10" name="文本框 9"/>
          <p:cNvSpPr txBox="1"/>
          <p:nvPr/>
        </p:nvSpPr>
        <p:spPr>
          <a:xfrm>
            <a:off x="3541684" y="2362165"/>
            <a:ext cx="670560" cy="1634244"/>
          </a:xfrm>
          <a:prstGeom prst="rect">
            <a:avLst/>
          </a:prstGeom>
          <a:noFill/>
        </p:spPr>
        <p:txBody>
          <a:bodyPr rtlCol="0" vert="eaVert" wrap="square">
            <a:spAutoFit/>
          </a:bodyPr>
          <a:lstStyle/>
          <a:p>
            <a:r>
              <a:rPr altLang="en-US" lang="zh-CN" sz="3200">
                <a:solidFill>
                  <a:schemeClr val="accent4">
                    <a:lumMod val="75000"/>
                  </a:schemeClr>
                </a:solidFill>
                <a:latin charset="-122" panose="02000000000000000000" pitchFamily="2" typeface="方正清刻本悦宋简体"/>
                <a:ea charset="-122" panose="02000000000000000000" pitchFamily="2" typeface="方正清刻本悦宋简体"/>
              </a:rPr>
              <a:t>人  生</a:t>
            </a:r>
          </a:p>
        </p:txBody>
      </p:sp>
      <p:sp>
        <p:nvSpPr>
          <p:cNvPr id="11" name="文本框 10"/>
          <p:cNvSpPr txBox="1"/>
          <p:nvPr/>
        </p:nvSpPr>
        <p:spPr>
          <a:xfrm>
            <a:off x="6812687" y="4854455"/>
            <a:ext cx="670560" cy="1879464"/>
          </a:xfrm>
          <a:prstGeom prst="rect">
            <a:avLst/>
          </a:prstGeom>
          <a:noFill/>
        </p:spPr>
        <p:txBody>
          <a:bodyPr rtlCol="0" vert="eaVert" wrap="square">
            <a:spAutoFit/>
          </a:bodyPr>
          <a:lstStyle/>
          <a:p>
            <a:r>
              <a:rPr altLang="en-US" lang="zh-CN" sz="3200">
                <a:solidFill>
                  <a:schemeClr val="accent4">
                    <a:lumMod val="75000"/>
                  </a:schemeClr>
                </a:solidFill>
                <a:latin charset="-122" panose="02000000000000000000" pitchFamily="2" typeface="方正清刻本悦宋简体"/>
                <a:ea charset="-122" panose="02000000000000000000" pitchFamily="2" typeface="方正清刻本悦宋简体"/>
              </a:rPr>
              <a:t>咏  茶</a:t>
            </a:r>
          </a:p>
        </p:txBody>
      </p:sp>
      <p:sp>
        <p:nvSpPr>
          <p:cNvPr id="12" name="文本框 11"/>
          <p:cNvSpPr txBox="1"/>
          <p:nvPr/>
        </p:nvSpPr>
        <p:spPr>
          <a:xfrm>
            <a:off x="9995074" y="2650959"/>
            <a:ext cx="670560" cy="1634245"/>
          </a:xfrm>
          <a:prstGeom prst="rect">
            <a:avLst/>
          </a:prstGeom>
          <a:noFill/>
        </p:spPr>
        <p:txBody>
          <a:bodyPr rtlCol="0" vert="eaVert" wrap="square">
            <a:spAutoFit/>
          </a:bodyPr>
          <a:lstStyle/>
          <a:p>
            <a:r>
              <a:rPr altLang="en-US" lang="zh-CN" sz="3200">
                <a:solidFill>
                  <a:schemeClr val="accent4">
                    <a:lumMod val="75000"/>
                  </a:schemeClr>
                </a:solidFill>
                <a:latin charset="-122" panose="02000000000000000000" pitchFamily="2" typeface="方正清刻本悦宋简体"/>
                <a:ea charset="-122" panose="02000000000000000000" pitchFamily="2" typeface="方正清刻本悦宋简体"/>
              </a:rPr>
              <a:t>感  悟</a:t>
            </a:r>
          </a:p>
        </p:txBody>
      </p:sp>
      <p:sp>
        <p:nvSpPr>
          <p:cNvPr id="13" name="文本框 12"/>
          <p:cNvSpPr txBox="1"/>
          <p:nvPr/>
        </p:nvSpPr>
        <p:spPr>
          <a:xfrm>
            <a:off x="1907104" y="2394778"/>
            <a:ext cx="1676400" cy="1502727"/>
          </a:xfrm>
          <a:prstGeom prst="rect">
            <a:avLst/>
          </a:prstGeom>
          <a:noFill/>
        </p:spPr>
        <p:txBody>
          <a:bodyPr rtlCol="0" vert="eaVert" wrap="none">
            <a:spAutoFit/>
          </a:bodyPr>
          <a:lstStyle/>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茶字的字型是</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草木之中有一人，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即不能闲。</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只有有人在自然之中。</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人非有品品之人，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才能放下身心，</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融入自然。</a:t>
            </a:r>
          </a:p>
        </p:txBody>
      </p:sp>
      <p:sp>
        <p:nvSpPr>
          <p:cNvPr id="14" name="文本框 13"/>
          <p:cNvSpPr txBox="1"/>
          <p:nvPr/>
        </p:nvSpPr>
        <p:spPr>
          <a:xfrm>
            <a:off x="5101458" y="4919232"/>
            <a:ext cx="1676400" cy="1362710"/>
          </a:xfrm>
          <a:prstGeom prst="rect">
            <a:avLst/>
          </a:prstGeom>
          <a:noFill/>
        </p:spPr>
        <p:txBody>
          <a:bodyPr rtlCol="0" vert="eaVert" wrap="none">
            <a:spAutoFit/>
          </a:bodyPr>
          <a:lstStyle/>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茶字的字型是</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草木之中有一人，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即人在自然之中。</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人非有品不能闲。</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只有有品之人，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才能放下身心，</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融入自然。</a:t>
            </a:r>
          </a:p>
        </p:txBody>
      </p:sp>
      <p:sp>
        <p:nvSpPr>
          <p:cNvPr id="15" name="文本框 14"/>
          <p:cNvSpPr txBox="1"/>
          <p:nvPr/>
        </p:nvSpPr>
        <p:spPr>
          <a:xfrm>
            <a:off x="8230135" y="2683572"/>
            <a:ext cx="1676400" cy="1362710"/>
          </a:xfrm>
          <a:prstGeom prst="rect">
            <a:avLst/>
          </a:prstGeom>
          <a:noFill/>
        </p:spPr>
        <p:txBody>
          <a:bodyPr rtlCol="0" vert="eaVert" wrap="none">
            <a:spAutoFit/>
          </a:bodyPr>
          <a:lstStyle/>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茶字的字型是</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草木之中有一人，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即人在自然之中。</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人非有品不能闲。</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只有有品之人，</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才能放下身心，</a:t>
            </a:r>
          </a:p>
          <a:p>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融入自然。</a:t>
            </a:r>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2927342" y="228344"/>
            <a:ext cx="5462027" cy="4730506"/>
          </a:xfrm>
          <a:prstGeom prst="rect">
            <a:avLst/>
          </a:prstGeom>
        </p:spPr>
      </p:pic>
    </p:spTree>
    <p:extLst>
      <p:ext uri="{BB962C8B-B14F-4D97-AF65-F5344CB8AC3E}">
        <p14:creationId val="21427758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par>
                          <p:cTn fill="hold" id="17" nodeType="afterGroup">
                            <p:stCondLst>
                              <p:cond delay="500"/>
                            </p:stCondLst>
                            <p:childTnLst>
                              <p:par>
                                <p:cTn fill="hold" id="18" nodeType="afterEffect" presetClass="entr" presetID="31"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1000" fill="hold" id="20"/>
                                        <p:tgtEl>
                                          <p:spTgt spid="2"/>
                                        </p:tgtEl>
                                        <p:attrNameLst>
                                          <p:attrName>ppt_w</p:attrName>
                                        </p:attrNameLst>
                                      </p:cBhvr>
                                      <p:tavLst>
                                        <p:tav tm="0">
                                          <p:val>
                                            <p:fltVal val="0"/>
                                          </p:val>
                                        </p:tav>
                                        <p:tav tm="100000">
                                          <p:val>
                                            <p:strVal val="#ppt_w"/>
                                          </p:val>
                                        </p:tav>
                                      </p:tavLst>
                                    </p:anim>
                                    <p:anim calcmode="lin" valueType="num">
                                      <p:cBhvr>
                                        <p:cTn dur="1000" fill="hold" id="21"/>
                                        <p:tgtEl>
                                          <p:spTgt spid="2"/>
                                        </p:tgtEl>
                                        <p:attrNameLst>
                                          <p:attrName>ppt_h</p:attrName>
                                        </p:attrNameLst>
                                      </p:cBhvr>
                                      <p:tavLst>
                                        <p:tav tm="0">
                                          <p:val>
                                            <p:fltVal val="0"/>
                                          </p:val>
                                        </p:tav>
                                        <p:tav tm="100000">
                                          <p:val>
                                            <p:strVal val="#ppt_h"/>
                                          </p:val>
                                        </p:tav>
                                      </p:tavLst>
                                    </p:anim>
                                    <p:anim calcmode="lin" valueType="num">
                                      <p:cBhvr>
                                        <p:cTn dur="1000" fill="hold" id="22"/>
                                        <p:tgtEl>
                                          <p:spTgt spid="2"/>
                                        </p:tgtEl>
                                        <p:attrNameLst>
                                          <p:attrName>style.rotation</p:attrName>
                                        </p:attrNameLst>
                                      </p:cBhvr>
                                      <p:tavLst>
                                        <p:tav tm="0">
                                          <p:val>
                                            <p:fltVal val="90"/>
                                          </p:val>
                                        </p:tav>
                                        <p:tav tm="100000">
                                          <p:val>
                                            <p:fltVal val="0"/>
                                          </p:val>
                                        </p:tav>
                                      </p:tavLst>
                                    </p:anim>
                                    <p:animEffect filter="fade" transition="in">
                                      <p:cBhvr>
                                        <p:cTn dur="1000" id="23"/>
                                        <p:tgtEl>
                                          <p:spTgt spid="2"/>
                                        </p:tgtEl>
                                      </p:cBhvr>
                                    </p:animEffect>
                                  </p:childTnLst>
                                </p:cTn>
                              </p:par>
                            </p:childTnLst>
                          </p:cTn>
                        </p:par>
                        <p:par>
                          <p:cTn fill="hold" id="24" nodeType="afterGroup">
                            <p:stCondLst>
                              <p:cond delay="1500"/>
                            </p:stCondLst>
                            <p:childTnLst>
                              <p:par>
                                <p:cTn fill="hold" grpId="0" id="25" nodeType="afterEffect" presetClass="entr" presetID="9"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dissolve" transition="in">
                                      <p:cBhvr>
                                        <p:cTn dur="500" id="27"/>
                                        <p:tgtEl>
                                          <p:spTgt spid="10"/>
                                        </p:tgtEl>
                                      </p:cBhvr>
                                    </p:animEffect>
                                  </p:childTnLst>
                                </p:cTn>
                              </p:par>
                              <p:par>
                                <p:cTn fill="hold" grpId="0" id="28" nodeType="withEffect" presetClass="entr" presetID="9"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dissolve" transition="in">
                                      <p:cBhvr>
                                        <p:cTn dur="500" id="30"/>
                                        <p:tgtEl>
                                          <p:spTgt spid="11"/>
                                        </p:tgtEl>
                                      </p:cBhvr>
                                    </p:animEffect>
                                  </p:childTnLst>
                                </p:cTn>
                              </p:par>
                              <p:par>
                                <p:cTn fill="hold" grpId="0" id="31" nodeType="withEffect" presetClass="entr" presetID="9"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dissolve" transition="in">
                                      <p:cBhvr>
                                        <p:cTn dur="500" id="33"/>
                                        <p:tgtEl>
                                          <p:spTgt spid="12"/>
                                        </p:tgtEl>
                                      </p:cBhvr>
                                    </p:animEffect>
                                  </p:childTnLst>
                                </p:cTn>
                              </p:par>
                              <p:par>
                                <p:cTn fill="hold" grpId="0" id="34" nodeType="withEffect" presetClass="entr" presetID="22" presetSubtype="8">
                                  <p:stCondLst>
                                    <p:cond delay="0"/>
                                  </p:stCondLst>
                                  <p:iterate type="lt">
                                    <p:tmPct val="14000"/>
                                  </p:iterate>
                                  <p:childTnLst>
                                    <p:set>
                                      <p:cBhvr>
                                        <p:cTn dur="1" fill="hold" id="35">
                                          <p:stCondLst>
                                            <p:cond delay="0"/>
                                          </p:stCondLst>
                                        </p:cTn>
                                        <p:tgtEl>
                                          <p:spTgt spid="13"/>
                                        </p:tgtEl>
                                        <p:attrNameLst>
                                          <p:attrName>style.visibility</p:attrName>
                                        </p:attrNameLst>
                                      </p:cBhvr>
                                      <p:to>
                                        <p:strVal val="visible"/>
                                      </p:to>
                                    </p:set>
                                    <p:animEffect filter="wipe(left)" transition="in">
                                      <p:cBhvr>
                                        <p:cTn dur="500" id="36"/>
                                        <p:tgtEl>
                                          <p:spTgt spid="13"/>
                                        </p:tgtEl>
                                      </p:cBhvr>
                                    </p:animEffect>
                                  </p:childTnLst>
                                </p:cTn>
                              </p:par>
                              <p:par>
                                <p:cTn fill="hold" grpId="0" id="37" nodeType="withEffect" presetClass="entr" presetID="22" presetSubtype="8">
                                  <p:stCondLst>
                                    <p:cond delay="0"/>
                                  </p:stCondLst>
                                  <p:iterate type="lt">
                                    <p:tmPct val="14000"/>
                                  </p:iterate>
                                  <p:childTnLst>
                                    <p:set>
                                      <p:cBhvr>
                                        <p:cTn dur="1" fill="hold" id="38">
                                          <p:stCondLst>
                                            <p:cond delay="0"/>
                                          </p:stCondLst>
                                        </p:cTn>
                                        <p:tgtEl>
                                          <p:spTgt spid="14"/>
                                        </p:tgtEl>
                                        <p:attrNameLst>
                                          <p:attrName>style.visibility</p:attrName>
                                        </p:attrNameLst>
                                      </p:cBhvr>
                                      <p:to>
                                        <p:strVal val="visible"/>
                                      </p:to>
                                    </p:set>
                                    <p:animEffect filter="wipe(left)" transition="in">
                                      <p:cBhvr>
                                        <p:cTn dur="500" id="39"/>
                                        <p:tgtEl>
                                          <p:spTgt spid="14"/>
                                        </p:tgtEl>
                                      </p:cBhvr>
                                    </p:animEffect>
                                  </p:childTnLst>
                                </p:cTn>
                              </p:par>
                              <p:par>
                                <p:cTn fill="hold" grpId="0" id="40" nodeType="withEffect" presetClass="entr" presetID="22" presetSubtype="8">
                                  <p:stCondLst>
                                    <p:cond delay="0"/>
                                  </p:stCondLst>
                                  <p:iterate type="lt">
                                    <p:tmPct val="14000"/>
                                  </p:iterate>
                                  <p:childTnLst>
                                    <p:set>
                                      <p:cBhvr>
                                        <p:cTn dur="1" fill="hold" id="41">
                                          <p:stCondLst>
                                            <p:cond delay="0"/>
                                          </p:stCondLst>
                                        </p:cTn>
                                        <p:tgtEl>
                                          <p:spTgt spid="15"/>
                                        </p:tgtEl>
                                        <p:attrNameLst>
                                          <p:attrName>style.visibility</p:attrName>
                                        </p:attrNameLst>
                                      </p:cBhvr>
                                      <p:to>
                                        <p:strVal val="visible"/>
                                      </p:to>
                                    </p:set>
                                    <p:animEffect filter="wipe(left)" transition="in">
                                      <p:cBhvr>
                                        <p:cTn dur="500" id="4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accent4">
                    <a:lumMod val="75000"/>
                  </a:schemeClr>
                </a:solidFill>
                <a:latin charset="-122" panose="02000000000000000000" pitchFamily="2" typeface="方正清刻本悦宋简体"/>
                <a:ea charset="-122" panose="02000000000000000000" pitchFamily="2" typeface="方正清刻本悦宋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solidFill>
                <a:schemeClr val="accent4">
                  <a:lumMod val="75000"/>
                </a:schemeClr>
              </a:solidFill>
              <a:latin charset="-122" panose="02000000000000000000" pitchFamily="2" typeface="方正清刻本悦宋简体"/>
              <a:ea charset="-122" panose="02000000000000000000" pitchFamily="2" typeface="方正清刻本悦宋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Your content title·Your sub-title</a:t>
            </a:r>
          </a:p>
        </p:txBody>
      </p:sp>
      <p:sp>
        <p:nvSpPr>
          <p:cNvPr id="8" name="文本框 7"/>
          <p:cNvSpPr txBox="1"/>
          <p:nvPr/>
        </p:nvSpPr>
        <p:spPr>
          <a:xfrm>
            <a:off x="6851213" y="2457330"/>
            <a:ext cx="3840480" cy="1143120"/>
          </a:xfrm>
          <a:prstGeom prst="rect">
            <a:avLst/>
          </a:prstGeom>
          <a:noFill/>
        </p:spPr>
        <p:txBody>
          <a:bodyPr rtlCol="0" vert="eaVert" wrap="square">
            <a:spAutoFit/>
          </a:bodyPr>
          <a:lstStyle/>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第一杯为品，第二杯为解渴。品茗，其妙处正在于品</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饮酒为“醉乡”，品茶为“醒乡”。从“醉乡”中觉醒过来</a:t>
            </a:r>
          </a:p>
          <a:p>
            <a:r>
              <a:rPr altLang="en-US" lang="zh-CN" sz="1600">
                <a:solidFill>
                  <a:schemeClr val="accent4">
                    <a:lumMod val="75000"/>
                  </a:schemeClr>
                </a:solidFill>
                <a:latin charset="-122" panose="02000000000000000000" pitchFamily="2" typeface="方正清刻本悦宋简体"/>
                <a:ea charset="-122" panose="02000000000000000000" pitchFamily="2" typeface="方正清刻本悦宋简体"/>
              </a:rPr>
              <a:t>进入清纯的“醒乡”，才能体验人生，品味人生</a:t>
            </a:r>
          </a:p>
        </p:txBody>
      </p:sp>
      <p:sp>
        <p:nvSpPr>
          <p:cNvPr id="9" name="文本框 8"/>
          <p:cNvSpPr txBox="1"/>
          <p:nvPr/>
        </p:nvSpPr>
        <p:spPr>
          <a:xfrm>
            <a:off x="10792365" y="2146371"/>
            <a:ext cx="792480" cy="503272"/>
          </a:xfrm>
          <a:prstGeom prst="rect">
            <a:avLst/>
          </a:prstGeom>
          <a:noFill/>
        </p:spPr>
        <p:txBody>
          <a:bodyPr rtlCol="0" vert="eaVert" wrap="square">
            <a:spAutoFit/>
          </a:bodyPr>
          <a:lstStyle/>
          <a:p>
            <a:r>
              <a:rPr altLang="en-US" lang="zh-CN" sz="4000">
                <a:solidFill>
                  <a:schemeClr val="accent4">
                    <a:lumMod val="7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茗</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7114779" y="3703982"/>
            <a:ext cx="4712712" cy="3154018"/>
          </a:xfrm>
          <a:prstGeom prst="rect">
            <a:avLst/>
          </a:prstGeom>
          <a:effectLst>
            <a:outerShdw algn="tl" blurRad="254000" dir="3000000" dist="152400" rotWithShape="0">
              <a:prstClr val="black">
                <a:alpha val="35000"/>
              </a:prstClr>
            </a:outerShdw>
          </a:effectLst>
        </p:spPr>
      </p:pic>
      <p:grpSp>
        <p:nvGrpSpPr>
          <p:cNvPr id="11" name="组合 10"/>
          <p:cNvGrpSpPr/>
          <p:nvPr/>
        </p:nvGrpSpPr>
        <p:grpSpPr>
          <a:xfrm>
            <a:off x="5778500" y="489253"/>
            <a:ext cx="6429829" cy="6368748"/>
            <a:chOff x="2118573" y="492456"/>
            <a:chExt cx="6484653" cy="6423051"/>
          </a:xfrm>
        </p:grpSpPr>
        <p:sp>
          <p:nvSpPr>
            <p:cNvPr id="12" name="椭圆 11"/>
            <p:cNvSpPr/>
            <p:nvPr/>
          </p:nvSpPr>
          <p:spPr>
            <a:xfrm>
              <a:off x="2118573" y="492456"/>
              <a:ext cx="6423051" cy="6423051"/>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latin charset="-122" panose="02000000000000000000" pitchFamily="2" typeface="方正清刻本悦宋简体"/>
                <a:ea charset="-122" panose="02000000000000000000" pitchFamily="2" typeface="方正清刻本悦宋简体"/>
              </a:endParaRPr>
            </a:p>
          </p:txBody>
        </p:sp>
        <p:sp>
          <p:nvSpPr>
            <p:cNvPr id="13" name="椭圆 12"/>
            <p:cNvSpPr/>
            <p:nvPr/>
          </p:nvSpPr>
          <p:spPr>
            <a:xfrm>
              <a:off x="8495226" y="3649981"/>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latin charset="-122" panose="02000000000000000000" pitchFamily="2" typeface="方正清刻本悦宋简体"/>
                <a:ea charset="-122" panose="02000000000000000000" pitchFamily="2" typeface="方正清刻本悦宋简体"/>
              </a:endParaRPr>
            </a:p>
          </p:txBody>
        </p:sp>
        <p:sp>
          <p:nvSpPr>
            <p:cNvPr id="14" name="椭圆 13"/>
            <p:cNvSpPr/>
            <p:nvPr/>
          </p:nvSpPr>
          <p:spPr>
            <a:xfrm>
              <a:off x="3589398" y="921296"/>
              <a:ext cx="108000" cy="1080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latin charset="-122" panose="02000000000000000000" pitchFamily="2" typeface="方正清刻本悦宋简体"/>
                <a:ea charset="-122" panose="02000000000000000000" pitchFamily="2" typeface="方正清刻本悦宋简体"/>
              </a:endParaRPr>
            </a:p>
          </p:txBody>
        </p:sp>
      </p:grpSp>
      <p:sp>
        <p:nvSpPr>
          <p:cNvPr id="15" name="Text Box 16"/>
          <p:cNvSpPr txBox="1">
            <a:spLocks noChangeArrowheads="1"/>
          </p:cNvSpPr>
          <p:nvPr/>
        </p:nvSpPr>
        <p:spPr bwMode="auto">
          <a:xfrm>
            <a:off x="730024" y="3947856"/>
            <a:ext cx="4343401" cy="201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p>
          <a:p>
            <a:pPr eaLnBrk="1" hangingPunct="1">
              <a:lnSpc>
                <a:spcPct val="150000"/>
              </a:lnSpc>
            </a:pPr>
            <a:endPar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endParaRPr>
          </a:p>
          <a:p>
            <a:pPr eaLnBrk="1" hangingPunct="1">
              <a:lnSpc>
                <a:spcPct val="150000"/>
              </a:lnSpc>
            </a:pPr>
            <a:r>
              <a:rPr altLang="en-US" lang="zh-CN" sz="1400">
                <a:solidFill>
                  <a:schemeClr val="accent4">
                    <a:lumMod val="75000"/>
                  </a:schemeClr>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Tree>
    <p:extLst>
      <p:ext uri="{BB962C8B-B14F-4D97-AF65-F5344CB8AC3E}">
        <p14:creationId val="40780485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1000" fill="hold" id="20"/>
                                        <p:tgtEl>
                                          <p:spTgt spid="9"/>
                                        </p:tgtEl>
                                        <p:attrNameLst>
                                          <p:attrName>ppt_w</p:attrName>
                                        </p:attrNameLst>
                                      </p:cBhvr>
                                      <p:tavLst>
                                        <p:tav tm="0">
                                          <p:val>
                                            <p:fltVal val="0"/>
                                          </p:val>
                                        </p:tav>
                                        <p:tav tm="100000">
                                          <p:val>
                                            <p:strVal val="#ppt_w"/>
                                          </p:val>
                                        </p:tav>
                                      </p:tavLst>
                                    </p:anim>
                                    <p:anim calcmode="lin" valueType="num">
                                      <p:cBhvr>
                                        <p:cTn dur="1000" fill="hold" id="21"/>
                                        <p:tgtEl>
                                          <p:spTgt spid="9"/>
                                        </p:tgtEl>
                                        <p:attrNameLst>
                                          <p:attrName>ppt_h</p:attrName>
                                        </p:attrNameLst>
                                      </p:cBhvr>
                                      <p:tavLst>
                                        <p:tav tm="0">
                                          <p:val>
                                            <p:fltVal val="0"/>
                                          </p:val>
                                        </p:tav>
                                        <p:tav tm="100000">
                                          <p:val>
                                            <p:strVal val="#ppt_h"/>
                                          </p:val>
                                        </p:tav>
                                      </p:tavLst>
                                    </p:anim>
                                    <p:animEffect filter="fade" transition="in">
                                      <p:cBhvr>
                                        <p:cTn dur="1000" id="22"/>
                                        <p:tgtEl>
                                          <p:spTgt spid="9"/>
                                        </p:tgtEl>
                                      </p:cBhvr>
                                    </p:animEffect>
                                  </p:childTnLst>
                                </p:cTn>
                              </p:par>
                            </p:childTnLst>
                          </p:cTn>
                        </p:par>
                        <p:par>
                          <p:cTn fill="hold" id="23" nodeType="afterGroup">
                            <p:stCondLst>
                              <p:cond delay="1500"/>
                            </p:stCondLst>
                            <p:childTnLst>
                              <p:par>
                                <p:cTn fill="hold" grpId="0" id="24" nodeType="afterEffect" presetClass="entr" presetID="22" presetSubtype="2">
                                  <p:stCondLst>
                                    <p:cond delay="0"/>
                                  </p:stCondLst>
                                  <p:childTnLst>
                                    <p:set>
                                      <p:cBhvr>
                                        <p:cTn dur="1" fill="hold" id="25">
                                          <p:stCondLst>
                                            <p:cond delay="0"/>
                                          </p:stCondLst>
                                        </p:cTn>
                                        <p:tgtEl>
                                          <p:spTgt spid="8">
                                            <p:txEl>
                                              <p:pRg end="0" st="0"/>
                                            </p:txEl>
                                          </p:spTgt>
                                        </p:tgtEl>
                                        <p:attrNameLst>
                                          <p:attrName>style.visibility</p:attrName>
                                        </p:attrNameLst>
                                      </p:cBhvr>
                                      <p:to>
                                        <p:strVal val="visible"/>
                                      </p:to>
                                    </p:set>
                                    <p:animEffect filter="wipe(right)" transition="in">
                                      <p:cBhvr>
                                        <p:cTn dur="500" id="26"/>
                                        <p:tgtEl>
                                          <p:spTgt spid="8">
                                            <p:txEl>
                                              <p:pRg end="0" st="0"/>
                                            </p:txEl>
                                          </p:spTgt>
                                        </p:tgtEl>
                                      </p:cBhvr>
                                    </p:animEffect>
                                  </p:childTnLst>
                                </p:cTn>
                              </p:par>
                            </p:childTnLst>
                          </p:cTn>
                        </p:par>
                        <p:par>
                          <p:cTn fill="hold" id="27" nodeType="afterGroup">
                            <p:stCondLst>
                              <p:cond delay="2000"/>
                            </p:stCondLst>
                            <p:childTnLst>
                              <p:par>
                                <p:cTn fill="hold" grpId="0" id="28" nodeType="afterEffect" presetClass="entr" presetID="22" presetSubtype="2">
                                  <p:stCondLst>
                                    <p:cond delay="0"/>
                                  </p:stCondLst>
                                  <p:childTnLst>
                                    <p:set>
                                      <p:cBhvr>
                                        <p:cTn dur="1" fill="hold" id="29">
                                          <p:stCondLst>
                                            <p:cond delay="0"/>
                                          </p:stCondLst>
                                        </p:cTn>
                                        <p:tgtEl>
                                          <p:spTgt spid="8">
                                            <p:txEl>
                                              <p:pRg end="1" st="1"/>
                                            </p:txEl>
                                          </p:spTgt>
                                        </p:tgtEl>
                                        <p:attrNameLst>
                                          <p:attrName>style.visibility</p:attrName>
                                        </p:attrNameLst>
                                      </p:cBhvr>
                                      <p:to>
                                        <p:strVal val="visible"/>
                                      </p:to>
                                    </p:set>
                                    <p:animEffect filter="wipe(right)" transition="in">
                                      <p:cBhvr>
                                        <p:cTn dur="500" id="30"/>
                                        <p:tgtEl>
                                          <p:spTgt spid="8">
                                            <p:txEl>
                                              <p:pRg end="1" st="1"/>
                                            </p:txEl>
                                          </p:spTgt>
                                        </p:tgtEl>
                                      </p:cBhvr>
                                    </p:animEffect>
                                  </p:childTnLst>
                                </p:cTn>
                              </p:par>
                            </p:childTnLst>
                          </p:cTn>
                        </p:par>
                        <p:par>
                          <p:cTn fill="hold" id="31" nodeType="afterGroup">
                            <p:stCondLst>
                              <p:cond delay="2500"/>
                            </p:stCondLst>
                            <p:childTnLst>
                              <p:par>
                                <p:cTn fill="hold" grpId="0" id="32" nodeType="afterEffect" presetClass="entr" presetID="22" presetSubtype="2">
                                  <p:stCondLst>
                                    <p:cond delay="0"/>
                                  </p:stCondLst>
                                  <p:childTnLst>
                                    <p:set>
                                      <p:cBhvr>
                                        <p:cTn dur="1" fill="hold" id="33">
                                          <p:stCondLst>
                                            <p:cond delay="0"/>
                                          </p:stCondLst>
                                        </p:cTn>
                                        <p:tgtEl>
                                          <p:spTgt spid="8">
                                            <p:txEl>
                                              <p:pRg end="2" st="2"/>
                                            </p:txEl>
                                          </p:spTgt>
                                        </p:tgtEl>
                                        <p:attrNameLst>
                                          <p:attrName>style.visibility</p:attrName>
                                        </p:attrNameLst>
                                      </p:cBhvr>
                                      <p:to>
                                        <p:strVal val="visible"/>
                                      </p:to>
                                    </p:set>
                                    <p:animEffect filter="wipe(right)" transition="in">
                                      <p:cBhvr>
                                        <p:cTn dur="500" id="34"/>
                                        <p:tgtEl>
                                          <p:spTgt spid="8">
                                            <p:txEl>
                                              <p:pRg end="2" st="2"/>
                                            </p:txEl>
                                          </p:spTgt>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1000" id="3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build="p" grpId="0" spid="8" uiExpand="1"/>
      <p:bldP grpId="0" spid="9"/>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 Box 9"/>
          <p:cNvSpPr txBox="1">
            <a:spLocks noChangeArrowheads="1"/>
          </p:cNvSpPr>
          <p:nvPr/>
        </p:nvSpPr>
        <p:spPr bwMode="auto">
          <a:xfrm>
            <a:off x="979598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chemeClr val="accent4">
                    <a:lumMod val="75000"/>
                  </a:schemeClr>
                </a:solidFill>
                <a:latin charset="-122" panose="02010600040101010101" pitchFamily="2" typeface="华文中宋"/>
                <a:ea charset="-122" panose="02010600040101010101" pitchFamily="2" typeface="华文中宋"/>
              </a:rPr>
              <a:t>章节标题</a:t>
            </a:r>
          </a:p>
        </p:txBody>
      </p:sp>
      <p:sp>
        <p:nvSpPr>
          <p:cNvPr id="5" name="Text Box 10"/>
          <p:cNvSpPr txBox="1">
            <a:spLocks noChangeArrowheads="1"/>
          </p:cNvSpPr>
          <p:nvPr/>
        </p:nvSpPr>
        <p:spPr bwMode="auto">
          <a:xfrm>
            <a:off x="1036032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a:solidFill>
                  <a:schemeClr val="accent4">
                    <a:lumMod val="75000"/>
                  </a:schemeClr>
                </a:solidFill>
                <a:latin charset="-122" panose="02010600040101010101" pitchFamily="2" typeface="华文中宋"/>
                <a:ea charset="-122" panose="02010600040101010101" pitchFamily="2" typeface="华文中宋"/>
              </a:rPr>
              <a:t>章节贰</a:t>
            </a:r>
          </a:p>
        </p:txBody>
      </p:sp>
      <p:sp>
        <p:nvSpPr>
          <p:cNvPr id="6" name="Text Box 11"/>
          <p:cNvSpPr txBox="1">
            <a:spLocks noChangeArrowheads="1"/>
          </p:cNvSpPr>
          <p:nvPr/>
        </p:nvSpPr>
        <p:spPr bwMode="auto">
          <a:xfrm>
            <a:off x="950023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chemeClr val="accent4">
                    <a:lumMod val="75000"/>
                  </a:schemeClr>
                </a:solidFill>
                <a:latin charset="-122" panose="02010600040101010101" pitchFamily="2" typeface="华文中宋"/>
                <a:ea charset="-122" panose="02010600040101010101" pitchFamily="2" typeface="华文中宋"/>
              </a:rPr>
              <a:t>Chapter Title</a:t>
            </a:r>
          </a:p>
        </p:txBody>
      </p:sp>
      <p:sp>
        <p:nvSpPr>
          <p:cNvPr id="7" name="椭圆 6"/>
          <p:cNvSpPr/>
          <p:nvPr/>
        </p:nvSpPr>
        <p:spPr>
          <a:xfrm>
            <a:off x="7936200" y="2182218"/>
            <a:ext cx="788987" cy="78629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000">
                <a:solidFill>
                  <a:schemeClr val="accent4">
                    <a:lumMod val="75000"/>
                  </a:schemeClr>
                </a:solidFill>
                <a:latin charset="-122" panose="02000000000000000000" pitchFamily="2" typeface="方正清刻本悦宋简体"/>
                <a:ea charset="-122" panose="02000000000000000000" pitchFamily="2" typeface="方正清刻本悦宋简体"/>
              </a:rPr>
              <a:t>清</a:t>
            </a:r>
          </a:p>
        </p:txBody>
      </p:sp>
      <p:sp>
        <p:nvSpPr>
          <p:cNvPr id="8" name="矩形 7"/>
          <p:cNvSpPr/>
          <p:nvPr/>
        </p:nvSpPr>
        <p:spPr>
          <a:xfrm>
            <a:off x="1178966" y="2500310"/>
            <a:ext cx="6217921" cy="2357440"/>
          </a:xfrm>
          <a:prstGeom prst="rect">
            <a:avLst/>
          </a:prstGeom>
        </p:spPr>
        <p:txBody>
          <a:bodyPr vert="eaVert" wrap="square">
            <a:spAutoFit/>
          </a:bodyPr>
          <a:lstStyle/>
          <a:p>
            <a:pPr>
              <a:lnSpc>
                <a:spcPct val="150000"/>
              </a:lnSpc>
            </a:pPr>
            <a:r>
              <a:rPr altLang="en-US" b="0" i="0" lang="zh-CN" smtClean="0" sz="2400">
                <a:solidFill>
                  <a:schemeClr val="accent4">
                    <a:lumMod val="75000"/>
                  </a:schemeClr>
                </a:solidFill>
                <a:effectLst/>
                <a:latin charset="-122" panose="02000000000000000000" pitchFamily="2" typeface="方正清刻本悦宋简体"/>
                <a:ea charset="-122" panose="02000000000000000000" pitchFamily="2" typeface="方正清刻本悦宋简体"/>
              </a:rPr>
              <a:t>用分享的心态来喝这杯茶，人间的恩恩怨怨都会像片片茶叶一样，把芳香甘美溶化到洁净的淡水中，变成有益于优化彼此身心气质的醍醐甘露，人间的正气和气就会在把盏相敬中得到落实。</a:t>
            </a:r>
          </a:p>
        </p:txBody>
      </p:sp>
      <p:sp>
        <p:nvSpPr>
          <p:cNvPr id="9" name="Rectangle 23"/>
          <p:cNvSpPr>
            <a:spLocks noChangeArrowheads="1"/>
          </p:cNvSpPr>
          <p:nvPr/>
        </p:nvSpPr>
        <p:spPr bwMode="auto">
          <a:xfrm>
            <a:off x="9623060" y="1991057"/>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sp>
        <p:nvSpPr>
          <p:cNvPr id="10" name="Rectangle 23"/>
          <p:cNvSpPr>
            <a:spLocks noChangeArrowheads="1"/>
          </p:cNvSpPr>
          <p:nvPr/>
        </p:nvSpPr>
        <p:spPr bwMode="auto">
          <a:xfrm>
            <a:off x="9623060" y="4872432"/>
            <a:ext cx="1084516" cy="77528"/>
          </a:xfrm>
          <a:prstGeom prst="rect">
            <a:avLst/>
          </a:prstGeom>
          <a:noFill/>
          <a:ln cmpd="sng" w="12700">
            <a:solidFill>
              <a:schemeClr val="accent4">
                <a:lumMod val="75000"/>
              </a:schemeClr>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4">
                  <a:lumMod val="75000"/>
                </a:schemeClr>
              </a:solidFill>
            </a:endParaRPr>
          </a:p>
        </p:txBody>
      </p:sp>
      <p:pic>
        <p:nvPicPr>
          <p:cNvPr id="11" name="图片 10"/>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9127472" y="1088003"/>
            <a:ext cx="2075692" cy="758954"/>
          </a:xfrm>
          <a:prstGeom prst="rect">
            <a:avLst/>
          </a:prstGeom>
        </p:spPr>
      </p:pic>
      <p:pic>
        <p:nvPicPr>
          <p:cNvPr id="12" name="图片 11"/>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0" y="6086711"/>
            <a:ext cx="2075692" cy="758954"/>
          </a:xfrm>
          <a:prstGeom prst="rect">
            <a:avLst/>
          </a:prstGeom>
        </p:spPr>
      </p:pic>
      <p:pic>
        <p:nvPicPr>
          <p:cNvPr id="13" name="图片 12"/>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2075692" y="6086711"/>
            <a:ext cx="2075692" cy="758954"/>
          </a:xfrm>
          <a:prstGeom prst="rect">
            <a:avLst/>
          </a:prstGeom>
        </p:spPr>
      </p:pic>
    </p:spTree>
    <p:extLst>
      <p:ext uri="{BB962C8B-B14F-4D97-AF65-F5344CB8AC3E}">
        <p14:creationId val="157714410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id="7"/>
                                        <p:tgtEl>
                                          <p:spTgt spid="11"/>
                                        </p:tgtEl>
                                        <p:attrNameLst>
                                          <p:attrName>ppt_y</p:attrName>
                                        </p:attrNameLst>
                                      </p:cBhvr>
                                      <p:tavLst>
                                        <p:tav tm="0">
                                          <p:val>
                                            <p:strVal val="#ppt_y+#ppt_h*1.125000"/>
                                          </p:val>
                                        </p:tav>
                                        <p:tav tm="100000">
                                          <p:val>
                                            <p:strVal val="#ppt_y"/>
                                          </p:val>
                                        </p:tav>
                                      </p:tavLst>
                                    </p:anim>
                                    <p:animEffect filter="wipe(up)" transition="in">
                                      <p:cBhvr>
                                        <p:cTn dur="500" id="8"/>
                                        <p:tgtEl>
                                          <p:spTgt spid="11"/>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anim calcmode="lin" valueType="num">
                                      <p:cBhvr>
                                        <p:cTn dur="500" fill="hold" id="13"/>
                                        <p:tgtEl>
                                          <p:spTgt spid="9"/>
                                        </p:tgtEl>
                                        <p:attrNameLst>
                                          <p:attrName>ppt_x</p:attrName>
                                        </p:attrNameLst>
                                      </p:cBhvr>
                                      <p:tavLst>
                                        <p:tav tm="0">
                                          <p:val>
                                            <p:strVal val="#ppt_x"/>
                                          </p:val>
                                        </p:tav>
                                        <p:tav tm="100000">
                                          <p:val>
                                            <p:strVal val="#ppt_x"/>
                                          </p:val>
                                        </p:tav>
                                      </p:tavLst>
                                    </p:anim>
                                    <p:anim calcmode="lin" valueType="num">
                                      <p:cBhvr>
                                        <p:cTn dur="5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anim calcmode="lin" valueType="num">
                                      <p:cBhvr>
                                        <p:cTn dur="500" fill="hold" id="19"/>
                                        <p:tgtEl>
                                          <p:spTgt spid="10"/>
                                        </p:tgtEl>
                                        <p:attrNameLst>
                                          <p:attrName>ppt_x</p:attrName>
                                        </p:attrNameLst>
                                      </p:cBhvr>
                                      <p:tavLst>
                                        <p:tav tm="0">
                                          <p:val>
                                            <p:strVal val="#ppt_x"/>
                                          </p:val>
                                        </p:tav>
                                        <p:tav tm="100000">
                                          <p:val>
                                            <p:strVal val="#ppt_x"/>
                                          </p:val>
                                        </p:tav>
                                      </p:tavLst>
                                    </p:anim>
                                    <p:anim calcmode="lin" valueType="num">
                                      <p:cBhvr>
                                        <p:cTn dur="500" fill="hold" id="20"/>
                                        <p:tgtEl>
                                          <p:spTgt spid="1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1000" id="27"/>
                                        <p:tgtEl>
                                          <p:spTgt spid="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childTnLst>
                                </p:cTn>
                              </p:par>
                            </p:childTnLst>
                          </p:cTn>
                        </p:par>
                        <p:par>
                          <p:cTn fill="hold" id="31" nodeType="afterGroup">
                            <p:stCondLst>
                              <p:cond delay="2500"/>
                            </p:stCondLst>
                            <p:childTnLst>
                              <p:par>
                                <p:cTn fill="hold" grpId="0" id="32" nodeType="afterEffect" presetClass="entr" presetID="23" presetSubtype="16">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p:cTn dur="500" fill="hold" id="34"/>
                                        <p:tgtEl>
                                          <p:spTgt spid="7"/>
                                        </p:tgtEl>
                                        <p:attrNameLst>
                                          <p:attrName>ppt_w</p:attrName>
                                        </p:attrNameLst>
                                      </p:cBhvr>
                                      <p:tavLst>
                                        <p:tav tm="0">
                                          <p:val>
                                            <p:fltVal val="0"/>
                                          </p:val>
                                        </p:tav>
                                        <p:tav tm="100000">
                                          <p:val>
                                            <p:strVal val="#ppt_w"/>
                                          </p:val>
                                        </p:tav>
                                      </p:tavLst>
                                    </p:anim>
                                    <p:anim calcmode="lin" valueType="num">
                                      <p:cBhvr>
                                        <p:cTn dur="500" fill="hold" id="35"/>
                                        <p:tgtEl>
                                          <p:spTgt spid="7"/>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000"/>
                            </p:stCondLst>
                            <p:childTnLst>
                              <p:par>
                                <p:cTn fill="hold" grpId="0" id="37" nodeType="afterEffect" presetClass="entr" presetID="22" presetSubtype="2">
                                  <p:stCondLst>
                                    <p:cond delay="0"/>
                                  </p:stCondLst>
                                  <p:iterate type="wd">
                                    <p:tmPct val="10000"/>
                                  </p:iterate>
                                  <p:childTnLst>
                                    <p:set>
                                      <p:cBhvr>
                                        <p:cTn dur="1" fill="hold" id="38">
                                          <p:stCondLst>
                                            <p:cond delay="0"/>
                                          </p:stCondLst>
                                        </p:cTn>
                                        <p:tgtEl>
                                          <p:spTgt spid="8"/>
                                        </p:tgtEl>
                                        <p:attrNameLst>
                                          <p:attrName>style.visibility</p:attrName>
                                        </p:attrNameLst>
                                      </p:cBhvr>
                                      <p:to>
                                        <p:strVal val="visible"/>
                                      </p:to>
                                    </p:set>
                                    <p:animEffect filter="wipe(right)" transition="in">
                                      <p:cBhvr>
                                        <p:cTn dur="500" id="39"/>
                                        <p:tgtEl>
                                          <p:spTgt spid="8"/>
                                        </p:tgtEl>
                                      </p:cBhvr>
                                    </p:animEffect>
                                  </p:childTnLst>
                                </p:cTn>
                              </p:par>
                            </p:childTnLst>
                          </p:cTn>
                        </p:par>
                        <p:par>
                          <p:cTn fill="hold" id="40" nodeType="afterGroup">
                            <p:stCondLst>
                              <p:cond delay="3500"/>
                            </p:stCondLst>
                            <p:childTnLst>
                              <p:par>
                                <p:cTn fill="hold" id="41" nodeType="afterEffect" presetClass="entr" presetID="12" presetSubtype="4">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id="43"/>
                                        <p:tgtEl>
                                          <p:spTgt spid="12"/>
                                        </p:tgtEl>
                                        <p:attrNameLst>
                                          <p:attrName>ppt_y</p:attrName>
                                        </p:attrNameLst>
                                      </p:cBhvr>
                                      <p:tavLst>
                                        <p:tav tm="0">
                                          <p:val>
                                            <p:strVal val="#ppt_y+#ppt_h*1.125000"/>
                                          </p:val>
                                        </p:tav>
                                        <p:tav tm="100000">
                                          <p:val>
                                            <p:strVal val="#ppt_y"/>
                                          </p:val>
                                        </p:tav>
                                      </p:tavLst>
                                    </p:anim>
                                    <p:animEffect filter="wipe(up)" transition="in">
                                      <p:cBhvr>
                                        <p:cTn dur="500" id="44"/>
                                        <p:tgtEl>
                                          <p:spTgt spid="12"/>
                                        </p:tgtEl>
                                      </p:cBhvr>
                                    </p:animEffect>
                                  </p:childTnLst>
                                </p:cTn>
                              </p:par>
                            </p:childTnLst>
                          </p:cTn>
                        </p:par>
                        <p:par>
                          <p:cTn fill="hold" id="45" nodeType="afterGroup">
                            <p:stCondLst>
                              <p:cond delay="4000"/>
                            </p:stCondLst>
                            <p:childTnLst>
                              <p:par>
                                <p:cTn fill="hold" id="46" nodeType="afterEffect" presetClass="entr" presetID="12" presetSubtype="4">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additive="base">
                                        <p:cTn dur="500" id="48"/>
                                        <p:tgtEl>
                                          <p:spTgt spid="13"/>
                                        </p:tgtEl>
                                        <p:attrNameLst>
                                          <p:attrName>ppt_y</p:attrName>
                                        </p:attrNameLst>
                                      </p:cBhvr>
                                      <p:tavLst>
                                        <p:tav tm="0">
                                          <p:val>
                                            <p:strVal val="#ppt_y+#ppt_h*1.125000"/>
                                          </p:val>
                                        </p:tav>
                                        <p:tav tm="100000">
                                          <p:val>
                                            <p:strVal val="#ppt_y"/>
                                          </p:val>
                                        </p:tav>
                                      </p:tavLst>
                                    </p:anim>
                                    <p:animEffect filter="wipe(up)" transition="in">
                                      <p:cBhvr>
                                        <p:cTn dur="500" id="4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211</Paragraphs>
  <Slides>25</Slides>
  <Notes>24</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等线 Light</vt:lpstr>
      <vt:lpstr>等线</vt:lpstr>
      <vt:lpstr>Calibri Light</vt:lpstr>
      <vt:lpstr>Calibri</vt:lpstr>
      <vt:lpstr>宋体</vt:lpstr>
      <vt:lpstr>方正清刻本悦宋简体</vt:lpstr>
      <vt:lpstr>华文中宋</vt:lpstr>
      <vt:lpstr>JulesLove</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2021-08-22T12:02:57Z</dcterms:created>
  <cp:lastPrinted>2021-08-22T12:02:57Z</cp:lastPrinted>
  <dcterms:modified xsi:type="dcterms:W3CDTF">2021-08-22T05:39:35Z</dcterms:modified>
  <cp:revision>1</cp:revision>
</cp:coreProperties>
</file>