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trictFirstAndLastChars="0" embedTrueTypeFonts="1" saveSubsetFonts="1" autoCompressPictures="0">
  <p:sldMasterIdLst>
    <p:sldMasterId id="2147483659" r:id="rId1"/>
    <p:sldMasterId id="2147483660" r:id="rId2"/>
  </p:sldMasterIdLst>
  <p:notesMasterIdLst>
    <p:notesMasterId r:id="rId3"/>
  </p:notesMasterIdLst>
  <p:sldIdLst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3" r:id="rId28"/>
  </p:sldIdLst>
  <p:sldSz cx="9144000" cy="5143500" type="screen16x9"/>
  <p:notesSz cx="6858000" cy="9144000"/>
  <p:embeddedFontLst>
    <p:embeddedFont>
      <p:font typeface="微软雅黑" panose="020B0503020204020204" pitchFamily="34" charset="-122"/>
      <p:regular r:id="rId30"/>
      <p:bold r:id="rId31"/>
    </p:embeddedFont>
    <p:embeddedFont>
      <p:font typeface="Calibri Light" panose="020F0302020204030204" pitchFamily="34" charset="0"/>
      <p:regular r:id="rId32"/>
      <p:italic r:id="rId33"/>
    </p:embeddedFont>
    <p:embeddedFont>
      <p:font typeface="Nixie One" panose="020B0604020202020204" charset="0"/>
      <p:regular r:id="rId34"/>
    </p:embeddedFont>
    <p:embeddedFont>
      <p:font typeface="Meiryo" panose="020B0604030504040204" pitchFamily="34" charset="-128"/>
      <p:regular r:id="rId35"/>
      <p:bold r:id="rId36"/>
      <p:italic r:id="rId37"/>
      <p:boldItalic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Varela Round" panose="020B0604020202020204" charset="-79"/>
      <p:regular r:id="rId43"/>
    </p:embeddedFont>
  </p:embeddedFontLst>
  <p:custDataLst>
    <p:tags r:id="rId29"/>
  </p:custDataLst>
  <p:defaultTextStyle>
    <a:defPPr marR="0" lvl="0" algn="l" rtl="0">
      <a:lnSpc>
        <a:spcPct val="100000"/>
      </a:lnSpc>
      <a:spcBef>
        <a:spcPct val="0"/>
      </a:spcBef>
      <a:spcAft>
        <a:spcPct val="0"/>
      </a:spcAft>
    </a:defPPr>
    <a:lvl1pPr marR="0" lvl="0" algn="l" rtl="0">
      <a:lnSpc>
        <a:spcPct val="100000"/>
      </a:lnSpc>
      <a:spcBef>
        <a:spcPct val="0"/>
      </a:spcBef>
      <a:spcAft>
        <a:spcPct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ct val="0"/>
      </a:spcBef>
      <a:spcAft>
        <a:spcPct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ct val="0"/>
      </a:spcBef>
      <a:spcAft>
        <a:spcPct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ct val="0"/>
      </a:spcBef>
      <a:spcAft>
        <a:spcPct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ct val="0"/>
      </a:spcBef>
      <a:spcAft>
        <a:spcPct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ct val="0"/>
      </a:spcBef>
      <a:spcAft>
        <a:spcPct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ct val="0"/>
      </a:spcBef>
      <a:spcAft>
        <a:spcPct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ct val="0"/>
      </a:spcBef>
      <a:spcAft>
        <a:spcPct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ct val="0"/>
      </a:spcBef>
      <a:spcAft>
        <a:spcPct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1444D9BC-6790-4F51-822B-C0E7EE7EBEED}">
  <a:tblStyle styleId="{1444D9BC-6790-4F51-822B-C0E7EE7EBEED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1" d="100"/>
          <a:sy n="141" d="100"/>
        </p:scale>
        <p:origin x="74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tags/tag1.xml" Type="http://schemas.openxmlformats.org/officeDocument/2006/relationships/tags"/><Relationship Id="rId3" Target="notesMasters/notesMaster1.xml" Type="http://schemas.openxmlformats.org/officeDocument/2006/relationships/notesMaster"/><Relationship Id="rId30" Target="fonts/font1.fntdata" Type="http://schemas.openxmlformats.org/officeDocument/2006/relationships/font"/><Relationship Id="rId31" Target="fonts/font2.fntdata" Type="http://schemas.openxmlformats.org/officeDocument/2006/relationships/font"/><Relationship Id="rId32" Target="fonts/font3.fntdata" Type="http://schemas.openxmlformats.org/officeDocument/2006/relationships/font"/><Relationship Id="rId33" Target="fonts/font4.fntdata" Type="http://schemas.openxmlformats.org/officeDocument/2006/relationships/font"/><Relationship Id="rId34" Target="fonts/font5.fntdata" Type="http://schemas.openxmlformats.org/officeDocument/2006/relationships/font"/><Relationship Id="rId35" Target="fonts/font6.fntdata" Type="http://schemas.openxmlformats.org/officeDocument/2006/relationships/font"/><Relationship Id="rId36" Target="fonts/font7.fntdata" Type="http://schemas.openxmlformats.org/officeDocument/2006/relationships/font"/><Relationship Id="rId37" Target="fonts/font8.fntdata" Type="http://schemas.openxmlformats.org/officeDocument/2006/relationships/font"/><Relationship Id="rId38" Target="fonts/font9.fntdata" Type="http://schemas.openxmlformats.org/officeDocument/2006/relationships/font"/><Relationship Id="rId39" Target="fonts/font10.fntdata" Type="http://schemas.openxmlformats.org/officeDocument/2006/relationships/font"/><Relationship Id="rId4" Target="slides/slide1.xml" Type="http://schemas.openxmlformats.org/officeDocument/2006/relationships/slide"/><Relationship Id="rId40" Target="fonts/font11.fntdata" Type="http://schemas.openxmlformats.org/officeDocument/2006/relationships/font"/><Relationship Id="rId41" Target="fonts/font12.fntdata" Type="http://schemas.openxmlformats.org/officeDocument/2006/relationships/font"/><Relationship Id="rId42" Target="fonts/font13.fntdata" Type="http://schemas.openxmlformats.org/officeDocument/2006/relationships/font"/><Relationship Id="rId43" Target="fonts/font14.fntdata" Type="http://schemas.openxmlformats.org/officeDocument/2006/relationships/font"/><Relationship Id="rId44" Target="presProps.xml" Type="http://schemas.openxmlformats.org/officeDocument/2006/relationships/presProps"/><Relationship Id="rId45" Target="viewProps.xml" Type="http://schemas.openxmlformats.org/officeDocument/2006/relationships/viewProps"/><Relationship Id="rId46" Target="theme/theme1.xml" Type="http://schemas.openxmlformats.org/officeDocument/2006/relationships/theme"/><Relationship Id="rId47" Target="tableStyles.xml" Type="http://schemas.openxmlformats.org/officeDocument/2006/relationships/tableStyles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rect l="0" t="0" r="0" b="0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ct val="0"/>
              </a:spcBef>
              <a:defRPr sz="1100"/>
            </a:lvl1pPr>
            <a:lvl2pPr lvl="1">
              <a:spcBef>
                <a:spcPct val="0"/>
              </a:spcBef>
              <a:defRPr sz="1100"/>
            </a:lvl2pPr>
            <a:lvl3pPr lvl="2">
              <a:spcBef>
                <a:spcPct val="0"/>
              </a:spcBef>
              <a:defRPr sz="1100"/>
            </a:lvl3pPr>
            <a:lvl4pPr lvl="3">
              <a:spcBef>
                <a:spcPct val="0"/>
              </a:spcBef>
              <a:defRPr sz="1100"/>
            </a:lvl4pPr>
            <a:lvl5pPr lvl="4">
              <a:spcBef>
                <a:spcPct val="0"/>
              </a:spcBef>
              <a:defRPr sz="1100"/>
            </a:lvl5pPr>
            <a:lvl6pPr lvl="5">
              <a:spcBef>
                <a:spcPct val="0"/>
              </a:spcBef>
              <a:defRPr sz="1100"/>
            </a:lvl6pPr>
            <a:lvl7pPr lvl="6">
              <a:spcBef>
                <a:spcPct val="0"/>
              </a:spcBef>
              <a:defRPr sz="1100"/>
            </a:lvl7pPr>
            <a:lvl8pPr lvl="7">
              <a:spcBef>
                <a:spcPct val="0"/>
              </a:spcBef>
              <a:defRPr sz="1100"/>
            </a:lvl8pPr>
            <a:lvl9pPr lvl="8">
              <a:spcBef>
                <a:spcPct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val="71667684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4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5.xml.rels><?xml version="1.0" encoding="UTF-8" standalone="yes"?><Relationships xmlns="http://schemas.openxmlformats.org/package/2006/relationships"><Relationship Id="rId1" Target="../slides/slide2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91043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473657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380387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581277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140991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082071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370814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395957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632428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895823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18437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870741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64670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2197819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662011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918934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0477152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40836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53728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63390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55853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132583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564453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184897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08134974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</a:xfrm>
      </p:grpSpPr>
      <p:sp>
        <p:nvSpPr>
          <p:cNvPr id="9" name="Shape 9"/>
          <p:cNvSpPr/>
          <p:nvPr/>
        </p:nvSpPr>
        <p:spPr>
          <a:xfrm>
            <a:off x="7209425" y="502200"/>
            <a:ext cx="206100" cy="2061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sp>
        <p:nvSpPr>
          <p:cNvPr id="10" name="Shape 10"/>
          <p:cNvSpPr/>
          <p:nvPr/>
        </p:nvSpPr>
        <p:spPr>
          <a:xfrm>
            <a:off x="1197475" y="-802775"/>
            <a:ext cx="6749100" cy="67491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2255425" y="1991825"/>
            <a:ext cx="4633199" cy="1159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ct val="0"/>
              </a:spcBef>
              <a:buSzTx/>
              <a:defRPr sz="4800"/>
            </a:lvl1pPr>
            <a:lvl2pPr lvl="1" algn="ctr">
              <a:spcBef>
                <a:spcPct val="0"/>
              </a:spcBef>
              <a:buSzTx/>
              <a:defRPr sz="6000"/>
            </a:lvl2pPr>
            <a:lvl3pPr lvl="2" algn="ctr">
              <a:spcBef>
                <a:spcPct val="0"/>
              </a:spcBef>
              <a:buSzTx/>
              <a:defRPr sz="6000"/>
            </a:lvl3pPr>
            <a:lvl4pPr lvl="3" algn="ctr">
              <a:spcBef>
                <a:spcPct val="0"/>
              </a:spcBef>
              <a:buSzTx/>
              <a:defRPr sz="6000"/>
            </a:lvl4pPr>
            <a:lvl5pPr lvl="4" algn="ctr">
              <a:spcBef>
                <a:spcPct val="0"/>
              </a:spcBef>
              <a:buSzTx/>
              <a:defRPr sz="6000"/>
            </a:lvl5pPr>
            <a:lvl6pPr lvl="5" algn="ctr">
              <a:spcBef>
                <a:spcPct val="0"/>
              </a:spcBef>
              <a:buSzTx/>
              <a:defRPr sz="6000"/>
            </a:lvl6pPr>
            <a:lvl7pPr lvl="6" algn="ctr">
              <a:spcBef>
                <a:spcPct val="0"/>
              </a:spcBef>
              <a:buSzTx/>
              <a:defRPr sz="6000"/>
            </a:lvl7pPr>
            <a:lvl8pPr lvl="7" algn="ctr">
              <a:spcBef>
                <a:spcPct val="0"/>
              </a:spcBef>
              <a:buSzTx/>
              <a:defRPr sz="6000"/>
            </a:lvl8pPr>
            <a:lvl9pPr lvl="8" algn="ctr">
              <a:spcBef>
                <a:spcPct val="0"/>
              </a:spcBef>
              <a:buSzTx/>
              <a:defRPr sz="6000"/>
            </a:lvl9pPr>
          </a:lstStyle>
          <a:p>
            <a:endParaRPr/>
          </a:p>
        </p:txBody>
      </p:sp>
      <p:sp>
        <p:nvSpPr>
          <p:cNvPr id="12" name="Shape 12"/>
          <p:cNvSpPr/>
          <p:nvPr/>
        </p:nvSpPr>
        <p:spPr>
          <a:xfrm>
            <a:off x="267550" y="-886750"/>
            <a:ext cx="2347200" cy="2347200"/>
          </a:xfrm>
          <a:prstGeom prst="donut">
            <a:avLst>
              <a:gd name="adj" fmla="val 29778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8348875" y="2882375"/>
            <a:ext cx="978600" cy="978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2255425" y="541800"/>
            <a:ext cx="657600" cy="6576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sp>
        <p:nvSpPr>
          <p:cNvPr id="15" name="Shape 15"/>
          <p:cNvSpPr/>
          <p:nvPr/>
        </p:nvSpPr>
        <p:spPr>
          <a:xfrm>
            <a:off x="6752750" y="3465100"/>
            <a:ext cx="2284199" cy="2284199"/>
          </a:xfrm>
          <a:prstGeom prst="donut">
            <a:avLst>
              <a:gd name="adj" fmla="val 11909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sp>
        <p:nvSpPr>
          <p:cNvPr id="16" name="Shape 16"/>
          <p:cNvSpPr/>
          <p:nvPr/>
        </p:nvSpPr>
        <p:spPr>
          <a:xfrm>
            <a:off x="137775" y="3193200"/>
            <a:ext cx="657600" cy="6576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sp>
        <p:nvSpPr>
          <p:cNvPr id="17" name="Shape 17"/>
          <p:cNvSpPr/>
          <p:nvPr/>
        </p:nvSpPr>
        <p:spPr>
          <a:xfrm>
            <a:off x="376550" y="4217275"/>
            <a:ext cx="1207799" cy="1207799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sp>
        <p:nvSpPr>
          <p:cNvPr id="18" name="Shape 18"/>
          <p:cNvSpPr/>
          <p:nvPr/>
        </p:nvSpPr>
        <p:spPr>
          <a:xfrm>
            <a:off x="8244625" y="2541950"/>
            <a:ext cx="304799" cy="304799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sp>
        <p:nvSpPr>
          <p:cNvPr id="19" name="Shape 19"/>
          <p:cNvSpPr/>
          <p:nvPr/>
        </p:nvSpPr>
        <p:spPr>
          <a:xfrm>
            <a:off x="7598775" y="-300250"/>
            <a:ext cx="1370700" cy="13707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8244625" y="802850"/>
            <a:ext cx="657600" cy="6576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sp>
        <p:nvSpPr>
          <p:cNvPr id="21" name="Shape 21"/>
          <p:cNvSpPr/>
          <p:nvPr/>
        </p:nvSpPr>
        <p:spPr>
          <a:xfrm>
            <a:off x="213975" y="695900"/>
            <a:ext cx="871499" cy="871499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sp>
        <p:nvSpPr>
          <p:cNvPr id="22" name="Shape 22"/>
          <p:cNvSpPr/>
          <p:nvPr/>
        </p:nvSpPr>
        <p:spPr>
          <a:xfrm>
            <a:off x="-122175" y="2933250"/>
            <a:ext cx="1177500" cy="11775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sp>
        <p:nvSpPr>
          <p:cNvPr id="23" name="Shape 23"/>
          <p:cNvSpPr/>
          <p:nvPr/>
        </p:nvSpPr>
        <p:spPr>
          <a:xfrm>
            <a:off x="8150075" y="708300"/>
            <a:ext cx="846600" cy="8466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sp>
        <p:nvSpPr>
          <p:cNvPr id="24" name="Shape 24"/>
          <p:cNvSpPr/>
          <p:nvPr/>
        </p:nvSpPr>
        <p:spPr>
          <a:xfrm>
            <a:off x="1055325" y="3904575"/>
            <a:ext cx="206100" cy="2061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</a:xfrm>
      </p:grpSpPr>
      <p:sp>
        <p:nvSpPr>
          <p:cNvPr id="163" name="Shape 163"/>
          <p:cNvSpPr/>
          <p:nvPr/>
        </p:nvSpPr>
        <p:spPr>
          <a:xfrm>
            <a:off x="419100" y="-1581150"/>
            <a:ext cx="8305799" cy="8305799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sp>
        <p:nvSpPr>
          <p:cNvPr id="164" name="Shape 164"/>
          <p:cNvSpPr/>
          <p:nvPr/>
        </p:nvSpPr>
        <p:spPr>
          <a:xfrm>
            <a:off x="-164200" y="686175"/>
            <a:ext cx="550500" cy="550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sp>
        <p:nvSpPr>
          <p:cNvPr id="165" name="Shape 165"/>
          <p:cNvSpPr/>
          <p:nvPr/>
        </p:nvSpPr>
        <p:spPr>
          <a:xfrm>
            <a:off x="8204500" y="3898800"/>
            <a:ext cx="447000" cy="447000"/>
          </a:xfrm>
          <a:prstGeom prst="donut">
            <a:avLst>
              <a:gd name="adj" fmla="val 18608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sp>
        <p:nvSpPr>
          <p:cNvPr id="166" name="Shape 166"/>
          <p:cNvSpPr/>
          <p:nvPr/>
        </p:nvSpPr>
        <p:spPr>
          <a:xfrm>
            <a:off x="100425" y="-196925"/>
            <a:ext cx="741599" cy="741599"/>
          </a:xfrm>
          <a:prstGeom prst="donut">
            <a:avLst>
              <a:gd name="adj" fmla="val 37879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sp>
        <p:nvSpPr>
          <p:cNvPr id="167" name="Shape 167"/>
          <p:cNvSpPr/>
          <p:nvPr/>
        </p:nvSpPr>
        <p:spPr>
          <a:xfrm>
            <a:off x="419100" y="68617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sp>
        <p:nvSpPr>
          <p:cNvPr id="168" name="Shape 168"/>
          <p:cNvSpPr/>
          <p:nvPr/>
        </p:nvSpPr>
        <p:spPr>
          <a:xfrm>
            <a:off x="8333725" y="4482500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sp>
        <p:nvSpPr>
          <p:cNvPr id="169" name="Shape 169"/>
          <p:cNvSpPr/>
          <p:nvPr/>
        </p:nvSpPr>
        <p:spPr>
          <a:xfrm>
            <a:off x="741750" y="4449750"/>
            <a:ext cx="397499" cy="397499"/>
          </a:xfrm>
          <a:prstGeom prst="donut">
            <a:avLst>
              <a:gd name="adj" fmla="val 875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sp>
        <p:nvSpPr>
          <p:cNvPr id="170" name="Shape 170"/>
          <p:cNvSpPr/>
          <p:nvPr/>
        </p:nvSpPr>
        <p:spPr>
          <a:xfrm>
            <a:off x="8956300" y="4058696"/>
            <a:ext cx="287100" cy="2871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sp>
        <p:nvSpPr>
          <p:cNvPr id="171" name="Shape 171"/>
          <p:cNvSpPr/>
          <p:nvPr/>
        </p:nvSpPr>
        <p:spPr>
          <a:xfrm>
            <a:off x="-164200" y="4277700"/>
            <a:ext cx="741599" cy="741599"/>
          </a:xfrm>
          <a:prstGeom prst="donut">
            <a:avLst>
              <a:gd name="adj" fmla="val 39163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sp>
        <p:nvSpPr>
          <p:cNvPr id="172" name="Shape 172"/>
          <p:cNvSpPr/>
          <p:nvPr/>
        </p:nvSpPr>
        <p:spPr>
          <a:xfrm>
            <a:off x="8568725" y="4717500"/>
            <a:ext cx="508499" cy="508499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sp>
        <p:nvSpPr>
          <p:cNvPr id="173" name="Shape 173"/>
          <p:cNvSpPr/>
          <p:nvPr/>
        </p:nvSpPr>
        <p:spPr>
          <a:xfrm>
            <a:off x="8077475" y="224125"/>
            <a:ext cx="304799" cy="304799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sp>
        <p:nvSpPr>
          <p:cNvPr id="174" name="Shape 174"/>
          <p:cNvSpPr/>
          <p:nvPr/>
        </p:nvSpPr>
        <p:spPr>
          <a:xfrm>
            <a:off x="8553248" y="328373"/>
            <a:ext cx="585599" cy="585599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sp>
        <p:nvSpPr>
          <p:cNvPr id="175" name="Shape 175"/>
          <p:cNvSpPr/>
          <p:nvPr/>
        </p:nvSpPr>
        <p:spPr>
          <a:xfrm>
            <a:off x="8876350" y="1187325"/>
            <a:ext cx="447000" cy="4470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sp>
        <p:nvSpPr>
          <p:cNvPr id="176" name="Shape 176"/>
          <p:cNvSpPr/>
          <p:nvPr/>
        </p:nvSpPr>
        <p:spPr>
          <a:xfrm>
            <a:off x="8449000" y="224125"/>
            <a:ext cx="794400" cy="79440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sp>
        <p:nvSpPr>
          <p:cNvPr id="177" name="Shape 177"/>
          <p:cNvSpPr/>
          <p:nvPr/>
        </p:nvSpPr>
        <p:spPr>
          <a:xfrm>
            <a:off x="100425" y="3830625"/>
            <a:ext cx="304799" cy="304799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ompletely blank">
    <p:spTree>
      <p:nvGrpSpPr>
        <p:cNvPr id="1" name="Shape 178"/>
        <p:cNvGrpSpPr/>
        <p:nvPr/>
      </p:nvGrpSpPr>
      <p:grpSpPr>
        <a:xfrm>
          <a:off x="0" y="0"/>
          <a:ext cx="0" cy="0"/>
        </a:xfrm>
      </p:grpSpPr>
      <p:sp>
        <p:nvSpPr>
          <p:cNvPr id="179" name="Shape 179"/>
          <p:cNvSpPr/>
          <p:nvPr/>
        </p:nvSpPr>
        <p:spPr>
          <a:xfrm>
            <a:off x="419100" y="-1581150"/>
            <a:ext cx="8305799" cy="8305799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499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14" indent="0" algn="ctr">
              <a:buNone/>
              <a:defRPr sz="1500"/>
            </a:lvl2pPr>
            <a:lvl3pPr marL="685629" indent="0" algn="ctr">
              <a:buNone/>
              <a:defRPr sz="1350"/>
            </a:lvl3pPr>
            <a:lvl4pPr marL="1028443" indent="0" algn="ctr">
              <a:buNone/>
              <a:defRPr sz="1200"/>
            </a:lvl4pPr>
            <a:lvl5pPr marL="1371257" indent="0" algn="ctr">
              <a:buNone/>
              <a:defRPr sz="1200"/>
            </a:lvl5pPr>
            <a:lvl6pPr marL="1714071" indent="0" algn="ctr">
              <a:buNone/>
              <a:defRPr sz="1200"/>
            </a:lvl6pPr>
            <a:lvl7pPr marL="2056886" indent="0" algn="ctr">
              <a:buNone/>
              <a:defRPr sz="1200"/>
            </a:lvl7pPr>
            <a:lvl8pPr marL="2399700" indent="0" algn="ctr">
              <a:buNone/>
              <a:defRPr sz="1200"/>
            </a:lvl8pPr>
            <a:lvl9pPr marL="2742514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36317779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19936603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499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1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29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4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2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07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88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51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38641108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36945448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4" indent="0">
              <a:buNone/>
              <a:defRPr sz="1500" b="1"/>
            </a:lvl2pPr>
            <a:lvl3pPr marL="685629" indent="0">
              <a:buNone/>
              <a:defRPr sz="1350" b="1"/>
            </a:lvl3pPr>
            <a:lvl4pPr marL="1028443" indent="0">
              <a:buNone/>
              <a:defRPr sz="1200" b="1"/>
            </a:lvl4pPr>
            <a:lvl5pPr marL="1371257" indent="0">
              <a:buNone/>
              <a:defRPr sz="1200" b="1"/>
            </a:lvl5pPr>
            <a:lvl6pPr marL="1714071" indent="0">
              <a:buNone/>
              <a:defRPr sz="1200" b="1"/>
            </a:lvl6pPr>
            <a:lvl7pPr marL="2056886" indent="0">
              <a:buNone/>
              <a:defRPr sz="1200" b="1"/>
            </a:lvl7pPr>
            <a:lvl8pPr marL="2399700" indent="0">
              <a:buNone/>
              <a:defRPr sz="1200" b="1"/>
            </a:lvl8pPr>
            <a:lvl9pPr marL="2742514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4" indent="0">
              <a:buNone/>
              <a:defRPr sz="1500" b="1"/>
            </a:lvl2pPr>
            <a:lvl3pPr marL="685629" indent="0">
              <a:buNone/>
              <a:defRPr sz="1350" b="1"/>
            </a:lvl3pPr>
            <a:lvl4pPr marL="1028443" indent="0">
              <a:buNone/>
              <a:defRPr sz="1200" b="1"/>
            </a:lvl4pPr>
            <a:lvl5pPr marL="1371257" indent="0">
              <a:buNone/>
              <a:defRPr sz="1200" b="1"/>
            </a:lvl5pPr>
            <a:lvl6pPr marL="1714071" indent="0">
              <a:buNone/>
              <a:defRPr sz="1200" b="1"/>
            </a:lvl6pPr>
            <a:lvl7pPr marL="2056886" indent="0">
              <a:buNone/>
              <a:defRPr sz="1200" b="1"/>
            </a:lvl7pPr>
            <a:lvl8pPr marL="2399700" indent="0">
              <a:buNone/>
              <a:defRPr sz="1200" b="1"/>
            </a:lvl8pPr>
            <a:lvl9pPr marL="2742514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7995952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40511871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23978671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399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399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14" indent="0">
              <a:buNone/>
              <a:defRPr sz="1050"/>
            </a:lvl2pPr>
            <a:lvl3pPr marL="685629" indent="0">
              <a:buNone/>
              <a:defRPr sz="900"/>
            </a:lvl3pPr>
            <a:lvl4pPr marL="1028443" indent="0">
              <a:buNone/>
              <a:defRPr sz="750"/>
            </a:lvl4pPr>
            <a:lvl5pPr marL="1371257" indent="0">
              <a:buNone/>
              <a:defRPr sz="750"/>
            </a:lvl5pPr>
            <a:lvl6pPr marL="1714071" indent="0">
              <a:buNone/>
              <a:defRPr sz="750"/>
            </a:lvl6pPr>
            <a:lvl7pPr marL="2056886" indent="0">
              <a:buNone/>
              <a:defRPr sz="750"/>
            </a:lvl7pPr>
            <a:lvl8pPr marL="2399700" indent="0">
              <a:buNone/>
              <a:defRPr sz="750"/>
            </a:lvl8pPr>
            <a:lvl9pPr marL="2742514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30856420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Subtitle">
    <p:spTree>
      <p:nvGrpSpPr>
        <p:cNvPr id="1" name="Shape 25"/>
        <p:cNvGrpSpPr/>
        <p:nvPr/>
      </p:nvGrpSpPr>
      <p:grpSpPr>
        <a:xfrm>
          <a:off x="0" y="0"/>
          <a:ext cx="0" cy="0"/>
        </a:xfrm>
      </p:grpSpPr>
      <p:sp>
        <p:nvSpPr>
          <p:cNvPr id="26" name="Shape 26"/>
          <p:cNvSpPr/>
          <p:nvPr/>
        </p:nvSpPr>
        <p:spPr>
          <a:xfrm>
            <a:off x="3058200" y="-295450"/>
            <a:ext cx="3027599" cy="3027899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ctrTitle"/>
          </p:nvPr>
        </p:nvSpPr>
        <p:spPr>
          <a:xfrm>
            <a:off x="1773750" y="2421550"/>
            <a:ext cx="5596499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ct val="0"/>
              </a:spcBef>
              <a:buSzTx/>
              <a:defRPr sz="3600"/>
            </a:lvl1pPr>
            <a:lvl2pPr lvl="1" algn="ctr" rtl="0">
              <a:spcBef>
                <a:spcPct val="0"/>
              </a:spcBef>
              <a:buSzTx/>
              <a:defRPr sz="4800"/>
            </a:lvl2pPr>
            <a:lvl3pPr lvl="2" algn="ctr" rtl="0">
              <a:spcBef>
                <a:spcPct val="0"/>
              </a:spcBef>
              <a:buSzTx/>
              <a:defRPr sz="4800"/>
            </a:lvl3pPr>
            <a:lvl4pPr lvl="3" algn="ctr" rtl="0">
              <a:spcBef>
                <a:spcPct val="0"/>
              </a:spcBef>
              <a:buSzTx/>
              <a:defRPr sz="4800"/>
            </a:lvl4pPr>
            <a:lvl5pPr lvl="4" algn="ctr" rtl="0">
              <a:spcBef>
                <a:spcPct val="0"/>
              </a:spcBef>
              <a:buSzTx/>
              <a:defRPr sz="4800"/>
            </a:lvl5pPr>
            <a:lvl6pPr lvl="5" algn="ctr" rtl="0">
              <a:spcBef>
                <a:spcPct val="0"/>
              </a:spcBef>
              <a:buSzTx/>
              <a:defRPr sz="4800"/>
            </a:lvl6pPr>
            <a:lvl7pPr lvl="6" algn="ctr" rtl="0">
              <a:spcBef>
                <a:spcPct val="0"/>
              </a:spcBef>
              <a:buSzTx/>
              <a:defRPr sz="4800"/>
            </a:lvl7pPr>
            <a:lvl8pPr lvl="7" algn="ctr" rtl="0">
              <a:spcBef>
                <a:spcPct val="0"/>
              </a:spcBef>
              <a:buSzTx/>
              <a:defRPr sz="4800"/>
            </a:lvl8pPr>
            <a:lvl9pPr lvl="8" algn="ctr" rtl="0">
              <a:spcBef>
                <a:spcPct val="0"/>
              </a:spcBef>
              <a:buSzTx/>
              <a:defRPr sz="48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ubTitle" idx="1"/>
          </p:nvPr>
        </p:nvSpPr>
        <p:spPr>
          <a:xfrm>
            <a:off x="1773750" y="3449654"/>
            <a:ext cx="5596499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ct val="0"/>
              </a:spcBef>
              <a:buClr>
                <a:srgbClr val="A1BECC"/>
              </a:buClr>
              <a:buNone/>
              <a:defRPr b="1">
                <a:solidFill>
                  <a:srgbClr val="A1BECC"/>
                </a:solidFill>
              </a:defRPr>
            </a:lvl1pPr>
            <a:lvl2pPr lvl="1" algn="ctr" rtl="0">
              <a:spcBef>
                <a:spcPct val="0"/>
              </a:spcBef>
              <a:buClr>
                <a:srgbClr val="A1BECC"/>
              </a:buClr>
              <a:buSzTx/>
              <a:buNone/>
              <a:defRPr sz="3000" b="1">
                <a:solidFill>
                  <a:srgbClr val="A1BECC"/>
                </a:solidFill>
              </a:defRPr>
            </a:lvl2pPr>
            <a:lvl3pPr lvl="2" algn="ctr" rtl="0">
              <a:spcBef>
                <a:spcPct val="0"/>
              </a:spcBef>
              <a:buClr>
                <a:srgbClr val="A1BECC"/>
              </a:buClr>
              <a:buSzTx/>
              <a:buNone/>
              <a:defRPr sz="3000" b="1">
                <a:solidFill>
                  <a:srgbClr val="A1BECC"/>
                </a:solidFill>
              </a:defRPr>
            </a:lvl3pPr>
            <a:lvl4pPr lvl="3" algn="ctr" rtl="0">
              <a:spcBef>
                <a:spcPct val="0"/>
              </a:spcBef>
              <a:buClr>
                <a:srgbClr val="A1BECC"/>
              </a:buClr>
              <a:buSzTx/>
              <a:buNone/>
              <a:defRPr sz="3000" b="1">
                <a:solidFill>
                  <a:srgbClr val="A1BECC"/>
                </a:solidFill>
              </a:defRPr>
            </a:lvl4pPr>
            <a:lvl5pPr lvl="4" algn="ctr" rtl="0">
              <a:spcBef>
                <a:spcPct val="0"/>
              </a:spcBef>
              <a:buClr>
                <a:srgbClr val="A1BECC"/>
              </a:buClr>
              <a:buSzTx/>
              <a:buNone/>
              <a:defRPr sz="3000" b="1">
                <a:solidFill>
                  <a:srgbClr val="A1BECC"/>
                </a:solidFill>
              </a:defRPr>
            </a:lvl5pPr>
            <a:lvl6pPr lvl="5" algn="ctr" rtl="0">
              <a:spcBef>
                <a:spcPct val="0"/>
              </a:spcBef>
              <a:buClr>
                <a:srgbClr val="A1BECC"/>
              </a:buClr>
              <a:buSzTx/>
              <a:buNone/>
              <a:defRPr sz="3000" b="1">
                <a:solidFill>
                  <a:srgbClr val="A1BECC"/>
                </a:solidFill>
              </a:defRPr>
            </a:lvl6pPr>
            <a:lvl7pPr lvl="6" algn="ctr" rtl="0">
              <a:spcBef>
                <a:spcPct val="0"/>
              </a:spcBef>
              <a:buClr>
                <a:srgbClr val="A1BECC"/>
              </a:buClr>
              <a:buSzTx/>
              <a:buNone/>
              <a:defRPr sz="3000" b="1">
                <a:solidFill>
                  <a:srgbClr val="A1BECC"/>
                </a:solidFill>
              </a:defRPr>
            </a:lvl7pPr>
            <a:lvl8pPr lvl="7" algn="ctr" rtl="0">
              <a:spcBef>
                <a:spcPct val="0"/>
              </a:spcBef>
              <a:buClr>
                <a:srgbClr val="A1BECC"/>
              </a:buClr>
              <a:buSzTx/>
              <a:buNone/>
              <a:defRPr sz="3000" b="1">
                <a:solidFill>
                  <a:srgbClr val="A1BECC"/>
                </a:solidFill>
              </a:defRPr>
            </a:lvl8pPr>
            <a:lvl9pPr lvl="8" algn="ctr" rtl="0">
              <a:spcBef>
                <a:spcPct val="0"/>
              </a:spcBef>
              <a:buClr>
                <a:srgbClr val="A1BECC"/>
              </a:buClr>
              <a:buSzTx/>
              <a:buNone/>
              <a:defRPr sz="3000" b="1">
                <a:solidFill>
                  <a:srgbClr val="A1BECC"/>
                </a:solidFill>
              </a:defRPr>
            </a:lvl9pPr>
          </a:lstStyle>
          <a:p>
            <a:endParaRPr/>
          </a:p>
        </p:txBody>
      </p:sp>
      <p:sp>
        <p:nvSpPr>
          <p:cNvPr id="29" name="Shape 29"/>
          <p:cNvSpPr/>
          <p:nvPr/>
        </p:nvSpPr>
        <p:spPr>
          <a:xfrm>
            <a:off x="1414537" y="3988225"/>
            <a:ext cx="206100" cy="2061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sp>
        <p:nvSpPr>
          <p:cNvPr id="30" name="Shape 30"/>
          <p:cNvSpPr/>
          <p:nvPr/>
        </p:nvSpPr>
        <p:spPr>
          <a:xfrm>
            <a:off x="7630150" y="2469625"/>
            <a:ext cx="2347200" cy="2347200"/>
          </a:xfrm>
          <a:prstGeom prst="donut">
            <a:avLst>
              <a:gd name="adj" fmla="val 29778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sp>
        <p:nvSpPr>
          <p:cNvPr id="31" name="Shape 31"/>
          <p:cNvSpPr/>
          <p:nvPr/>
        </p:nvSpPr>
        <p:spPr>
          <a:xfrm>
            <a:off x="376550" y="1139200"/>
            <a:ext cx="978600" cy="9786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sp>
        <p:nvSpPr>
          <p:cNvPr id="32" name="Shape 32"/>
          <p:cNvSpPr/>
          <p:nvPr/>
        </p:nvSpPr>
        <p:spPr>
          <a:xfrm>
            <a:off x="7240275" y="4662700"/>
            <a:ext cx="657600" cy="6576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sp>
        <p:nvSpPr>
          <p:cNvPr id="33" name="Shape 33"/>
          <p:cNvSpPr/>
          <p:nvPr/>
        </p:nvSpPr>
        <p:spPr>
          <a:xfrm>
            <a:off x="231175" y="-571700"/>
            <a:ext cx="2284199" cy="2284199"/>
          </a:xfrm>
          <a:prstGeom prst="donut">
            <a:avLst>
              <a:gd name="adj" fmla="val 11909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sp>
        <p:nvSpPr>
          <p:cNvPr id="34" name="Shape 34"/>
          <p:cNvSpPr/>
          <p:nvPr/>
        </p:nvSpPr>
        <p:spPr>
          <a:xfrm>
            <a:off x="7507625" y="917475"/>
            <a:ext cx="657600" cy="6576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sp>
        <p:nvSpPr>
          <p:cNvPr id="35" name="Shape 35"/>
          <p:cNvSpPr/>
          <p:nvPr/>
        </p:nvSpPr>
        <p:spPr>
          <a:xfrm>
            <a:off x="8065925" y="-295450"/>
            <a:ext cx="1207799" cy="1207799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sp>
        <p:nvSpPr>
          <p:cNvPr id="36" name="Shape 36"/>
          <p:cNvSpPr/>
          <p:nvPr/>
        </p:nvSpPr>
        <p:spPr>
          <a:xfrm>
            <a:off x="1417200" y="2052650"/>
            <a:ext cx="304799" cy="304799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sp>
        <p:nvSpPr>
          <p:cNvPr id="37" name="Shape 37"/>
          <p:cNvSpPr/>
          <p:nvPr/>
        </p:nvSpPr>
        <p:spPr>
          <a:xfrm>
            <a:off x="180500" y="4023250"/>
            <a:ext cx="1370700" cy="13707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sp>
        <p:nvSpPr>
          <p:cNvPr id="38" name="Shape 38"/>
          <p:cNvSpPr/>
          <p:nvPr/>
        </p:nvSpPr>
        <p:spPr>
          <a:xfrm>
            <a:off x="246046" y="3365546"/>
            <a:ext cx="455999" cy="455999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sp>
        <p:nvSpPr>
          <p:cNvPr id="39" name="Shape 39"/>
          <p:cNvSpPr/>
          <p:nvPr/>
        </p:nvSpPr>
        <p:spPr>
          <a:xfrm>
            <a:off x="7072325" y="4494725"/>
            <a:ext cx="993600" cy="993299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sp>
        <p:nvSpPr>
          <p:cNvPr id="40" name="Shape 40"/>
          <p:cNvSpPr/>
          <p:nvPr/>
        </p:nvSpPr>
        <p:spPr>
          <a:xfrm>
            <a:off x="7370250" y="780100"/>
            <a:ext cx="932399" cy="932399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sp>
        <p:nvSpPr>
          <p:cNvPr id="41" name="Shape 41"/>
          <p:cNvSpPr/>
          <p:nvPr/>
        </p:nvSpPr>
        <p:spPr>
          <a:xfrm>
            <a:off x="180500" y="3300000"/>
            <a:ext cx="586800" cy="5868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sp>
        <p:nvSpPr>
          <p:cNvPr id="42" name="Shape 42"/>
          <p:cNvSpPr/>
          <p:nvPr/>
        </p:nvSpPr>
        <p:spPr>
          <a:xfrm>
            <a:off x="7733375" y="467300"/>
            <a:ext cx="206100" cy="2061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sp>
        <p:nvSpPr>
          <p:cNvPr id="43" name="Shape 43"/>
          <p:cNvSpPr/>
          <p:nvPr/>
        </p:nvSpPr>
        <p:spPr>
          <a:xfrm>
            <a:off x="598175" y="-204700"/>
            <a:ext cx="1550100" cy="1550100"/>
          </a:xfrm>
          <a:prstGeom prst="ellipse">
            <a:avLst/>
          </a:prstGeom>
          <a:noFill/>
          <a:ln w="9525" cap="flat" cmpd="sng">
            <a:solidFill>
              <a:srgbClr val="E8004C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399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399"/>
            </a:lvl1pPr>
            <a:lvl2pPr marL="342814" indent="0">
              <a:buNone/>
              <a:defRPr sz="2100"/>
            </a:lvl2pPr>
            <a:lvl3pPr marL="685629" indent="0">
              <a:buNone/>
              <a:defRPr sz="1800"/>
            </a:lvl3pPr>
            <a:lvl4pPr marL="1028443" indent="0">
              <a:buNone/>
              <a:defRPr sz="1500"/>
            </a:lvl4pPr>
            <a:lvl5pPr marL="1371257" indent="0">
              <a:buNone/>
              <a:defRPr sz="1500"/>
            </a:lvl5pPr>
            <a:lvl6pPr marL="1714071" indent="0">
              <a:buNone/>
              <a:defRPr sz="1500"/>
            </a:lvl6pPr>
            <a:lvl7pPr marL="2056886" indent="0">
              <a:buNone/>
              <a:defRPr sz="1500"/>
            </a:lvl7pPr>
            <a:lvl8pPr marL="2399700" indent="0">
              <a:buNone/>
              <a:defRPr sz="1500"/>
            </a:lvl8pPr>
            <a:lvl9pPr marL="2742514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14" indent="0">
              <a:buNone/>
              <a:defRPr sz="1050"/>
            </a:lvl2pPr>
            <a:lvl3pPr marL="685629" indent="0">
              <a:buNone/>
              <a:defRPr sz="900"/>
            </a:lvl3pPr>
            <a:lvl4pPr marL="1028443" indent="0">
              <a:buNone/>
              <a:defRPr sz="750"/>
            </a:lvl4pPr>
            <a:lvl5pPr marL="1371257" indent="0">
              <a:buNone/>
              <a:defRPr sz="750"/>
            </a:lvl5pPr>
            <a:lvl6pPr marL="1714071" indent="0">
              <a:buNone/>
              <a:defRPr sz="750"/>
            </a:lvl6pPr>
            <a:lvl7pPr marL="2056886" indent="0">
              <a:buNone/>
              <a:defRPr sz="750"/>
            </a:lvl7pPr>
            <a:lvl8pPr marL="2399700" indent="0">
              <a:buNone/>
              <a:defRPr sz="750"/>
            </a:lvl8pPr>
            <a:lvl9pPr marL="2742514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45443507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25117087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77209267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Quote">
    <p:spTree>
      <p:nvGrpSpPr>
        <p:cNvPr id="1" name="Shape 44"/>
        <p:cNvGrpSpPr/>
        <p:nvPr/>
      </p:nvGrpSpPr>
      <p:grpSpPr>
        <a:xfrm>
          <a:off x="0" y="0"/>
          <a:ext cx="0" cy="0"/>
        </a:xfrm>
      </p:grpSpPr>
      <p:sp>
        <p:nvSpPr>
          <p:cNvPr id="45" name="Shape 45"/>
          <p:cNvSpPr/>
          <p:nvPr/>
        </p:nvSpPr>
        <p:spPr>
          <a:xfrm>
            <a:off x="1197475" y="-802775"/>
            <a:ext cx="6749100" cy="67491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sp>
        <p:nvSpPr>
          <p:cNvPr id="46" name="Shape 46"/>
          <p:cNvSpPr/>
          <p:nvPr/>
        </p:nvSpPr>
        <p:spPr>
          <a:xfrm>
            <a:off x="8334450" y="4139625"/>
            <a:ext cx="424799" cy="424799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sp>
        <p:nvSpPr>
          <p:cNvPr id="47" name="Shape 47"/>
          <p:cNvSpPr/>
          <p:nvPr/>
        </p:nvSpPr>
        <p:spPr>
          <a:xfrm>
            <a:off x="4308287" y="-1078650"/>
            <a:ext cx="2347200" cy="2347200"/>
          </a:xfrm>
          <a:prstGeom prst="donut">
            <a:avLst>
              <a:gd name="adj" fmla="val 17100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sp>
        <p:nvSpPr>
          <p:cNvPr id="48" name="Shape 48"/>
          <p:cNvSpPr/>
          <p:nvPr/>
        </p:nvSpPr>
        <p:spPr>
          <a:xfrm>
            <a:off x="4047750" y="805125"/>
            <a:ext cx="1048500" cy="10485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1880850" y="1920300"/>
            <a:ext cx="5382300" cy="207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ct val="0"/>
              </a:spcBef>
              <a:defRPr/>
            </a:lvl1pPr>
            <a:lvl2pPr lvl="1" algn="ctr" rtl="0">
              <a:spcBef>
                <a:spcPct val="0"/>
              </a:spcBef>
              <a:defRPr/>
            </a:lvl2pPr>
            <a:lvl3pPr lvl="2" algn="ctr" rtl="0">
              <a:spcBef>
                <a:spcPct val="0"/>
              </a:spcBef>
              <a:defRPr/>
            </a:lvl3pPr>
            <a:lvl4pPr lvl="3" algn="ctr" rtl="0">
              <a:spcBef>
                <a:spcPct val="0"/>
              </a:spcBef>
              <a:defRPr/>
            </a:lvl4pPr>
            <a:lvl5pPr lvl="4" algn="ctr" rtl="0">
              <a:spcBef>
                <a:spcPct val="0"/>
              </a:spcBef>
              <a:defRPr/>
            </a:lvl5pPr>
            <a:lvl6pPr lvl="5" algn="ctr" rtl="0">
              <a:spcBef>
                <a:spcPct val="0"/>
              </a:spcBef>
              <a:defRPr/>
            </a:lvl6pPr>
            <a:lvl7pPr lvl="6" algn="ctr" rtl="0">
              <a:spcBef>
                <a:spcPct val="0"/>
              </a:spcBef>
              <a:defRPr/>
            </a:lvl7pPr>
            <a:lvl8pPr lvl="7" algn="ctr" rtl="0">
              <a:spcBef>
                <a:spcPct val="0"/>
              </a:spcBef>
              <a:defRPr/>
            </a:lvl8pPr>
            <a:lvl9pPr lvl="8" algn="ctr">
              <a:spcBef>
                <a:spcPct val="0"/>
              </a:spcBef>
              <a:defRPr/>
            </a:lvl9pPr>
          </a:lstStyle>
          <a:p>
            <a:endParaRPr/>
          </a:p>
        </p:txBody>
      </p:sp>
      <p:sp>
        <p:nvSpPr>
          <p:cNvPr id="50" name="Shape 50"/>
          <p:cNvSpPr txBox="1"/>
          <p:nvPr/>
        </p:nvSpPr>
        <p:spPr>
          <a:xfrm>
            <a:off x="3593400" y="781368"/>
            <a:ext cx="1957200" cy="653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ct val="0"/>
              </a:spcBef>
              <a:buNone/>
            </a:pPr>
            <a:r>
              <a:rPr lang="en" sz="96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“</a:t>
            </a:r>
          </a:p>
        </p:txBody>
      </p:sp>
      <p:sp>
        <p:nvSpPr>
          <p:cNvPr id="51" name="Shape 51"/>
          <p:cNvSpPr/>
          <p:nvPr/>
        </p:nvSpPr>
        <p:spPr>
          <a:xfrm>
            <a:off x="229225" y="2988350"/>
            <a:ext cx="802799" cy="803099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sp>
        <p:nvSpPr>
          <p:cNvPr id="52" name="Shape 52"/>
          <p:cNvSpPr/>
          <p:nvPr/>
        </p:nvSpPr>
        <p:spPr>
          <a:xfrm>
            <a:off x="-442225" y="3999900"/>
            <a:ext cx="1695899" cy="1695899"/>
          </a:xfrm>
          <a:prstGeom prst="donut">
            <a:avLst>
              <a:gd name="adj" fmla="val 10084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sp>
        <p:nvSpPr>
          <p:cNvPr id="53" name="Shape 53"/>
          <p:cNvSpPr/>
          <p:nvPr/>
        </p:nvSpPr>
        <p:spPr>
          <a:xfrm>
            <a:off x="1334025" y="-231725"/>
            <a:ext cx="1666799" cy="1666799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sp>
        <p:nvSpPr>
          <p:cNvPr id="54" name="Shape 54"/>
          <p:cNvSpPr/>
          <p:nvPr/>
        </p:nvSpPr>
        <p:spPr>
          <a:xfrm>
            <a:off x="550525" y="710300"/>
            <a:ext cx="481500" cy="481800"/>
          </a:xfrm>
          <a:prstGeom prst="donut">
            <a:avLst>
              <a:gd name="adj" fmla="val 3727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sp>
        <p:nvSpPr>
          <p:cNvPr id="55" name="Shape 55"/>
          <p:cNvSpPr/>
          <p:nvPr/>
        </p:nvSpPr>
        <p:spPr>
          <a:xfrm>
            <a:off x="1032025" y="3791450"/>
            <a:ext cx="304799" cy="304799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sp>
        <p:nvSpPr>
          <p:cNvPr id="56" name="Shape 56"/>
          <p:cNvSpPr/>
          <p:nvPr/>
        </p:nvSpPr>
        <p:spPr>
          <a:xfrm>
            <a:off x="1217050" y="1311325"/>
            <a:ext cx="304799" cy="304799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sp>
        <p:nvSpPr>
          <p:cNvPr id="57" name="Shape 57"/>
          <p:cNvSpPr/>
          <p:nvPr/>
        </p:nvSpPr>
        <p:spPr>
          <a:xfrm>
            <a:off x="7744475" y="1473300"/>
            <a:ext cx="1048500" cy="10485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sp>
        <p:nvSpPr>
          <p:cNvPr id="58" name="Shape 58"/>
          <p:cNvSpPr/>
          <p:nvPr/>
        </p:nvSpPr>
        <p:spPr>
          <a:xfrm>
            <a:off x="8050675" y="2042175"/>
            <a:ext cx="1520099" cy="1520099"/>
          </a:xfrm>
          <a:prstGeom prst="donut">
            <a:avLst>
              <a:gd name="adj" fmla="val 5022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sp>
        <p:nvSpPr>
          <p:cNvPr id="59" name="Shape 59"/>
          <p:cNvSpPr/>
          <p:nvPr/>
        </p:nvSpPr>
        <p:spPr>
          <a:xfrm>
            <a:off x="7969775" y="3713850"/>
            <a:ext cx="597900" cy="598199"/>
          </a:xfrm>
          <a:prstGeom prst="donut">
            <a:avLst>
              <a:gd name="adj" fmla="val 43984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sp>
        <p:nvSpPr>
          <p:cNvPr id="60" name="Shape 60"/>
          <p:cNvSpPr/>
          <p:nvPr/>
        </p:nvSpPr>
        <p:spPr>
          <a:xfrm>
            <a:off x="8608775" y="1192100"/>
            <a:ext cx="184200" cy="1842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x">
  <p:cSld name="Title + 1 column">
    <p:spTree>
      <p:nvGrpSpPr>
        <p:cNvPr id="1" name="Shape 61"/>
        <p:cNvGrpSpPr/>
        <p:nvPr/>
      </p:nvGrpSpPr>
      <p:grpSpPr>
        <a:xfrm>
          <a:off x="0" y="0"/>
          <a:ext cx="0" cy="0"/>
        </a:xfrm>
      </p:grpSpPr>
      <p:sp>
        <p:nvSpPr>
          <p:cNvPr id="62" name="Shape 62"/>
          <p:cNvSpPr/>
          <p:nvPr/>
        </p:nvSpPr>
        <p:spPr>
          <a:xfrm>
            <a:off x="1144200" y="2698575"/>
            <a:ext cx="893699" cy="893699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499" cy="6410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ct val="0"/>
              </a:spcBef>
              <a:defRPr/>
            </a:lvl1pPr>
            <a:lvl2pPr lvl="1">
              <a:spcBef>
                <a:spcPct val="0"/>
              </a:spcBef>
              <a:defRPr/>
            </a:lvl2pPr>
            <a:lvl3pPr lvl="2">
              <a:spcBef>
                <a:spcPct val="0"/>
              </a:spcBef>
              <a:defRPr/>
            </a:lvl3pPr>
            <a:lvl4pPr lvl="3">
              <a:spcBef>
                <a:spcPct val="0"/>
              </a:spcBef>
              <a:defRPr/>
            </a:lvl4pPr>
            <a:lvl5pPr lvl="4">
              <a:spcBef>
                <a:spcPct val="0"/>
              </a:spcBef>
              <a:defRPr/>
            </a:lvl5pPr>
            <a:lvl6pPr lvl="5">
              <a:spcBef>
                <a:spcPct val="0"/>
              </a:spcBef>
              <a:defRPr/>
            </a:lvl6pPr>
            <a:lvl7pPr lvl="6">
              <a:spcBef>
                <a:spcPct val="0"/>
              </a:spcBef>
              <a:defRPr/>
            </a:lvl7pPr>
            <a:lvl8pPr lvl="7">
              <a:spcBef>
                <a:spcPct val="0"/>
              </a:spcBef>
              <a:defRPr/>
            </a:lvl8pPr>
            <a:lvl9pPr lvl="8">
              <a:spcBef>
                <a:spcPct val="0"/>
              </a:spcBef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2935875" y="1525757"/>
            <a:ext cx="5275499" cy="27860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ct val="0"/>
              </a:spcBef>
              <a:buSzTx/>
              <a:defRPr sz="2400"/>
            </a:lvl1pPr>
            <a:lvl2pPr lvl="1">
              <a:spcBef>
                <a:spcPct val="0"/>
              </a:spcBef>
              <a:defRPr/>
            </a:lvl2pPr>
            <a:lvl3pPr lvl="2">
              <a:spcBef>
                <a:spcPct val="0"/>
              </a:spcBef>
              <a:defRPr/>
            </a:lvl3pPr>
            <a:lvl4pPr lvl="3">
              <a:spcBef>
                <a:spcPct val="0"/>
              </a:spcBef>
              <a:buSzTx/>
              <a:defRPr sz="2400"/>
            </a:lvl4pPr>
            <a:lvl5pPr lvl="4">
              <a:spcBef>
                <a:spcPct val="0"/>
              </a:spcBef>
              <a:buSzTx/>
              <a:defRPr sz="2400"/>
            </a:lvl5pPr>
            <a:lvl6pPr lvl="5">
              <a:spcBef>
                <a:spcPct val="0"/>
              </a:spcBef>
              <a:buSzTx/>
              <a:defRPr sz="2400"/>
            </a:lvl6pPr>
            <a:lvl7pPr lvl="6">
              <a:spcBef>
                <a:spcPct val="0"/>
              </a:spcBef>
              <a:buSzTx/>
              <a:defRPr sz="2400"/>
            </a:lvl7pPr>
            <a:lvl8pPr lvl="7">
              <a:spcBef>
                <a:spcPct val="0"/>
              </a:spcBef>
              <a:buSzTx/>
              <a:defRPr sz="2400"/>
            </a:lvl8pPr>
            <a:lvl9pPr lvl="8">
              <a:spcBef>
                <a:spcPct val="0"/>
              </a:spcBef>
              <a:buSzTx/>
              <a:defRPr sz="2400"/>
            </a:lvl9pPr>
          </a:lstStyle>
          <a:p>
            <a:endParaRPr/>
          </a:p>
        </p:txBody>
      </p:sp>
      <p:sp>
        <p:nvSpPr>
          <p:cNvPr id="65" name="Shape 65"/>
          <p:cNvSpPr/>
          <p:nvPr/>
        </p:nvSpPr>
        <p:spPr>
          <a:xfrm>
            <a:off x="259925" y="-206300"/>
            <a:ext cx="2347200" cy="2347200"/>
          </a:xfrm>
          <a:prstGeom prst="donut">
            <a:avLst>
              <a:gd name="adj" fmla="val 29778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sp>
        <p:nvSpPr>
          <p:cNvPr id="66" name="Shape 66"/>
          <p:cNvSpPr/>
          <p:nvPr/>
        </p:nvSpPr>
        <p:spPr>
          <a:xfrm>
            <a:off x="-152925" y="1360050"/>
            <a:ext cx="978600" cy="978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sp>
        <p:nvSpPr>
          <p:cNvPr id="67" name="Shape 67"/>
          <p:cNvSpPr/>
          <p:nvPr/>
        </p:nvSpPr>
        <p:spPr>
          <a:xfrm>
            <a:off x="2339600" y="243625"/>
            <a:ext cx="657600" cy="6576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sp>
        <p:nvSpPr>
          <p:cNvPr id="68" name="Shape 68"/>
          <p:cNvSpPr/>
          <p:nvPr/>
        </p:nvSpPr>
        <p:spPr>
          <a:xfrm>
            <a:off x="788725" y="2338650"/>
            <a:ext cx="811199" cy="811199"/>
          </a:xfrm>
          <a:prstGeom prst="donut">
            <a:avLst>
              <a:gd name="adj" fmla="val 22275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sp>
        <p:nvSpPr>
          <p:cNvPr id="69" name="Shape 69"/>
          <p:cNvSpPr/>
          <p:nvPr/>
        </p:nvSpPr>
        <p:spPr>
          <a:xfrm>
            <a:off x="153675" y="4149950"/>
            <a:ext cx="1207799" cy="1207799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sp>
        <p:nvSpPr>
          <p:cNvPr id="70" name="Shape 70"/>
          <p:cNvSpPr/>
          <p:nvPr/>
        </p:nvSpPr>
        <p:spPr>
          <a:xfrm>
            <a:off x="1315800" y="3860975"/>
            <a:ext cx="550500" cy="5505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sp>
        <p:nvSpPr>
          <p:cNvPr id="71" name="Shape 71"/>
          <p:cNvSpPr/>
          <p:nvPr/>
        </p:nvSpPr>
        <p:spPr>
          <a:xfrm>
            <a:off x="438575" y="2993025"/>
            <a:ext cx="304799" cy="304799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sp>
        <p:nvSpPr>
          <p:cNvPr id="72" name="Shape 72"/>
          <p:cNvSpPr/>
          <p:nvPr/>
        </p:nvSpPr>
        <p:spPr>
          <a:xfrm>
            <a:off x="7744850" y="420475"/>
            <a:ext cx="550500" cy="5505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sp>
        <p:nvSpPr>
          <p:cNvPr id="73" name="Shape 73"/>
          <p:cNvSpPr/>
          <p:nvPr/>
        </p:nvSpPr>
        <p:spPr>
          <a:xfrm>
            <a:off x="8839500" y="1019775"/>
            <a:ext cx="397499" cy="397499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sp>
        <p:nvSpPr>
          <p:cNvPr id="74" name="Shape 74"/>
          <p:cNvSpPr/>
          <p:nvPr/>
        </p:nvSpPr>
        <p:spPr>
          <a:xfrm>
            <a:off x="8295350" y="-321125"/>
            <a:ext cx="741599" cy="741599"/>
          </a:xfrm>
          <a:prstGeom prst="donut">
            <a:avLst>
              <a:gd name="adj" fmla="val 31897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sp>
        <p:nvSpPr>
          <p:cNvPr id="75" name="Shape 75"/>
          <p:cNvSpPr/>
          <p:nvPr/>
        </p:nvSpPr>
        <p:spPr>
          <a:xfrm>
            <a:off x="8651500" y="161632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sp>
        <p:nvSpPr>
          <p:cNvPr id="76" name="Shape 76"/>
          <p:cNvSpPr/>
          <p:nvPr/>
        </p:nvSpPr>
        <p:spPr>
          <a:xfrm>
            <a:off x="2179100" y="83125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sp>
        <p:nvSpPr>
          <p:cNvPr id="77" name="Shape 77"/>
          <p:cNvSpPr/>
          <p:nvPr/>
        </p:nvSpPr>
        <p:spPr>
          <a:xfrm>
            <a:off x="8062825" y="688875"/>
            <a:ext cx="449700" cy="4497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1 column + image">
    <p:spTree>
      <p:nvGrpSpPr>
        <p:cNvPr id="1" name="Shape 78"/>
        <p:cNvGrpSpPr/>
        <p:nvPr/>
      </p:nvGrpSpPr>
      <p:grpSpPr>
        <a:xfrm>
          <a:off x="0" y="0"/>
          <a: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4572000" y="909050"/>
            <a:ext cx="3639599" cy="6410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ct val="0"/>
              </a:spcBef>
              <a:defRPr/>
            </a:lvl1pPr>
            <a:lvl2pPr lvl="1" rtl="0">
              <a:spcBef>
                <a:spcPct val="0"/>
              </a:spcBef>
              <a:defRPr/>
            </a:lvl2pPr>
            <a:lvl3pPr lvl="2" rtl="0">
              <a:spcBef>
                <a:spcPct val="0"/>
              </a:spcBef>
              <a:defRPr/>
            </a:lvl3pPr>
            <a:lvl4pPr lvl="3" rtl="0">
              <a:spcBef>
                <a:spcPct val="0"/>
              </a:spcBef>
              <a:defRPr/>
            </a:lvl4pPr>
            <a:lvl5pPr lvl="4" rtl="0">
              <a:spcBef>
                <a:spcPct val="0"/>
              </a:spcBef>
              <a:defRPr/>
            </a:lvl5pPr>
            <a:lvl6pPr lvl="5" rtl="0">
              <a:spcBef>
                <a:spcPct val="0"/>
              </a:spcBef>
              <a:defRPr/>
            </a:lvl6pPr>
            <a:lvl7pPr lvl="6" rtl="0">
              <a:spcBef>
                <a:spcPct val="0"/>
              </a:spcBef>
              <a:defRPr/>
            </a:lvl7pPr>
            <a:lvl8pPr lvl="7" rtl="0">
              <a:spcBef>
                <a:spcPct val="0"/>
              </a:spcBef>
              <a:defRPr/>
            </a:lvl8pPr>
            <a:lvl9pPr lvl="8" rtl="0">
              <a:spcBef>
                <a:spcPct val="0"/>
              </a:spcBef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4572000" y="1525754"/>
            <a:ext cx="3639599" cy="27860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ct val="0"/>
              </a:spcBef>
              <a:buSzTx/>
              <a:defRPr sz="2000"/>
            </a:lvl1pPr>
            <a:lvl2pPr lvl="1" rtl="0">
              <a:spcBef>
                <a:spcPct val="0"/>
              </a:spcBef>
              <a:buSzTx/>
              <a:defRPr sz="2000"/>
            </a:lvl2pPr>
            <a:lvl3pPr lvl="2" rtl="0">
              <a:spcBef>
                <a:spcPct val="0"/>
              </a:spcBef>
              <a:buSzTx/>
              <a:defRPr sz="2000"/>
            </a:lvl3pPr>
            <a:lvl4pPr lvl="3" rtl="0">
              <a:spcBef>
                <a:spcPct val="0"/>
              </a:spcBef>
              <a:buSzTx/>
              <a:defRPr sz="2000"/>
            </a:lvl4pPr>
            <a:lvl5pPr lvl="4" rtl="0">
              <a:spcBef>
                <a:spcPct val="0"/>
              </a:spcBef>
              <a:buSzTx/>
              <a:defRPr sz="2000"/>
            </a:lvl5pPr>
            <a:lvl6pPr lvl="5" rtl="0">
              <a:spcBef>
                <a:spcPct val="0"/>
              </a:spcBef>
              <a:buSzTx/>
              <a:defRPr sz="2000"/>
            </a:lvl6pPr>
            <a:lvl7pPr lvl="6" rtl="0">
              <a:spcBef>
                <a:spcPct val="0"/>
              </a:spcBef>
              <a:buSzTx/>
              <a:defRPr sz="2000"/>
            </a:lvl7pPr>
            <a:lvl8pPr lvl="7" rtl="0">
              <a:spcBef>
                <a:spcPct val="0"/>
              </a:spcBef>
              <a:buSzTx/>
              <a:defRPr sz="2000"/>
            </a:lvl8pPr>
            <a:lvl9pPr lvl="8" rtl="0">
              <a:spcBef>
                <a:spcPct val="0"/>
              </a:spcBef>
              <a:buSzTx/>
              <a:defRPr sz="2000"/>
            </a:lvl9pPr>
          </a:lstStyle>
          <a:p>
            <a:endParaRPr/>
          </a:p>
        </p:txBody>
      </p:sp>
      <p:sp>
        <p:nvSpPr>
          <p:cNvPr id="81" name="Shape 81"/>
          <p:cNvSpPr/>
          <p:nvPr/>
        </p:nvSpPr>
        <p:spPr>
          <a:xfrm>
            <a:off x="580275" y="751950"/>
            <a:ext cx="3639599" cy="3639599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sp>
        <p:nvSpPr>
          <p:cNvPr id="82" name="Shape 82"/>
          <p:cNvSpPr/>
          <p:nvPr/>
        </p:nvSpPr>
        <p:spPr>
          <a:xfrm>
            <a:off x="-295650" y="-356450"/>
            <a:ext cx="1057800" cy="10578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sp>
        <p:nvSpPr>
          <p:cNvPr id="83" name="Shape 83"/>
          <p:cNvSpPr/>
          <p:nvPr/>
        </p:nvSpPr>
        <p:spPr>
          <a:xfrm>
            <a:off x="2836600" y="179825"/>
            <a:ext cx="978600" cy="978600"/>
          </a:xfrm>
          <a:prstGeom prst="donut">
            <a:avLst>
              <a:gd name="adj" fmla="val 39527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sp>
        <p:nvSpPr>
          <p:cNvPr id="84" name="Shape 84"/>
          <p:cNvSpPr/>
          <p:nvPr/>
        </p:nvSpPr>
        <p:spPr>
          <a:xfrm>
            <a:off x="465975" y="3692750"/>
            <a:ext cx="1019400" cy="10194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sp>
        <p:nvSpPr>
          <p:cNvPr id="85" name="Shape 85"/>
          <p:cNvSpPr/>
          <p:nvPr/>
        </p:nvSpPr>
        <p:spPr>
          <a:xfrm>
            <a:off x="1485375" y="4559750"/>
            <a:ext cx="361499" cy="361499"/>
          </a:xfrm>
          <a:prstGeom prst="donut">
            <a:avLst>
              <a:gd name="adj" fmla="val 29951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sp>
        <p:nvSpPr>
          <p:cNvPr id="86" name="Shape 86"/>
          <p:cNvSpPr/>
          <p:nvPr/>
        </p:nvSpPr>
        <p:spPr>
          <a:xfrm>
            <a:off x="2364800" y="346950"/>
            <a:ext cx="274199" cy="2739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sp>
        <p:nvSpPr>
          <p:cNvPr id="87" name="Shape 87"/>
          <p:cNvSpPr/>
          <p:nvPr/>
        </p:nvSpPr>
        <p:spPr>
          <a:xfrm>
            <a:off x="-472600" y="-533400"/>
            <a:ext cx="1411800" cy="14118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sp>
        <p:nvSpPr>
          <p:cNvPr id="88" name="Shape 88"/>
          <p:cNvSpPr/>
          <p:nvPr/>
        </p:nvSpPr>
        <p:spPr>
          <a:xfrm>
            <a:off x="2899000" y="242225"/>
            <a:ext cx="853799" cy="853799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sp>
        <p:nvSpPr>
          <p:cNvPr id="89" name="Shape 89"/>
          <p:cNvSpPr/>
          <p:nvPr/>
        </p:nvSpPr>
        <p:spPr>
          <a:xfrm>
            <a:off x="1061150" y="142950"/>
            <a:ext cx="538499" cy="538199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ColTx">
  <p:cSld name="Title + 2 columns">
    <p:spTree>
      <p:nvGrpSpPr>
        <p:cNvPr id="1" name="Shape 90"/>
        <p:cNvGrpSpPr/>
        <p:nvPr/>
      </p:nvGrpSpPr>
      <p:grpSpPr>
        <a:xfrm>
          <a:off x="0" y="0"/>
          <a: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499" cy="6410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ct val="0"/>
              </a:spcBef>
              <a:defRPr/>
            </a:lvl1pPr>
            <a:lvl2pPr lvl="1">
              <a:spcBef>
                <a:spcPct val="0"/>
              </a:spcBef>
              <a:defRPr/>
            </a:lvl2pPr>
            <a:lvl3pPr lvl="2">
              <a:spcBef>
                <a:spcPct val="0"/>
              </a:spcBef>
              <a:defRPr/>
            </a:lvl3pPr>
            <a:lvl4pPr lvl="3">
              <a:spcBef>
                <a:spcPct val="0"/>
              </a:spcBef>
              <a:defRPr/>
            </a:lvl4pPr>
            <a:lvl5pPr lvl="4">
              <a:spcBef>
                <a:spcPct val="0"/>
              </a:spcBef>
              <a:defRPr/>
            </a:lvl5pPr>
            <a:lvl6pPr lvl="5">
              <a:spcBef>
                <a:spcPct val="0"/>
              </a:spcBef>
              <a:defRPr/>
            </a:lvl6pPr>
            <a:lvl7pPr lvl="6">
              <a:spcBef>
                <a:spcPct val="0"/>
              </a:spcBef>
              <a:defRPr/>
            </a:lvl7pPr>
            <a:lvl8pPr lvl="7">
              <a:spcBef>
                <a:spcPct val="0"/>
              </a:spcBef>
              <a:defRPr/>
            </a:lvl8pPr>
            <a:lvl9pPr lvl="8">
              <a:spcBef>
                <a:spcPct val="0"/>
              </a:spcBef>
              <a:defRPr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2935875" y="1550150"/>
            <a:ext cx="2560500" cy="3375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ct val="0"/>
              </a:spcBef>
              <a:buSzTx/>
              <a:defRPr sz="1800"/>
            </a:lvl1pPr>
            <a:lvl2pPr lvl="1">
              <a:spcBef>
                <a:spcPct val="0"/>
              </a:spcBef>
              <a:buSzTx/>
              <a:defRPr sz="1800"/>
            </a:lvl2pPr>
            <a:lvl3pPr lvl="2">
              <a:spcBef>
                <a:spcPct val="0"/>
              </a:spcBef>
              <a:buSzTx/>
              <a:defRPr sz="1800"/>
            </a:lvl3pPr>
            <a:lvl4pPr lvl="3">
              <a:spcBef>
                <a:spcPct val="0"/>
              </a:spcBef>
              <a:buSzTx/>
              <a:defRPr sz="1800"/>
            </a:lvl4pPr>
            <a:lvl5pPr lvl="4">
              <a:spcBef>
                <a:spcPct val="0"/>
              </a:spcBef>
              <a:buSzTx/>
              <a:defRPr sz="1800"/>
            </a:lvl5pPr>
            <a:lvl6pPr lvl="5">
              <a:spcBef>
                <a:spcPct val="0"/>
              </a:spcBef>
              <a:buSzTx/>
              <a:defRPr sz="1800"/>
            </a:lvl6pPr>
            <a:lvl7pPr lvl="6">
              <a:spcBef>
                <a:spcPct val="0"/>
              </a:spcBef>
              <a:buSzTx/>
              <a:defRPr sz="1800"/>
            </a:lvl7pPr>
            <a:lvl8pPr lvl="7">
              <a:spcBef>
                <a:spcPct val="0"/>
              </a:spcBef>
              <a:buSzTx/>
              <a:defRPr sz="1800"/>
            </a:lvl8pPr>
            <a:lvl9pPr lvl="8">
              <a:spcBef>
                <a:spcPct val="0"/>
              </a:spcBef>
              <a:buSzTx/>
              <a:defRPr sz="1800"/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2"/>
          </p:nvPr>
        </p:nvSpPr>
        <p:spPr>
          <a:xfrm>
            <a:off x="5650848" y="1550150"/>
            <a:ext cx="2560500" cy="3375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ct val="0"/>
              </a:spcBef>
              <a:buSzTx/>
              <a:defRPr sz="1800"/>
            </a:lvl1pPr>
            <a:lvl2pPr lvl="1">
              <a:spcBef>
                <a:spcPct val="0"/>
              </a:spcBef>
              <a:buSzTx/>
              <a:defRPr sz="1800"/>
            </a:lvl2pPr>
            <a:lvl3pPr lvl="2">
              <a:spcBef>
                <a:spcPct val="0"/>
              </a:spcBef>
              <a:buSzTx/>
              <a:defRPr sz="1800"/>
            </a:lvl3pPr>
            <a:lvl4pPr lvl="3">
              <a:spcBef>
                <a:spcPct val="0"/>
              </a:spcBef>
              <a:buSzTx/>
              <a:defRPr sz="1800"/>
            </a:lvl4pPr>
            <a:lvl5pPr lvl="4">
              <a:spcBef>
                <a:spcPct val="0"/>
              </a:spcBef>
              <a:buSzTx/>
              <a:defRPr sz="1800"/>
            </a:lvl5pPr>
            <a:lvl6pPr lvl="5">
              <a:spcBef>
                <a:spcPct val="0"/>
              </a:spcBef>
              <a:buSzTx/>
              <a:defRPr sz="1800"/>
            </a:lvl6pPr>
            <a:lvl7pPr lvl="6">
              <a:spcBef>
                <a:spcPct val="0"/>
              </a:spcBef>
              <a:buSzTx/>
              <a:defRPr sz="1800"/>
            </a:lvl7pPr>
            <a:lvl8pPr lvl="7">
              <a:spcBef>
                <a:spcPct val="0"/>
              </a:spcBef>
              <a:buSzTx/>
              <a:defRPr sz="1800"/>
            </a:lvl8pPr>
            <a:lvl9pPr lvl="8">
              <a:spcBef>
                <a:spcPct val="0"/>
              </a:spcBef>
              <a:buSzTx/>
              <a:defRPr sz="1800"/>
            </a:lvl9pPr>
          </a:lstStyle>
          <a:p>
            <a:endParaRPr/>
          </a:p>
        </p:txBody>
      </p:sp>
      <p:sp>
        <p:nvSpPr>
          <p:cNvPr id="94" name="Shape 94"/>
          <p:cNvSpPr/>
          <p:nvPr/>
        </p:nvSpPr>
        <p:spPr>
          <a:xfrm>
            <a:off x="-358950" y="2194400"/>
            <a:ext cx="2347200" cy="2347200"/>
          </a:xfrm>
          <a:prstGeom prst="donut">
            <a:avLst>
              <a:gd name="adj" fmla="val 36789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sp>
        <p:nvSpPr>
          <p:cNvPr id="95" name="Shape 95"/>
          <p:cNvSpPr/>
          <p:nvPr/>
        </p:nvSpPr>
        <p:spPr>
          <a:xfrm>
            <a:off x="198450" y="-321125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E8004C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sp>
        <p:nvSpPr>
          <p:cNvPr id="96" name="Shape 96"/>
          <p:cNvSpPr/>
          <p:nvPr/>
        </p:nvSpPr>
        <p:spPr>
          <a:xfrm>
            <a:off x="198450" y="420475"/>
            <a:ext cx="657600" cy="657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sp>
        <p:nvSpPr>
          <p:cNvPr id="97" name="Shape 97"/>
          <p:cNvSpPr/>
          <p:nvPr/>
        </p:nvSpPr>
        <p:spPr>
          <a:xfrm>
            <a:off x="1177050" y="657475"/>
            <a:ext cx="846899" cy="846899"/>
          </a:xfrm>
          <a:prstGeom prst="donut">
            <a:avLst>
              <a:gd name="adj" fmla="val 22275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sp>
        <p:nvSpPr>
          <p:cNvPr id="98" name="Shape 98"/>
          <p:cNvSpPr/>
          <p:nvPr/>
        </p:nvSpPr>
        <p:spPr>
          <a:xfrm>
            <a:off x="887650" y="4142300"/>
            <a:ext cx="1207799" cy="1207799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sp>
        <p:nvSpPr>
          <p:cNvPr id="99" name="Shape 99"/>
          <p:cNvSpPr/>
          <p:nvPr/>
        </p:nvSpPr>
        <p:spPr>
          <a:xfrm>
            <a:off x="153675" y="4799600"/>
            <a:ext cx="550500" cy="550500"/>
          </a:xfrm>
          <a:prstGeom prst="donut">
            <a:avLst>
              <a:gd name="adj" fmla="val 18606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sp>
        <p:nvSpPr>
          <p:cNvPr id="100" name="Shape 100"/>
          <p:cNvSpPr/>
          <p:nvPr/>
        </p:nvSpPr>
        <p:spPr>
          <a:xfrm>
            <a:off x="1172525" y="1696950"/>
            <a:ext cx="304799" cy="304799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sp>
        <p:nvSpPr>
          <p:cNvPr id="101" name="Shape 101"/>
          <p:cNvSpPr/>
          <p:nvPr/>
        </p:nvSpPr>
        <p:spPr>
          <a:xfrm>
            <a:off x="7844250" y="619275"/>
            <a:ext cx="550500" cy="550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sp>
        <p:nvSpPr>
          <p:cNvPr id="102" name="Shape 102"/>
          <p:cNvSpPr/>
          <p:nvPr/>
        </p:nvSpPr>
        <p:spPr>
          <a:xfrm>
            <a:off x="7515500" y="-72500"/>
            <a:ext cx="397499" cy="397499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sp>
        <p:nvSpPr>
          <p:cNvPr id="103" name="Shape 103"/>
          <p:cNvSpPr/>
          <p:nvPr/>
        </p:nvSpPr>
        <p:spPr>
          <a:xfrm>
            <a:off x="8651500" y="1030850"/>
            <a:ext cx="304799" cy="304799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sp>
        <p:nvSpPr>
          <p:cNvPr id="104" name="Shape 104"/>
          <p:cNvSpPr/>
          <p:nvPr/>
        </p:nvSpPr>
        <p:spPr>
          <a:xfrm>
            <a:off x="8097900" y="167450"/>
            <a:ext cx="741599" cy="741599"/>
          </a:xfrm>
          <a:prstGeom prst="donut">
            <a:avLst>
              <a:gd name="adj" fmla="val 8064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sp>
        <p:nvSpPr>
          <p:cNvPr id="105" name="Shape 105"/>
          <p:cNvSpPr/>
          <p:nvPr/>
        </p:nvSpPr>
        <p:spPr>
          <a:xfrm>
            <a:off x="8394750" y="150437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sp>
        <p:nvSpPr>
          <p:cNvPr id="106" name="Shape 106"/>
          <p:cNvSpPr/>
          <p:nvPr/>
        </p:nvSpPr>
        <p:spPr>
          <a:xfrm>
            <a:off x="-205625" y="2347725"/>
            <a:ext cx="2040599" cy="2040599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sp>
        <p:nvSpPr>
          <p:cNvPr id="107" name="Shape 107"/>
          <p:cNvSpPr/>
          <p:nvPr/>
        </p:nvSpPr>
        <p:spPr>
          <a:xfrm>
            <a:off x="305125" y="-214450"/>
            <a:ext cx="765300" cy="7653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sp>
        <p:nvSpPr>
          <p:cNvPr id="108" name="Shape 108"/>
          <p:cNvSpPr/>
          <p:nvPr/>
        </p:nvSpPr>
        <p:spPr>
          <a:xfrm>
            <a:off x="8532600" y="911950"/>
            <a:ext cx="542699" cy="542699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Title + 3 columns">
    <p:spTree>
      <p:nvGrpSpPr>
        <p:cNvPr id="1" name="Shape 109"/>
        <p:cNvGrpSpPr/>
        <p:nvPr/>
      </p:nvGrpSpPr>
      <p:grpSpPr>
        <a:xfrm>
          <a:off x="0" y="0"/>
          <a:ext cx="0" cy="0"/>
        </a:xfrm>
      </p:grpSpPr>
      <p:sp>
        <p:nvSpPr>
          <p:cNvPr id="110" name="Shape 110"/>
          <p:cNvSpPr/>
          <p:nvPr/>
        </p:nvSpPr>
        <p:spPr>
          <a:xfrm>
            <a:off x="8638525" y="1472600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499" cy="6410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ct val="0"/>
              </a:spcBef>
              <a:defRPr/>
            </a:lvl1pPr>
            <a:lvl2pPr lvl="1" rtl="0">
              <a:spcBef>
                <a:spcPct val="0"/>
              </a:spcBef>
              <a:defRPr/>
            </a:lvl2pPr>
            <a:lvl3pPr lvl="2" rtl="0">
              <a:spcBef>
                <a:spcPct val="0"/>
              </a:spcBef>
              <a:defRPr/>
            </a:lvl3pPr>
            <a:lvl4pPr lvl="3" rtl="0">
              <a:spcBef>
                <a:spcPct val="0"/>
              </a:spcBef>
              <a:defRPr/>
            </a:lvl4pPr>
            <a:lvl5pPr lvl="4" rtl="0">
              <a:spcBef>
                <a:spcPct val="0"/>
              </a:spcBef>
              <a:defRPr/>
            </a:lvl5pPr>
            <a:lvl6pPr lvl="5" rtl="0">
              <a:spcBef>
                <a:spcPct val="0"/>
              </a:spcBef>
              <a:defRPr/>
            </a:lvl6pPr>
            <a:lvl7pPr lvl="6" rtl="0">
              <a:spcBef>
                <a:spcPct val="0"/>
              </a:spcBef>
              <a:defRPr/>
            </a:lvl7pPr>
            <a:lvl8pPr lvl="7" rtl="0">
              <a:spcBef>
                <a:spcPct val="0"/>
              </a:spcBef>
              <a:defRPr/>
            </a:lvl8pPr>
            <a:lvl9pPr lvl="8" rtl="0">
              <a:spcBef>
                <a:spcPct val="0"/>
              </a:spcBef>
              <a:defRPr/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2935875" y="1550150"/>
            <a:ext cx="1700399" cy="3375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ct val="0"/>
              </a:spcBef>
              <a:buSzTx/>
              <a:defRPr sz="1400"/>
            </a:lvl1pPr>
            <a:lvl2pPr lvl="1" rtl="0">
              <a:spcBef>
                <a:spcPct val="0"/>
              </a:spcBef>
              <a:buSzTx/>
              <a:defRPr sz="1400"/>
            </a:lvl2pPr>
            <a:lvl3pPr lvl="2" rtl="0">
              <a:spcBef>
                <a:spcPct val="0"/>
              </a:spcBef>
              <a:buSzTx/>
              <a:defRPr sz="1400"/>
            </a:lvl3pPr>
            <a:lvl4pPr lvl="3" rtl="0">
              <a:spcBef>
                <a:spcPct val="0"/>
              </a:spcBef>
              <a:buSzTx/>
              <a:defRPr sz="1400"/>
            </a:lvl4pPr>
            <a:lvl5pPr lvl="4" rtl="0">
              <a:spcBef>
                <a:spcPct val="0"/>
              </a:spcBef>
              <a:buSzTx/>
              <a:defRPr sz="1400"/>
            </a:lvl5pPr>
            <a:lvl6pPr lvl="5" rtl="0">
              <a:spcBef>
                <a:spcPct val="0"/>
              </a:spcBef>
              <a:buSzTx/>
              <a:defRPr sz="1400"/>
            </a:lvl6pPr>
            <a:lvl7pPr lvl="6" rtl="0">
              <a:spcBef>
                <a:spcPct val="0"/>
              </a:spcBef>
              <a:buSzTx/>
              <a:defRPr sz="1400"/>
            </a:lvl7pPr>
            <a:lvl8pPr lvl="7" rtl="0">
              <a:spcBef>
                <a:spcPct val="0"/>
              </a:spcBef>
              <a:buSzTx/>
              <a:defRPr sz="1400"/>
            </a:lvl8pPr>
            <a:lvl9pPr lvl="8" rtl="0">
              <a:spcBef>
                <a:spcPct val="0"/>
              </a:spcBef>
              <a:buSzTx/>
              <a:defRPr sz="1400"/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body" idx="2"/>
          </p:nvPr>
        </p:nvSpPr>
        <p:spPr>
          <a:xfrm>
            <a:off x="4723372" y="1550150"/>
            <a:ext cx="1700399" cy="3375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ct val="0"/>
              </a:spcBef>
              <a:buSzTx/>
              <a:defRPr sz="1400"/>
            </a:lvl1pPr>
            <a:lvl2pPr lvl="1" rtl="0">
              <a:spcBef>
                <a:spcPct val="0"/>
              </a:spcBef>
              <a:buSzTx/>
              <a:defRPr sz="1400"/>
            </a:lvl2pPr>
            <a:lvl3pPr lvl="2" rtl="0">
              <a:spcBef>
                <a:spcPct val="0"/>
              </a:spcBef>
              <a:buSzTx/>
              <a:defRPr sz="1400"/>
            </a:lvl3pPr>
            <a:lvl4pPr lvl="3" rtl="0">
              <a:spcBef>
                <a:spcPct val="0"/>
              </a:spcBef>
              <a:buSzTx/>
              <a:defRPr sz="1400"/>
            </a:lvl4pPr>
            <a:lvl5pPr lvl="4" rtl="0">
              <a:spcBef>
                <a:spcPct val="0"/>
              </a:spcBef>
              <a:buSzTx/>
              <a:defRPr sz="1400"/>
            </a:lvl5pPr>
            <a:lvl6pPr lvl="5" rtl="0">
              <a:spcBef>
                <a:spcPct val="0"/>
              </a:spcBef>
              <a:buSzTx/>
              <a:defRPr sz="1400"/>
            </a:lvl6pPr>
            <a:lvl7pPr lvl="6" rtl="0">
              <a:spcBef>
                <a:spcPct val="0"/>
              </a:spcBef>
              <a:buSzTx/>
              <a:defRPr sz="1400"/>
            </a:lvl7pPr>
            <a:lvl8pPr lvl="7" rtl="0">
              <a:spcBef>
                <a:spcPct val="0"/>
              </a:spcBef>
              <a:buSzTx/>
              <a:defRPr sz="1400"/>
            </a:lvl8pPr>
            <a:lvl9pPr lvl="8" rtl="0">
              <a:spcBef>
                <a:spcPct val="0"/>
              </a:spcBef>
              <a:buSzTx/>
              <a:defRPr sz="1400"/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3"/>
          </p:nvPr>
        </p:nvSpPr>
        <p:spPr>
          <a:xfrm>
            <a:off x="6510870" y="1550150"/>
            <a:ext cx="1700399" cy="3375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ct val="0"/>
              </a:spcBef>
              <a:buSzTx/>
              <a:defRPr sz="1400"/>
            </a:lvl1pPr>
            <a:lvl2pPr lvl="1" rtl="0">
              <a:spcBef>
                <a:spcPct val="0"/>
              </a:spcBef>
              <a:buSzTx/>
              <a:defRPr sz="1400"/>
            </a:lvl2pPr>
            <a:lvl3pPr lvl="2" rtl="0">
              <a:spcBef>
                <a:spcPct val="0"/>
              </a:spcBef>
              <a:buSzTx/>
              <a:defRPr sz="1400"/>
            </a:lvl3pPr>
            <a:lvl4pPr lvl="3" rtl="0">
              <a:spcBef>
                <a:spcPct val="0"/>
              </a:spcBef>
              <a:buSzTx/>
              <a:defRPr sz="1400"/>
            </a:lvl4pPr>
            <a:lvl5pPr lvl="4" rtl="0">
              <a:spcBef>
                <a:spcPct val="0"/>
              </a:spcBef>
              <a:buSzTx/>
              <a:defRPr sz="1400"/>
            </a:lvl5pPr>
            <a:lvl6pPr lvl="5" rtl="0">
              <a:spcBef>
                <a:spcPct val="0"/>
              </a:spcBef>
              <a:buSzTx/>
              <a:defRPr sz="1400"/>
            </a:lvl6pPr>
            <a:lvl7pPr lvl="6" rtl="0">
              <a:spcBef>
                <a:spcPct val="0"/>
              </a:spcBef>
              <a:buSzTx/>
              <a:defRPr sz="1400"/>
            </a:lvl7pPr>
            <a:lvl8pPr lvl="7" rtl="0">
              <a:spcBef>
                <a:spcPct val="0"/>
              </a:spcBef>
              <a:buSzTx/>
              <a:defRPr sz="1400"/>
            </a:lvl8pPr>
            <a:lvl9pPr lvl="8" rtl="0">
              <a:spcBef>
                <a:spcPct val="0"/>
              </a:spcBef>
              <a:buSzTx/>
              <a:defRPr sz="1400"/>
            </a:lvl9pPr>
          </a:lstStyle>
          <a:p>
            <a:endParaRPr/>
          </a:p>
        </p:txBody>
      </p:sp>
      <p:sp>
        <p:nvSpPr>
          <p:cNvPr id="115" name="Shape 115"/>
          <p:cNvSpPr/>
          <p:nvPr/>
        </p:nvSpPr>
        <p:spPr>
          <a:xfrm>
            <a:off x="1016475" y="2981600"/>
            <a:ext cx="440399" cy="440399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sp>
        <p:nvSpPr>
          <p:cNvPr id="116" name="Shape 116"/>
          <p:cNvSpPr/>
          <p:nvPr/>
        </p:nvSpPr>
        <p:spPr>
          <a:xfrm>
            <a:off x="-68725" y="3346150"/>
            <a:ext cx="819600" cy="819600"/>
          </a:xfrm>
          <a:prstGeom prst="ellipse">
            <a:avLst/>
          </a:prstGeom>
          <a:noFill/>
          <a:ln w="9525" cap="flat" cmpd="sng">
            <a:solidFill>
              <a:srgbClr val="00D1C6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sp>
        <p:nvSpPr>
          <p:cNvPr id="117" name="Shape 117"/>
          <p:cNvSpPr/>
          <p:nvPr/>
        </p:nvSpPr>
        <p:spPr>
          <a:xfrm>
            <a:off x="1361475" y="140725"/>
            <a:ext cx="862800" cy="863400"/>
          </a:xfrm>
          <a:prstGeom prst="donut">
            <a:avLst>
              <a:gd name="adj" fmla="val 43200"/>
            </a:avLst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sp>
        <p:nvSpPr>
          <p:cNvPr id="118" name="Shape 118"/>
          <p:cNvSpPr/>
          <p:nvPr/>
        </p:nvSpPr>
        <p:spPr>
          <a:xfrm>
            <a:off x="1438125" y="3422000"/>
            <a:ext cx="1062000" cy="1062000"/>
          </a:xfrm>
          <a:prstGeom prst="donut">
            <a:avLst>
              <a:gd name="adj" fmla="val 9905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sp>
        <p:nvSpPr>
          <p:cNvPr id="119" name="Shape 119"/>
          <p:cNvSpPr/>
          <p:nvPr/>
        </p:nvSpPr>
        <p:spPr>
          <a:xfrm>
            <a:off x="2059425" y="1112475"/>
            <a:ext cx="304799" cy="304799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sp>
        <p:nvSpPr>
          <p:cNvPr id="120" name="Shape 120"/>
          <p:cNvSpPr/>
          <p:nvPr/>
        </p:nvSpPr>
        <p:spPr>
          <a:xfrm>
            <a:off x="8723500" y="270225"/>
            <a:ext cx="550500" cy="5505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sp>
        <p:nvSpPr>
          <p:cNvPr id="121" name="Shape 121"/>
          <p:cNvSpPr/>
          <p:nvPr/>
        </p:nvSpPr>
        <p:spPr>
          <a:xfrm>
            <a:off x="8546800" y="608625"/>
            <a:ext cx="397499" cy="397499"/>
          </a:xfrm>
          <a:prstGeom prst="donut">
            <a:avLst>
              <a:gd name="adj" fmla="val 875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sp>
        <p:nvSpPr>
          <p:cNvPr id="122" name="Shape 122"/>
          <p:cNvSpPr/>
          <p:nvPr/>
        </p:nvSpPr>
        <p:spPr>
          <a:xfrm>
            <a:off x="8211275" y="1152650"/>
            <a:ext cx="397499" cy="397499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sp>
        <p:nvSpPr>
          <p:cNvPr id="123" name="Shape 123"/>
          <p:cNvSpPr/>
          <p:nvPr/>
        </p:nvSpPr>
        <p:spPr>
          <a:xfrm>
            <a:off x="7599600" y="-275250"/>
            <a:ext cx="741599" cy="741599"/>
          </a:xfrm>
          <a:prstGeom prst="donut">
            <a:avLst>
              <a:gd name="adj" fmla="val 39163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sp>
        <p:nvSpPr>
          <p:cNvPr id="124" name="Shape 124"/>
          <p:cNvSpPr/>
          <p:nvPr/>
        </p:nvSpPr>
        <p:spPr>
          <a:xfrm>
            <a:off x="9033775" y="1867850"/>
            <a:ext cx="188100" cy="1881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sp>
        <p:nvSpPr>
          <p:cNvPr id="125" name="Shape 125"/>
          <p:cNvSpPr/>
          <p:nvPr/>
        </p:nvSpPr>
        <p:spPr>
          <a:xfrm>
            <a:off x="-480225" y="243625"/>
            <a:ext cx="2347200" cy="2347200"/>
          </a:xfrm>
          <a:prstGeom prst="donut">
            <a:avLst>
              <a:gd name="adj" fmla="val 21094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sp>
        <p:nvSpPr>
          <p:cNvPr id="126" name="Shape 126"/>
          <p:cNvSpPr/>
          <p:nvPr/>
        </p:nvSpPr>
        <p:spPr>
          <a:xfrm>
            <a:off x="1016475" y="4091700"/>
            <a:ext cx="1207799" cy="1207799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sp>
        <p:nvSpPr>
          <p:cNvPr id="127" name="Shape 127"/>
          <p:cNvSpPr/>
          <p:nvPr/>
        </p:nvSpPr>
        <p:spPr>
          <a:xfrm>
            <a:off x="204075" y="927925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>
  <p:cSld name="Title only">
    <p:spTree>
      <p:nvGrpSpPr>
        <p:cNvPr id="1" name="Shape 128"/>
        <p:cNvGrpSpPr/>
        <p:nvPr/>
      </p:nvGrpSpPr>
      <p:grpSpPr>
        <a:xfrm>
          <a:off x="0" y="0"/>
          <a: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499" cy="6410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ct val="0"/>
              </a:spcBef>
              <a:defRPr/>
            </a:lvl1pPr>
            <a:lvl2pPr lvl="1">
              <a:spcBef>
                <a:spcPct val="0"/>
              </a:spcBef>
              <a:defRPr/>
            </a:lvl2pPr>
            <a:lvl3pPr lvl="2">
              <a:spcBef>
                <a:spcPct val="0"/>
              </a:spcBef>
              <a:defRPr/>
            </a:lvl3pPr>
            <a:lvl4pPr lvl="3">
              <a:spcBef>
                <a:spcPct val="0"/>
              </a:spcBef>
              <a:defRPr/>
            </a:lvl4pPr>
            <a:lvl5pPr lvl="4">
              <a:spcBef>
                <a:spcPct val="0"/>
              </a:spcBef>
              <a:defRPr/>
            </a:lvl5pPr>
            <a:lvl6pPr lvl="5">
              <a:spcBef>
                <a:spcPct val="0"/>
              </a:spcBef>
              <a:defRPr/>
            </a:lvl6pPr>
            <a:lvl7pPr lvl="6">
              <a:spcBef>
                <a:spcPct val="0"/>
              </a:spcBef>
              <a:defRPr/>
            </a:lvl7pPr>
            <a:lvl8pPr lvl="7">
              <a:spcBef>
                <a:spcPct val="0"/>
              </a:spcBef>
              <a:defRPr/>
            </a:lvl8pPr>
            <a:lvl9pPr lvl="8">
              <a:spcBef>
                <a:spcPct val="0"/>
              </a:spcBef>
              <a:defRPr/>
            </a:lvl9pPr>
          </a:lstStyle>
          <a:p>
            <a:endParaRPr/>
          </a:p>
        </p:txBody>
      </p:sp>
      <p:sp>
        <p:nvSpPr>
          <p:cNvPr id="130" name="Shape 130"/>
          <p:cNvSpPr/>
          <p:nvPr/>
        </p:nvSpPr>
        <p:spPr>
          <a:xfrm>
            <a:off x="1280687" y="3669150"/>
            <a:ext cx="206100" cy="2061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sp>
        <p:nvSpPr>
          <p:cNvPr id="131" name="Shape 131"/>
          <p:cNvSpPr/>
          <p:nvPr/>
        </p:nvSpPr>
        <p:spPr>
          <a:xfrm>
            <a:off x="180500" y="4023250"/>
            <a:ext cx="1370700" cy="13707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sp>
        <p:nvSpPr>
          <p:cNvPr id="132" name="Shape 132"/>
          <p:cNvSpPr/>
          <p:nvPr/>
        </p:nvSpPr>
        <p:spPr>
          <a:xfrm>
            <a:off x="246046" y="3213146"/>
            <a:ext cx="455999" cy="455999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sp>
        <p:nvSpPr>
          <p:cNvPr id="133" name="Shape 133"/>
          <p:cNvSpPr/>
          <p:nvPr/>
        </p:nvSpPr>
        <p:spPr>
          <a:xfrm>
            <a:off x="71500" y="3038600"/>
            <a:ext cx="804899" cy="804899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sp>
        <p:nvSpPr>
          <p:cNvPr id="134" name="Shape 134"/>
          <p:cNvSpPr/>
          <p:nvPr/>
        </p:nvSpPr>
        <p:spPr>
          <a:xfrm>
            <a:off x="1280700" y="1608475"/>
            <a:ext cx="1043399" cy="1043999"/>
          </a:xfrm>
          <a:prstGeom prst="donut">
            <a:avLst>
              <a:gd name="adj" fmla="val 43200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sp>
        <p:nvSpPr>
          <p:cNvPr id="135" name="Shape 135"/>
          <p:cNvSpPr/>
          <p:nvPr/>
        </p:nvSpPr>
        <p:spPr>
          <a:xfrm>
            <a:off x="1640475" y="-201875"/>
            <a:ext cx="750299" cy="750299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sp>
        <p:nvSpPr>
          <p:cNvPr id="136" name="Shape 136"/>
          <p:cNvSpPr/>
          <p:nvPr/>
        </p:nvSpPr>
        <p:spPr>
          <a:xfrm>
            <a:off x="-480225" y="243625"/>
            <a:ext cx="2347200" cy="2347200"/>
          </a:xfrm>
          <a:prstGeom prst="donut">
            <a:avLst>
              <a:gd name="adj" fmla="val 6129"/>
            </a:avLst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sp>
        <p:nvSpPr>
          <p:cNvPr id="137" name="Shape 137"/>
          <p:cNvSpPr/>
          <p:nvPr/>
        </p:nvSpPr>
        <p:spPr>
          <a:xfrm>
            <a:off x="-222975" y="500875"/>
            <a:ext cx="1832699" cy="1832699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sp>
        <p:nvSpPr>
          <p:cNvPr id="138" name="Shape 138"/>
          <p:cNvSpPr/>
          <p:nvPr/>
        </p:nvSpPr>
        <p:spPr>
          <a:xfrm>
            <a:off x="1280700" y="3950125"/>
            <a:ext cx="750299" cy="750299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sp>
        <p:nvSpPr>
          <p:cNvPr id="139" name="Shape 139"/>
          <p:cNvSpPr/>
          <p:nvPr/>
        </p:nvSpPr>
        <p:spPr>
          <a:xfrm>
            <a:off x="7913000" y="600225"/>
            <a:ext cx="550500" cy="550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sp>
        <p:nvSpPr>
          <p:cNvPr id="140" name="Shape 140"/>
          <p:cNvSpPr/>
          <p:nvPr/>
        </p:nvSpPr>
        <p:spPr>
          <a:xfrm>
            <a:off x="8703400" y="1608475"/>
            <a:ext cx="287100" cy="287100"/>
          </a:xfrm>
          <a:prstGeom prst="donut">
            <a:avLst>
              <a:gd name="adj" fmla="val 18608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sp>
        <p:nvSpPr>
          <p:cNvPr id="141" name="Shape 141"/>
          <p:cNvSpPr/>
          <p:nvPr/>
        </p:nvSpPr>
        <p:spPr>
          <a:xfrm>
            <a:off x="8809376" y="886439"/>
            <a:ext cx="416399" cy="416399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sp>
        <p:nvSpPr>
          <p:cNvPr id="142" name="Shape 142"/>
          <p:cNvSpPr/>
          <p:nvPr/>
        </p:nvSpPr>
        <p:spPr>
          <a:xfrm>
            <a:off x="8118000" y="-244550"/>
            <a:ext cx="741599" cy="741599"/>
          </a:xfrm>
          <a:prstGeom prst="donut">
            <a:avLst>
              <a:gd name="adj" fmla="val 37879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sp>
        <p:nvSpPr>
          <p:cNvPr id="143" name="Shape 143"/>
          <p:cNvSpPr/>
          <p:nvPr/>
        </p:nvSpPr>
        <p:spPr>
          <a:xfrm>
            <a:off x="7813725" y="31277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sp>
        <p:nvSpPr>
          <p:cNvPr id="144" name="Shape 144"/>
          <p:cNvSpPr/>
          <p:nvPr/>
        </p:nvSpPr>
        <p:spPr>
          <a:xfrm>
            <a:off x="8646900" y="723962"/>
            <a:ext cx="741599" cy="741599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aption">
    <p:spTree>
      <p:nvGrpSpPr>
        <p:cNvPr id="1" name="Shape 145"/>
        <p:cNvGrpSpPr/>
        <p:nvPr/>
      </p:nvGrpSpPr>
      <p:grpSpPr>
        <a:xfrm>
          <a:off x="0" y="0"/>
          <a:ext cx="0" cy="0"/>
        </a:xfrm>
      </p:grpSpPr>
      <p:sp>
        <p:nvSpPr>
          <p:cNvPr id="146" name="Shape 146"/>
          <p:cNvSpPr/>
          <p:nvPr/>
        </p:nvSpPr>
        <p:spPr>
          <a:xfrm>
            <a:off x="1197475" y="-802775"/>
            <a:ext cx="6749100" cy="67491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1246225" y="4177700"/>
            <a:ext cx="66516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360"/>
              </a:spcBef>
              <a:buSzTx/>
              <a:buNone/>
              <a:defRPr sz="1600"/>
            </a:lvl1pPr>
          </a:lstStyle>
          <a:p>
            <a:endParaRPr/>
          </a:p>
        </p:txBody>
      </p:sp>
      <p:sp>
        <p:nvSpPr>
          <p:cNvPr id="148" name="Shape 148"/>
          <p:cNvSpPr/>
          <p:nvPr/>
        </p:nvSpPr>
        <p:spPr>
          <a:xfrm rot="10800000">
            <a:off x="8705950" y="3777262"/>
            <a:ext cx="617399" cy="617399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sp>
        <p:nvSpPr>
          <p:cNvPr id="149" name="Shape 149"/>
          <p:cNvSpPr/>
          <p:nvPr/>
        </p:nvSpPr>
        <p:spPr>
          <a:xfrm rot="10800000">
            <a:off x="608749" y="841360"/>
            <a:ext cx="515400" cy="515400"/>
          </a:xfrm>
          <a:prstGeom prst="donut">
            <a:avLst>
              <a:gd name="adj" fmla="val 18608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sp>
        <p:nvSpPr>
          <p:cNvPr id="150" name="Shape 150"/>
          <p:cNvSpPr/>
          <p:nvPr/>
        </p:nvSpPr>
        <p:spPr>
          <a:xfrm rot="10800000">
            <a:off x="8195021" y="4553299"/>
            <a:ext cx="831600" cy="831600"/>
          </a:xfrm>
          <a:prstGeom prst="donut">
            <a:avLst>
              <a:gd name="adj" fmla="val 37879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sp>
        <p:nvSpPr>
          <p:cNvPr id="151" name="Shape 151"/>
          <p:cNvSpPr/>
          <p:nvPr/>
        </p:nvSpPr>
        <p:spPr>
          <a:xfrm rot="10800000">
            <a:off x="8458384" y="4183762"/>
            <a:ext cx="210899" cy="210899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sp>
        <p:nvSpPr>
          <p:cNvPr id="152" name="Shape 152"/>
          <p:cNvSpPr/>
          <p:nvPr/>
        </p:nvSpPr>
        <p:spPr>
          <a:xfrm rot="10800000">
            <a:off x="-153146" y="-444546"/>
            <a:ext cx="1128300" cy="11283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sp>
        <p:nvSpPr>
          <p:cNvPr id="153" name="Shape 153"/>
          <p:cNvSpPr/>
          <p:nvPr/>
        </p:nvSpPr>
        <p:spPr>
          <a:xfrm rot="10800000">
            <a:off x="8012015" y="133390"/>
            <a:ext cx="434699" cy="434699"/>
          </a:xfrm>
          <a:prstGeom prst="donut">
            <a:avLst>
              <a:gd name="adj" fmla="val 875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sp>
        <p:nvSpPr>
          <p:cNvPr id="154" name="Shape 154"/>
          <p:cNvSpPr/>
          <p:nvPr/>
        </p:nvSpPr>
        <p:spPr>
          <a:xfrm rot="10800000">
            <a:off x="-73577" y="841499"/>
            <a:ext cx="330899" cy="330899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sp>
        <p:nvSpPr>
          <p:cNvPr id="155" name="Shape 155"/>
          <p:cNvSpPr/>
          <p:nvPr/>
        </p:nvSpPr>
        <p:spPr>
          <a:xfrm rot="10800000">
            <a:off x="8512150" y="133404"/>
            <a:ext cx="811199" cy="811199"/>
          </a:xfrm>
          <a:prstGeom prst="donut">
            <a:avLst>
              <a:gd name="adj" fmla="val 39163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sp>
        <p:nvSpPr>
          <p:cNvPr id="156" name="Shape 156"/>
          <p:cNvSpPr/>
          <p:nvPr/>
        </p:nvSpPr>
        <p:spPr>
          <a:xfrm rot="10800000">
            <a:off x="117997" y="-173402"/>
            <a:ext cx="586199" cy="586199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sp>
        <p:nvSpPr>
          <p:cNvPr id="157" name="Shape 157"/>
          <p:cNvSpPr/>
          <p:nvPr/>
        </p:nvSpPr>
        <p:spPr>
          <a:xfrm rot="10800000">
            <a:off x="748824" y="4695049"/>
            <a:ext cx="345000" cy="3450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sp>
        <p:nvSpPr>
          <p:cNvPr id="158" name="Shape 158"/>
          <p:cNvSpPr/>
          <p:nvPr/>
        </p:nvSpPr>
        <p:spPr>
          <a:xfrm rot="10800000">
            <a:off x="-107786" y="4259033"/>
            <a:ext cx="663000" cy="6630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sp>
        <p:nvSpPr>
          <p:cNvPr id="159" name="Shape 159"/>
          <p:cNvSpPr/>
          <p:nvPr/>
        </p:nvSpPr>
        <p:spPr>
          <a:xfrm rot="10800000">
            <a:off x="-316662" y="3443534"/>
            <a:ext cx="506099" cy="506099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sp>
        <p:nvSpPr>
          <p:cNvPr id="160" name="Shape 160"/>
          <p:cNvSpPr/>
          <p:nvPr/>
        </p:nvSpPr>
        <p:spPr>
          <a:xfrm rot="10800000">
            <a:off x="-226169" y="4140649"/>
            <a:ext cx="899400" cy="89940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sp>
        <p:nvSpPr>
          <p:cNvPr id="161" name="Shape 161"/>
          <p:cNvSpPr/>
          <p:nvPr/>
        </p:nvSpPr>
        <p:spPr>
          <a:xfrm rot="10800000">
            <a:off x="8700641" y="1100249"/>
            <a:ext cx="333300" cy="3333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</p:spTree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499" cy="641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ct val="0"/>
              </a:spcBef>
              <a:buClr>
                <a:srgbClr val="617A86"/>
              </a:buClr>
              <a:buSzTx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spcBef>
                <a:spcPct val="0"/>
              </a:spcBef>
              <a:buClr>
                <a:srgbClr val="617A86"/>
              </a:buClr>
              <a:buSzTx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spcBef>
                <a:spcPct val="0"/>
              </a:spcBef>
              <a:buClr>
                <a:srgbClr val="617A86"/>
              </a:buClr>
              <a:buSzTx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spcBef>
                <a:spcPct val="0"/>
              </a:spcBef>
              <a:buClr>
                <a:srgbClr val="617A86"/>
              </a:buClr>
              <a:buSzTx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spcBef>
                <a:spcPct val="0"/>
              </a:spcBef>
              <a:buClr>
                <a:srgbClr val="617A86"/>
              </a:buClr>
              <a:buSzTx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spcBef>
                <a:spcPct val="0"/>
              </a:spcBef>
              <a:buClr>
                <a:srgbClr val="617A86"/>
              </a:buClr>
              <a:buSzTx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spcBef>
                <a:spcPct val="0"/>
              </a:spcBef>
              <a:buClr>
                <a:srgbClr val="617A86"/>
              </a:buClr>
              <a:buSzTx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spcBef>
                <a:spcPct val="0"/>
              </a:spcBef>
              <a:buClr>
                <a:srgbClr val="617A86"/>
              </a:buClr>
              <a:buSzTx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ct val="0"/>
              </a:spcBef>
              <a:buClr>
                <a:srgbClr val="617A86"/>
              </a:buClr>
              <a:buSzTx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2935875" y="1525757"/>
            <a:ext cx="5275499" cy="278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A1BECC"/>
              </a:buClr>
              <a:buSzTx/>
              <a:buFont typeface="Varela Round"/>
              <a:buChar char="◎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480"/>
              </a:spcBef>
              <a:buClr>
                <a:srgbClr val="A1BECC"/>
              </a:buClr>
              <a:buSzTx/>
              <a:buFont typeface="Varela Round"/>
              <a:buChar char="◉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lvl="2">
              <a:spcBef>
                <a:spcPts val="480"/>
              </a:spcBef>
              <a:buClr>
                <a:srgbClr val="A1BECC"/>
              </a:buClr>
              <a:buSzTx/>
              <a:buFont typeface="Varela Round"/>
              <a:buChar char="￮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lvl="3">
              <a:spcBef>
                <a:spcPts val="360"/>
              </a:spcBef>
              <a:buClr>
                <a:srgbClr val="A1BECC"/>
              </a:buClr>
              <a:buSzTx/>
              <a:buFont typeface="Varela Round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lvl="4">
              <a:spcBef>
                <a:spcPts val="360"/>
              </a:spcBef>
              <a:buClr>
                <a:srgbClr val="A1BECC"/>
              </a:buClr>
              <a:buSzTx/>
              <a:buFont typeface="Varela Round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lvl="5">
              <a:spcBef>
                <a:spcPts val="360"/>
              </a:spcBef>
              <a:buClr>
                <a:srgbClr val="A1BECC"/>
              </a:buClr>
              <a:buSzTx/>
              <a:buFont typeface="Varela Round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lvl="6">
              <a:spcBef>
                <a:spcPts val="360"/>
              </a:spcBef>
              <a:buClr>
                <a:srgbClr val="A1BECC"/>
              </a:buClr>
              <a:buSzTx/>
              <a:buFont typeface="Varela Round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lvl="7">
              <a:spcBef>
                <a:spcPts val="360"/>
              </a:spcBef>
              <a:buClr>
                <a:srgbClr val="A1BECC"/>
              </a:buClr>
              <a:buSzTx/>
              <a:buFont typeface="Varela Round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lvl="8">
              <a:spcBef>
                <a:spcPts val="360"/>
              </a:spcBef>
              <a:buClr>
                <a:srgbClr val="A1BECC"/>
              </a:buClr>
              <a:buSzTx/>
              <a:buFont typeface="Varela Round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/>
  <p:timing/>
  <p:txStyles>
    <p:title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29"/>
            <a:fld id="{16E5758D-A3C3-4E88-8AC0-22500507BD7E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pPr defTabSz="685629"/>
              <a:t>2017/3/3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29"/>
            <a:endParaRPr lang="zh-CN" alt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29"/>
            <a:fld id="{AA4E786F-588D-4932-A7B2-AE3451FA4ACA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pPr defTabSz="685629"/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val="1869173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685629" rtl="0" eaLnBrk="1" latinLnBrk="0" hangingPunct="1">
        <a:lnSpc>
          <a:spcPct val="90000"/>
        </a:lnSpc>
        <a:spcBef>
          <a:spcPct val="0"/>
        </a:spcBef>
        <a:buNone/>
        <a:defRPr sz="32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07" indent="-171407" algn="l" defTabSz="68562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21" indent="-171407" algn="l" defTabSz="68562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036" indent="-171407" algn="l" defTabSz="68562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850" indent="-171407" algn="l" defTabSz="68562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664" indent="-171407" algn="l" defTabSz="68562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479" indent="-171407" algn="l" defTabSz="68562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293" indent="-171407" algn="l" defTabSz="68562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107" indent="-171407" algn="l" defTabSz="68562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3921" indent="-171407" algn="l" defTabSz="68562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62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14" algn="l" defTabSz="68562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29" algn="l" defTabSz="68562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43" algn="l" defTabSz="68562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57" algn="l" defTabSz="68562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71" algn="l" defTabSz="68562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86" algn="l" defTabSz="68562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700" algn="l" defTabSz="68562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14" algn="l" defTabSz="68562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.xml" Type="http://schemas.openxmlformats.org/officeDocument/2006/relationships/notesSlide"/></Relationships>
</file>

<file path=ppt/slides/_rels/slide10.xml.rels><?xml version="1.0" encoding="UTF-8" standalone="yes"?><Relationships xmlns="http://schemas.openxmlformats.org/package/2006/relationships"><Relationship Id="rId1" Target="../slideLayouts/slideLayout10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3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10.xml" Type="http://schemas.openxmlformats.org/officeDocument/2006/relationships/slideLayout"/><Relationship Id="rId2" Target="../notesSlides/notesSlide11.xml" Type="http://schemas.openxmlformats.org/officeDocument/2006/relationships/notesSlid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4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notesSlides/notesSlide13.xml" Type="http://schemas.openxmlformats.org/officeDocument/2006/relationships/notesSlide"/></Relationships>
</file>

<file path=ppt/slides/_rels/slide14.xml.rels><?xml version="1.0" encoding="UTF-8" standalone="yes"?><Relationships xmlns="http://schemas.openxmlformats.org/package/2006/relationships"><Relationship Id="rId1" Target="../slideLayouts/slideLayout11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5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10.xml" Type="http://schemas.openxmlformats.org/officeDocument/2006/relationships/slideLayout"/><Relationship Id="rId2" Target="../notesSlides/notesSlide15.xml" Type="http://schemas.openxmlformats.org/officeDocument/2006/relationships/notesSlide"/></Relationships>
</file>

<file path=ppt/slides/_rels/slide16.xml.rels><?xml version="1.0" encoding="UTF-8" standalone="yes"?><Relationships xmlns="http://schemas.openxmlformats.org/package/2006/relationships"><Relationship Id="rId1" Target="../slideLayouts/slideLayout10.xml" Type="http://schemas.openxmlformats.org/officeDocument/2006/relationships/slideLayout"/><Relationship Id="rId2" Target="../notesSlides/notesSlide16.xml" Type="http://schemas.openxmlformats.org/officeDocument/2006/relationships/notesSlide"/></Relationships>
</file>

<file path=ppt/slides/_rels/slide17.xml.rels><?xml version="1.0" encoding="UTF-8" standalone="yes"?><Relationships xmlns="http://schemas.openxmlformats.org/package/2006/relationships"><Relationship Id="rId1" Target="../slideLayouts/slideLayout11.xml" Type="http://schemas.openxmlformats.org/officeDocument/2006/relationships/slideLayout"/><Relationship Id="rId2" Target="../notesSlides/notesSlide17.xml" Type="http://schemas.openxmlformats.org/officeDocument/2006/relationships/notesSlid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8.xml" Type="http://schemas.openxmlformats.org/officeDocument/2006/relationships/notesSlide"/></Relationships>
</file>

<file path=ppt/slides/_rels/slide19.xml.rels><?xml version="1.0" encoding="UTF-8" standalone="yes"?><Relationships xmlns="http://schemas.openxmlformats.org/package/2006/relationships"><Relationship Id="rId1" Target="../slideLayouts/slideLayout9.xml" Type="http://schemas.openxmlformats.org/officeDocument/2006/relationships/slideLayout"/><Relationship Id="rId2" Target="../notesSlides/notesSlide19.xml" Type="http://schemas.openxmlformats.org/officeDocument/2006/relationships/notesSlide"/><Relationship Id="rId3" Target="../media/image6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10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1.jpe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10.xml" Type="http://schemas.openxmlformats.org/officeDocument/2006/relationships/slideLayout"/><Relationship Id="rId2" Target="../notesSlides/notesSlide20.xml" Type="http://schemas.openxmlformats.org/officeDocument/2006/relationships/notesSlide"/></Relationships>
</file>

<file path=ppt/slides/_rels/slide21.xml.rels><?xml version="1.0" encoding="UTF-8" standalone="yes"?><Relationships xmlns="http://schemas.openxmlformats.org/package/2006/relationships"><Relationship Id="rId1" Target="../slideLayouts/slideLayout10.xml" Type="http://schemas.openxmlformats.org/officeDocument/2006/relationships/slideLayout"/><Relationship Id="rId2" Target="../notesSlides/notesSlide21.xml" Type="http://schemas.openxmlformats.org/officeDocument/2006/relationships/notesSlide"/></Relationships>
</file>

<file path=ppt/slides/_rels/slide22.xml.rels><?xml version="1.0" encoding="UTF-8" standalone="yes"?><Relationships xmlns="http://schemas.openxmlformats.org/package/2006/relationships"><Relationship Id="rId1" Target="../slideLayouts/slideLayout10.xml" Type="http://schemas.openxmlformats.org/officeDocument/2006/relationships/slideLayout"/><Relationship Id="rId2" Target="../notesSlides/notesSlide22.xml" Type="http://schemas.openxmlformats.org/officeDocument/2006/relationships/notesSlide"/></Relationships>
</file>

<file path=ppt/slides/_rels/slide23.xml.rels><?xml version="1.0" encoding="UTF-8" standalone="yes"?><Relationships xmlns="http://schemas.openxmlformats.org/package/2006/relationships"><Relationship Id="rId1" Target="../slideLayouts/slideLayout10.xml" Type="http://schemas.openxmlformats.org/officeDocument/2006/relationships/slideLayout"/><Relationship Id="rId2" Target="../notesSlides/notesSlide23.xml" Type="http://schemas.openxmlformats.org/officeDocument/2006/relationships/notesSlide"/></Relationships>
</file>

<file path=ppt/slides/_rels/slide24.xml.rels><?xml version="1.0" encoding="UTF-8" standalone="yes"?><Relationships xmlns="http://schemas.openxmlformats.org/package/2006/relationships"><Relationship Id="rId1" Target="../slideLayouts/slideLayout10.xml" Type="http://schemas.openxmlformats.org/officeDocument/2006/relationships/slideLayout"/><Relationship Id="rId2" Target="../notesSlides/notesSlide24.xml" Type="http://schemas.openxmlformats.org/officeDocument/2006/relationships/notesSlide"/></Relationships>
</file>

<file path=ppt/slides/_rels/slide25.xml.rels><?xml version="1.0" encoding="UTF-8" standalone="yes"?><Relationships xmlns="http://schemas.openxmlformats.org/package/2006/relationships"><Relationship Id="rId1" Target="../slideLayouts/slideLayout11.xml" Type="http://schemas.openxmlformats.org/officeDocument/2006/relationships/slideLayout"/><Relationship Id="rId2" Target="../notesSlides/notesSlide25.xml" Type="http://schemas.openxmlformats.org/officeDocument/2006/relationships/notesSlide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3.xml" Type="http://schemas.openxmlformats.org/officeDocument/2006/relationships/notesSlide"/></Relationships>
</file>

<file path=ppt/slides/_rels/slide4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4.xml" Type="http://schemas.openxmlformats.org/officeDocument/2006/relationships/notesSlide"/></Relationships>
</file>

<file path=ppt/slides/_rels/slide5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5.xml" Type="http://schemas.openxmlformats.org/officeDocument/2006/relationships/notesSlide"/></Relationships>
</file>

<file path=ppt/slides/_rels/slide6.xml.rels><?xml version="1.0" encoding="UTF-8" standalone="yes"?><Relationships xmlns="http://schemas.openxmlformats.org/package/2006/relationships"><Relationship Id="rId1" Target="../slideLayouts/slideLayout10.xml" Type="http://schemas.openxmlformats.org/officeDocument/2006/relationships/slideLayout"/><Relationship Id="rId2" Target="../notesSlides/notesSlide6.xml" Type="http://schemas.openxmlformats.org/officeDocument/2006/relationships/notesSlide"/></Relationships>
</file>

<file path=ppt/slides/_rels/slide7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7.xml" Type="http://schemas.openxmlformats.org/officeDocument/2006/relationships/notesSlid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8.xml" Type="http://schemas.openxmlformats.org/officeDocument/2006/relationships/notesSlide"/></Relationships>
</file>

<file path=ppt/slides/_rels/slide9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2.jpe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Shape 183"/>
        <p:cNvGrpSpPr/>
        <p:nvPr/>
      </p:nvGrpSpPr>
      <p:grpSpPr>
        <a:xfrm>
          <a:off x="0" y="0"/>
          <a:ext cx="0" cy="0"/>
        </a:xfrm>
      </p:grpSpPr>
      <p:sp>
        <p:nvSpPr>
          <p:cNvPr id="184" name="Shape 184"/>
          <p:cNvSpPr txBox="1">
            <a:spLocks noGrp="1"/>
          </p:cNvSpPr>
          <p:nvPr>
            <p:ph type="ctrTitle"/>
          </p:nvPr>
        </p:nvSpPr>
        <p:spPr>
          <a:xfrm>
            <a:off x="2255425" y="1991825"/>
            <a:ext cx="4633199" cy="1159799"/>
          </a:xfrm>
          <a:prstGeom prst="rect">
            <a:avLst/>
          </a:prstGeom>
        </p:spPr>
        <p:txBody>
          <a:bodyPr anchor="ctr" anchorCtr="0" bIns="91425" lIns="91425" rIns="91425" tIns="91425">
            <a:noAutofit/>
          </a:bodyPr>
          <a:lstStyle/>
          <a:p>
            <a:pPr lvl="0">
              <a:spcBef>
                <a:spcPct val="0"/>
              </a:spcBef>
              <a:buNone/>
            </a:pPr>
            <a:r>
              <a:rPr lang="en"/>
              <a:t>This is your presentation title</a:t>
            </a: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0"/>
        <p:cNvGrpSpPr/>
        <p:nvPr/>
      </p:nvGrpSpPr>
      <p:grpSpPr>
        <a:xfrm>
          <a:off x="0" y="0"/>
          <a:ext cx="0" cy="0"/>
        </a:xfrm>
      </p:grpSpPr>
      <p:sp>
        <p:nvSpPr>
          <p:cNvPr id="261" name="Shape 261"/>
          <p:cNvSpPr txBox="1">
            <a:spLocks noGrp="1"/>
          </p:cNvSpPr>
          <p:nvPr>
            <p:ph idx="4294967295" type="title"/>
          </p:nvPr>
        </p:nvSpPr>
        <p:spPr>
          <a:xfrm>
            <a:off x="723900" y="247650"/>
            <a:ext cx="7696199" cy="790500"/>
          </a:xfrm>
          <a:prstGeom prst="rect">
            <a:avLst/>
          </a:prstGeom>
        </p:spPr>
        <p:txBody>
          <a:bodyPr anchor="b" anchorCtr="0" bIns="91425" lIns="91425" rIns="91425" tIns="91425">
            <a:noAutofit/>
          </a:bodyPr>
          <a:lstStyle/>
          <a:p>
            <a:pPr algn="ctr" lvl="0" rtl="0">
              <a:spcBef>
                <a:spcPct val="0"/>
              </a:spcBef>
              <a:buNone/>
            </a:pPr>
            <a:r>
              <a:rPr lang="en">
                <a:solidFill>
                  <a:srgbClr val="617A86"/>
                </a:solidFill>
              </a:rPr>
              <a:t>Want big impact?</a:t>
            </a:r>
          </a:p>
          <a:p>
            <a:pPr algn="ctr" lvl="0" rtl="0">
              <a:spcBef>
                <a:spcPct val="0"/>
              </a:spcBef>
              <a:buNone/>
            </a:pPr>
            <a:r>
              <a:rPr lang="en">
                <a:solidFill>
                  <a:srgbClr val="617A86"/>
                </a:solidFill>
              </a:rPr>
              <a:t>Use big image.</a:t>
            </a: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Shape 265"/>
        <p:cNvGrpSpPr/>
        <p:nvPr/>
      </p:nvGrpSpPr>
      <p:grpSpPr>
        <a:xfrm>
          <a:off x="0" y="0"/>
          <a:ext cx="0" cy="0"/>
        </a:xfrm>
      </p:grpSpPr>
      <p:sp>
        <p:nvSpPr>
          <p:cNvPr id="266" name="Shape 266"/>
          <p:cNvSpPr/>
          <p:nvPr/>
        </p:nvSpPr>
        <p:spPr>
          <a:xfrm>
            <a:off x="1722112" y="1507650"/>
            <a:ext cx="2128199" cy="2128199"/>
          </a:xfrm>
          <a:prstGeom prst="ellipse">
            <a:avLst/>
          </a:prstGeom>
          <a:solidFill>
            <a:srgbClr val="F8BB00">
              <a:alpha val="86670"/>
            </a:srgbClr>
          </a:solidFill>
          <a:ln cap="flat" cmpd="sng" w="9525">
            <a:solidFill>
              <a:srgbClr val="617A86"/>
            </a:solidFill>
            <a:prstDash val="dash"/>
            <a:round/>
            <a:headEnd len="med" type="none" w="med"/>
            <a:tailEnd len="med" type="none" w="med"/>
          </a:ln>
        </p:spPr>
        <p:txBody>
          <a:bodyPr anchor="ctr" anchorCtr="0" bIns="91425" lIns="91425" rIns="91425" tIns="91425">
            <a:noAutofit/>
          </a:bodyPr>
          <a:lstStyle/>
          <a:p>
            <a:pPr algn="ctr" lvl="0" rtl="0">
              <a:spcBef>
                <a:spcPct val="0"/>
              </a:spcBef>
              <a:buNone/>
            </a:pPr>
            <a:r>
              <a:rPr b="1" lang="en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White</a:t>
            </a:r>
          </a:p>
        </p:txBody>
      </p:sp>
      <p:sp>
        <p:nvSpPr>
          <p:cNvPr id="267" name="Shape 267"/>
          <p:cNvSpPr/>
          <p:nvPr/>
        </p:nvSpPr>
        <p:spPr>
          <a:xfrm>
            <a:off x="5293685" y="1507650"/>
            <a:ext cx="2128199" cy="2128199"/>
          </a:xfrm>
          <a:prstGeom prst="ellipse">
            <a:avLst/>
          </a:prstGeom>
          <a:solidFill>
            <a:srgbClr val="E8004C">
              <a:alpha val="86670"/>
            </a:srgbClr>
          </a:solidFill>
          <a:ln cap="flat" cmpd="sng" w="9525">
            <a:solidFill>
              <a:srgbClr val="617A86"/>
            </a:solidFill>
            <a:prstDash val="dash"/>
            <a:round/>
            <a:headEnd len="med" type="none" w="med"/>
            <a:tailEnd len="med" type="none" w="med"/>
          </a:ln>
        </p:spPr>
        <p:txBody>
          <a:bodyPr anchor="ctr" anchorCtr="0" bIns="91425" lIns="91425" rIns="91425" tIns="91425">
            <a:noAutofit/>
          </a:bodyPr>
          <a:lstStyle/>
          <a:p>
            <a:pPr algn="ctr" lvl="0" rtl="0">
              <a:spcBef>
                <a:spcPct val="0"/>
              </a:spcBef>
              <a:buNone/>
            </a:pPr>
            <a:r>
              <a:rPr b="1" lang="en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Black</a:t>
            </a:r>
          </a:p>
        </p:txBody>
      </p:sp>
      <p:sp>
        <p:nvSpPr>
          <p:cNvPr id="268" name="Shape 268"/>
          <p:cNvSpPr txBox="1">
            <a:spLocks noGrp="1"/>
          </p:cNvSpPr>
          <p:nvPr>
            <p:ph idx="4294967295" type="title"/>
          </p:nvPr>
        </p:nvSpPr>
        <p:spPr>
          <a:xfrm>
            <a:off x="1934250" y="154550"/>
            <a:ext cx="5275499" cy="641099"/>
          </a:xfrm>
          <a:prstGeom prst="rect">
            <a:avLst/>
          </a:prstGeom>
        </p:spPr>
        <p:txBody>
          <a:bodyPr anchor="b" anchorCtr="0" bIns="91425" lIns="91425" rIns="91425" tIns="91425">
            <a:noAutofit/>
          </a:bodyPr>
          <a:lstStyle/>
          <a:p>
            <a:pPr algn="ctr" lvl="0" rtl="0">
              <a:spcBef>
                <a:spcPct val="0"/>
              </a:spcBef>
              <a:buNone/>
            </a:pPr>
            <a:r>
              <a:rPr lang="en"/>
              <a:t>Use charts to explain your ideas</a:t>
            </a:r>
          </a:p>
        </p:txBody>
      </p:sp>
      <p:sp>
        <p:nvSpPr>
          <p:cNvPr id="269" name="Shape 269"/>
          <p:cNvSpPr/>
          <p:nvPr/>
        </p:nvSpPr>
        <p:spPr>
          <a:xfrm>
            <a:off x="3507898" y="1507650"/>
            <a:ext cx="2128199" cy="2128199"/>
          </a:xfrm>
          <a:prstGeom prst="ellipse">
            <a:avLst/>
          </a:prstGeom>
          <a:solidFill>
            <a:srgbClr val="ED4A00">
              <a:alpha val="86670"/>
            </a:srgbClr>
          </a:solidFill>
          <a:ln cap="flat" cmpd="sng" w="9525">
            <a:solidFill>
              <a:srgbClr val="617A86"/>
            </a:solidFill>
            <a:prstDash val="dash"/>
            <a:round/>
            <a:headEnd len="med" type="none" w="med"/>
            <a:tailEnd len="med" type="none" w="med"/>
          </a:ln>
        </p:spPr>
        <p:txBody>
          <a:bodyPr anchor="ctr" anchorCtr="0" bIns="91425" lIns="91425" rIns="91425" tIns="91425">
            <a:noAutofit/>
          </a:bodyPr>
          <a:lstStyle/>
          <a:p>
            <a:pPr algn="ctr" lvl="0" rtl="0">
              <a:spcBef>
                <a:spcPct val="0"/>
              </a:spcBef>
              <a:buNone/>
            </a:pPr>
            <a:r>
              <a:rPr b="1" lang="en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Gray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Shape 273"/>
        <p:cNvGrpSpPr/>
        <p:nvPr/>
      </p:nvGrpSpPr>
      <p:grpSpPr>
        <a:xfrm>
          <a:off x="0" y="0"/>
          <a:ext cx="0" cy="0"/>
        </a:xfrm>
      </p:grpSpPr>
      <p:sp>
        <p:nvSpPr>
          <p:cNvPr id="274" name="Shape 274"/>
          <p:cNvSpPr txBox="1">
            <a:spLocks noGrp="1"/>
          </p:cNvSpPr>
          <p:nvPr>
            <p:ph type="title"/>
          </p:nvPr>
        </p:nvSpPr>
        <p:spPr>
          <a:xfrm>
            <a:off x="2502525" y="243900"/>
            <a:ext cx="5275499" cy="641099"/>
          </a:xfrm>
          <a:prstGeom prst="rect">
            <a:avLst/>
          </a:prstGeom>
        </p:spPr>
        <p:txBody>
          <a:bodyPr anchor="b" anchorCtr="0" bIns="91425" lIns="91425" rIns="91425" tIns="91425">
            <a:noAutofit/>
          </a:bodyPr>
          <a:lstStyle/>
          <a:p>
            <a:pPr algn="ctr" lvl="0" rtl="0">
              <a:spcBef>
                <a:spcPct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Use Diagrams to break down your message</a:t>
            </a:r>
          </a:p>
        </p:txBody>
      </p:sp>
      <p:sp>
        <p:nvSpPr>
          <p:cNvPr id="275" name="Shape 275"/>
          <p:cNvSpPr txBox="1"/>
          <p:nvPr/>
        </p:nvSpPr>
        <p:spPr>
          <a:xfrm>
            <a:off x="6284700" y="4684500"/>
            <a:ext cx="2859300" cy="458999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rIns="91425" tIns="91425">
            <a:noAutofit/>
          </a:bodyPr>
          <a:lstStyle/>
          <a:p>
            <a:pPr lvl="0" rtl="0">
              <a:spcBef>
                <a:spcPts val="600"/>
              </a:spcBef>
              <a:buNone/>
            </a:pPr>
            <a:r>
              <a:rPr b="1" lang="en" sz="1000">
                <a:solidFill>
                  <a:srgbClr val="197B8C"/>
                </a:solidFill>
                <a:latin typeface="Varela Round"/>
                <a:ea typeface="Varela Round"/>
                <a:cs typeface="Varela Round"/>
                <a:sym typeface="Varela Round"/>
              </a:rPr>
              <a:t>Diagram featured by http://slidemodel.com</a:t>
            </a:r>
          </a:p>
        </p:txBody>
      </p:sp>
      <p:grpSp>
        <p:nvGrpSpPr>
          <p:cNvPr id="276" name="Shape 276"/>
          <p:cNvGrpSpPr/>
          <p:nvPr/>
        </p:nvGrpSpPr>
        <p:grpSpPr>
          <a:xfrm>
            <a:off x="3538042" y="908481"/>
            <a:ext cx="4506314" cy="4318581"/>
            <a:chOff x="3473490" y="908480"/>
            <a:chExt cx="4400268" cy="4216953"/>
          </a:xfrm>
        </p:grpSpPr>
        <p:pic>
          <p:nvPicPr>
            <p:cNvPr id="277" name="Shape 27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193424">
              <a:off x="3501924" y="3870729"/>
              <a:ext cx="4343400" cy="113347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78" name="Shape 278"/>
            <p:cNvGrpSpPr/>
            <p:nvPr/>
          </p:nvGrpSpPr>
          <p:grpSpPr>
            <a:xfrm>
              <a:off x="3491048" y="908480"/>
              <a:ext cx="4244248" cy="3840573"/>
              <a:chOff x="832501" y="1450779"/>
              <a:chExt cx="5137693" cy="4649041"/>
            </a:xfrm>
          </p:grpSpPr>
          <p:sp>
            <p:nvSpPr>
              <p:cNvPr id="279" name="Shape 279"/>
              <p:cNvSpPr/>
              <p:nvPr/>
            </p:nvSpPr>
            <p:spPr>
              <a:xfrm>
                <a:off x="1301213" y="3484499"/>
                <a:ext cx="3843743" cy="1543616"/>
              </a:xfrm>
              <a:custGeom>
                <a:rect b="0" l="0" r="0" t="0"/>
                <a:pathLst>
                  <a:path extrusionOk="0" h="1075691" w="2678567">
                    <a:moveTo>
                      <a:pt x="0" y="267280"/>
                    </a:moveTo>
                    <a:lnTo>
                      <a:pt x="213477" y="1075691"/>
                    </a:lnTo>
                    <a:lnTo>
                      <a:pt x="2678567" y="643046"/>
                    </a:lnTo>
                    <a:lnTo>
                      <a:pt x="862548" y="0"/>
                    </a:lnTo>
                    <a:lnTo>
                      <a:pt x="0" y="267280"/>
                    </a:lnTo>
                    <a:close/>
                  </a:path>
                </a:pathLst>
              </a:custGeom>
              <a:gradFill>
                <a:gsLst>
                  <a:gs pos="0">
                    <a:srgbClr val="6F0000"/>
                  </a:gs>
                  <a:gs pos="50000">
                    <a:srgbClr val="A10002"/>
                  </a:gs>
                  <a:gs pos="100000">
                    <a:srgbClr val="C10003"/>
                  </a:gs>
                </a:gsLst>
                <a:lin ang="0" scaled="0"/>
              </a:gradFill>
              <a:ln>
                <a:noFill/>
              </a:ln>
            </p:spPr>
            <p:txBody>
              <a:bodyPr anchor="ctr" anchorCtr="0" bIns="45700" lIns="91425" rIns="91425" tIns="45700">
                <a:noAutofit/>
              </a:bodyPr>
              <a:lstStyle/>
              <a:p>
                <a:pPr algn="ctr" indent="0" lvl="0" marL="0" marR="0" rtl="0">
                  <a:spcBef>
                    <a:spcPct val="0"/>
                  </a:spcBef>
                  <a:buNone/>
                </a:pPr>
                <a:endParaRPr b="0" cap="none" i="0" strike="noStrike" sz="1100" u="none">
                  <a:solidFill>
                    <a:srgbClr val="FFFFFF"/>
                  </a:solidFill>
                  <a:latin panose="020f0502020204030204" typeface="Calibri"/>
                  <a:ea typeface="Calibri"/>
                  <a:cs typeface="Calibri"/>
                  <a:sym panose="020f0502020204030204" typeface="Calibri"/>
                </a:endParaRPr>
              </a:p>
            </p:txBody>
          </p:sp>
          <p:sp>
            <p:nvSpPr>
              <p:cNvPr id="280" name="Shape 280"/>
              <p:cNvSpPr/>
              <p:nvPr/>
            </p:nvSpPr>
            <p:spPr>
              <a:xfrm>
                <a:off x="832501" y="3836338"/>
                <a:ext cx="784878" cy="2263482"/>
              </a:xfrm>
              <a:custGeom>
                <a:rect b="0" l="0" r="0" t="0"/>
                <a:pathLst>
                  <a:path extrusionOk="0" h="1577340" w="546954">
                    <a:moveTo>
                      <a:pt x="346373" y="0"/>
                    </a:moveTo>
                    <a:lnTo>
                      <a:pt x="546954" y="790165"/>
                    </a:lnTo>
                    <a:lnTo>
                      <a:pt x="541863" y="789979"/>
                    </a:lnTo>
                    <a:lnTo>
                      <a:pt x="215744" y="1577340"/>
                    </a:lnTo>
                    <a:lnTo>
                      <a:pt x="0" y="522350"/>
                    </a:lnTo>
                    <a:lnTo>
                      <a:pt x="346373" y="0"/>
                    </a:lnTo>
                    <a:close/>
                  </a:path>
                </a:pathLst>
              </a:custGeom>
              <a:gradFill>
                <a:gsLst>
                  <a:gs pos="0">
                    <a:srgbClr val="8C1531"/>
                  </a:gs>
                  <a:gs pos="50000">
                    <a:srgbClr val="BF1C42"/>
                  </a:gs>
                  <a:gs pos="100000">
                    <a:srgbClr val="F32454"/>
                  </a:gs>
                </a:gsLst>
                <a:lin ang="0" scaled="0"/>
              </a:gradFill>
              <a:ln>
                <a:noFill/>
              </a:ln>
            </p:spPr>
            <p:txBody>
              <a:bodyPr anchor="ctr" anchorCtr="0" bIns="45700" lIns="91425" rIns="91425" tIns="45700">
                <a:noAutofit/>
              </a:bodyPr>
              <a:lstStyle/>
              <a:p>
                <a:pPr algn="ctr" indent="0" lvl="0" marL="0" marR="0" rtl="0">
                  <a:spcBef>
                    <a:spcPct val="0"/>
                  </a:spcBef>
                  <a:buNone/>
                </a:pPr>
                <a:endParaRPr b="0" cap="none" i="0" strike="noStrike" sz="1100" u="none">
                  <a:solidFill>
                    <a:srgbClr val="FFFFFF"/>
                  </a:solidFill>
                  <a:latin panose="020f0502020204030204" typeface="Calibri"/>
                  <a:ea typeface="Calibri"/>
                  <a:cs typeface="Calibri"/>
                  <a:sym panose="020f0502020204030204" typeface="Calibri"/>
                </a:endParaRPr>
              </a:p>
            </p:txBody>
          </p:sp>
          <p:sp>
            <p:nvSpPr>
              <p:cNvPr id="281" name="Shape 281"/>
              <p:cNvSpPr/>
              <p:nvPr/>
            </p:nvSpPr>
            <p:spPr>
              <a:xfrm>
                <a:off x="1137388" y="4390371"/>
                <a:ext cx="4832807" cy="1700037"/>
              </a:xfrm>
              <a:custGeom>
                <a:rect b="0" l="0" r="0" t="0"/>
                <a:pathLst>
                  <a:path extrusionOk="0" h="1184695" w="3367809">
                    <a:moveTo>
                      <a:pt x="0" y="1184695"/>
                    </a:moveTo>
                    <a:lnTo>
                      <a:pt x="3367810" y="822992"/>
                    </a:lnTo>
                    <a:lnTo>
                      <a:pt x="2778260" y="0"/>
                    </a:lnTo>
                    <a:lnTo>
                      <a:pt x="329993" y="398308"/>
                    </a:lnTo>
                    <a:lnTo>
                      <a:pt x="0" y="1184695"/>
                    </a:lnTo>
                    <a:close/>
                  </a:path>
                </a:pathLst>
              </a:custGeom>
              <a:gradFill>
                <a:gsLst>
                  <a:gs pos="0">
                    <a:srgbClr val="8C1531"/>
                  </a:gs>
                  <a:gs pos="50000">
                    <a:srgbClr val="BF1C42"/>
                  </a:gs>
                  <a:gs pos="100000">
                    <a:srgbClr val="F32454"/>
                  </a:gs>
                </a:gsLst>
                <a:lin ang="0" scaled="0"/>
              </a:gradFill>
              <a:ln>
                <a:noFill/>
              </a:ln>
            </p:spPr>
            <p:txBody>
              <a:bodyPr anchor="ctr" anchorCtr="0" bIns="45700" lIns="91425" rIns="91425" tIns="45700">
                <a:noAutofit/>
              </a:bodyPr>
              <a:lstStyle/>
              <a:p>
                <a:pPr algn="ctr" indent="0" lvl="0" marL="0" marR="0" rtl="0">
                  <a:spcBef>
                    <a:spcPct val="0"/>
                  </a:spcBef>
                  <a:buNone/>
                </a:pPr>
                <a:endParaRPr b="0" cap="none" i="0" strike="noStrike" sz="1100" u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" name="Shape 282"/>
              <p:cNvSpPr/>
              <p:nvPr/>
            </p:nvSpPr>
            <p:spPr>
              <a:xfrm rot="-545807">
                <a:off x="1609085" y="4351947"/>
                <a:ext cx="1823692" cy="900583"/>
              </a:xfrm>
              <a:custGeom>
                <a:rect b="0" l="0" r="0" t="0"/>
                <a:pathLst>
                  <a:path extrusionOk="0" h="517761" w="1048475">
                    <a:moveTo>
                      <a:pt x="23521" y="0"/>
                    </a:moveTo>
                    <a:lnTo>
                      <a:pt x="0" y="517762"/>
                    </a:lnTo>
                    <a:lnTo>
                      <a:pt x="1048475" y="248242"/>
                    </a:lnTo>
                    <a:lnTo>
                      <a:pt x="23521" y="0"/>
                    </a:lnTo>
                    <a:close/>
                  </a:path>
                </a:pathLst>
              </a:custGeom>
              <a:solidFill>
                <a:srgbClr val="0C0C0C">
                  <a:alpha val="63919"/>
                </a:srgbClr>
              </a:solidFill>
              <a:ln>
                <a:noFill/>
              </a:ln>
            </p:spPr>
            <p:txBody>
              <a:bodyPr anchor="ctr" anchorCtr="0" bIns="45700" lIns="91425" rIns="91425" tIns="45700">
                <a:noAutofit/>
              </a:bodyPr>
              <a:lstStyle/>
              <a:p>
                <a:pPr algn="ctr" indent="0" lvl="0" marL="0" marR="0" rtl="0">
                  <a:spcBef>
                    <a:spcPct val="0"/>
                  </a:spcBef>
                  <a:buNone/>
                </a:pPr>
                <a:endParaRPr b="0" cap="none" i="0" strike="noStrike" sz="1100" u="none">
                  <a:solidFill>
                    <a:srgbClr val="FFFFFF"/>
                  </a:solidFill>
                  <a:latin panose="020f0502020204030204" typeface="Calibri"/>
                  <a:ea typeface="Calibri"/>
                  <a:cs typeface="Calibri"/>
                  <a:sym panose="020f0502020204030204" typeface="Calibri"/>
                </a:endParaRPr>
              </a:p>
            </p:txBody>
          </p:sp>
          <p:sp>
            <p:nvSpPr>
              <p:cNvPr id="283" name="Shape 283"/>
              <p:cNvSpPr/>
              <p:nvPr/>
            </p:nvSpPr>
            <p:spPr>
              <a:xfrm>
                <a:off x="1623308" y="3108363"/>
                <a:ext cx="2998678" cy="913376"/>
              </a:xfrm>
              <a:custGeom>
                <a:rect b="0" l="0" r="0" t="0"/>
                <a:pathLst>
                  <a:path extrusionOk="0" h="1152525" w="3783821">
                    <a:moveTo>
                      <a:pt x="0" y="213297"/>
                    </a:moveTo>
                    <a:lnTo>
                      <a:pt x="2183621" y="0"/>
                    </a:lnTo>
                    <a:lnTo>
                      <a:pt x="3783821" y="695325"/>
                    </a:lnTo>
                    <a:lnTo>
                      <a:pt x="659621" y="1152525"/>
                    </a:lnTo>
                    <a:lnTo>
                      <a:pt x="0" y="213297"/>
                    </a:lnTo>
                    <a:close/>
                  </a:path>
                </a:pathLst>
              </a:custGeom>
              <a:gradFill>
                <a:gsLst>
                  <a:gs pos="0">
                    <a:srgbClr val="BF8F15"/>
                  </a:gs>
                  <a:gs pos="50000">
                    <a:srgbClr val="D9A217"/>
                  </a:gs>
                  <a:gs pos="100000">
                    <a:srgbClr val="F8B91B"/>
                  </a:gs>
                </a:gsLst>
                <a:lin ang="0" scaled="0"/>
              </a:gradFill>
              <a:ln>
                <a:noFill/>
              </a:ln>
            </p:spPr>
            <p:txBody>
              <a:bodyPr anchor="ctr" anchorCtr="0" bIns="45700" lIns="91425" rIns="91425" tIns="45700">
                <a:noAutofit/>
              </a:bodyPr>
              <a:lstStyle/>
              <a:p>
                <a:pPr algn="ctr" indent="0" lvl="0" marL="0" marR="0" rtl="0">
                  <a:spcBef>
                    <a:spcPct val="0"/>
                  </a:spcBef>
                  <a:buNone/>
                </a:pPr>
                <a:endParaRPr b="0" cap="none" i="0" strike="noStrike" sz="1100" u="none">
                  <a:solidFill>
                    <a:srgbClr val="FFFFFF"/>
                  </a:solidFill>
                  <a:latin panose="020f0502020204030204" typeface="Calibri"/>
                  <a:ea typeface="Calibri"/>
                  <a:cs typeface="Calibri"/>
                  <a:sym panose="020f0502020204030204" typeface="Calibri"/>
                </a:endParaRPr>
              </a:p>
            </p:txBody>
          </p:sp>
          <p:sp>
            <p:nvSpPr>
              <p:cNvPr id="284" name="Shape 284"/>
              <p:cNvSpPr/>
              <p:nvPr/>
            </p:nvSpPr>
            <p:spPr>
              <a:xfrm>
                <a:off x="1243016" y="3783232"/>
                <a:ext cx="268260" cy="484729"/>
              </a:xfrm>
              <a:custGeom>
                <a:rect b="0" l="0" r="0" t="0"/>
                <a:pathLst>
                  <a:path extrusionOk="0" h="243277" w="160395">
                    <a:moveTo>
                      <a:pt x="0" y="124097"/>
                    </a:moveTo>
                    <a:lnTo>
                      <a:pt x="65314" y="0"/>
                    </a:lnTo>
                    <a:lnTo>
                      <a:pt x="160395" y="243277"/>
                    </a:lnTo>
                    <a:lnTo>
                      <a:pt x="0" y="124097"/>
                    </a:lnTo>
                    <a:close/>
                  </a:path>
                </a:pathLst>
              </a:custGeom>
              <a:solidFill>
                <a:srgbClr val="0C0C0C">
                  <a:alpha val="23920"/>
                </a:srgbClr>
              </a:solidFill>
              <a:ln>
                <a:noFill/>
              </a:ln>
            </p:spPr>
            <p:txBody>
              <a:bodyPr anchor="ctr" anchorCtr="0" bIns="45700" lIns="91425" rIns="91425" tIns="45700">
                <a:noAutofit/>
              </a:bodyPr>
              <a:lstStyle/>
              <a:p>
                <a:pPr algn="ctr" indent="0" lvl="0" marL="0" marR="0" rtl="0">
                  <a:spcBef>
                    <a:spcPct val="0"/>
                  </a:spcBef>
                  <a:buNone/>
                </a:pPr>
                <a:endParaRPr b="0" cap="none" i="0" strike="noStrike" sz="1100" u="none">
                  <a:solidFill>
                    <a:srgbClr val="FFFFFF"/>
                  </a:solidFill>
                  <a:latin panose="020f0502020204030204" typeface="Calibri"/>
                  <a:ea typeface="Calibri"/>
                  <a:cs typeface="Calibri"/>
                  <a:sym panose="020f0502020204030204" typeface="Calibri"/>
                </a:endParaRPr>
              </a:p>
            </p:txBody>
          </p:sp>
          <p:sp>
            <p:nvSpPr>
              <p:cNvPr id="285" name="Shape 285"/>
              <p:cNvSpPr/>
              <p:nvPr/>
            </p:nvSpPr>
            <p:spPr>
              <a:xfrm>
                <a:off x="1270850" y="3274233"/>
                <a:ext cx="892469" cy="1887140"/>
              </a:xfrm>
              <a:custGeom>
                <a:rect b="0" l="0" r="0" t="0"/>
                <a:pathLst>
                  <a:path extrusionOk="0" h="2381250" w="1126145">
                    <a:moveTo>
                      <a:pt x="447675" y="0"/>
                    </a:moveTo>
                    <a:lnTo>
                      <a:pt x="1126145" y="935772"/>
                    </a:lnTo>
                    <a:lnTo>
                      <a:pt x="623887" y="2381250"/>
                    </a:lnTo>
                    <a:lnTo>
                      <a:pt x="0" y="571500"/>
                    </a:lnTo>
                    <a:lnTo>
                      <a:pt x="447675" y="0"/>
                    </a:lnTo>
                    <a:close/>
                  </a:path>
                </a:pathLst>
              </a:custGeom>
              <a:gradFill>
                <a:gsLst>
                  <a:gs pos="0">
                    <a:srgbClr val="BF8F15"/>
                  </a:gs>
                  <a:gs pos="50000">
                    <a:srgbClr val="D9A217"/>
                  </a:gs>
                  <a:gs pos="100000">
                    <a:srgbClr val="F8B91B"/>
                  </a:gs>
                </a:gsLst>
                <a:lin ang="0" scaled="0"/>
              </a:gradFill>
              <a:ln>
                <a:noFill/>
              </a:ln>
            </p:spPr>
            <p:txBody>
              <a:bodyPr anchor="ctr" anchorCtr="0" bIns="45700" lIns="91425" rIns="91425" tIns="45700">
                <a:noAutofit/>
              </a:bodyPr>
              <a:lstStyle/>
              <a:p>
                <a:pPr algn="ctr" indent="0" lvl="0" marL="0" marR="0" rtl="0">
                  <a:spcBef>
                    <a:spcPct val="0"/>
                  </a:spcBef>
                  <a:buNone/>
                </a:pPr>
                <a:endParaRPr b="0" cap="none" i="0" strike="noStrike" sz="1100" u="none">
                  <a:solidFill>
                    <a:srgbClr val="FFFFFF"/>
                  </a:solidFill>
                  <a:latin panose="020f0502020204030204" typeface="Calibri"/>
                  <a:ea typeface="Calibri"/>
                  <a:cs typeface="Calibri"/>
                  <a:sym panose="020f0502020204030204" typeface="Calibri"/>
                </a:endParaRPr>
              </a:p>
            </p:txBody>
          </p:sp>
          <p:sp>
            <p:nvSpPr>
              <p:cNvPr id="286" name="Shape 286"/>
              <p:cNvSpPr/>
              <p:nvPr/>
            </p:nvSpPr>
            <p:spPr>
              <a:xfrm>
                <a:off x="1760917" y="3658746"/>
                <a:ext cx="3381756" cy="1502163"/>
              </a:xfrm>
              <a:custGeom>
                <a:rect b="0" l="0" r="0" t="0"/>
                <a:pathLst>
                  <a:path extrusionOk="0" h="1895475" w="4267200">
                    <a:moveTo>
                      <a:pt x="0" y="1895475"/>
                    </a:moveTo>
                    <a:lnTo>
                      <a:pt x="504825" y="438150"/>
                    </a:lnTo>
                    <a:lnTo>
                      <a:pt x="3609975" y="0"/>
                    </a:lnTo>
                    <a:lnTo>
                      <a:pt x="4267200" y="923925"/>
                    </a:lnTo>
                    <a:lnTo>
                      <a:pt x="0" y="1895475"/>
                    </a:lnTo>
                    <a:close/>
                  </a:path>
                </a:pathLst>
              </a:custGeom>
              <a:gradFill>
                <a:gsLst>
                  <a:gs pos="0">
                    <a:srgbClr val="BF8F15"/>
                  </a:gs>
                  <a:gs pos="50000">
                    <a:srgbClr val="D9A217"/>
                  </a:gs>
                  <a:gs pos="100000">
                    <a:srgbClr val="F8B91B"/>
                  </a:gs>
                </a:gsLst>
                <a:lin ang="0" scaled="0"/>
              </a:gradFill>
              <a:ln>
                <a:noFill/>
              </a:ln>
            </p:spPr>
            <p:txBody>
              <a:bodyPr anchor="ctr" anchorCtr="0" bIns="45700" lIns="91425" rIns="91425" tIns="45700">
                <a:noAutofit/>
              </a:bodyPr>
              <a:lstStyle/>
              <a:p>
                <a:pPr algn="ctr" indent="0" lvl="0" marL="0" marR="0" rtl="0">
                  <a:spcBef>
                    <a:spcPct val="0"/>
                  </a:spcBef>
                  <a:buNone/>
                </a:pPr>
                <a:endParaRPr b="0" cap="none" i="0" strike="noStrike" sz="1100" u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" name="Shape 287"/>
              <p:cNvSpPr/>
              <p:nvPr/>
            </p:nvSpPr>
            <p:spPr>
              <a:xfrm>
                <a:off x="2081181" y="2512890"/>
                <a:ext cx="1990352" cy="505837"/>
              </a:xfrm>
              <a:custGeom>
                <a:rect b="0" l="0" r="0" t="0"/>
                <a:pathLst>
                  <a:path extrusionOk="0" h="638281" w="2511486">
                    <a:moveTo>
                      <a:pt x="0" y="267280"/>
                    </a:moveTo>
                    <a:lnTo>
                      <a:pt x="376433" y="638281"/>
                    </a:lnTo>
                    <a:lnTo>
                      <a:pt x="2511486" y="540841"/>
                    </a:lnTo>
                    <a:lnTo>
                      <a:pt x="862548" y="0"/>
                    </a:lnTo>
                    <a:lnTo>
                      <a:pt x="0" y="267280"/>
                    </a:lnTo>
                    <a:close/>
                  </a:path>
                </a:pathLst>
              </a:custGeom>
              <a:gradFill>
                <a:gsLst>
                  <a:gs pos="0">
                    <a:srgbClr val="547D28"/>
                  </a:gs>
                  <a:gs pos="50000">
                    <a:srgbClr val="7AB73A"/>
                  </a:gs>
                  <a:gs pos="100000">
                    <a:srgbClr val="92DA46"/>
                  </a:gs>
                </a:gsLst>
                <a:lin ang="0" scaled="0"/>
              </a:gradFill>
              <a:ln>
                <a:noFill/>
              </a:ln>
            </p:spPr>
            <p:txBody>
              <a:bodyPr anchor="ctr" anchorCtr="0" bIns="45700" lIns="91425" rIns="91425" tIns="45700">
                <a:noAutofit/>
              </a:bodyPr>
              <a:lstStyle/>
              <a:p>
                <a:pPr algn="ctr" indent="0" lvl="0" marL="0" marR="0" rtl="0">
                  <a:spcBef>
                    <a:spcPct val="0"/>
                  </a:spcBef>
                  <a:buNone/>
                </a:pPr>
                <a:endParaRPr b="0" cap="none" i="0" strike="noStrike" sz="1100" u="none">
                  <a:solidFill>
                    <a:srgbClr val="FFFFFF"/>
                  </a:solidFill>
                  <a:latin panose="020f0502020204030204" typeface="Calibri"/>
                  <a:ea typeface="Calibri"/>
                  <a:cs typeface="Calibri"/>
                  <a:sym panose="020f0502020204030204" typeface="Calibri"/>
                </a:endParaRPr>
              </a:p>
            </p:txBody>
          </p:sp>
          <p:sp>
            <p:nvSpPr>
              <p:cNvPr id="288" name="Shape 288"/>
              <p:cNvSpPr/>
              <p:nvPr/>
            </p:nvSpPr>
            <p:spPr>
              <a:xfrm>
                <a:off x="3510398" y="3674019"/>
                <a:ext cx="1086993" cy="143422"/>
              </a:xfrm>
              <a:custGeom>
                <a:rect b="0" l="0" r="0" t="0"/>
                <a:pathLst>
                  <a:path extrusionOk="0" h="180975" w="1371600">
                    <a:moveTo>
                      <a:pt x="0" y="142875"/>
                    </a:moveTo>
                    <a:lnTo>
                      <a:pt x="1371600" y="180975"/>
                    </a:lnTo>
                    <a:lnTo>
                      <a:pt x="1295400" y="0"/>
                    </a:lnTo>
                    <a:lnTo>
                      <a:pt x="0" y="142875"/>
                    </a:lnTo>
                    <a:close/>
                  </a:path>
                </a:pathLst>
              </a:custGeom>
              <a:solidFill>
                <a:srgbClr val="0C0C0C">
                  <a:alpha val="43920"/>
                </a:srgbClr>
              </a:solidFill>
              <a:ln>
                <a:noFill/>
              </a:ln>
            </p:spPr>
            <p:txBody>
              <a:bodyPr anchor="ctr" anchorCtr="0" bIns="45700" lIns="91425" rIns="91425" tIns="45700">
                <a:noAutofit/>
              </a:bodyPr>
              <a:lstStyle/>
              <a:p>
                <a:pPr algn="ctr" indent="0" lvl="0" marL="0" marR="0" rtl="0">
                  <a:spcBef>
                    <a:spcPct val="0"/>
                  </a:spcBef>
                  <a:buNone/>
                </a:pPr>
                <a:endParaRPr b="0" cap="none" i="0" strike="noStrike" sz="1100" u="none">
                  <a:solidFill>
                    <a:srgbClr val="FFFFFF"/>
                  </a:solidFill>
                  <a:latin panose="020f0502020204030204" typeface="Calibri"/>
                  <a:ea typeface="Calibri"/>
                  <a:cs typeface="Calibri"/>
                  <a:sym panose="020f0502020204030204" typeface="Calibri"/>
                </a:endParaRPr>
              </a:p>
            </p:txBody>
          </p:sp>
          <p:sp>
            <p:nvSpPr>
              <p:cNvPr id="289" name="Shape 289"/>
              <p:cNvSpPr/>
              <p:nvPr/>
            </p:nvSpPr>
            <p:spPr>
              <a:xfrm>
                <a:off x="1835304" y="3530764"/>
                <a:ext cx="286845" cy="618982"/>
              </a:xfrm>
              <a:custGeom>
                <a:rect b="0" l="0" r="0" t="0"/>
                <a:pathLst>
                  <a:path extrusionOk="0" h="781050" w="361950">
                    <a:moveTo>
                      <a:pt x="361950" y="495300"/>
                    </a:moveTo>
                    <a:lnTo>
                      <a:pt x="171450" y="781050"/>
                    </a:lnTo>
                    <a:lnTo>
                      <a:pt x="0" y="0"/>
                    </a:lnTo>
                    <a:lnTo>
                      <a:pt x="361950" y="495300"/>
                    </a:lnTo>
                    <a:close/>
                  </a:path>
                </a:pathLst>
              </a:custGeom>
              <a:solidFill>
                <a:srgbClr val="0C0C0C">
                  <a:alpha val="43920"/>
                </a:srgbClr>
              </a:solidFill>
              <a:ln>
                <a:noFill/>
              </a:ln>
            </p:spPr>
            <p:txBody>
              <a:bodyPr anchor="ctr" anchorCtr="0" bIns="45700" lIns="91425" rIns="91425" tIns="45700">
                <a:noAutofit/>
              </a:bodyPr>
              <a:lstStyle/>
              <a:p>
                <a:pPr algn="ctr" indent="0" lvl="0" marL="0" marR="0" rtl="0">
                  <a:spcBef>
                    <a:spcPct val="0"/>
                  </a:spcBef>
                  <a:buNone/>
                </a:pPr>
                <a:endParaRPr b="0" cap="none" i="0" strike="noStrike" sz="1100" u="none">
                  <a:solidFill>
                    <a:srgbClr val="FFFFFF"/>
                  </a:solidFill>
                  <a:latin panose="020f0502020204030204" typeface="Calibri"/>
                  <a:ea typeface="Calibri"/>
                  <a:cs typeface="Calibri"/>
                  <a:sym panose="020f0502020204030204" typeface="Calibri"/>
                </a:endParaRPr>
              </a:p>
            </p:txBody>
          </p:sp>
          <p:sp>
            <p:nvSpPr>
              <p:cNvPr id="290" name="Shape 290"/>
              <p:cNvSpPr/>
              <p:nvPr/>
            </p:nvSpPr>
            <p:spPr>
              <a:xfrm>
                <a:off x="1727126" y="2706985"/>
                <a:ext cx="665136" cy="1250041"/>
              </a:xfrm>
              <a:custGeom>
                <a:rect b="0" l="0" r="0" t="0"/>
                <a:pathLst>
                  <a:path extrusionOk="0" h="1577340" w="839289">
                    <a:moveTo>
                      <a:pt x="466998" y="0"/>
                    </a:moveTo>
                    <a:lnTo>
                      <a:pt x="839289" y="378823"/>
                    </a:lnTo>
                    <a:lnTo>
                      <a:pt x="831547" y="399623"/>
                    </a:lnTo>
                    <a:lnTo>
                      <a:pt x="336369" y="1577340"/>
                    </a:lnTo>
                    <a:lnTo>
                      <a:pt x="0" y="653143"/>
                    </a:lnTo>
                    <a:lnTo>
                      <a:pt x="466998" y="0"/>
                    </a:lnTo>
                    <a:close/>
                  </a:path>
                </a:pathLst>
              </a:custGeom>
              <a:gradFill>
                <a:gsLst>
                  <a:gs pos="0">
                    <a:srgbClr val="7E8C12"/>
                  </a:gs>
                  <a:gs pos="50000">
                    <a:srgbClr val="ACBF18"/>
                  </a:gs>
                  <a:gs pos="100000">
                    <a:srgbClr val="DAF31F"/>
                  </a:gs>
                </a:gsLst>
                <a:lin ang="0" scaled="0"/>
              </a:gradFill>
              <a:ln>
                <a:noFill/>
              </a:ln>
            </p:spPr>
            <p:txBody>
              <a:bodyPr anchor="ctr" anchorCtr="0" bIns="45700" lIns="91425" rIns="91425" tIns="45700">
                <a:noAutofit/>
              </a:bodyPr>
              <a:lstStyle/>
              <a:p>
                <a:pPr algn="ctr" indent="0" lvl="0" marL="0" marR="0" rtl="0">
                  <a:spcBef>
                    <a:spcPct val="0"/>
                  </a:spcBef>
                  <a:buNone/>
                </a:pPr>
                <a:endParaRPr b="0" cap="none" i="0" strike="noStrike" sz="1100" u="none">
                  <a:solidFill>
                    <a:srgbClr val="FFFFFF"/>
                  </a:solidFill>
                  <a:latin panose="020f0502020204030204" typeface="Calibri"/>
                  <a:ea typeface="Calibri"/>
                  <a:cs typeface="Calibri"/>
                  <a:sym panose="020f0502020204030204" typeface="Calibri"/>
                </a:endParaRPr>
              </a:p>
            </p:txBody>
          </p:sp>
          <p:sp>
            <p:nvSpPr>
              <p:cNvPr id="291" name="Shape 291"/>
              <p:cNvSpPr/>
              <p:nvPr/>
            </p:nvSpPr>
            <p:spPr>
              <a:xfrm>
                <a:off x="1990804" y="2939642"/>
                <a:ext cx="2601019" cy="1011938"/>
              </a:xfrm>
              <a:custGeom>
                <a:rect b="0" l="0" r="0" t="0"/>
                <a:pathLst>
                  <a:path extrusionOk="0" h="1276894" w="3282043">
                    <a:moveTo>
                      <a:pt x="0" y="1276894"/>
                    </a:moveTo>
                    <a:lnTo>
                      <a:pt x="3282043" y="966651"/>
                    </a:lnTo>
                    <a:lnTo>
                      <a:pt x="2625635" y="0"/>
                    </a:lnTo>
                    <a:lnTo>
                      <a:pt x="499655" y="84909"/>
                    </a:lnTo>
                    <a:lnTo>
                      <a:pt x="0" y="1276894"/>
                    </a:lnTo>
                    <a:close/>
                  </a:path>
                </a:pathLst>
              </a:custGeom>
              <a:gradFill>
                <a:gsLst>
                  <a:gs pos="0">
                    <a:srgbClr val="7E8C12"/>
                  </a:gs>
                  <a:gs pos="50000">
                    <a:srgbClr val="ACBF18"/>
                  </a:gs>
                  <a:gs pos="100000">
                    <a:srgbClr val="DAF31F"/>
                  </a:gs>
                </a:gsLst>
                <a:lin ang="0" scaled="0"/>
              </a:gradFill>
              <a:ln>
                <a:noFill/>
              </a:ln>
            </p:spPr>
            <p:txBody>
              <a:bodyPr anchor="ctr" anchorCtr="0" bIns="45700" lIns="91425" rIns="91425" tIns="45700">
                <a:noAutofit/>
              </a:bodyPr>
              <a:lstStyle/>
              <a:p>
                <a:pPr algn="ctr" indent="0" lvl="0" marL="0" marR="0" rtl="0">
                  <a:spcBef>
                    <a:spcPct val="0"/>
                  </a:spcBef>
                  <a:buNone/>
                </a:pPr>
                <a:endParaRPr b="0" cap="none" i="0" strike="noStrike" sz="1100" u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92" name="Shape 292"/>
              <p:cNvGrpSpPr/>
              <p:nvPr/>
            </p:nvGrpSpPr>
            <p:grpSpPr>
              <a:xfrm>
                <a:off x="2053958" y="1450779"/>
                <a:ext cx="2007594" cy="1676211"/>
                <a:chOff x="5445996" y="2184628"/>
                <a:chExt cx="1754890" cy="1465219"/>
              </a:xfrm>
            </p:grpSpPr>
            <p:sp>
              <p:nvSpPr>
                <p:cNvPr id="293" name="Shape 293"/>
                <p:cNvSpPr/>
                <p:nvPr/>
              </p:nvSpPr>
              <p:spPr>
                <a:xfrm>
                  <a:off x="5804126" y="3492862"/>
                  <a:ext cx="798280" cy="156986"/>
                </a:xfrm>
                <a:custGeom>
                  <a:rect b="0" l="0" r="0" t="0"/>
                  <a:pathLst>
                    <a:path extrusionOk="0" h="226695" w="1152752">
                      <a:moveTo>
                        <a:pt x="0" y="20955"/>
                      </a:moveTo>
                      <a:lnTo>
                        <a:pt x="78377" y="226695"/>
                      </a:lnTo>
                      <a:lnTo>
                        <a:pt x="1152752" y="0"/>
                      </a:lnTo>
                      <a:lnTo>
                        <a:pt x="0" y="20955"/>
                      </a:lnTo>
                      <a:close/>
                    </a:path>
                  </a:pathLst>
                </a:custGeom>
                <a:solidFill>
                  <a:srgbClr val="0C0C0C">
                    <a:alpha val="63919"/>
                  </a:srgbClr>
                </a:solidFill>
                <a:ln>
                  <a:noFill/>
                </a:ln>
              </p:spPr>
              <p:txBody>
                <a:bodyPr anchor="ctr" anchorCtr="0" bIns="45700" lIns="91425" rIns="91425" tIns="45700">
                  <a:noAutofit/>
                </a:bodyPr>
                <a:lstStyle/>
                <a:p>
                  <a:pPr algn="ctr" indent="0" lvl="0" marL="0" marR="0" rtl="0">
                    <a:spcBef>
                      <a:spcPct val="0"/>
                    </a:spcBef>
                    <a:buNone/>
                  </a:pPr>
                  <a:endParaRPr b="0" cap="none" i="0" strike="noStrike" sz="1100" u="none">
                    <a:solidFill>
                      <a:srgbClr val="FFFFFF"/>
                    </a:solidFill>
                    <a:latin panose="020f0502020204030204" typeface="Calibri"/>
                    <a:ea typeface="Calibri"/>
                    <a:cs typeface="Calibri"/>
                    <a:sym panose="020f0502020204030204" typeface="Calibri"/>
                  </a:endParaRPr>
                </a:p>
              </p:txBody>
            </p:sp>
            <p:sp>
              <p:nvSpPr>
                <p:cNvPr id="294" name="Shape 294"/>
                <p:cNvSpPr/>
                <p:nvPr/>
              </p:nvSpPr>
              <p:spPr>
                <a:xfrm>
                  <a:off x="5445996" y="3284407"/>
                  <a:ext cx="205797" cy="126644"/>
                </a:xfrm>
                <a:custGeom>
                  <a:rect b="0" l="0" r="0" t="0"/>
                  <a:pathLst>
                    <a:path extrusionOk="0" h="182880" w="297180">
                      <a:moveTo>
                        <a:pt x="0" y="124097"/>
                      </a:moveTo>
                      <a:lnTo>
                        <a:pt x="65314" y="0"/>
                      </a:lnTo>
                      <a:lnTo>
                        <a:pt x="297180" y="182880"/>
                      </a:lnTo>
                      <a:lnTo>
                        <a:pt x="0" y="124097"/>
                      </a:lnTo>
                      <a:close/>
                    </a:path>
                  </a:pathLst>
                </a:custGeom>
                <a:solidFill>
                  <a:srgbClr val="0C0C0C">
                    <a:alpha val="63919"/>
                  </a:srgbClr>
                </a:solidFill>
                <a:ln>
                  <a:noFill/>
                </a:ln>
              </p:spPr>
              <p:txBody>
                <a:bodyPr anchor="ctr" anchorCtr="0" bIns="45700" lIns="91425" rIns="91425" tIns="45700">
                  <a:noAutofit/>
                </a:bodyPr>
                <a:lstStyle/>
                <a:p>
                  <a:pPr algn="ctr" indent="0" lvl="0" marL="0" marR="0" rtl="0">
                    <a:spcBef>
                      <a:spcPct val="0"/>
                    </a:spcBef>
                    <a:buNone/>
                  </a:pPr>
                  <a:endParaRPr b="0" cap="none" i="0" strike="noStrike" sz="1100" u="none">
                    <a:solidFill>
                      <a:srgbClr val="FFFFFF"/>
                    </a:solidFill>
                    <a:latin panose="020f0502020204030204" typeface="Calibri"/>
                    <a:ea typeface="Calibri"/>
                    <a:cs typeface="Calibri"/>
                    <a:sym panose="020f0502020204030204" typeface="Calibri"/>
                  </a:endParaRPr>
                </a:p>
              </p:txBody>
            </p:sp>
            <p:sp>
              <p:nvSpPr>
                <p:cNvPr id="295" name="Shape 295"/>
                <p:cNvSpPr/>
                <p:nvPr/>
              </p:nvSpPr>
              <p:spPr>
                <a:xfrm>
                  <a:off x="5844737" y="2184628"/>
                  <a:ext cx="1356149" cy="1353514"/>
                </a:xfrm>
                <a:custGeom>
                  <a:rect b="0" l="0" r="0" t="0"/>
                  <a:pathLst>
                    <a:path extrusionOk="0" h="1954534" w="1958338">
                      <a:moveTo>
                        <a:pt x="0" y="1954534"/>
                      </a:moveTo>
                      <a:lnTo>
                        <a:pt x="658822" y="0"/>
                      </a:lnTo>
                      <a:lnTo>
                        <a:pt x="1958338" y="1843822"/>
                      </a:lnTo>
                      <a:lnTo>
                        <a:pt x="0" y="1954534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197B8C"/>
                    </a:gs>
                    <a:gs pos="50000">
                      <a:srgbClr val="22A8BF"/>
                    </a:gs>
                    <a:gs pos="100000">
                      <a:srgbClr val="2BD5F3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="b" anchorCtr="1" bIns="228600" lIns="91425" rIns="91425" tIns="45700">
                  <a:noAutofit/>
                </a:bodyPr>
                <a:lstStyle/>
                <a:p>
                  <a:pPr algn="ctr" indent="0" lvl="0" marL="0" marR="0" rtl="0">
                    <a:spcBef>
                      <a:spcPct val="0"/>
                    </a:spcBef>
                    <a:buNone/>
                  </a:pPr>
                  <a:endParaRPr b="0" cap="none" i="0" strike="noStrike" sz="1100" u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96" name="Shape 296"/>
              <p:cNvSpPr/>
              <p:nvPr/>
            </p:nvSpPr>
            <p:spPr>
              <a:xfrm>
                <a:off x="2050260" y="1451896"/>
                <a:ext cx="988998" cy="1552074"/>
              </a:xfrm>
              <a:custGeom>
                <a:rect b="0" l="0" r="0" t="0"/>
                <a:pathLst>
                  <a:path extrusionOk="0" h="1958453" w="1247947">
                    <a:moveTo>
                      <a:pt x="588532" y="1958453"/>
                    </a:moveTo>
                    <a:lnTo>
                      <a:pt x="0" y="1598612"/>
                    </a:lnTo>
                    <a:lnTo>
                      <a:pt x="1247947" y="0"/>
                    </a:lnTo>
                    <a:lnTo>
                      <a:pt x="588532" y="1958453"/>
                    </a:lnTo>
                    <a:close/>
                  </a:path>
                </a:pathLst>
              </a:custGeom>
              <a:gradFill>
                <a:gsLst>
                  <a:gs pos="0">
                    <a:srgbClr val="197B8C"/>
                  </a:gs>
                  <a:gs pos="50000">
                    <a:srgbClr val="22A8BF"/>
                  </a:gs>
                  <a:gs pos="100000">
                    <a:srgbClr val="2BD5F3"/>
                  </a:gs>
                </a:gsLst>
                <a:lin ang="0" scaled="0"/>
              </a:gradFill>
              <a:ln>
                <a:noFill/>
              </a:ln>
            </p:spPr>
            <p:txBody>
              <a:bodyPr anchor="ctr" anchorCtr="0" bIns="45700" lIns="91425" rIns="91425" tIns="45700">
                <a:noAutofit/>
              </a:bodyPr>
              <a:lstStyle/>
              <a:p>
                <a:pPr algn="ctr" indent="0" lvl="0" marL="0" marR="0" rtl="0">
                  <a:spcBef>
                    <a:spcPct val="0"/>
                  </a:spcBef>
                  <a:buNone/>
                </a:pPr>
                <a:endParaRPr b="0" cap="none" i="0" strike="noStrike" sz="1100" u="none">
                  <a:solidFill>
                    <a:srgbClr val="FFFFFF"/>
                  </a:solidFill>
                  <a:latin panose="020f0502020204030204" typeface="Calibri"/>
                  <a:ea typeface="Calibri"/>
                  <a:cs typeface="Calibri"/>
                  <a:sym panose="020f0502020204030204" typeface="Calibri"/>
                </a:endParaRPr>
              </a:p>
            </p:txBody>
          </p:sp>
          <p:sp>
            <p:nvSpPr>
              <p:cNvPr id="297" name="Shape 297"/>
              <p:cNvSpPr txBox="1"/>
              <p:nvPr/>
            </p:nvSpPr>
            <p:spPr>
              <a:xfrm rot="-314756">
                <a:off x="2861737" y="5018436"/>
                <a:ext cx="1450274" cy="369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t" anchorCtr="0" bIns="45700" lIns="91425" rIns="91425" tIns="45700">
                <a:noAutofit/>
              </a:bodyPr>
              <a:lstStyle/>
              <a:p>
                <a:pPr algn="ctr" indent="0" lvl="0" marL="0" marR="0" rtl="0">
                  <a:spcBef>
                    <a:spcPct val="0"/>
                  </a:spcBef>
                  <a:buSzPct val="25000"/>
                  <a:buNone/>
                </a:pPr>
                <a:r>
                  <a:rPr b="0" cap="none" i="0" lang="en" strike="noStrike" sz="1100" u="none">
                    <a:solidFill>
                      <a:srgbClr val="FFFFFF"/>
                    </a:solidFill>
                    <a:latin typeface="Varela Round"/>
                    <a:ea typeface="Varela Round"/>
                    <a:cs typeface="Varela Round"/>
                    <a:sym typeface="Varela Round"/>
                  </a:rPr>
                  <a:t>Sample Text</a:t>
                </a:r>
              </a:p>
            </p:txBody>
          </p:sp>
          <p:sp>
            <p:nvSpPr>
              <p:cNvPr id="298" name="Shape 298"/>
              <p:cNvSpPr txBox="1"/>
              <p:nvPr/>
            </p:nvSpPr>
            <p:spPr>
              <a:xfrm rot="-667019">
                <a:off x="2664812" y="4089995"/>
                <a:ext cx="1450110" cy="3693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t" anchorCtr="0" bIns="45700" lIns="91425" rIns="91425" tIns="45700">
                <a:noAutofit/>
              </a:bodyPr>
              <a:lstStyle/>
              <a:p>
                <a:pPr algn="ctr" indent="0" lvl="0" marL="0" marR="0" rtl="0">
                  <a:spcBef>
                    <a:spcPct val="0"/>
                  </a:spcBef>
                  <a:buSzPct val="25000"/>
                  <a:buNone/>
                </a:pPr>
                <a:r>
                  <a:rPr b="0" cap="none" i="0" lang="en" strike="noStrike" sz="1100" u="none">
                    <a:solidFill>
                      <a:srgbClr val="FFFFFF"/>
                    </a:solidFill>
                    <a:latin typeface="Varela Round"/>
                    <a:ea typeface="Varela Round"/>
                    <a:cs typeface="Varela Round"/>
                    <a:sym typeface="Varela Round"/>
                  </a:rPr>
                  <a:t>Sample Text</a:t>
                </a:r>
              </a:p>
            </p:txBody>
          </p:sp>
          <p:sp>
            <p:nvSpPr>
              <p:cNvPr id="299" name="Shape 299"/>
              <p:cNvSpPr txBox="1"/>
              <p:nvPr/>
            </p:nvSpPr>
            <p:spPr>
              <a:xfrm rot="-314756">
                <a:off x="2524111" y="3189636"/>
                <a:ext cx="1450274" cy="369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t" anchorCtr="0" bIns="45700" lIns="91425" rIns="91425" tIns="45700">
                <a:noAutofit/>
              </a:bodyPr>
              <a:lstStyle/>
              <a:p>
                <a:pPr algn="ctr" indent="0" lvl="0" marL="0" marR="0" rtl="0">
                  <a:spcBef>
                    <a:spcPct val="0"/>
                  </a:spcBef>
                  <a:buSzPct val="25000"/>
                  <a:buNone/>
                </a:pPr>
                <a:r>
                  <a:rPr b="0" cap="none" i="0" lang="en" strike="noStrike" sz="1100" u="none">
                    <a:solidFill>
                      <a:srgbClr val="FFFFFF"/>
                    </a:solidFill>
                    <a:latin typeface="Varela Round"/>
                    <a:ea typeface="Varela Round"/>
                    <a:cs typeface="Varela Round"/>
                    <a:sym typeface="Varela Round"/>
                  </a:rPr>
                  <a:t>Sample Text</a:t>
                </a:r>
              </a:p>
            </p:txBody>
          </p:sp>
          <p:sp>
            <p:nvSpPr>
              <p:cNvPr id="300" name="Shape 300"/>
              <p:cNvSpPr txBox="1"/>
              <p:nvPr/>
            </p:nvSpPr>
            <p:spPr>
              <a:xfrm rot="-203867">
                <a:off x="2737705" y="2249325"/>
                <a:ext cx="966799" cy="646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t" anchorCtr="0" bIns="45700" lIns="91425" rIns="91425" tIns="45700">
                <a:noAutofit/>
              </a:bodyPr>
              <a:lstStyle/>
              <a:p>
                <a:pPr algn="ctr" indent="0" lvl="0" marL="0" marR="0" rtl="0">
                  <a:spcBef>
                    <a:spcPct val="0"/>
                  </a:spcBef>
                  <a:buSzPct val="25000"/>
                  <a:buNone/>
                </a:pPr>
                <a:r>
                  <a:rPr b="0" cap="none" i="0" lang="en" strike="noStrike" sz="1100" u="none">
                    <a:solidFill>
                      <a:srgbClr val="FFFFFF"/>
                    </a:solidFill>
                    <a:latin typeface="Varela Round"/>
                    <a:ea typeface="Varela Round"/>
                    <a:cs typeface="Varela Round"/>
                    <a:sym typeface="Varela Round"/>
                  </a:rPr>
                  <a:t>Sample</a:t>
                </a:r>
              </a:p>
              <a:p>
                <a:pPr algn="ctr" indent="0" lvl="0" marL="0" marR="0" rtl="0">
                  <a:spcBef>
                    <a:spcPct val="0"/>
                  </a:spcBef>
                  <a:buSzPct val="25000"/>
                  <a:buNone/>
                </a:pPr>
                <a:r>
                  <a:rPr b="0" cap="none" i="0" lang="en" strike="noStrike" sz="1100" u="none">
                    <a:solidFill>
                      <a:srgbClr val="FFFFFF"/>
                    </a:solidFill>
                    <a:latin typeface="Varela Round"/>
                    <a:ea typeface="Varela Round"/>
                    <a:cs typeface="Varela Round"/>
                    <a:sym typeface="Varela Round"/>
                  </a:rPr>
                  <a:t>Text</a:t>
                </a:r>
              </a:p>
            </p:txBody>
          </p:sp>
        </p:grpSp>
      </p:grpSp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Shape 304"/>
        <p:cNvGrpSpPr/>
        <p:nvPr/>
      </p:nvGrpSpPr>
      <p:grpSpPr>
        <a:xfrm>
          <a:off x="0" y="0"/>
          <a:ext cx="0" cy="0"/>
        </a:xfrm>
      </p:grpSpPr>
      <p:sp>
        <p:nvSpPr>
          <p:cNvPr id="305" name="Shape 305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499" cy="641099"/>
          </a:xfrm>
          <a:prstGeom prst="rect">
            <a:avLst/>
          </a:prstGeom>
        </p:spPr>
        <p:txBody>
          <a:bodyPr anchor="b" anchorCtr="0" bIns="91425" lIns="91425" rIns="91425" tIns="91425">
            <a:noAutofit/>
          </a:bodyPr>
          <a:lstStyle/>
          <a:p>
            <a:pPr lvl="0" rtl="0">
              <a:spcBef>
                <a:spcPct val="0"/>
              </a:spcBef>
              <a:buNone/>
            </a:pPr>
            <a:r>
              <a:rPr lang="en"/>
              <a:t>And tables to compare data</a:t>
            </a:r>
          </a:p>
        </p:txBody>
      </p:sp>
      <p:graphicFrame>
        <p:nvGraphicFramePr>
          <p:cNvPr id="306" name="Shape 306"/>
          <p:cNvGraphicFramePr>
            <a:graphicFrameLocks noGrp="1"/>
          </p:cNvGraphicFramePr>
          <p:nvPr/>
        </p:nvGraphicFramePr>
        <p:xfrm>
          <a:off x="3024200" y="1678781"/>
          <a:ext cx="5167300" cy="2742300"/>
        </p:xfrm>
        <a:graphic>
          <a:graphicData uri="http://schemas.openxmlformats.org/drawingml/2006/table">
            <a:tbl>
              <a:tblPr>
                <a:noFill/>
                <a:tableStyleId>{1444D9BC-6790-4F51-822B-C0E7EE7EBEED}</a:tableStyleId>
              </a:tblPr>
              <a:tblGrid>
                <a:gridCol w="1291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1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1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1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5575">
                <a:tc>
                  <a:txBody>
                    <a:bodyPr vert="horz" wrap="square"/>
                    <a:lstStyle/>
                    <a:p>
                      <a:pPr lvl="0">
                        <a:spcBef>
                          <a:spcPct val="0"/>
                        </a:spcBef>
                        <a:buNone/>
                      </a:pPr>
                      <a:endParaRPr>
                        <a:solidFill>
                          <a:srgbClr val="617A86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anchor="ctr" marB="68575" marL="91425" marR="91425" marT="68575">
                    <a:lnL cap="flat" cmpd="sng" w="9525">
                      <a:solidFill>
                        <a:srgbClr val="A1BECC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cap="flat" cmpd="sng" w="9525">
                      <a:solidFill>
                        <a:srgbClr val="A1BECC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cap="flat" cmpd="sng" w="9525">
                      <a:solidFill>
                        <a:srgbClr val="A1BECC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cap="flat" cmpd="sng" w="9525">
                      <a:solidFill>
                        <a:srgbClr val="A1BECC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vl="0">
                        <a:spcBef>
                          <a:spcPct val="0"/>
                        </a:spcBef>
                        <a:buNone/>
                      </a:pPr>
                      <a:r>
                        <a:rPr b="1" lang="en" sz="1100">
                          <a:solidFill>
                            <a:srgbClr val="617A86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A</a:t>
                      </a:r>
                    </a:p>
                  </a:txBody>
                  <a:tcPr anchor="ctr" marB="68575" marL="91425" marR="91425" marT="68575">
                    <a:lnL cap="flat" cmpd="sng" w="9525">
                      <a:solidFill>
                        <a:srgbClr val="A1BECC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cap="flat" cmpd="sng" w="9525">
                      <a:solidFill>
                        <a:srgbClr val="A1BECC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cap="flat" cmpd="sng" w="9525">
                      <a:solidFill>
                        <a:srgbClr val="A1BECC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cap="flat" cmpd="sng" w="9525">
                      <a:solidFill>
                        <a:srgbClr val="A1BECC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vl="0">
                        <a:spcBef>
                          <a:spcPct val="0"/>
                        </a:spcBef>
                        <a:buNone/>
                      </a:pPr>
                      <a:r>
                        <a:rPr b="1" lang="en" sz="1100">
                          <a:solidFill>
                            <a:srgbClr val="617A86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B</a:t>
                      </a:r>
                    </a:p>
                  </a:txBody>
                  <a:tcPr anchor="ctr" marB="68575" marL="91425" marR="91425" marT="68575">
                    <a:lnL cap="flat" cmpd="sng" w="9525">
                      <a:solidFill>
                        <a:srgbClr val="A1BECC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cap="flat" cmpd="sng" w="9525">
                      <a:solidFill>
                        <a:srgbClr val="A1BECC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cap="flat" cmpd="sng" w="9525">
                      <a:solidFill>
                        <a:srgbClr val="A1BECC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cap="flat" cmpd="sng" w="9525">
                      <a:solidFill>
                        <a:srgbClr val="A1BECC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vl="0">
                        <a:spcBef>
                          <a:spcPct val="0"/>
                        </a:spcBef>
                        <a:buNone/>
                      </a:pPr>
                      <a:r>
                        <a:rPr b="1" lang="en" sz="1100">
                          <a:solidFill>
                            <a:srgbClr val="617A86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C</a:t>
                      </a:r>
                    </a:p>
                  </a:txBody>
                  <a:tcPr anchor="ctr" marB="68575" marL="91425" marR="91425" marT="68575">
                    <a:lnL cap="flat" cmpd="sng" w="9525">
                      <a:solidFill>
                        <a:srgbClr val="A1BECC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cap="flat" cmpd="sng" w="9525">
                      <a:solidFill>
                        <a:srgbClr val="A1BECC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cap="flat" cmpd="sng" w="9525">
                      <a:solidFill>
                        <a:srgbClr val="A1BECC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cap="flat" cmpd="sng" w="9525">
                      <a:solidFill>
                        <a:srgbClr val="A1BECC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575">
                <a:tc>
                  <a:txBody>
                    <a:bodyPr vert="horz" wrap="square"/>
                    <a:lstStyle/>
                    <a:p>
                      <a:pPr algn="r" lvl="0">
                        <a:spcBef>
                          <a:spcPct val="0"/>
                        </a:spcBef>
                        <a:buNone/>
                      </a:pPr>
                      <a:r>
                        <a:rPr lang="en" sz="1100">
                          <a:solidFill>
                            <a:srgbClr val="617A86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Yellow</a:t>
                      </a:r>
                    </a:p>
                  </a:txBody>
                  <a:tcPr anchor="ctr" marB="68575" marL="91425" marR="91425" marT="68575">
                    <a:lnL cap="flat" cmpd="sng" w="9525">
                      <a:solidFill>
                        <a:srgbClr val="A1BECC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cap="flat" cmpd="sng" w="9525">
                      <a:solidFill>
                        <a:srgbClr val="A1BECC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cap="flat" cmpd="sng" w="9525">
                      <a:solidFill>
                        <a:srgbClr val="A1BECC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cap="flat" cmpd="sng" w="9525">
                      <a:solidFill>
                        <a:srgbClr val="A1BECC">
                          <a:alpha val="0"/>
                        </a:srgb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vl="0">
                        <a:spcBef>
                          <a:spcPct val="0"/>
                        </a:spcBef>
                        <a:buNone/>
                      </a:pPr>
                      <a:r>
                        <a:rPr lang="en" sz="1800">
                          <a:solidFill>
                            <a:srgbClr val="617A86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10</a:t>
                      </a:r>
                    </a:p>
                  </a:txBody>
                  <a:tcPr anchor="ctr" marB="68575" marL="91425" marR="91425" marT="68575">
                    <a:lnL cap="flat" cmpd="sng" w="9525">
                      <a:solidFill>
                        <a:srgbClr val="A1BECC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cap="flat" cmpd="sng" w="9525">
                      <a:solidFill>
                        <a:srgbClr val="A1BECC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cap="flat" cmpd="sng" w="9525">
                      <a:solidFill>
                        <a:srgbClr val="A1BECC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cap="flat" cmpd="sng" w="9525">
                      <a:solidFill>
                        <a:srgbClr val="A1BECC">
                          <a:alpha val="0"/>
                        </a:srgb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vl="0">
                        <a:spcBef>
                          <a:spcPct val="0"/>
                        </a:spcBef>
                        <a:buNone/>
                      </a:pPr>
                      <a:r>
                        <a:rPr lang="en" sz="1800">
                          <a:solidFill>
                            <a:srgbClr val="617A86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20</a:t>
                      </a:r>
                    </a:p>
                  </a:txBody>
                  <a:tcPr anchor="ctr" marB="68575" marL="91425" marR="91425" marT="68575">
                    <a:lnL cap="flat" cmpd="sng" w="9525">
                      <a:solidFill>
                        <a:srgbClr val="A1BECC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cap="flat" cmpd="sng" w="9525">
                      <a:solidFill>
                        <a:srgbClr val="A1BECC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cap="flat" cmpd="sng" w="9525">
                      <a:solidFill>
                        <a:srgbClr val="A1BECC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cap="flat" cmpd="sng" w="9525">
                      <a:solidFill>
                        <a:srgbClr val="A1BECC">
                          <a:alpha val="0"/>
                        </a:srgb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vl="0">
                        <a:spcBef>
                          <a:spcPct val="0"/>
                        </a:spcBef>
                        <a:buNone/>
                      </a:pPr>
                      <a:r>
                        <a:rPr lang="en" sz="1800">
                          <a:solidFill>
                            <a:srgbClr val="617A86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7</a:t>
                      </a:r>
                    </a:p>
                  </a:txBody>
                  <a:tcPr anchor="ctr" marB="68575" marL="91425" marR="91425" marT="68575">
                    <a:lnL cap="flat" cmpd="sng" w="9525">
                      <a:solidFill>
                        <a:srgbClr val="A1BECC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cap="flat" cmpd="sng" w="9525">
                      <a:solidFill>
                        <a:srgbClr val="A1BECC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cap="flat" cmpd="sng" w="9525">
                      <a:solidFill>
                        <a:srgbClr val="A1BECC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cap="flat" cmpd="sng" w="9525">
                      <a:solidFill>
                        <a:srgbClr val="A1BECC">
                          <a:alpha val="0"/>
                        </a:srgb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575">
                <a:tc>
                  <a:txBody>
                    <a:bodyPr vert="horz" wrap="square"/>
                    <a:lstStyle/>
                    <a:p>
                      <a:pPr algn="r" lvl="0">
                        <a:spcBef>
                          <a:spcPct val="0"/>
                        </a:spcBef>
                        <a:buNone/>
                      </a:pPr>
                      <a:r>
                        <a:rPr lang="en" sz="1100">
                          <a:solidFill>
                            <a:srgbClr val="617A86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Blue</a:t>
                      </a:r>
                    </a:p>
                  </a:txBody>
                  <a:tcPr anchor="ctr" marB="68575" marL="91425" marR="91425" marT="68575">
                    <a:lnL cap="flat" cmpd="sng" w="9525">
                      <a:solidFill>
                        <a:srgbClr val="A1BECC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cap="flat" cmpd="sng" w="9525">
                      <a:solidFill>
                        <a:srgbClr val="A1BECC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cap="flat" cmpd="sng" w="9525">
                      <a:solidFill>
                        <a:srgbClr val="A1BECC">
                          <a:alpha val="0"/>
                        </a:srgb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cap="flat" cmpd="sng" w="9525">
                      <a:solidFill>
                        <a:srgbClr val="A1BECC">
                          <a:alpha val="0"/>
                        </a:srgb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vl="0">
                        <a:spcBef>
                          <a:spcPct val="0"/>
                        </a:spcBef>
                        <a:buNone/>
                      </a:pPr>
                      <a:r>
                        <a:rPr lang="en" sz="1800">
                          <a:solidFill>
                            <a:srgbClr val="617A86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30</a:t>
                      </a:r>
                    </a:p>
                  </a:txBody>
                  <a:tcPr anchor="ctr" marB="68575" marL="91425" marR="91425" marT="68575">
                    <a:lnL cap="flat" cmpd="sng" w="9525">
                      <a:solidFill>
                        <a:srgbClr val="A1BECC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cap="flat" cmpd="sng" w="9525">
                      <a:solidFill>
                        <a:srgbClr val="A1BECC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cap="flat" cmpd="sng" w="9525">
                      <a:solidFill>
                        <a:srgbClr val="A1BECC">
                          <a:alpha val="0"/>
                        </a:srgb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cap="flat" cmpd="sng" w="9525">
                      <a:solidFill>
                        <a:srgbClr val="A1BECC">
                          <a:alpha val="0"/>
                        </a:srgb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vl="0">
                        <a:spcBef>
                          <a:spcPct val="0"/>
                        </a:spcBef>
                        <a:buNone/>
                      </a:pPr>
                      <a:r>
                        <a:rPr lang="en" sz="1800">
                          <a:solidFill>
                            <a:srgbClr val="617A86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15</a:t>
                      </a:r>
                    </a:p>
                  </a:txBody>
                  <a:tcPr anchor="ctr" marB="68575" marL="91425" marR="91425" marT="68575">
                    <a:lnL cap="flat" cmpd="sng" w="9525">
                      <a:solidFill>
                        <a:srgbClr val="A1BECC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cap="flat" cmpd="sng" w="9525">
                      <a:solidFill>
                        <a:srgbClr val="A1BECC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cap="flat" cmpd="sng" w="9525">
                      <a:solidFill>
                        <a:srgbClr val="A1BECC">
                          <a:alpha val="0"/>
                        </a:srgb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cap="flat" cmpd="sng" w="9525">
                      <a:solidFill>
                        <a:srgbClr val="A1BECC">
                          <a:alpha val="0"/>
                        </a:srgb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vl="0">
                        <a:spcBef>
                          <a:spcPct val="0"/>
                        </a:spcBef>
                        <a:buNone/>
                      </a:pPr>
                      <a:r>
                        <a:rPr lang="en" sz="1800">
                          <a:solidFill>
                            <a:srgbClr val="617A86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10</a:t>
                      </a:r>
                    </a:p>
                  </a:txBody>
                  <a:tcPr anchor="ctr" marB="68575" marL="91425" marR="91425" marT="68575">
                    <a:lnL cap="flat" cmpd="sng" w="9525">
                      <a:solidFill>
                        <a:srgbClr val="A1BECC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cap="flat" cmpd="sng" w="9525">
                      <a:solidFill>
                        <a:srgbClr val="A1BECC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cap="flat" cmpd="sng" w="9525">
                      <a:solidFill>
                        <a:srgbClr val="A1BECC">
                          <a:alpha val="0"/>
                        </a:srgb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cap="flat" cmpd="sng" w="9525">
                      <a:solidFill>
                        <a:srgbClr val="A1BECC">
                          <a:alpha val="0"/>
                        </a:srgb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575">
                <a:tc>
                  <a:txBody>
                    <a:bodyPr vert="horz" wrap="square"/>
                    <a:lstStyle/>
                    <a:p>
                      <a:pPr algn="r" lvl="0" rtl="0">
                        <a:spcBef>
                          <a:spcPct val="0"/>
                        </a:spcBef>
                        <a:buNone/>
                      </a:pPr>
                      <a:r>
                        <a:rPr lang="en" sz="1100">
                          <a:solidFill>
                            <a:srgbClr val="617A86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Orange</a:t>
                      </a:r>
                    </a:p>
                  </a:txBody>
                  <a:tcPr anchor="ctr" marB="68575" marL="91425" marR="91425" marT="68575">
                    <a:lnL cap="flat" cmpd="sng" w="9525">
                      <a:solidFill>
                        <a:srgbClr val="A1BECC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cap="flat" cmpd="sng" w="9525">
                      <a:solidFill>
                        <a:srgbClr val="A1BECC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cap="flat" cmpd="sng" w="9525">
                      <a:solidFill>
                        <a:srgbClr val="A1BECC">
                          <a:alpha val="0"/>
                        </a:srgb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cap="flat" cmpd="sng" w="9525">
                      <a:solidFill>
                        <a:srgbClr val="A1BECC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vl="0" rtl="0">
                        <a:spcBef>
                          <a:spcPct val="0"/>
                        </a:spcBef>
                        <a:buNone/>
                      </a:pPr>
                      <a:r>
                        <a:rPr lang="en" sz="1800">
                          <a:solidFill>
                            <a:srgbClr val="617A86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5</a:t>
                      </a:r>
                    </a:p>
                  </a:txBody>
                  <a:tcPr anchor="ctr" marB="68575" marL="91425" marR="91425" marT="68575">
                    <a:lnL cap="flat" cmpd="sng" w="9525">
                      <a:solidFill>
                        <a:srgbClr val="A1BECC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cap="flat" cmpd="sng" w="9525">
                      <a:solidFill>
                        <a:srgbClr val="A1BECC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cap="flat" cmpd="sng" w="9525">
                      <a:solidFill>
                        <a:srgbClr val="A1BECC">
                          <a:alpha val="0"/>
                        </a:srgb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cap="flat" cmpd="sng" w="9525">
                      <a:solidFill>
                        <a:srgbClr val="A1BECC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vl="0" rtl="0">
                        <a:spcBef>
                          <a:spcPct val="0"/>
                        </a:spcBef>
                        <a:buNone/>
                      </a:pPr>
                      <a:r>
                        <a:rPr lang="en" sz="1800">
                          <a:solidFill>
                            <a:srgbClr val="617A86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24</a:t>
                      </a:r>
                    </a:p>
                  </a:txBody>
                  <a:tcPr anchor="ctr" marB="68575" marL="91425" marR="91425" marT="68575">
                    <a:lnL cap="flat" cmpd="sng" w="9525">
                      <a:solidFill>
                        <a:srgbClr val="A1BECC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cap="flat" cmpd="sng" w="9525">
                      <a:solidFill>
                        <a:srgbClr val="A1BECC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cap="flat" cmpd="sng" w="9525">
                      <a:solidFill>
                        <a:srgbClr val="A1BECC">
                          <a:alpha val="0"/>
                        </a:srgb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cap="flat" cmpd="sng" w="9525">
                      <a:solidFill>
                        <a:srgbClr val="A1BECC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vl="0" rtl="0">
                        <a:spcBef>
                          <a:spcPct val="0"/>
                        </a:spcBef>
                        <a:buNone/>
                      </a:pPr>
                      <a:r>
                        <a:rPr lang="en" sz="1800">
                          <a:solidFill>
                            <a:srgbClr val="617A86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16</a:t>
                      </a:r>
                    </a:p>
                  </a:txBody>
                  <a:tcPr anchor="ctr" marB="68575" marL="91425" marR="91425" marT="68575">
                    <a:lnL cap="flat" cmpd="sng" w="9525">
                      <a:solidFill>
                        <a:srgbClr val="A1BECC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cap="flat" cmpd="sng" w="9525">
                      <a:solidFill>
                        <a:srgbClr val="A1BECC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cap="flat" cmpd="sng" w="9525">
                      <a:solidFill>
                        <a:srgbClr val="A1BECC">
                          <a:alpha val="0"/>
                        </a:srgb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cap="flat" cmpd="sng" w="9525">
                      <a:solidFill>
                        <a:srgbClr val="A1BECC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Shape 310"/>
        <p:cNvGrpSpPr/>
        <p:nvPr/>
      </p:nvGrpSpPr>
      <p:grpSpPr>
        <a:xfrm>
          <a:off x="0" y="0"/>
          <a:ext cx="0" cy="0"/>
        </a:xfrm>
      </p:grpSpPr>
      <p:pic>
        <p:nvPicPr>
          <p:cNvPr descr="mapa_linea_n-01.png" id="311" name="Shape 311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294125" y="677150"/>
            <a:ext cx="8555748" cy="4323474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Shape 312"/>
          <p:cNvSpPr txBox="1">
            <a:spLocks noGrp="1"/>
          </p:cNvSpPr>
          <p:nvPr>
            <p:ph idx="4294967295" type="title"/>
          </p:nvPr>
        </p:nvSpPr>
        <p:spPr>
          <a:xfrm>
            <a:off x="1934250" y="154550"/>
            <a:ext cx="5275499" cy="641099"/>
          </a:xfrm>
          <a:prstGeom prst="rect">
            <a:avLst/>
          </a:prstGeom>
        </p:spPr>
        <p:txBody>
          <a:bodyPr anchor="b" anchorCtr="0" bIns="91425" lIns="91425" rIns="91425" tIns="91425">
            <a:noAutofit/>
          </a:bodyPr>
          <a:lstStyle/>
          <a:p>
            <a:pPr algn="ctr" lvl="0" rtl="0">
              <a:spcBef>
                <a:spcPct val="0"/>
              </a:spcBef>
              <a:buNone/>
            </a:pPr>
            <a:r>
              <a:rPr lang="en"/>
              <a:t>Maps</a:t>
            </a:r>
          </a:p>
        </p:txBody>
      </p:sp>
      <p:sp>
        <p:nvSpPr>
          <p:cNvPr id="313" name="Shape 313"/>
          <p:cNvSpPr/>
          <p:nvPr/>
        </p:nvSpPr>
        <p:spPr>
          <a:xfrm>
            <a:off x="1666875" y="1118625"/>
            <a:ext cx="819299" cy="786300"/>
          </a:xfrm>
          <a:prstGeom prst="wedgeEllipseCallout">
            <a:avLst>
              <a:gd fmla="val 1153" name="adj1"/>
              <a:gd fmla="val 66969" name="adj2"/>
            </a:avLst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anchor="ctr" anchorCtr="0" bIns="91425" lIns="91425" rIns="91425" tIns="91425">
            <a:noAutofit/>
          </a:bodyPr>
          <a:lstStyle/>
          <a:p>
            <a:pPr algn="ctr" lvl="0">
              <a:spcBef>
                <a:spcPct val="0"/>
              </a:spcBef>
              <a:buNone/>
            </a:pPr>
            <a:r>
              <a:rPr b="1" lang="en" sz="80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OUR OFFICE</a:t>
            </a:r>
          </a:p>
        </p:txBody>
      </p:sp>
      <p:sp>
        <p:nvSpPr>
          <p:cNvPr id="314" name="Shape 314"/>
          <p:cNvSpPr/>
          <p:nvPr/>
        </p:nvSpPr>
        <p:spPr>
          <a:xfrm>
            <a:off x="1009650" y="2019450"/>
            <a:ext cx="247500" cy="247500"/>
          </a:xfrm>
          <a:prstGeom prst="donut">
            <a:avLst>
              <a:gd fmla="val 37980" name="adj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anchor="ctr" anchorCtr="0" bIns="91425" lIns="91425" rIns="91425" tIns="91425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sp>
        <p:nvSpPr>
          <p:cNvPr id="315" name="Shape 315"/>
          <p:cNvSpPr/>
          <p:nvPr/>
        </p:nvSpPr>
        <p:spPr>
          <a:xfrm>
            <a:off x="2714625" y="3629175"/>
            <a:ext cx="247500" cy="247500"/>
          </a:xfrm>
          <a:prstGeom prst="donut">
            <a:avLst>
              <a:gd fmla="val 37980" name="adj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anchor="ctr" anchorCtr="0" bIns="91425" lIns="91425" rIns="91425" tIns="91425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sp>
        <p:nvSpPr>
          <p:cNvPr id="316" name="Shape 316"/>
          <p:cNvSpPr/>
          <p:nvPr/>
        </p:nvSpPr>
        <p:spPr>
          <a:xfrm>
            <a:off x="3771900" y="1857525"/>
            <a:ext cx="247500" cy="247500"/>
          </a:xfrm>
          <a:prstGeom prst="donut">
            <a:avLst>
              <a:gd fmla="val 37980" name="adj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anchor="ctr" anchorCtr="0" bIns="91425" lIns="91425" rIns="91425" tIns="91425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sp>
        <p:nvSpPr>
          <p:cNvPr id="317" name="Shape 317"/>
          <p:cNvSpPr/>
          <p:nvPr/>
        </p:nvSpPr>
        <p:spPr>
          <a:xfrm>
            <a:off x="4448250" y="3924450"/>
            <a:ext cx="247500" cy="247500"/>
          </a:xfrm>
          <a:prstGeom prst="donut">
            <a:avLst>
              <a:gd fmla="val 37980" name="adj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anchor="ctr" anchorCtr="0" bIns="91425" lIns="91425" rIns="91425" tIns="91425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sp>
        <p:nvSpPr>
          <p:cNvPr id="318" name="Shape 318"/>
          <p:cNvSpPr/>
          <p:nvPr/>
        </p:nvSpPr>
        <p:spPr>
          <a:xfrm>
            <a:off x="6629400" y="2343300"/>
            <a:ext cx="247500" cy="247500"/>
          </a:xfrm>
          <a:prstGeom prst="donut">
            <a:avLst>
              <a:gd fmla="val 37980" name="adj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anchor="ctr" anchorCtr="0" bIns="91425" lIns="91425" rIns="91425" tIns="91425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sp>
        <p:nvSpPr>
          <p:cNvPr id="319" name="Shape 319"/>
          <p:cNvSpPr/>
          <p:nvPr/>
        </p:nvSpPr>
        <p:spPr>
          <a:xfrm>
            <a:off x="7581900" y="4086375"/>
            <a:ext cx="247500" cy="247500"/>
          </a:xfrm>
          <a:prstGeom prst="donut">
            <a:avLst>
              <a:gd fmla="val 37980" name="adj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anchor="ctr" anchorCtr="0" bIns="91425" lIns="91425" rIns="91425" tIns="91425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Shape 323"/>
        <p:cNvGrpSpPr/>
        <p:nvPr/>
      </p:nvGrpSpPr>
      <p:grpSpPr>
        <a:xfrm>
          <a:off x="0" y="0"/>
          <a:ext cx="0" cy="0"/>
        </a:xfrm>
      </p:grpSpPr>
      <p:sp>
        <p:nvSpPr>
          <p:cNvPr id="324" name="Shape 324"/>
          <p:cNvSpPr txBox="1">
            <a:spLocks noGrp="1"/>
          </p:cNvSpPr>
          <p:nvPr>
            <p:ph idx="4294967295" type="ctrTitle"/>
          </p:nvPr>
        </p:nvSpPr>
        <p:spPr>
          <a:xfrm>
            <a:off x="685800" y="1888142"/>
            <a:ext cx="7772400" cy="1159799"/>
          </a:xfrm>
          <a:prstGeom prst="rect">
            <a:avLst/>
          </a:prstGeom>
        </p:spPr>
        <p:txBody>
          <a:bodyPr anchor="b" anchorCtr="0" bIns="91425" lIns="91425" rIns="91425" tIns="91425">
            <a:noAutofit/>
          </a:bodyPr>
          <a:lstStyle/>
          <a:p>
            <a:pPr algn="ctr" lvl="0" rtl="0">
              <a:spcBef>
                <a:spcPct val="0"/>
              </a:spcBef>
              <a:buNone/>
            </a:pPr>
            <a:r>
              <a:rPr b="1" lang="en" sz="9600">
                <a:solidFill>
                  <a:srgbClr val="A1BECC"/>
                </a:solidFill>
                <a:latin typeface="Varela Round"/>
                <a:ea typeface="Varela Round"/>
                <a:cs typeface="Varela Round"/>
                <a:sym typeface="Varela Round"/>
              </a:rPr>
              <a:t>89,526,124</a:t>
            </a:r>
          </a:p>
        </p:txBody>
      </p:sp>
      <p:sp>
        <p:nvSpPr>
          <p:cNvPr id="325" name="Shape 325"/>
          <p:cNvSpPr txBox="1">
            <a:spLocks noGrp="1"/>
          </p:cNvSpPr>
          <p:nvPr>
            <p:ph idx="4294967295" type="subTitle"/>
          </p:nvPr>
        </p:nvSpPr>
        <p:spPr>
          <a:xfrm>
            <a:off x="685800" y="2916253"/>
            <a:ext cx="7772400" cy="784799"/>
          </a:xfrm>
          <a:prstGeom prst="rect">
            <a:avLst/>
          </a:prstGeom>
        </p:spPr>
        <p:txBody>
          <a:bodyPr anchor="t" anchorCtr="0" bIns="91425" lIns="91425" rIns="91425" tIns="91425">
            <a:noAutofit/>
          </a:bodyPr>
          <a:lstStyle/>
          <a:p>
            <a:pPr algn="ctr" lvl="0" rtl="0">
              <a:spcBef>
                <a:spcPct val="0"/>
              </a:spcBef>
              <a:buNone/>
            </a:pPr>
            <a:r>
              <a:rPr lang="en"/>
              <a:t>Whoa! That’s a big number, aren’t you proud?</a:t>
            </a:r>
          </a:p>
        </p:txBody>
      </p:sp>
    </p:spTree>
  </p:cSld>
  <p:clrMapOvr>
    <a:masterClrMapping/>
  </p:clrMapOvr>
  <p:transition/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Shape 329"/>
        <p:cNvGrpSpPr/>
        <p:nvPr/>
      </p:nvGrpSpPr>
      <p:grpSpPr>
        <a:xfrm>
          <a:off x="0" y="0"/>
          <a:ext cx="0" cy="0"/>
        </a:xfrm>
      </p:grpSpPr>
      <p:sp>
        <p:nvSpPr>
          <p:cNvPr id="330" name="Shape 330"/>
          <p:cNvSpPr txBox="1">
            <a:spLocks noGrp="1"/>
          </p:cNvSpPr>
          <p:nvPr>
            <p:ph idx="4294967295" type="ctrTitle"/>
          </p:nvPr>
        </p:nvSpPr>
        <p:spPr>
          <a:xfrm>
            <a:off x="685800" y="495599"/>
            <a:ext cx="7772400" cy="894899"/>
          </a:xfrm>
          <a:prstGeom prst="rect">
            <a:avLst/>
          </a:prstGeom>
        </p:spPr>
        <p:txBody>
          <a:bodyPr anchor="b" anchorCtr="0" bIns="91425" lIns="91425" rIns="91425" tIns="91425">
            <a:noAutofit/>
          </a:bodyPr>
          <a:lstStyle/>
          <a:p>
            <a:pPr algn="ctr" lvl="0" rtl="0">
              <a:spcBef>
                <a:spcPct val="0"/>
              </a:spcBef>
              <a:buNone/>
            </a:pPr>
            <a:r>
              <a:rPr b="1" lang="en" sz="6000">
                <a:solidFill>
                  <a:srgbClr val="A1BECC"/>
                </a:solidFill>
                <a:latin typeface="Varela Round"/>
                <a:ea typeface="Varela Round"/>
                <a:cs typeface="Varela Round"/>
                <a:sym typeface="Varela Round"/>
              </a:rPr>
              <a:t>89,526,124$</a:t>
            </a:r>
          </a:p>
        </p:txBody>
      </p:sp>
      <p:sp>
        <p:nvSpPr>
          <p:cNvPr id="331" name="Shape 331"/>
          <p:cNvSpPr txBox="1">
            <a:spLocks noGrp="1"/>
          </p:cNvSpPr>
          <p:nvPr>
            <p:ph idx="4294967295" type="subTitle"/>
          </p:nvPr>
        </p:nvSpPr>
        <p:spPr>
          <a:xfrm>
            <a:off x="685800" y="1106508"/>
            <a:ext cx="7772400" cy="463200"/>
          </a:xfrm>
          <a:prstGeom prst="rect">
            <a:avLst/>
          </a:prstGeom>
        </p:spPr>
        <p:txBody>
          <a:bodyPr anchor="t" anchorCtr="0" bIns="91425" lIns="91425" rIns="91425" tIns="91425">
            <a:noAutofit/>
          </a:bodyPr>
          <a:lstStyle/>
          <a:p>
            <a:pPr algn="ctr" lvl="0" rtl="0">
              <a:spcBef>
                <a:spcPct val="0"/>
              </a:spcBef>
              <a:buNone/>
            </a:pPr>
            <a:r>
              <a:rPr lang="en" sz="2400"/>
              <a:t>That’s a lot of money</a:t>
            </a:r>
          </a:p>
        </p:txBody>
      </p:sp>
      <p:sp>
        <p:nvSpPr>
          <p:cNvPr id="332" name="Shape 332"/>
          <p:cNvSpPr txBox="1">
            <a:spLocks noGrp="1"/>
          </p:cNvSpPr>
          <p:nvPr>
            <p:ph idx="4294967295" type="ctrTitle"/>
          </p:nvPr>
        </p:nvSpPr>
        <p:spPr>
          <a:xfrm>
            <a:off x="685800" y="3581699"/>
            <a:ext cx="7772400" cy="894899"/>
          </a:xfrm>
          <a:prstGeom prst="rect">
            <a:avLst/>
          </a:prstGeom>
        </p:spPr>
        <p:txBody>
          <a:bodyPr anchor="b" anchorCtr="0" bIns="91425" lIns="91425" rIns="91425" tIns="91425">
            <a:noAutofit/>
          </a:bodyPr>
          <a:lstStyle/>
          <a:p>
            <a:pPr algn="ctr" lvl="0" rtl="0">
              <a:spcBef>
                <a:spcPct val="0"/>
              </a:spcBef>
              <a:buNone/>
            </a:pPr>
            <a:r>
              <a:rPr b="1" lang="en" sz="6000">
                <a:solidFill>
                  <a:srgbClr val="A1BECC"/>
                </a:solidFill>
                <a:latin typeface="Varela Round"/>
                <a:ea typeface="Varela Round"/>
                <a:cs typeface="Varela Round"/>
                <a:sym typeface="Varela Round"/>
              </a:rPr>
              <a:t>100%</a:t>
            </a:r>
          </a:p>
        </p:txBody>
      </p:sp>
      <p:sp>
        <p:nvSpPr>
          <p:cNvPr id="333" name="Shape 333"/>
          <p:cNvSpPr txBox="1">
            <a:spLocks noGrp="1"/>
          </p:cNvSpPr>
          <p:nvPr>
            <p:ph idx="4294967295" type="subTitle"/>
          </p:nvPr>
        </p:nvSpPr>
        <p:spPr>
          <a:xfrm>
            <a:off x="685800" y="4192608"/>
            <a:ext cx="7772400" cy="463200"/>
          </a:xfrm>
          <a:prstGeom prst="rect">
            <a:avLst/>
          </a:prstGeom>
        </p:spPr>
        <p:txBody>
          <a:bodyPr anchor="t" anchorCtr="0" bIns="91425" lIns="91425" rIns="91425" tIns="91425">
            <a:noAutofit/>
          </a:bodyPr>
          <a:lstStyle/>
          <a:p>
            <a:pPr algn="ctr" lvl="0" rtl="0">
              <a:spcBef>
                <a:spcPct val="0"/>
              </a:spcBef>
              <a:buNone/>
            </a:pPr>
            <a:r>
              <a:rPr lang="en" sz="2400"/>
              <a:t>Total success!</a:t>
            </a:r>
          </a:p>
        </p:txBody>
      </p:sp>
      <p:sp>
        <p:nvSpPr>
          <p:cNvPr id="334" name="Shape 334"/>
          <p:cNvSpPr txBox="1">
            <a:spLocks noGrp="1"/>
          </p:cNvSpPr>
          <p:nvPr>
            <p:ph idx="4294967295" type="ctrTitle"/>
          </p:nvPr>
        </p:nvSpPr>
        <p:spPr>
          <a:xfrm>
            <a:off x="685800" y="2038649"/>
            <a:ext cx="7772400" cy="894899"/>
          </a:xfrm>
          <a:prstGeom prst="rect">
            <a:avLst/>
          </a:prstGeom>
        </p:spPr>
        <p:txBody>
          <a:bodyPr anchor="b" anchorCtr="0" bIns="91425" lIns="91425" rIns="91425" tIns="91425">
            <a:noAutofit/>
          </a:bodyPr>
          <a:lstStyle/>
          <a:p>
            <a:pPr algn="ctr" lvl="0" rtl="0">
              <a:spcBef>
                <a:spcPct val="0"/>
              </a:spcBef>
              <a:buNone/>
            </a:pPr>
            <a:r>
              <a:rPr b="1" lang="en" sz="6000">
                <a:solidFill>
                  <a:srgbClr val="A1BECC"/>
                </a:solidFill>
                <a:latin typeface="Varela Round"/>
                <a:ea typeface="Varela Round"/>
                <a:cs typeface="Varela Round"/>
                <a:sym typeface="Varela Round"/>
              </a:rPr>
              <a:t>185,244 users</a:t>
            </a:r>
          </a:p>
        </p:txBody>
      </p:sp>
      <p:sp>
        <p:nvSpPr>
          <p:cNvPr id="335" name="Shape 335"/>
          <p:cNvSpPr txBox="1">
            <a:spLocks noGrp="1"/>
          </p:cNvSpPr>
          <p:nvPr>
            <p:ph idx="4294967295" type="subTitle"/>
          </p:nvPr>
        </p:nvSpPr>
        <p:spPr>
          <a:xfrm>
            <a:off x="685800" y="2649558"/>
            <a:ext cx="7772400" cy="463200"/>
          </a:xfrm>
          <a:prstGeom prst="rect">
            <a:avLst/>
          </a:prstGeom>
        </p:spPr>
        <p:txBody>
          <a:bodyPr anchor="t" anchorCtr="0" bIns="91425" lIns="91425" rIns="91425" tIns="91425">
            <a:noAutofit/>
          </a:bodyPr>
          <a:lstStyle/>
          <a:p>
            <a:pPr algn="ctr" lvl="0" rtl="0">
              <a:spcBef>
                <a:spcPct val="0"/>
              </a:spcBef>
              <a:buNone/>
            </a:pPr>
            <a:r>
              <a:rPr lang="en" sz="2400"/>
              <a:t>And a lot of users</a:t>
            </a:r>
          </a:p>
        </p:txBody>
      </p:sp>
    </p:spTree>
  </p:cSld>
  <p:clrMapOvr>
    <a:masterClrMapping/>
  </p:clrMapOvr>
  <p:transition/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Shape 339"/>
        <p:cNvGrpSpPr/>
        <p:nvPr/>
      </p:nvGrpSpPr>
      <p:grpSpPr>
        <a:xfrm>
          <a:off x="0" y="0"/>
          <a:ext cx="0" cy="0"/>
        </a:xfrm>
      </p:grpSpPr>
      <p:cxnSp>
        <p:nvCxnSpPr>
          <p:cNvPr id="340" name="Shape 340"/>
          <p:cNvCxnSpPr/>
          <p:nvPr/>
        </p:nvCxnSpPr>
        <p:spPr>
          <a:xfrm>
            <a:off x="-4800" y="2571750"/>
            <a:ext cx="9153599" cy="0"/>
          </a:xfrm>
          <a:prstGeom prst="straightConnector1">
            <a:avLst/>
          </a:prstGeom>
          <a:noFill/>
          <a:ln cap="flat" cmpd="sng" w="9525">
            <a:solidFill>
              <a:srgbClr val="617A86"/>
            </a:solidFill>
            <a:prstDash val="dash"/>
            <a:round/>
            <a:headEnd len="lg" type="none" w="lg"/>
            <a:tailEnd len="lg" type="none" w="lg"/>
          </a:ln>
        </p:spPr>
      </p:cxnSp>
      <p:sp>
        <p:nvSpPr>
          <p:cNvPr id="341" name="Shape 341"/>
          <p:cNvSpPr txBox="1">
            <a:spLocks noGrp="1"/>
          </p:cNvSpPr>
          <p:nvPr>
            <p:ph idx="4294967295" type="title"/>
          </p:nvPr>
        </p:nvSpPr>
        <p:spPr>
          <a:xfrm>
            <a:off x="1934250" y="154550"/>
            <a:ext cx="5275499" cy="641099"/>
          </a:xfrm>
          <a:prstGeom prst="rect">
            <a:avLst/>
          </a:prstGeom>
        </p:spPr>
        <p:txBody>
          <a:bodyPr anchor="b" anchorCtr="0" bIns="91425" lIns="91425" rIns="91425" tIns="91425">
            <a:noAutofit/>
          </a:bodyPr>
          <a:lstStyle/>
          <a:p>
            <a:pPr algn="ctr" lvl="0" rtl="0">
              <a:spcBef>
                <a:spcPct val="0"/>
              </a:spcBef>
              <a:buNone/>
            </a:pPr>
            <a:r>
              <a:rPr lang="en"/>
              <a:t>Our process is easy</a:t>
            </a:r>
          </a:p>
        </p:txBody>
      </p:sp>
      <p:sp>
        <p:nvSpPr>
          <p:cNvPr id="342" name="Shape 342"/>
          <p:cNvSpPr/>
          <p:nvPr/>
        </p:nvSpPr>
        <p:spPr>
          <a:xfrm>
            <a:off x="1895325" y="2362050"/>
            <a:ext cx="419099" cy="419399"/>
          </a:xfrm>
          <a:prstGeom prst="donut">
            <a:avLst>
              <a:gd fmla="val 24108" name="adj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anchor="ctr" anchorCtr="0" bIns="91425" lIns="91425" rIns="91425" tIns="91425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cxnSp>
        <p:nvCxnSpPr>
          <p:cNvPr id="343" name="Shape 343"/>
          <p:cNvCxnSpPr/>
          <p:nvPr/>
        </p:nvCxnSpPr>
        <p:spPr>
          <a:xfrm flipH="1" rot="10800000">
            <a:off x="2105025" y="1733549"/>
            <a:ext cx="0" cy="876300"/>
          </a:xfrm>
          <a:prstGeom prst="straightConnector1">
            <a:avLst/>
          </a:prstGeom>
          <a:noFill/>
          <a:ln cap="flat" cmpd="sng" w="19050">
            <a:solidFill>
              <a:srgbClr val="617A86"/>
            </a:solidFill>
            <a:prstDash val="solid"/>
            <a:round/>
            <a:headEnd len="lg" type="oval" w="lg"/>
            <a:tailEnd len="lg" type="oval" w="lg"/>
          </a:ln>
        </p:spPr>
      </p:cxnSp>
      <p:sp>
        <p:nvSpPr>
          <p:cNvPr id="344" name="Shape 344"/>
          <p:cNvSpPr/>
          <p:nvPr/>
        </p:nvSpPr>
        <p:spPr>
          <a:xfrm>
            <a:off x="4362450" y="2362050"/>
            <a:ext cx="419099" cy="419399"/>
          </a:xfrm>
          <a:prstGeom prst="donut">
            <a:avLst>
              <a:gd fmla="val 24108" name="adj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anchor="ctr" anchorCtr="0" bIns="91425" lIns="91425" rIns="91425" tIns="91425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sp>
        <p:nvSpPr>
          <p:cNvPr id="345" name="Shape 345"/>
          <p:cNvSpPr/>
          <p:nvPr/>
        </p:nvSpPr>
        <p:spPr>
          <a:xfrm>
            <a:off x="6829275" y="2362050"/>
            <a:ext cx="419099" cy="419399"/>
          </a:xfrm>
          <a:prstGeom prst="donut">
            <a:avLst>
              <a:gd fmla="val 24108" name="adj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anchor="ctr" anchorCtr="0" bIns="91425" lIns="91425" rIns="91425" tIns="91425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cxnSp>
        <p:nvCxnSpPr>
          <p:cNvPr id="346" name="Shape 346"/>
          <p:cNvCxnSpPr/>
          <p:nvPr/>
        </p:nvCxnSpPr>
        <p:spPr>
          <a:xfrm flipH="1">
            <a:off x="4572000" y="2524125"/>
            <a:ext cx="0" cy="876300"/>
          </a:xfrm>
          <a:prstGeom prst="straightConnector1">
            <a:avLst/>
          </a:prstGeom>
          <a:noFill/>
          <a:ln cap="flat" cmpd="sng" w="19050">
            <a:solidFill>
              <a:srgbClr val="617A86"/>
            </a:solidFill>
            <a:prstDash val="solid"/>
            <a:round/>
            <a:headEnd len="lg" type="oval" w="lg"/>
            <a:tailEnd len="lg" type="oval" w="lg"/>
          </a:ln>
        </p:spPr>
      </p:cxnSp>
      <p:cxnSp>
        <p:nvCxnSpPr>
          <p:cNvPr id="347" name="Shape 347"/>
          <p:cNvCxnSpPr/>
          <p:nvPr/>
        </p:nvCxnSpPr>
        <p:spPr>
          <a:xfrm flipH="1" rot="10800000">
            <a:off x="7038975" y="1733549"/>
            <a:ext cx="0" cy="876300"/>
          </a:xfrm>
          <a:prstGeom prst="straightConnector1">
            <a:avLst/>
          </a:prstGeom>
          <a:noFill/>
          <a:ln cap="flat" cmpd="sng" w="19050">
            <a:solidFill>
              <a:srgbClr val="617A86"/>
            </a:solidFill>
            <a:prstDash val="solid"/>
            <a:round/>
            <a:headEnd len="lg" type="oval" w="lg"/>
            <a:tailEnd len="lg" type="oval" w="lg"/>
          </a:ln>
        </p:spPr>
      </p:cxnSp>
      <p:sp>
        <p:nvSpPr>
          <p:cNvPr id="348" name="Shape 348"/>
          <p:cNvSpPr txBox="1"/>
          <p:nvPr/>
        </p:nvSpPr>
        <p:spPr>
          <a:xfrm>
            <a:off x="1481175" y="1336675"/>
            <a:ext cx="1247699" cy="415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rIns="91425" tIns="91425">
            <a:noAutofit/>
          </a:bodyPr>
          <a:lstStyle/>
          <a:p>
            <a:pPr algn="ctr" lvl="0">
              <a:spcBef>
                <a:spcPct val="0"/>
              </a:spcBef>
              <a:buNone/>
            </a:pPr>
            <a:r>
              <a:rPr b="1" lang="en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rPr>
              <a:t>first</a:t>
            </a:r>
          </a:p>
        </p:txBody>
      </p:sp>
      <p:sp>
        <p:nvSpPr>
          <p:cNvPr id="349" name="Shape 349"/>
          <p:cNvSpPr txBox="1"/>
          <p:nvPr/>
        </p:nvSpPr>
        <p:spPr>
          <a:xfrm>
            <a:off x="3948150" y="3346450"/>
            <a:ext cx="1247699" cy="415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rIns="91425" tIns="91425">
            <a:noAutofit/>
          </a:bodyPr>
          <a:lstStyle/>
          <a:p>
            <a:pPr algn="ctr" lvl="0" rtl="0">
              <a:spcBef>
                <a:spcPct val="0"/>
              </a:spcBef>
              <a:buNone/>
            </a:pPr>
            <a:r>
              <a:rPr b="1" lang="en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rPr>
              <a:t>second</a:t>
            </a:r>
          </a:p>
        </p:txBody>
      </p:sp>
      <p:sp>
        <p:nvSpPr>
          <p:cNvPr id="350" name="Shape 350"/>
          <p:cNvSpPr txBox="1"/>
          <p:nvPr/>
        </p:nvSpPr>
        <p:spPr>
          <a:xfrm>
            <a:off x="6415125" y="1336675"/>
            <a:ext cx="1247699" cy="415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rIns="91425" tIns="91425">
            <a:noAutofit/>
          </a:bodyPr>
          <a:lstStyle/>
          <a:p>
            <a:pPr algn="ctr" lvl="0" rtl="0">
              <a:spcBef>
                <a:spcPct val="0"/>
              </a:spcBef>
              <a:buNone/>
            </a:pPr>
            <a:r>
              <a:rPr b="1" lang="en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rPr>
              <a:t>last</a:t>
            </a:r>
          </a:p>
        </p:txBody>
      </p:sp>
    </p:spTree>
  </p:cSld>
  <p:clrMapOvr>
    <a:masterClrMapping/>
  </p:clrMapOvr>
  <p:transition/>
  <p:timing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Shape 354"/>
        <p:cNvGrpSpPr/>
        <p:nvPr/>
      </p:nvGrpSpPr>
      <p:grpSpPr>
        <a:xfrm>
          <a:off x="0" y="0"/>
          <a:ext cx="0" cy="0"/>
        </a:xfrm>
      </p:grpSpPr>
      <p:sp>
        <p:nvSpPr>
          <p:cNvPr id="355" name="Shape 355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499" cy="641099"/>
          </a:xfrm>
          <a:prstGeom prst="rect">
            <a:avLst/>
          </a:prstGeom>
        </p:spPr>
        <p:txBody>
          <a:bodyPr anchor="b" anchorCtr="0" bIns="91425" lIns="91425" rIns="91425" tIns="91425">
            <a:noAutofit/>
          </a:bodyPr>
          <a:lstStyle/>
          <a:p>
            <a:pPr lvl="0" rtl="0">
              <a:spcBef>
                <a:spcPct val="0"/>
              </a:spcBef>
              <a:buNone/>
            </a:pPr>
            <a:r>
              <a:rPr lang="en"/>
              <a:t>Let’s review some concepts</a:t>
            </a:r>
          </a:p>
        </p:txBody>
      </p:sp>
      <p:sp>
        <p:nvSpPr>
          <p:cNvPr id="356" name="Shape 356"/>
          <p:cNvSpPr txBox="1">
            <a:spLocks noGrp="1"/>
          </p:cNvSpPr>
          <p:nvPr>
            <p:ph idx="1" type="body"/>
          </p:nvPr>
        </p:nvSpPr>
        <p:spPr>
          <a:xfrm>
            <a:off x="2935875" y="1587855"/>
            <a:ext cx="1832699" cy="908699"/>
          </a:xfrm>
          <a:prstGeom prst="rect">
            <a:avLst/>
          </a:prstGeom>
        </p:spPr>
        <p:txBody>
          <a:bodyPr anchor="t" anchorCtr="0" bIns="91425" lIns="91425" rIns="91425" tIns="91425">
            <a:noAutofit/>
          </a:bodyPr>
          <a:lstStyle/>
          <a:p>
            <a:pPr lvl="0" rtl="0">
              <a:spcBef>
                <a:spcPct val="0"/>
              </a:spcBef>
              <a:buNone/>
            </a:pPr>
            <a:r>
              <a:rPr b="1" lang="en" sz="1100"/>
              <a:t>Yellow</a:t>
            </a:r>
          </a:p>
          <a:p>
            <a:pPr lvl="0" rtl="0">
              <a:spcBef>
                <a:spcPct val="0"/>
              </a:spcBef>
              <a:buNone/>
            </a:pPr>
            <a:r>
              <a:rPr b="1" lang="en" sz="1100"/>
              <a:t>Is the color of gold, butter and ripe lemons. In the spectrum of visible light, yellow is found between green and orange.</a:t>
            </a:r>
          </a:p>
        </p:txBody>
      </p:sp>
      <p:sp>
        <p:nvSpPr>
          <p:cNvPr id="357" name="Shape 357"/>
          <p:cNvSpPr txBox="1">
            <a:spLocks noGrp="1"/>
          </p:cNvSpPr>
          <p:nvPr>
            <p:ph idx="2" type="body"/>
          </p:nvPr>
        </p:nvSpPr>
        <p:spPr>
          <a:xfrm>
            <a:off x="4862767" y="1587855"/>
            <a:ext cx="1832699" cy="908699"/>
          </a:xfrm>
          <a:prstGeom prst="rect">
            <a:avLst/>
          </a:prstGeom>
        </p:spPr>
        <p:txBody>
          <a:bodyPr anchor="t" anchorCtr="0" bIns="91425" lIns="91425" rIns="91425" tIns="91425">
            <a:noAutofit/>
          </a:bodyPr>
          <a:lstStyle/>
          <a:p>
            <a:pPr lvl="0" rtl="0">
              <a:spcBef>
                <a:spcPct val="0"/>
              </a:spcBef>
              <a:buNone/>
            </a:pPr>
            <a:r>
              <a:rPr b="1" lang="en" sz="1100"/>
              <a:t>Blue</a:t>
            </a:r>
          </a:p>
          <a:p>
            <a:pPr lvl="0" rtl="0">
              <a:spcBef>
                <a:spcPct val="0"/>
              </a:spcBef>
              <a:buNone/>
            </a:pPr>
            <a:r>
              <a:rPr b="1" lang="en" sz="1100"/>
              <a:t>Is the colour of the clear sky and the deep sea. It is located between violet and green on the optical spectrum.</a:t>
            </a:r>
          </a:p>
        </p:txBody>
      </p:sp>
      <p:sp>
        <p:nvSpPr>
          <p:cNvPr id="358" name="Shape 358"/>
          <p:cNvSpPr txBox="1">
            <a:spLocks noGrp="1"/>
          </p:cNvSpPr>
          <p:nvPr>
            <p:ph idx="3" type="body"/>
          </p:nvPr>
        </p:nvSpPr>
        <p:spPr>
          <a:xfrm>
            <a:off x="6789660" y="1587855"/>
            <a:ext cx="1832699" cy="908699"/>
          </a:xfrm>
          <a:prstGeom prst="rect">
            <a:avLst/>
          </a:prstGeom>
        </p:spPr>
        <p:txBody>
          <a:bodyPr anchor="t" anchorCtr="0" bIns="91425" lIns="91425" rIns="91425" tIns="91425">
            <a:noAutofit/>
          </a:bodyPr>
          <a:lstStyle/>
          <a:p>
            <a:pPr lvl="0" rtl="0">
              <a:spcBef>
                <a:spcPct val="0"/>
              </a:spcBef>
              <a:buNone/>
            </a:pPr>
            <a:r>
              <a:rPr b="1" lang="en" sz="1100"/>
              <a:t>Red</a:t>
            </a:r>
          </a:p>
          <a:p>
            <a:pPr lvl="0" rtl="0">
              <a:spcBef>
                <a:spcPct val="0"/>
              </a:spcBef>
              <a:buNone/>
            </a:pPr>
            <a:r>
              <a:rPr b="1" lang="en" sz="1100"/>
              <a:t>Is the color of blood, and because of this it has historically been associated with sacrifice, danger and courage. </a:t>
            </a:r>
          </a:p>
        </p:txBody>
      </p:sp>
      <p:sp>
        <p:nvSpPr>
          <p:cNvPr id="359" name="Shape 359"/>
          <p:cNvSpPr txBox="1">
            <a:spLocks noGrp="1"/>
          </p:cNvSpPr>
          <p:nvPr>
            <p:ph idx="1" type="body"/>
          </p:nvPr>
        </p:nvSpPr>
        <p:spPr>
          <a:xfrm>
            <a:off x="2935875" y="3206110"/>
            <a:ext cx="1832699" cy="908699"/>
          </a:xfrm>
          <a:prstGeom prst="rect">
            <a:avLst/>
          </a:prstGeom>
        </p:spPr>
        <p:txBody>
          <a:bodyPr anchor="t" anchorCtr="0" bIns="91425" lIns="91425" rIns="91425" tIns="91425">
            <a:noAutofit/>
          </a:bodyPr>
          <a:lstStyle/>
          <a:p>
            <a:pPr lvl="0" rtl="0">
              <a:spcBef>
                <a:spcPct val="0"/>
              </a:spcBef>
              <a:buNone/>
            </a:pPr>
            <a:r>
              <a:rPr b="1" lang="en" sz="1100"/>
              <a:t>Yellow</a:t>
            </a:r>
          </a:p>
          <a:p>
            <a:pPr lvl="0" rtl="0">
              <a:spcBef>
                <a:spcPct val="0"/>
              </a:spcBef>
              <a:buNone/>
            </a:pPr>
            <a:r>
              <a:rPr b="1" lang="en" sz="1100"/>
              <a:t>Is the color of gold, butter and ripe lemons. In the spectrum of visible light, yellow is found between green and orange.</a:t>
            </a:r>
          </a:p>
        </p:txBody>
      </p:sp>
      <p:sp>
        <p:nvSpPr>
          <p:cNvPr id="360" name="Shape 360"/>
          <p:cNvSpPr txBox="1">
            <a:spLocks noGrp="1"/>
          </p:cNvSpPr>
          <p:nvPr>
            <p:ph idx="2" type="body"/>
          </p:nvPr>
        </p:nvSpPr>
        <p:spPr>
          <a:xfrm>
            <a:off x="4862767" y="3206110"/>
            <a:ext cx="1832699" cy="908699"/>
          </a:xfrm>
          <a:prstGeom prst="rect">
            <a:avLst/>
          </a:prstGeom>
        </p:spPr>
        <p:txBody>
          <a:bodyPr anchor="t" anchorCtr="0" bIns="91425" lIns="91425" rIns="91425" tIns="91425">
            <a:noAutofit/>
          </a:bodyPr>
          <a:lstStyle/>
          <a:p>
            <a:pPr lvl="0" rtl="0">
              <a:spcBef>
                <a:spcPct val="0"/>
              </a:spcBef>
              <a:buNone/>
            </a:pPr>
            <a:r>
              <a:rPr b="1" lang="en" sz="1100"/>
              <a:t>Blue</a:t>
            </a:r>
          </a:p>
          <a:p>
            <a:pPr lvl="0" rtl="0">
              <a:spcBef>
                <a:spcPct val="0"/>
              </a:spcBef>
              <a:buNone/>
            </a:pPr>
            <a:r>
              <a:rPr b="1" lang="en" sz="1100"/>
              <a:t>Is the colour of the clear sky and the deep sea. It is located between violet and green on the optical spectrum.</a:t>
            </a:r>
          </a:p>
        </p:txBody>
      </p:sp>
      <p:sp>
        <p:nvSpPr>
          <p:cNvPr id="361" name="Shape 361"/>
          <p:cNvSpPr txBox="1">
            <a:spLocks noGrp="1"/>
          </p:cNvSpPr>
          <p:nvPr>
            <p:ph idx="3" type="body"/>
          </p:nvPr>
        </p:nvSpPr>
        <p:spPr>
          <a:xfrm>
            <a:off x="6789660" y="3206110"/>
            <a:ext cx="1832699" cy="908699"/>
          </a:xfrm>
          <a:prstGeom prst="rect">
            <a:avLst/>
          </a:prstGeom>
        </p:spPr>
        <p:txBody>
          <a:bodyPr anchor="t" anchorCtr="0" bIns="91425" lIns="91425" rIns="91425" tIns="91425">
            <a:noAutofit/>
          </a:bodyPr>
          <a:lstStyle/>
          <a:p>
            <a:pPr lvl="0" rtl="0">
              <a:spcBef>
                <a:spcPct val="0"/>
              </a:spcBef>
              <a:buNone/>
            </a:pPr>
            <a:r>
              <a:rPr b="1" lang="en" sz="1100"/>
              <a:t>Red</a:t>
            </a:r>
          </a:p>
          <a:p>
            <a:pPr lvl="0" rtl="0">
              <a:spcBef>
                <a:spcPct val="0"/>
              </a:spcBef>
              <a:buNone/>
            </a:pPr>
            <a:r>
              <a:rPr b="1" lang="en" sz="1100"/>
              <a:t>Is the color of blood, and because of this it has historically been associated with sacrifice, danger and courage. </a:t>
            </a:r>
          </a:p>
        </p:txBody>
      </p:sp>
    </p:spTree>
  </p:cSld>
  <p:clrMapOvr>
    <a:masterClrMapping/>
  </p:clrMapOvr>
  <p:transition/>
  <p:timing/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Shape 365"/>
        <p:cNvGrpSpPr/>
        <p:nvPr/>
      </p:nvGrpSpPr>
      <p:grpSpPr>
        <a:xfrm>
          <a:off x="0" y="0"/>
          <a:ext cx="0" cy="0"/>
        </a:xfrm>
      </p:grpSpPr>
      <p:sp>
        <p:nvSpPr>
          <p:cNvPr id="366" name="Shape 366"/>
          <p:cNvSpPr txBox="1">
            <a:spLocks noGrp="1"/>
          </p:cNvSpPr>
          <p:nvPr>
            <p:ph idx="1" type="body"/>
          </p:nvPr>
        </p:nvSpPr>
        <p:spPr>
          <a:xfrm>
            <a:off x="1246225" y="4177700"/>
            <a:ext cx="6651600" cy="519599"/>
          </a:xfrm>
          <a:prstGeom prst="rect">
            <a:avLst/>
          </a:prstGeom>
        </p:spPr>
        <p:txBody>
          <a:bodyPr anchor="t" anchorCtr="0" bIns="91425" lIns="91425" rIns="91425" tIns="91425">
            <a:noAutofit/>
          </a:bodyPr>
          <a:lstStyle/>
          <a:p>
            <a:pPr lvl="0">
              <a:spcBef>
                <a:spcPct val="0"/>
              </a:spcBef>
              <a:buNone/>
            </a:pPr>
            <a:r>
              <a:rPr lang="en">
                <a:solidFill>
                  <a:srgbClr val="617A86"/>
                </a:solidFill>
              </a:rPr>
              <a:t>You can copy&amp;paste graphs from Google Sheets</a:t>
            </a:r>
          </a:p>
        </p:txBody>
      </p:sp>
      <p:pic>
        <p:nvPicPr>
          <p:cNvPr id="367" name="Shape 3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5150" y="735124"/>
            <a:ext cx="3733750" cy="3096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Shape 197"/>
        <p:cNvGrpSpPr/>
        <p:nvPr/>
      </p:nvGrpSpPr>
      <p:grpSpPr>
        <a:xfrm>
          <a:off x="0" y="0"/>
          <a:ext cx="0" cy="0"/>
        </a:xfrm>
      </p:grpSpPr>
      <p:sp>
        <p:nvSpPr>
          <p:cNvPr id="198" name="Shape 198"/>
          <p:cNvSpPr txBox="1">
            <a:spLocks noGrp="1"/>
          </p:cNvSpPr>
          <p:nvPr>
            <p:ph idx="4294967295" type="ctrTitle"/>
          </p:nvPr>
        </p:nvSpPr>
        <p:spPr>
          <a:xfrm>
            <a:off x="685800" y="668942"/>
            <a:ext cx="7772400" cy="1159799"/>
          </a:xfrm>
          <a:prstGeom prst="rect">
            <a:avLst/>
          </a:prstGeom>
        </p:spPr>
        <p:txBody>
          <a:bodyPr anchor="b" anchorCtr="0" bIns="91425" lIns="91425" rIns="91425" tIns="91425">
            <a:noAutofit/>
          </a:bodyPr>
          <a:lstStyle/>
          <a:p>
            <a:pPr algn="ctr" lvl="0">
              <a:spcBef>
                <a:spcPct val="0"/>
              </a:spcBef>
              <a:buNone/>
            </a:pPr>
            <a:r>
              <a:rPr lang="en" sz="4800"/>
              <a:t>Hello!</a:t>
            </a:r>
          </a:p>
        </p:txBody>
      </p:sp>
      <p:sp>
        <p:nvSpPr>
          <p:cNvPr id="199" name="Shape 199"/>
          <p:cNvSpPr txBox="1">
            <a:spLocks noGrp="1"/>
          </p:cNvSpPr>
          <p:nvPr>
            <p:ph idx="4294967295" type="subTitle"/>
          </p:nvPr>
        </p:nvSpPr>
        <p:spPr>
          <a:xfrm>
            <a:off x="1275150" y="3229400"/>
            <a:ext cx="6593700" cy="752099"/>
          </a:xfrm>
          <a:prstGeom prst="rect">
            <a:avLst/>
          </a:prstGeom>
        </p:spPr>
        <p:txBody>
          <a:bodyPr anchor="t" anchorCtr="0" bIns="91425" lIns="91425" rIns="91425" tIns="91425">
            <a:noAutofit/>
          </a:bodyPr>
          <a:lstStyle/>
          <a:p>
            <a:pPr algn="ctr" lvl="0">
              <a:spcBef>
                <a:spcPct val="0"/>
              </a:spcBef>
              <a:buNone/>
            </a:pPr>
            <a:r>
              <a:rPr b="1" lang="en" sz="3600">
                <a:solidFill>
                  <a:srgbClr val="00ACC3"/>
                </a:solidFill>
              </a:rPr>
              <a:t>I am Jayden Smith</a:t>
            </a:r>
          </a:p>
        </p:txBody>
      </p:sp>
      <p:sp>
        <p:nvSpPr>
          <p:cNvPr id="200" name="Shape 200"/>
          <p:cNvSpPr txBox="1">
            <a:spLocks noGrp="1"/>
          </p:cNvSpPr>
          <p:nvPr>
            <p:ph idx="4294967295" type="body"/>
          </p:nvPr>
        </p:nvSpPr>
        <p:spPr>
          <a:xfrm>
            <a:off x="1275150" y="3905251"/>
            <a:ext cx="6593700" cy="792299"/>
          </a:xfrm>
          <a:prstGeom prst="rect">
            <a:avLst/>
          </a:prstGeom>
        </p:spPr>
        <p:txBody>
          <a:bodyPr anchor="t" anchorCtr="0" bIns="91425" lIns="91425" rIns="91425" tIns="91425">
            <a:noAutofit/>
          </a:bodyPr>
          <a:lstStyle/>
          <a:p>
            <a:pPr algn="ctr" lvl="0" rtl="0">
              <a:spcBef>
                <a:spcPct val="0"/>
              </a:spcBef>
              <a:buNone/>
            </a:pPr>
            <a:r>
              <a:rPr lang="en" sz="1400"/>
              <a:t>I am here because I love to give presentations. </a:t>
            </a:r>
          </a:p>
          <a:p>
            <a:pPr algn="ctr" lvl="0" rtl="0">
              <a:spcBef>
                <a:spcPct val="0"/>
              </a:spcBef>
              <a:buNone/>
            </a:pPr>
            <a:r>
              <a:rPr lang="en" sz="1400"/>
              <a:t>You can find me at @username</a:t>
            </a:r>
          </a:p>
        </p:txBody>
      </p:sp>
      <p:pic>
        <p:nvPicPr>
          <p:cNvPr id="201" name="Shape 2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6675" y="1876425"/>
            <a:ext cx="1390499" cy="13908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/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Shape 371"/>
        <p:cNvGrpSpPr/>
        <p:nvPr/>
      </p:nvGrpSpPr>
      <p:grpSpPr>
        <a:xfrm>
          <a:off x="0" y="0"/>
          <a:ext cx="0" cy="0"/>
        </a:xfrm>
      </p:grpSpPr>
      <p:sp>
        <p:nvSpPr>
          <p:cNvPr id="372" name="Shape 372"/>
          <p:cNvSpPr/>
          <p:nvPr/>
        </p:nvSpPr>
        <p:spPr>
          <a:xfrm>
            <a:off x="3710416" y="395275"/>
            <a:ext cx="1723167" cy="3457530"/>
          </a:xfrm>
          <a:custGeom>
            <a:rect b="0" l="0" r="0" t="0"/>
            <a:pathLst>
              <a:path extrusionOk="0" h="61841" w="30818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A1BECC"/>
            </a:solidFill>
            <a:prstDash val="solid"/>
            <a:round/>
            <a:headEnd len="med" type="none" w="med"/>
            <a:tailEnd len="med" type="none" w="med"/>
          </a:ln>
        </p:spPr>
        <p:txBody>
          <a:bodyPr anchor="ctr" anchorCtr="0" bIns="91425" lIns="91425" rIns="91425" tIns="91425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sp>
        <p:nvSpPr>
          <p:cNvPr id="373" name="Shape 373"/>
          <p:cNvSpPr txBox="1">
            <a:spLocks noGrp="1"/>
          </p:cNvSpPr>
          <p:nvPr>
            <p:ph idx="4294967295" type="body"/>
          </p:nvPr>
        </p:nvSpPr>
        <p:spPr>
          <a:xfrm>
            <a:off x="2085975" y="3843000"/>
            <a:ext cx="4972200" cy="1224300"/>
          </a:xfrm>
          <a:prstGeom prst="rect">
            <a:avLst/>
          </a:prstGeom>
        </p:spPr>
        <p:txBody>
          <a:bodyPr anchor="t" anchorCtr="0" bIns="91425" lIns="91425" rIns="91425" tIns="91425">
            <a:noAutofit/>
          </a:bodyPr>
          <a:lstStyle/>
          <a:p>
            <a:pPr algn="ctr" lvl="0" rtl="0">
              <a:spcBef>
                <a:spcPct val="0"/>
              </a:spcBef>
              <a:buNone/>
            </a:pPr>
            <a:r>
              <a:rPr lang="en" sz="1800">
                <a:latin typeface="Nixie One"/>
                <a:ea typeface="Nixie One"/>
                <a:cs typeface="Nixie One"/>
                <a:sym typeface="Nixie One"/>
              </a:rPr>
              <a:t>Android project</a:t>
            </a:r>
          </a:p>
          <a:p>
            <a:pPr algn="ctr" lvl="0" rtl="0">
              <a:spcBef>
                <a:spcPct val="0"/>
              </a:spcBef>
              <a:buNone/>
            </a:pPr>
            <a:r>
              <a:rPr lang="en" sz="1800">
                <a:latin typeface="Nixie One"/>
                <a:ea typeface="Nixie One"/>
                <a:cs typeface="Nixie One"/>
                <a:sym typeface="Nixie One"/>
              </a:rPr>
              <a:t>Show and explain your web, app or software projects using these gadget templates.</a:t>
            </a:r>
          </a:p>
        </p:txBody>
      </p:sp>
      <p:sp>
        <p:nvSpPr>
          <p:cNvPr id="374" name="Shape 374"/>
          <p:cNvSpPr/>
          <p:nvPr/>
        </p:nvSpPr>
        <p:spPr>
          <a:xfrm>
            <a:off x="3790576" y="685224"/>
            <a:ext cx="1568100" cy="27870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D9D9D9"/>
            </a:solidFill>
            <a:prstDash val="solid"/>
            <a:round/>
            <a:headEnd len="med" type="none" w="med"/>
            <a:tailEnd len="med" type="none" w="med"/>
          </a:ln>
        </p:spPr>
        <p:txBody>
          <a:bodyPr anchor="ctr" anchorCtr="0" bIns="91425" lIns="91425" rIns="91425" tIns="91425">
            <a:noAutofit/>
          </a:bodyPr>
          <a:lstStyle/>
          <a:p>
            <a:pPr algn="ctr" lvl="0">
              <a:spcBef>
                <a:spcPct val="0"/>
              </a:spcBef>
              <a:buNone/>
            </a:pPr>
            <a:r>
              <a:rPr lang="en" sz="1000">
                <a:solidFill>
                  <a:srgbClr val="999999"/>
                </a:solidFill>
                <a:latin typeface="Varela Round"/>
                <a:ea typeface="Varela Round"/>
                <a:cs typeface="Varela Round"/>
                <a:sym typeface="Varela Round"/>
              </a:rPr>
              <a:t>Place your screenshot here</a:t>
            </a:r>
          </a:p>
        </p:txBody>
      </p:sp>
    </p:spTree>
  </p:cSld>
  <p:clrMapOvr>
    <a:masterClrMapping/>
  </p:clrMapOvr>
  <p:transition/>
  <p:timing/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Shape 378"/>
        <p:cNvGrpSpPr/>
        <p:nvPr/>
      </p:nvGrpSpPr>
      <p:grpSpPr>
        <a:xfrm>
          <a:off x="0" y="0"/>
          <a:ext cx="0" cy="0"/>
        </a:xfrm>
      </p:grpSpPr>
      <p:sp>
        <p:nvSpPr>
          <p:cNvPr id="379" name="Shape 379"/>
          <p:cNvSpPr/>
          <p:nvPr/>
        </p:nvSpPr>
        <p:spPr>
          <a:xfrm>
            <a:off x="3788232" y="501312"/>
            <a:ext cx="1590813" cy="3347751"/>
          </a:xfrm>
          <a:custGeom>
            <a:rect b="0" l="0" r="0" t="0"/>
            <a:pathLst>
              <a:path extrusionOk="0" h="54713" w="25998">
                <a:moveTo>
                  <a:pt x="12966" y="2173"/>
                </a:moveTo>
                <a:lnTo>
                  <a:pt x="13169" y="2240"/>
                </a:lnTo>
                <a:lnTo>
                  <a:pt x="13373" y="2308"/>
                </a:lnTo>
                <a:lnTo>
                  <a:pt x="13441" y="2512"/>
                </a:lnTo>
                <a:lnTo>
                  <a:pt x="13509" y="2716"/>
                </a:lnTo>
                <a:lnTo>
                  <a:pt x="13441" y="2919"/>
                </a:lnTo>
                <a:lnTo>
                  <a:pt x="13373" y="3123"/>
                </a:lnTo>
                <a:lnTo>
                  <a:pt x="13169" y="3191"/>
                </a:lnTo>
                <a:lnTo>
                  <a:pt x="12966" y="3259"/>
                </a:lnTo>
                <a:lnTo>
                  <a:pt x="12762" y="3191"/>
                </a:lnTo>
                <a:lnTo>
                  <a:pt x="12626" y="3123"/>
                </a:lnTo>
                <a:lnTo>
                  <a:pt x="12491" y="2919"/>
                </a:lnTo>
                <a:lnTo>
                  <a:pt x="12423" y="2716"/>
                </a:lnTo>
                <a:lnTo>
                  <a:pt x="12491" y="2512"/>
                </a:lnTo>
                <a:lnTo>
                  <a:pt x="12626" y="2308"/>
                </a:lnTo>
                <a:lnTo>
                  <a:pt x="12762" y="2240"/>
                </a:lnTo>
                <a:lnTo>
                  <a:pt x="12966" y="2173"/>
                </a:lnTo>
                <a:close/>
                <a:moveTo>
                  <a:pt x="14934" y="4480"/>
                </a:moveTo>
                <a:lnTo>
                  <a:pt x="15002" y="4548"/>
                </a:lnTo>
                <a:lnTo>
                  <a:pt x="15070" y="4684"/>
                </a:lnTo>
                <a:lnTo>
                  <a:pt x="15138" y="4752"/>
                </a:lnTo>
                <a:lnTo>
                  <a:pt x="15070" y="4888"/>
                </a:lnTo>
                <a:lnTo>
                  <a:pt x="15002" y="5024"/>
                </a:lnTo>
                <a:lnTo>
                  <a:pt x="14934" y="5024"/>
                </a:lnTo>
                <a:lnTo>
                  <a:pt x="14799" y="5091"/>
                </a:lnTo>
                <a:lnTo>
                  <a:pt x="11065" y="5091"/>
                </a:lnTo>
                <a:lnTo>
                  <a:pt x="10929" y="5024"/>
                </a:lnTo>
                <a:lnTo>
                  <a:pt x="10861" y="5024"/>
                </a:lnTo>
                <a:lnTo>
                  <a:pt x="10794" y="4888"/>
                </a:lnTo>
                <a:lnTo>
                  <a:pt x="10726" y="4752"/>
                </a:lnTo>
                <a:lnTo>
                  <a:pt x="10794" y="4684"/>
                </a:lnTo>
                <a:lnTo>
                  <a:pt x="10861" y="4548"/>
                </a:lnTo>
                <a:lnTo>
                  <a:pt x="10929" y="4480"/>
                </a:lnTo>
                <a:close/>
                <a:moveTo>
                  <a:pt x="23963" y="7807"/>
                </a:moveTo>
                <a:lnTo>
                  <a:pt x="23963" y="7875"/>
                </a:lnTo>
                <a:lnTo>
                  <a:pt x="23963" y="46771"/>
                </a:lnTo>
                <a:lnTo>
                  <a:pt x="23963" y="46838"/>
                </a:lnTo>
                <a:lnTo>
                  <a:pt x="1969" y="46838"/>
                </a:lnTo>
                <a:lnTo>
                  <a:pt x="1969" y="46771"/>
                </a:lnTo>
                <a:lnTo>
                  <a:pt x="1969" y="7875"/>
                </a:lnTo>
                <a:lnTo>
                  <a:pt x="1969" y="7807"/>
                </a:lnTo>
                <a:close/>
                <a:moveTo>
                  <a:pt x="12558" y="48536"/>
                </a:moveTo>
                <a:lnTo>
                  <a:pt x="12151" y="48671"/>
                </a:lnTo>
                <a:lnTo>
                  <a:pt x="11812" y="48875"/>
                </a:lnTo>
                <a:lnTo>
                  <a:pt x="11472" y="49146"/>
                </a:lnTo>
                <a:lnTo>
                  <a:pt x="11269" y="49418"/>
                </a:lnTo>
                <a:lnTo>
                  <a:pt x="11065" y="49825"/>
                </a:lnTo>
                <a:lnTo>
                  <a:pt x="10929" y="50165"/>
                </a:lnTo>
                <a:lnTo>
                  <a:pt x="10861" y="50640"/>
                </a:lnTo>
                <a:lnTo>
                  <a:pt x="10929" y="51047"/>
                </a:lnTo>
                <a:lnTo>
                  <a:pt x="11065" y="51454"/>
                </a:lnTo>
                <a:lnTo>
                  <a:pt x="11269" y="51794"/>
                </a:lnTo>
                <a:lnTo>
                  <a:pt x="11472" y="52065"/>
                </a:lnTo>
                <a:lnTo>
                  <a:pt x="11812" y="52337"/>
                </a:lnTo>
                <a:lnTo>
                  <a:pt x="12151" y="52541"/>
                </a:lnTo>
                <a:lnTo>
                  <a:pt x="12558" y="52676"/>
                </a:lnTo>
                <a:lnTo>
                  <a:pt x="12966" y="52744"/>
                </a:lnTo>
                <a:lnTo>
                  <a:pt x="13373" y="52676"/>
                </a:lnTo>
                <a:lnTo>
                  <a:pt x="13780" y="52541"/>
                </a:lnTo>
                <a:lnTo>
                  <a:pt x="14120" y="52337"/>
                </a:lnTo>
                <a:lnTo>
                  <a:pt x="14459" y="52065"/>
                </a:lnTo>
                <a:lnTo>
                  <a:pt x="14731" y="51794"/>
                </a:lnTo>
                <a:lnTo>
                  <a:pt x="14934" y="51454"/>
                </a:lnTo>
                <a:lnTo>
                  <a:pt x="15002" y="51047"/>
                </a:lnTo>
                <a:lnTo>
                  <a:pt x="15070" y="50640"/>
                </a:lnTo>
                <a:lnTo>
                  <a:pt x="15002" y="50165"/>
                </a:lnTo>
                <a:lnTo>
                  <a:pt x="14934" y="49825"/>
                </a:lnTo>
                <a:lnTo>
                  <a:pt x="14731" y="49418"/>
                </a:lnTo>
                <a:lnTo>
                  <a:pt x="14459" y="49146"/>
                </a:lnTo>
                <a:lnTo>
                  <a:pt x="14120" y="48875"/>
                </a:lnTo>
                <a:lnTo>
                  <a:pt x="13780" y="48671"/>
                </a:lnTo>
                <a:lnTo>
                  <a:pt x="13373" y="48536"/>
                </a:lnTo>
                <a:close/>
                <a:moveTo>
                  <a:pt x="12966" y="48332"/>
                </a:moveTo>
                <a:lnTo>
                  <a:pt x="13441" y="48400"/>
                </a:lnTo>
                <a:lnTo>
                  <a:pt x="13848" y="48536"/>
                </a:lnTo>
                <a:lnTo>
                  <a:pt x="14256" y="48739"/>
                </a:lnTo>
                <a:lnTo>
                  <a:pt x="14595" y="49011"/>
                </a:lnTo>
                <a:lnTo>
                  <a:pt x="14866" y="49350"/>
                </a:lnTo>
                <a:lnTo>
                  <a:pt x="15070" y="49757"/>
                </a:lnTo>
                <a:lnTo>
                  <a:pt x="15206" y="50165"/>
                </a:lnTo>
                <a:lnTo>
                  <a:pt x="15274" y="50640"/>
                </a:lnTo>
                <a:lnTo>
                  <a:pt x="15206" y="51047"/>
                </a:lnTo>
                <a:lnTo>
                  <a:pt x="15070" y="51522"/>
                </a:lnTo>
                <a:lnTo>
                  <a:pt x="14866" y="51862"/>
                </a:lnTo>
                <a:lnTo>
                  <a:pt x="14595" y="52201"/>
                </a:lnTo>
                <a:lnTo>
                  <a:pt x="14256" y="52473"/>
                </a:lnTo>
                <a:lnTo>
                  <a:pt x="13848" y="52676"/>
                </a:lnTo>
                <a:lnTo>
                  <a:pt x="13441" y="52812"/>
                </a:lnTo>
                <a:lnTo>
                  <a:pt x="12966" y="52880"/>
                </a:lnTo>
                <a:lnTo>
                  <a:pt x="12558" y="52812"/>
                </a:lnTo>
                <a:lnTo>
                  <a:pt x="12083" y="52676"/>
                </a:lnTo>
                <a:lnTo>
                  <a:pt x="11744" y="52473"/>
                </a:lnTo>
                <a:lnTo>
                  <a:pt x="11404" y="52201"/>
                </a:lnTo>
                <a:lnTo>
                  <a:pt x="11133" y="51862"/>
                </a:lnTo>
                <a:lnTo>
                  <a:pt x="10929" y="51522"/>
                </a:lnTo>
                <a:lnTo>
                  <a:pt x="10794" y="51047"/>
                </a:lnTo>
                <a:lnTo>
                  <a:pt x="10726" y="50640"/>
                </a:lnTo>
                <a:lnTo>
                  <a:pt x="10794" y="50165"/>
                </a:lnTo>
                <a:lnTo>
                  <a:pt x="10929" y="49757"/>
                </a:lnTo>
                <a:lnTo>
                  <a:pt x="11133" y="49350"/>
                </a:lnTo>
                <a:lnTo>
                  <a:pt x="11404" y="49011"/>
                </a:lnTo>
                <a:lnTo>
                  <a:pt x="11744" y="48739"/>
                </a:lnTo>
                <a:lnTo>
                  <a:pt x="12083" y="48536"/>
                </a:lnTo>
                <a:lnTo>
                  <a:pt x="12558" y="48400"/>
                </a:lnTo>
                <a:lnTo>
                  <a:pt x="12966" y="48332"/>
                </a:lnTo>
                <a:close/>
                <a:moveTo>
                  <a:pt x="3938" y="679"/>
                </a:moveTo>
                <a:lnTo>
                  <a:pt x="3259" y="747"/>
                </a:lnTo>
                <a:lnTo>
                  <a:pt x="2648" y="951"/>
                </a:lnTo>
                <a:lnTo>
                  <a:pt x="2105" y="1222"/>
                </a:lnTo>
                <a:lnTo>
                  <a:pt x="1630" y="1629"/>
                </a:lnTo>
                <a:lnTo>
                  <a:pt x="1290" y="2105"/>
                </a:lnTo>
                <a:lnTo>
                  <a:pt x="951" y="2648"/>
                </a:lnTo>
                <a:lnTo>
                  <a:pt x="747" y="3259"/>
                </a:lnTo>
                <a:lnTo>
                  <a:pt x="747" y="3870"/>
                </a:lnTo>
                <a:lnTo>
                  <a:pt x="747" y="50776"/>
                </a:lnTo>
                <a:lnTo>
                  <a:pt x="747" y="51387"/>
                </a:lnTo>
                <a:lnTo>
                  <a:pt x="951" y="51997"/>
                </a:lnTo>
                <a:lnTo>
                  <a:pt x="1290" y="52541"/>
                </a:lnTo>
                <a:lnTo>
                  <a:pt x="1630" y="53016"/>
                </a:lnTo>
                <a:lnTo>
                  <a:pt x="2105" y="53423"/>
                </a:lnTo>
                <a:lnTo>
                  <a:pt x="2648" y="53695"/>
                </a:lnTo>
                <a:lnTo>
                  <a:pt x="3259" y="53898"/>
                </a:lnTo>
                <a:lnTo>
                  <a:pt x="3938" y="53966"/>
                </a:lnTo>
                <a:lnTo>
                  <a:pt x="22062" y="53966"/>
                </a:lnTo>
                <a:lnTo>
                  <a:pt x="22741" y="53898"/>
                </a:lnTo>
                <a:lnTo>
                  <a:pt x="23352" y="53695"/>
                </a:lnTo>
                <a:lnTo>
                  <a:pt x="23895" y="53423"/>
                </a:lnTo>
                <a:lnTo>
                  <a:pt x="24370" y="53016"/>
                </a:lnTo>
                <a:lnTo>
                  <a:pt x="24709" y="52541"/>
                </a:lnTo>
                <a:lnTo>
                  <a:pt x="25049" y="51997"/>
                </a:lnTo>
                <a:lnTo>
                  <a:pt x="25252" y="51387"/>
                </a:lnTo>
                <a:lnTo>
                  <a:pt x="25320" y="50776"/>
                </a:lnTo>
                <a:lnTo>
                  <a:pt x="25320" y="3870"/>
                </a:lnTo>
                <a:lnTo>
                  <a:pt x="25252" y="3259"/>
                </a:lnTo>
                <a:lnTo>
                  <a:pt x="25049" y="2648"/>
                </a:lnTo>
                <a:lnTo>
                  <a:pt x="24709" y="2105"/>
                </a:lnTo>
                <a:lnTo>
                  <a:pt x="24370" y="1629"/>
                </a:lnTo>
                <a:lnTo>
                  <a:pt x="23895" y="1222"/>
                </a:lnTo>
                <a:lnTo>
                  <a:pt x="23352" y="951"/>
                </a:lnTo>
                <a:lnTo>
                  <a:pt x="22741" y="747"/>
                </a:lnTo>
                <a:lnTo>
                  <a:pt x="22062" y="679"/>
                </a:lnTo>
                <a:close/>
                <a:moveTo>
                  <a:pt x="22062" y="543"/>
                </a:moveTo>
                <a:lnTo>
                  <a:pt x="22741" y="611"/>
                </a:lnTo>
                <a:lnTo>
                  <a:pt x="23419" y="815"/>
                </a:lnTo>
                <a:lnTo>
                  <a:pt x="23963" y="1086"/>
                </a:lnTo>
                <a:lnTo>
                  <a:pt x="24438" y="1494"/>
                </a:lnTo>
                <a:lnTo>
                  <a:pt x="24845" y="2037"/>
                </a:lnTo>
                <a:lnTo>
                  <a:pt x="25184" y="2580"/>
                </a:lnTo>
                <a:lnTo>
                  <a:pt x="25388" y="3191"/>
                </a:lnTo>
                <a:lnTo>
                  <a:pt x="25456" y="3870"/>
                </a:lnTo>
                <a:lnTo>
                  <a:pt x="25456" y="50776"/>
                </a:lnTo>
                <a:lnTo>
                  <a:pt x="25388" y="51454"/>
                </a:lnTo>
                <a:lnTo>
                  <a:pt x="25184" y="52065"/>
                </a:lnTo>
                <a:lnTo>
                  <a:pt x="24845" y="52676"/>
                </a:lnTo>
                <a:lnTo>
                  <a:pt x="24438" y="53151"/>
                </a:lnTo>
                <a:lnTo>
                  <a:pt x="23963" y="53559"/>
                </a:lnTo>
                <a:lnTo>
                  <a:pt x="23419" y="53898"/>
                </a:lnTo>
                <a:lnTo>
                  <a:pt x="22741" y="54102"/>
                </a:lnTo>
                <a:lnTo>
                  <a:pt x="22062" y="54170"/>
                </a:lnTo>
                <a:lnTo>
                  <a:pt x="3938" y="54170"/>
                </a:lnTo>
                <a:lnTo>
                  <a:pt x="3259" y="54102"/>
                </a:lnTo>
                <a:lnTo>
                  <a:pt x="2580" y="53898"/>
                </a:lnTo>
                <a:lnTo>
                  <a:pt x="2037" y="53559"/>
                </a:lnTo>
                <a:lnTo>
                  <a:pt x="1562" y="53151"/>
                </a:lnTo>
                <a:lnTo>
                  <a:pt x="1154" y="52676"/>
                </a:lnTo>
                <a:lnTo>
                  <a:pt x="815" y="52065"/>
                </a:lnTo>
                <a:lnTo>
                  <a:pt x="611" y="51454"/>
                </a:lnTo>
                <a:lnTo>
                  <a:pt x="543" y="50776"/>
                </a:lnTo>
                <a:lnTo>
                  <a:pt x="543" y="3870"/>
                </a:lnTo>
                <a:lnTo>
                  <a:pt x="611" y="3191"/>
                </a:lnTo>
                <a:lnTo>
                  <a:pt x="815" y="2580"/>
                </a:lnTo>
                <a:lnTo>
                  <a:pt x="1154" y="2037"/>
                </a:lnTo>
                <a:lnTo>
                  <a:pt x="1562" y="1494"/>
                </a:lnTo>
                <a:lnTo>
                  <a:pt x="2037" y="1086"/>
                </a:lnTo>
                <a:lnTo>
                  <a:pt x="2580" y="815"/>
                </a:lnTo>
                <a:lnTo>
                  <a:pt x="3259" y="611"/>
                </a:lnTo>
                <a:lnTo>
                  <a:pt x="3938" y="543"/>
                </a:lnTo>
                <a:close/>
                <a:moveTo>
                  <a:pt x="3938" y="0"/>
                </a:moveTo>
                <a:lnTo>
                  <a:pt x="3123" y="68"/>
                </a:lnTo>
                <a:lnTo>
                  <a:pt x="2444" y="272"/>
                </a:lnTo>
                <a:lnTo>
                  <a:pt x="1765" y="611"/>
                </a:lnTo>
                <a:lnTo>
                  <a:pt x="1154" y="1154"/>
                </a:lnTo>
                <a:lnTo>
                  <a:pt x="679" y="1697"/>
                </a:lnTo>
                <a:lnTo>
                  <a:pt x="272" y="2376"/>
                </a:lnTo>
                <a:lnTo>
                  <a:pt x="68" y="3123"/>
                </a:lnTo>
                <a:lnTo>
                  <a:pt x="0" y="3870"/>
                </a:lnTo>
                <a:lnTo>
                  <a:pt x="0" y="50776"/>
                </a:lnTo>
                <a:lnTo>
                  <a:pt x="68" y="51522"/>
                </a:lnTo>
                <a:lnTo>
                  <a:pt x="272" y="52269"/>
                </a:lnTo>
                <a:lnTo>
                  <a:pt x="679" y="52948"/>
                </a:lnTo>
                <a:lnTo>
                  <a:pt x="1154" y="53559"/>
                </a:lnTo>
                <a:lnTo>
                  <a:pt x="1765" y="54034"/>
                </a:lnTo>
                <a:lnTo>
                  <a:pt x="2444" y="54373"/>
                </a:lnTo>
                <a:lnTo>
                  <a:pt x="3123" y="54645"/>
                </a:lnTo>
                <a:lnTo>
                  <a:pt x="3938" y="54713"/>
                </a:lnTo>
                <a:lnTo>
                  <a:pt x="22062" y="54713"/>
                </a:lnTo>
                <a:lnTo>
                  <a:pt x="22876" y="54645"/>
                </a:lnTo>
                <a:lnTo>
                  <a:pt x="23555" y="54373"/>
                </a:lnTo>
                <a:lnTo>
                  <a:pt x="24234" y="54034"/>
                </a:lnTo>
                <a:lnTo>
                  <a:pt x="24845" y="53559"/>
                </a:lnTo>
                <a:lnTo>
                  <a:pt x="25320" y="52948"/>
                </a:lnTo>
                <a:lnTo>
                  <a:pt x="25727" y="52269"/>
                </a:lnTo>
                <a:lnTo>
                  <a:pt x="25931" y="51522"/>
                </a:lnTo>
                <a:lnTo>
                  <a:pt x="25999" y="50776"/>
                </a:lnTo>
                <a:lnTo>
                  <a:pt x="25999" y="3870"/>
                </a:lnTo>
                <a:lnTo>
                  <a:pt x="25931" y="3123"/>
                </a:lnTo>
                <a:lnTo>
                  <a:pt x="25727" y="2376"/>
                </a:lnTo>
                <a:lnTo>
                  <a:pt x="25320" y="1697"/>
                </a:lnTo>
                <a:lnTo>
                  <a:pt x="24845" y="1154"/>
                </a:lnTo>
                <a:lnTo>
                  <a:pt x="24234" y="611"/>
                </a:lnTo>
                <a:lnTo>
                  <a:pt x="23555" y="272"/>
                </a:lnTo>
                <a:lnTo>
                  <a:pt x="22876" y="68"/>
                </a:lnTo>
                <a:lnTo>
                  <a:pt x="22062" y="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A1BECC"/>
            </a:solidFill>
            <a:prstDash val="solid"/>
            <a:round/>
            <a:headEnd len="med" type="none" w="med"/>
            <a:tailEnd len="med" type="none" w="med"/>
          </a:ln>
        </p:spPr>
        <p:txBody>
          <a:bodyPr anchor="ctr" anchorCtr="0" bIns="91425" lIns="91425" rIns="91425" tIns="91425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sp>
        <p:nvSpPr>
          <p:cNvPr id="380" name="Shape 380"/>
          <p:cNvSpPr/>
          <p:nvPr/>
        </p:nvSpPr>
        <p:spPr>
          <a:xfrm>
            <a:off x="3899463" y="979923"/>
            <a:ext cx="1364699" cy="24138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D9D9D9"/>
            </a:solidFill>
            <a:prstDash val="solid"/>
            <a:round/>
            <a:headEnd len="med" type="none" w="med"/>
            <a:tailEnd len="med" type="none" w="med"/>
          </a:ln>
        </p:spPr>
        <p:txBody>
          <a:bodyPr anchor="ctr" anchorCtr="0" bIns="91425" lIns="91425" rIns="91425" tIns="91425">
            <a:noAutofit/>
          </a:bodyPr>
          <a:lstStyle/>
          <a:p>
            <a:pPr algn="ctr" lvl="0" rtl="0">
              <a:spcBef>
                <a:spcPct val="0"/>
              </a:spcBef>
              <a:buNone/>
            </a:pPr>
            <a:r>
              <a:rPr lang="en" sz="1000">
                <a:solidFill>
                  <a:srgbClr val="999999"/>
                </a:solidFill>
                <a:latin typeface="Varela Round"/>
                <a:ea typeface="Varela Round"/>
                <a:cs typeface="Varela Round"/>
                <a:sym typeface="Varela Round"/>
              </a:rPr>
              <a:t>Place your screenshot here</a:t>
            </a:r>
          </a:p>
        </p:txBody>
      </p:sp>
      <p:sp>
        <p:nvSpPr>
          <p:cNvPr id="381" name="Shape 381"/>
          <p:cNvSpPr txBox="1">
            <a:spLocks noGrp="1"/>
          </p:cNvSpPr>
          <p:nvPr>
            <p:ph idx="4294967295" type="body"/>
          </p:nvPr>
        </p:nvSpPr>
        <p:spPr>
          <a:xfrm>
            <a:off x="2085975" y="3843000"/>
            <a:ext cx="4972200" cy="1224300"/>
          </a:xfrm>
          <a:prstGeom prst="rect">
            <a:avLst/>
          </a:prstGeom>
        </p:spPr>
        <p:txBody>
          <a:bodyPr anchor="t" anchorCtr="0" bIns="91425" lIns="91425" rIns="91425" tIns="91425">
            <a:noAutofit/>
          </a:bodyPr>
          <a:lstStyle/>
          <a:p>
            <a:pPr algn="ctr" lvl="0" rtl="0">
              <a:spcBef>
                <a:spcPct val="0"/>
              </a:spcBef>
              <a:buNone/>
            </a:pPr>
            <a:r>
              <a:rPr lang="en" sz="1800">
                <a:latin typeface="Nixie One"/>
                <a:ea typeface="Nixie One"/>
                <a:cs typeface="Nixie One"/>
                <a:sym typeface="Nixie One"/>
              </a:rPr>
              <a:t>iPhone project</a:t>
            </a:r>
          </a:p>
          <a:p>
            <a:pPr algn="ctr" lvl="0" rtl="0">
              <a:spcBef>
                <a:spcPct val="0"/>
              </a:spcBef>
              <a:buNone/>
            </a:pPr>
            <a:r>
              <a:rPr lang="en" sz="1800">
                <a:latin typeface="Nixie One"/>
                <a:ea typeface="Nixie One"/>
                <a:cs typeface="Nixie One"/>
                <a:sym typeface="Nixie One"/>
              </a:rPr>
              <a:t>Show and explain your web, app or software projects using these gadget templates.</a:t>
            </a:r>
          </a:p>
        </p:txBody>
      </p:sp>
    </p:spTree>
  </p:cSld>
  <p:clrMapOvr>
    <a:masterClrMapping/>
  </p:clrMapOvr>
  <p:transition/>
  <p:timing/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Shape 385"/>
        <p:cNvGrpSpPr/>
        <p:nvPr/>
      </p:nvGrpSpPr>
      <p:grpSpPr>
        <a:xfrm>
          <a:off x="0" y="0"/>
          <a:ext cx="0" cy="0"/>
        </a:xfrm>
      </p:grpSpPr>
      <p:sp>
        <p:nvSpPr>
          <p:cNvPr id="386" name="Shape 386"/>
          <p:cNvSpPr/>
          <p:nvPr/>
        </p:nvSpPr>
        <p:spPr>
          <a:xfrm>
            <a:off x="3299799" y="285748"/>
            <a:ext cx="2554445" cy="3612414"/>
          </a:xfrm>
          <a:custGeom>
            <a:rect b="0" l="0" r="0" t="0"/>
            <a:pathLst>
              <a:path extrusionOk="0" h="86210" w="60957">
                <a:moveTo>
                  <a:pt x="28985" y="3938"/>
                </a:moveTo>
                <a:lnTo>
                  <a:pt x="29189" y="4006"/>
                </a:lnTo>
                <a:lnTo>
                  <a:pt x="29189" y="4141"/>
                </a:lnTo>
                <a:lnTo>
                  <a:pt x="29189" y="4277"/>
                </a:lnTo>
                <a:lnTo>
                  <a:pt x="28985" y="4345"/>
                </a:lnTo>
                <a:lnTo>
                  <a:pt x="28850" y="4277"/>
                </a:lnTo>
                <a:lnTo>
                  <a:pt x="28782" y="4141"/>
                </a:lnTo>
                <a:lnTo>
                  <a:pt x="28850" y="4006"/>
                </a:lnTo>
                <a:lnTo>
                  <a:pt x="28985" y="3938"/>
                </a:lnTo>
                <a:close/>
                <a:moveTo>
                  <a:pt x="30479" y="3734"/>
                </a:moveTo>
                <a:lnTo>
                  <a:pt x="30615" y="3802"/>
                </a:lnTo>
                <a:lnTo>
                  <a:pt x="30750" y="3870"/>
                </a:lnTo>
                <a:lnTo>
                  <a:pt x="30818" y="4006"/>
                </a:lnTo>
                <a:lnTo>
                  <a:pt x="30818" y="4141"/>
                </a:lnTo>
                <a:lnTo>
                  <a:pt x="30818" y="4277"/>
                </a:lnTo>
                <a:lnTo>
                  <a:pt x="30750" y="4345"/>
                </a:lnTo>
                <a:lnTo>
                  <a:pt x="30615" y="4481"/>
                </a:lnTo>
                <a:lnTo>
                  <a:pt x="30343" y="4481"/>
                </a:lnTo>
                <a:lnTo>
                  <a:pt x="30207" y="4345"/>
                </a:lnTo>
                <a:lnTo>
                  <a:pt x="30139" y="4277"/>
                </a:lnTo>
                <a:lnTo>
                  <a:pt x="30139" y="4141"/>
                </a:lnTo>
                <a:lnTo>
                  <a:pt x="30139" y="4006"/>
                </a:lnTo>
                <a:lnTo>
                  <a:pt x="30207" y="3870"/>
                </a:lnTo>
                <a:lnTo>
                  <a:pt x="30343" y="3802"/>
                </a:lnTo>
                <a:lnTo>
                  <a:pt x="30479" y="3734"/>
                </a:lnTo>
                <a:close/>
                <a:moveTo>
                  <a:pt x="56885" y="7943"/>
                </a:moveTo>
                <a:lnTo>
                  <a:pt x="56885" y="78132"/>
                </a:lnTo>
                <a:lnTo>
                  <a:pt x="56817" y="78200"/>
                </a:lnTo>
                <a:lnTo>
                  <a:pt x="4209" y="78200"/>
                </a:lnTo>
                <a:lnTo>
                  <a:pt x="4141" y="78132"/>
                </a:lnTo>
                <a:lnTo>
                  <a:pt x="4141" y="7943"/>
                </a:lnTo>
                <a:close/>
                <a:moveTo>
                  <a:pt x="30479" y="80440"/>
                </a:moveTo>
                <a:lnTo>
                  <a:pt x="30071" y="80508"/>
                </a:lnTo>
                <a:lnTo>
                  <a:pt x="29732" y="80576"/>
                </a:lnTo>
                <a:lnTo>
                  <a:pt x="29461" y="80779"/>
                </a:lnTo>
                <a:lnTo>
                  <a:pt x="29189" y="80983"/>
                </a:lnTo>
                <a:lnTo>
                  <a:pt x="28917" y="81255"/>
                </a:lnTo>
                <a:lnTo>
                  <a:pt x="28782" y="81594"/>
                </a:lnTo>
                <a:lnTo>
                  <a:pt x="28646" y="81933"/>
                </a:lnTo>
                <a:lnTo>
                  <a:pt x="28646" y="82273"/>
                </a:lnTo>
                <a:lnTo>
                  <a:pt x="28646" y="82341"/>
                </a:lnTo>
                <a:lnTo>
                  <a:pt x="28646" y="82680"/>
                </a:lnTo>
                <a:lnTo>
                  <a:pt x="28782" y="83020"/>
                </a:lnTo>
                <a:lnTo>
                  <a:pt x="28985" y="83291"/>
                </a:lnTo>
                <a:lnTo>
                  <a:pt x="29189" y="83563"/>
                </a:lnTo>
                <a:lnTo>
                  <a:pt x="29461" y="83834"/>
                </a:lnTo>
                <a:lnTo>
                  <a:pt x="29800" y="83970"/>
                </a:lnTo>
                <a:lnTo>
                  <a:pt x="30139" y="84106"/>
                </a:lnTo>
                <a:lnTo>
                  <a:pt x="30818" y="84106"/>
                </a:lnTo>
                <a:lnTo>
                  <a:pt x="31158" y="83970"/>
                </a:lnTo>
                <a:lnTo>
                  <a:pt x="31497" y="83766"/>
                </a:lnTo>
                <a:lnTo>
                  <a:pt x="31768" y="83563"/>
                </a:lnTo>
                <a:lnTo>
                  <a:pt x="31972" y="83291"/>
                </a:lnTo>
                <a:lnTo>
                  <a:pt x="32176" y="83020"/>
                </a:lnTo>
                <a:lnTo>
                  <a:pt x="32244" y="82612"/>
                </a:lnTo>
                <a:lnTo>
                  <a:pt x="32312" y="82273"/>
                </a:lnTo>
                <a:lnTo>
                  <a:pt x="32244" y="81933"/>
                </a:lnTo>
                <a:lnTo>
                  <a:pt x="32176" y="81594"/>
                </a:lnTo>
                <a:lnTo>
                  <a:pt x="31972" y="81255"/>
                </a:lnTo>
                <a:lnTo>
                  <a:pt x="31768" y="80983"/>
                </a:lnTo>
                <a:lnTo>
                  <a:pt x="31497" y="80779"/>
                </a:lnTo>
                <a:lnTo>
                  <a:pt x="31158" y="80576"/>
                </a:lnTo>
                <a:lnTo>
                  <a:pt x="30818" y="80508"/>
                </a:lnTo>
                <a:lnTo>
                  <a:pt x="30479" y="80440"/>
                </a:lnTo>
                <a:close/>
                <a:moveTo>
                  <a:pt x="30886" y="80304"/>
                </a:moveTo>
                <a:lnTo>
                  <a:pt x="31225" y="80440"/>
                </a:lnTo>
                <a:lnTo>
                  <a:pt x="31565" y="80644"/>
                </a:lnTo>
                <a:lnTo>
                  <a:pt x="31904" y="80847"/>
                </a:lnTo>
                <a:lnTo>
                  <a:pt x="32108" y="81187"/>
                </a:lnTo>
                <a:lnTo>
                  <a:pt x="32312" y="81526"/>
                </a:lnTo>
                <a:lnTo>
                  <a:pt x="32447" y="81866"/>
                </a:lnTo>
                <a:lnTo>
                  <a:pt x="32447" y="82273"/>
                </a:lnTo>
                <a:lnTo>
                  <a:pt x="32447" y="82680"/>
                </a:lnTo>
                <a:lnTo>
                  <a:pt x="32312" y="83020"/>
                </a:lnTo>
                <a:lnTo>
                  <a:pt x="32108" y="83359"/>
                </a:lnTo>
                <a:lnTo>
                  <a:pt x="31904" y="83698"/>
                </a:lnTo>
                <a:lnTo>
                  <a:pt x="31565" y="83902"/>
                </a:lnTo>
                <a:lnTo>
                  <a:pt x="31225" y="84106"/>
                </a:lnTo>
                <a:lnTo>
                  <a:pt x="30886" y="84241"/>
                </a:lnTo>
                <a:lnTo>
                  <a:pt x="30479" y="84309"/>
                </a:lnTo>
                <a:lnTo>
                  <a:pt x="30071" y="84241"/>
                </a:lnTo>
                <a:lnTo>
                  <a:pt x="29732" y="84106"/>
                </a:lnTo>
                <a:lnTo>
                  <a:pt x="29393" y="83970"/>
                </a:lnTo>
                <a:lnTo>
                  <a:pt x="29053" y="83698"/>
                </a:lnTo>
                <a:lnTo>
                  <a:pt x="28850" y="83427"/>
                </a:lnTo>
                <a:lnTo>
                  <a:pt x="28646" y="83087"/>
                </a:lnTo>
                <a:lnTo>
                  <a:pt x="28510" y="82748"/>
                </a:lnTo>
                <a:lnTo>
                  <a:pt x="28442" y="82341"/>
                </a:lnTo>
                <a:lnTo>
                  <a:pt x="28442" y="82273"/>
                </a:lnTo>
                <a:lnTo>
                  <a:pt x="28510" y="81866"/>
                </a:lnTo>
                <a:lnTo>
                  <a:pt x="28646" y="81526"/>
                </a:lnTo>
                <a:lnTo>
                  <a:pt x="28782" y="81187"/>
                </a:lnTo>
                <a:lnTo>
                  <a:pt x="29053" y="80847"/>
                </a:lnTo>
                <a:lnTo>
                  <a:pt x="29325" y="80644"/>
                </a:lnTo>
                <a:lnTo>
                  <a:pt x="29664" y="80440"/>
                </a:lnTo>
                <a:lnTo>
                  <a:pt x="30071" y="80304"/>
                </a:lnTo>
                <a:close/>
                <a:moveTo>
                  <a:pt x="3530" y="815"/>
                </a:moveTo>
                <a:lnTo>
                  <a:pt x="2987" y="883"/>
                </a:lnTo>
                <a:lnTo>
                  <a:pt x="2512" y="1019"/>
                </a:lnTo>
                <a:lnTo>
                  <a:pt x="2036" y="1290"/>
                </a:lnTo>
                <a:lnTo>
                  <a:pt x="1629" y="1630"/>
                </a:lnTo>
                <a:lnTo>
                  <a:pt x="1290" y="2037"/>
                </a:lnTo>
                <a:lnTo>
                  <a:pt x="1086" y="2512"/>
                </a:lnTo>
                <a:lnTo>
                  <a:pt x="950" y="2987"/>
                </a:lnTo>
                <a:lnTo>
                  <a:pt x="882" y="3530"/>
                </a:lnTo>
                <a:lnTo>
                  <a:pt x="882" y="82612"/>
                </a:lnTo>
                <a:lnTo>
                  <a:pt x="950" y="83155"/>
                </a:lnTo>
                <a:lnTo>
                  <a:pt x="1086" y="83698"/>
                </a:lnTo>
                <a:lnTo>
                  <a:pt x="1358" y="84174"/>
                </a:lnTo>
                <a:lnTo>
                  <a:pt x="1765" y="84581"/>
                </a:lnTo>
                <a:lnTo>
                  <a:pt x="2172" y="84852"/>
                </a:lnTo>
                <a:lnTo>
                  <a:pt x="2715" y="85124"/>
                </a:lnTo>
                <a:lnTo>
                  <a:pt x="3258" y="85260"/>
                </a:lnTo>
                <a:lnTo>
                  <a:pt x="3869" y="85328"/>
                </a:lnTo>
                <a:lnTo>
                  <a:pt x="57156" y="85328"/>
                </a:lnTo>
                <a:lnTo>
                  <a:pt x="57767" y="85260"/>
                </a:lnTo>
                <a:lnTo>
                  <a:pt x="58310" y="85124"/>
                </a:lnTo>
                <a:lnTo>
                  <a:pt x="58785" y="84852"/>
                </a:lnTo>
                <a:lnTo>
                  <a:pt x="59260" y="84513"/>
                </a:lnTo>
                <a:lnTo>
                  <a:pt x="59600" y="84106"/>
                </a:lnTo>
                <a:lnTo>
                  <a:pt x="59871" y="83631"/>
                </a:lnTo>
                <a:lnTo>
                  <a:pt x="60075" y="83087"/>
                </a:lnTo>
                <a:lnTo>
                  <a:pt x="60143" y="82477"/>
                </a:lnTo>
                <a:lnTo>
                  <a:pt x="60143" y="3530"/>
                </a:lnTo>
                <a:lnTo>
                  <a:pt x="60075" y="2987"/>
                </a:lnTo>
                <a:lnTo>
                  <a:pt x="59939" y="2512"/>
                </a:lnTo>
                <a:lnTo>
                  <a:pt x="59668" y="2037"/>
                </a:lnTo>
                <a:lnTo>
                  <a:pt x="59328" y="1630"/>
                </a:lnTo>
                <a:lnTo>
                  <a:pt x="58921" y="1290"/>
                </a:lnTo>
                <a:lnTo>
                  <a:pt x="58446" y="1019"/>
                </a:lnTo>
                <a:lnTo>
                  <a:pt x="57903" y="883"/>
                </a:lnTo>
                <a:lnTo>
                  <a:pt x="57360" y="815"/>
                </a:lnTo>
                <a:close/>
                <a:moveTo>
                  <a:pt x="57971" y="679"/>
                </a:moveTo>
                <a:lnTo>
                  <a:pt x="58514" y="883"/>
                </a:lnTo>
                <a:lnTo>
                  <a:pt x="58989" y="1155"/>
                </a:lnTo>
                <a:lnTo>
                  <a:pt x="59464" y="1494"/>
                </a:lnTo>
                <a:lnTo>
                  <a:pt x="59804" y="1901"/>
                </a:lnTo>
                <a:lnTo>
                  <a:pt x="60075" y="2444"/>
                </a:lnTo>
                <a:lnTo>
                  <a:pt x="60211" y="2987"/>
                </a:lnTo>
                <a:lnTo>
                  <a:pt x="60279" y="3530"/>
                </a:lnTo>
                <a:lnTo>
                  <a:pt x="60279" y="82477"/>
                </a:lnTo>
                <a:lnTo>
                  <a:pt x="60211" y="83087"/>
                </a:lnTo>
                <a:lnTo>
                  <a:pt x="60075" y="83698"/>
                </a:lnTo>
                <a:lnTo>
                  <a:pt x="59736" y="84174"/>
                </a:lnTo>
                <a:lnTo>
                  <a:pt x="59396" y="84649"/>
                </a:lnTo>
                <a:lnTo>
                  <a:pt x="58921" y="84988"/>
                </a:lnTo>
                <a:lnTo>
                  <a:pt x="58378" y="85260"/>
                </a:lnTo>
                <a:lnTo>
                  <a:pt x="57767" y="85463"/>
                </a:lnTo>
                <a:lnTo>
                  <a:pt x="57156" y="85531"/>
                </a:lnTo>
                <a:lnTo>
                  <a:pt x="3869" y="85531"/>
                </a:lnTo>
                <a:lnTo>
                  <a:pt x="3190" y="85463"/>
                </a:lnTo>
                <a:lnTo>
                  <a:pt x="2647" y="85260"/>
                </a:lnTo>
                <a:lnTo>
                  <a:pt x="2104" y="84988"/>
                </a:lnTo>
                <a:lnTo>
                  <a:pt x="1629" y="84649"/>
                </a:lnTo>
                <a:lnTo>
                  <a:pt x="1222" y="84241"/>
                </a:lnTo>
                <a:lnTo>
                  <a:pt x="950" y="83766"/>
                </a:lnTo>
                <a:lnTo>
                  <a:pt x="747" y="83223"/>
                </a:lnTo>
                <a:lnTo>
                  <a:pt x="679" y="82612"/>
                </a:lnTo>
                <a:lnTo>
                  <a:pt x="679" y="3530"/>
                </a:lnTo>
                <a:lnTo>
                  <a:pt x="747" y="2987"/>
                </a:lnTo>
                <a:lnTo>
                  <a:pt x="950" y="2444"/>
                </a:lnTo>
                <a:lnTo>
                  <a:pt x="1154" y="1901"/>
                </a:lnTo>
                <a:lnTo>
                  <a:pt x="1561" y="1494"/>
                </a:lnTo>
                <a:lnTo>
                  <a:pt x="1969" y="1155"/>
                </a:lnTo>
                <a:lnTo>
                  <a:pt x="2444" y="883"/>
                </a:lnTo>
                <a:lnTo>
                  <a:pt x="2987" y="679"/>
                </a:lnTo>
                <a:close/>
                <a:moveTo>
                  <a:pt x="3530" y="1"/>
                </a:moveTo>
                <a:lnTo>
                  <a:pt x="2851" y="68"/>
                </a:lnTo>
                <a:lnTo>
                  <a:pt x="2172" y="204"/>
                </a:lnTo>
                <a:lnTo>
                  <a:pt x="1561" y="544"/>
                </a:lnTo>
                <a:lnTo>
                  <a:pt x="1018" y="1019"/>
                </a:lnTo>
                <a:lnTo>
                  <a:pt x="611" y="1562"/>
                </a:lnTo>
                <a:lnTo>
                  <a:pt x="272" y="2173"/>
                </a:lnTo>
                <a:lnTo>
                  <a:pt x="68" y="2852"/>
                </a:lnTo>
                <a:lnTo>
                  <a:pt x="0" y="3530"/>
                </a:lnTo>
                <a:lnTo>
                  <a:pt x="0" y="82612"/>
                </a:lnTo>
                <a:lnTo>
                  <a:pt x="68" y="83359"/>
                </a:lnTo>
                <a:lnTo>
                  <a:pt x="339" y="84038"/>
                </a:lnTo>
                <a:lnTo>
                  <a:pt x="679" y="84649"/>
                </a:lnTo>
                <a:lnTo>
                  <a:pt x="1154" y="85124"/>
                </a:lnTo>
                <a:lnTo>
                  <a:pt x="1697" y="85599"/>
                </a:lnTo>
                <a:lnTo>
                  <a:pt x="2376" y="85938"/>
                </a:lnTo>
                <a:lnTo>
                  <a:pt x="3055" y="86142"/>
                </a:lnTo>
                <a:lnTo>
                  <a:pt x="3869" y="86210"/>
                </a:lnTo>
                <a:lnTo>
                  <a:pt x="57156" y="86210"/>
                </a:lnTo>
                <a:lnTo>
                  <a:pt x="57903" y="86142"/>
                </a:lnTo>
                <a:lnTo>
                  <a:pt x="58582" y="85938"/>
                </a:lnTo>
                <a:lnTo>
                  <a:pt x="59260" y="85599"/>
                </a:lnTo>
                <a:lnTo>
                  <a:pt x="59804" y="85124"/>
                </a:lnTo>
                <a:lnTo>
                  <a:pt x="60347" y="84581"/>
                </a:lnTo>
                <a:lnTo>
                  <a:pt x="60686" y="83970"/>
                </a:lnTo>
                <a:lnTo>
                  <a:pt x="60890" y="83223"/>
                </a:lnTo>
                <a:lnTo>
                  <a:pt x="60957" y="82477"/>
                </a:lnTo>
                <a:lnTo>
                  <a:pt x="60957" y="3530"/>
                </a:lnTo>
                <a:lnTo>
                  <a:pt x="60890" y="2852"/>
                </a:lnTo>
                <a:lnTo>
                  <a:pt x="60686" y="2173"/>
                </a:lnTo>
                <a:lnTo>
                  <a:pt x="60347" y="1562"/>
                </a:lnTo>
                <a:lnTo>
                  <a:pt x="59939" y="1019"/>
                </a:lnTo>
                <a:lnTo>
                  <a:pt x="59396" y="544"/>
                </a:lnTo>
                <a:lnTo>
                  <a:pt x="58785" y="204"/>
                </a:lnTo>
                <a:lnTo>
                  <a:pt x="58106" y="68"/>
                </a:lnTo>
                <a:lnTo>
                  <a:pt x="57360" y="1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A1BECC"/>
            </a:solidFill>
            <a:prstDash val="solid"/>
            <a:round/>
            <a:headEnd len="med" type="none" w="med"/>
            <a:tailEnd len="med" type="none" w="med"/>
          </a:ln>
        </p:spPr>
        <p:txBody>
          <a:bodyPr anchor="ctr" anchorCtr="0" bIns="91425" lIns="91425" rIns="91425" tIns="91425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sp>
        <p:nvSpPr>
          <p:cNvPr id="387" name="Shape 387"/>
          <p:cNvSpPr/>
          <p:nvPr/>
        </p:nvSpPr>
        <p:spPr>
          <a:xfrm>
            <a:off x="3471076" y="621677"/>
            <a:ext cx="2211899" cy="29571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D9D9D9"/>
            </a:solidFill>
            <a:prstDash val="solid"/>
            <a:round/>
            <a:headEnd len="med" type="none" w="med"/>
            <a:tailEnd len="med" type="none" w="med"/>
          </a:ln>
        </p:spPr>
        <p:txBody>
          <a:bodyPr anchor="ctr" anchorCtr="0" bIns="91425" lIns="91425" rIns="91425" tIns="91425">
            <a:noAutofit/>
          </a:bodyPr>
          <a:lstStyle/>
          <a:p>
            <a:pPr algn="ctr" lvl="0" rtl="0">
              <a:spcBef>
                <a:spcPct val="0"/>
              </a:spcBef>
              <a:buNone/>
            </a:pPr>
            <a:r>
              <a:rPr lang="en" sz="1000">
                <a:solidFill>
                  <a:srgbClr val="999999"/>
                </a:solidFill>
                <a:latin typeface="Varela Round"/>
                <a:ea typeface="Varela Round"/>
                <a:cs typeface="Varela Round"/>
                <a:sym typeface="Varela Round"/>
              </a:rPr>
              <a:t>Place your screenshot here</a:t>
            </a:r>
          </a:p>
        </p:txBody>
      </p:sp>
      <p:sp>
        <p:nvSpPr>
          <p:cNvPr id="388" name="Shape 388"/>
          <p:cNvSpPr txBox="1">
            <a:spLocks noGrp="1"/>
          </p:cNvSpPr>
          <p:nvPr>
            <p:ph idx="4294967295" type="body"/>
          </p:nvPr>
        </p:nvSpPr>
        <p:spPr>
          <a:xfrm>
            <a:off x="2085975" y="3843000"/>
            <a:ext cx="4972200" cy="1224300"/>
          </a:xfrm>
          <a:prstGeom prst="rect">
            <a:avLst/>
          </a:prstGeom>
        </p:spPr>
        <p:txBody>
          <a:bodyPr anchor="t" anchorCtr="0" bIns="91425" lIns="91425" rIns="91425" tIns="91425">
            <a:noAutofit/>
          </a:bodyPr>
          <a:lstStyle/>
          <a:p>
            <a:pPr algn="ctr" lvl="0" rtl="0">
              <a:spcBef>
                <a:spcPct val="0"/>
              </a:spcBef>
              <a:buNone/>
            </a:pPr>
            <a:r>
              <a:rPr lang="en" sz="1800">
                <a:latin typeface="Nixie One"/>
                <a:ea typeface="Nixie One"/>
                <a:cs typeface="Nixie One"/>
                <a:sym typeface="Nixie One"/>
              </a:rPr>
              <a:t>Tablet project</a:t>
            </a:r>
          </a:p>
          <a:p>
            <a:pPr algn="ctr" lvl="0" rtl="0">
              <a:spcBef>
                <a:spcPct val="0"/>
              </a:spcBef>
              <a:buNone/>
            </a:pPr>
            <a:r>
              <a:rPr lang="en" sz="1800">
                <a:latin typeface="Nixie One"/>
                <a:ea typeface="Nixie One"/>
                <a:cs typeface="Nixie One"/>
                <a:sym typeface="Nixie One"/>
              </a:rPr>
              <a:t>Show and explain your web, app or software projects using these gadget templates.</a:t>
            </a:r>
          </a:p>
        </p:txBody>
      </p:sp>
    </p:spTree>
  </p:cSld>
  <p:clrMapOvr>
    <a:masterClrMapping/>
  </p:clrMapOvr>
  <p:transition/>
  <p:timing/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Shape 392"/>
        <p:cNvGrpSpPr/>
        <p:nvPr/>
      </p:nvGrpSpPr>
      <p:grpSpPr>
        <a:xfrm>
          <a:off x="0" y="0"/>
          <a:ext cx="0" cy="0"/>
        </a:xfrm>
      </p:grpSpPr>
      <p:sp>
        <p:nvSpPr>
          <p:cNvPr id="393" name="Shape 393"/>
          <p:cNvSpPr/>
          <p:nvPr/>
        </p:nvSpPr>
        <p:spPr>
          <a:xfrm>
            <a:off x="2222325" y="250226"/>
            <a:ext cx="4699256" cy="3658424"/>
          </a:xfrm>
          <a:custGeom>
            <a:rect b="0" l="0" r="0" t="0"/>
            <a:pathLst>
              <a:path extrusionOk="0" h="111665" w="143434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A1BECC"/>
            </a:solidFill>
            <a:prstDash val="solid"/>
            <a:round/>
            <a:headEnd len="med" type="none" w="med"/>
            <a:tailEnd len="med" type="none" w="med"/>
          </a:ln>
        </p:spPr>
        <p:txBody>
          <a:bodyPr anchor="ctr" anchorCtr="0" bIns="91425" lIns="91425" rIns="91425" tIns="91425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sp>
        <p:nvSpPr>
          <p:cNvPr id="394" name="Shape 394"/>
          <p:cNvSpPr/>
          <p:nvPr/>
        </p:nvSpPr>
        <p:spPr>
          <a:xfrm>
            <a:off x="2418945" y="442756"/>
            <a:ext cx="4305899" cy="2749499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D9D9D9"/>
            </a:solidFill>
            <a:prstDash val="solid"/>
            <a:round/>
            <a:headEnd len="med" type="none" w="med"/>
            <a:tailEnd len="med" type="none" w="med"/>
          </a:ln>
        </p:spPr>
        <p:txBody>
          <a:bodyPr anchor="ctr" anchorCtr="0" bIns="91425" lIns="91425" rIns="91425" tIns="91425">
            <a:noAutofit/>
          </a:bodyPr>
          <a:lstStyle/>
          <a:p>
            <a:pPr algn="ctr" lvl="0" rtl="0">
              <a:spcBef>
                <a:spcPct val="0"/>
              </a:spcBef>
              <a:buNone/>
            </a:pPr>
            <a:r>
              <a:rPr lang="en" sz="1000">
                <a:solidFill>
                  <a:srgbClr val="999999"/>
                </a:solidFill>
                <a:latin typeface="Varela Round"/>
                <a:ea typeface="Varela Round"/>
                <a:cs typeface="Varela Round"/>
                <a:sym typeface="Varela Round"/>
              </a:rPr>
              <a:t>Place your screenshot here</a:t>
            </a:r>
          </a:p>
        </p:txBody>
      </p:sp>
      <p:sp>
        <p:nvSpPr>
          <p:cNvPr id="395" name="Shape 395"/>
          <p:cNvSpPr txBox="1">
            <a:spLocks noGrp="1"/>
          </p:cNvSpPr>
          <p:nvPr>
            <p:ph idx="4294967295" type="body"/>
          </p:nvPr>
        </p:nvSpPr>
        <p:spPr>
          <a:xfrm>
            <a:off x="2085975" y="3843000"/>
            <a:ext cx="4972200" cy="1224300"/>
          </a:xfrm>
          <a:prstGeom prst="rect">
            <a:avLst/>
          </a:prstGeom>
        </p:spPr>
        <p:txBody>
          <a:bodyPr anchor="t" anchorCtr="0" bIns="91425" lIns="91425" rIns="91425" tIns="91425">
            <a:noAutofit/>
          </a:bodyPr>
          <a:lstStyle/>
          <a:p>
            <a:pPr algn="ctr" lvl="0" rtl="0">
              <a:spcBef>
                <a:spcPct val="0"/>
              </a:spcBef>
              <a:buNone/>
            </a:pPr>
            <a:r>
              <a:rPr lang="en" sz="1800">
                <a:latin typeface="Nixie One"/>
                <a:ea typeface="Nixie One"/>
                <a:cs typeface="Nixie One"/>
                <a:sym typeface="Nixie One"/>
              </a:rPr>
              <a:t>Desktop project</a:t>
            </a:r>
          </a:p>
          <a:p>
            <a:pPr algn="ctr" lvl="0" rtl="0">
              <a:spcBef>
                <a:spcPct val="0"/>
              </a:spcBef>
              <a:buNone/>
            </a:pPr>
            <a:r>
              <a:rPr lang="en" sz="1800">
                <a:latin typeface="Nixie One"/>
                <a:ea typeface="Nixie One"/>
                <a:cs typeface="Nixie One"/>
                <a:sym typeface="Nixie One"/>
              </a:rPr>
              <a:t>Show and explain your web, app or software projects using these gadget templates.</a:t>
            </a:r>
          </a:p>
        </p:txBody>
      </p:sp>
    </p:spTree>
  </p:cSld>
  <p:clrMapOvr>
    <a:masterClrMapping/>
  </p:clrMapOvr>
  <p:transition/>
  <p:timing/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Shape 399"/>
        <p:cNvGrpSpPr/>
        <p:nvPr/>
      </p:nvGrpSpPr>
      <p:grpSpPr>
        <a:xfrm>
          <a:off x="0" y="0"/>
          <a:ext cx="0" cy="0"/>
        </a:xfrm>
      </p:grpSpPr>
      <p:sp>
        <p:nvSpPr>
          <p:cNvPr id="400" name="Shape 400"/>
          <p:cNvSpPr txBox="1">
            <a:spLocks noGrp="1"/>
          </p:cNvSpPr>
          <p:nvPr>
            <p:ph idx="4294967295" type="ctrTitle"/>
          </p:nvPr>
        </p:nvSpPr>
        <p:spPr>
          <a:xfrm>
            <a:off x="685800" y="668942"/>
            <a:ext cx="7772400" cy="1159799"/>
          </a:xfrm>
          <a:prstGeom prst="rect">
            <a:avLst/>
          </a:prstGeom>
        </p:spPr>
        <p:txBody>
          <a:bodyPr anchor="b" anchorCtr="0" bIns="91425" lIns="91425" rIns="91425" tIns="91425">
            <a:noAutofit/>
          </a:bodyPr>
          <a:lstStyle/>
          <a:p>
            <a:pPr algn="ctr" lvl="0" rtl="0">
              <a:spcBef>
                <a:spcPct val="0"/>
              </a:spcBef>
              <a:buNone/>
            </a:pPr>
            <a:r>
              <a:rPr lang="en" sz="4800"/>
              <a:t>Thanks!</a:t>
            </a:r>
          </a:p>
        </p:txBody>
      </p:sp>
      <p:sp>
        <p:nvSpPr>
          <p:cNvPr id="401" name="Shape 401"/>
          <p:cNvSpPr txBox="1">
            <a:spLocks noGrp="1"/>
          </p:cNvSpPr>
          <p:nvPr>
            <p:ph idx="4294967295" type="subTitle"/>
          </p:nvPr>
        </p:nvSpPr>
        <p:spPr>
          <a:xfrm>
            <a:off x="1275150" y="3229400"/>
            <a:ext cx="6593700" cy="752099"/>
          </a:xfrm>
          <a:prstGeom prst="rect">
            <a:avLst/>
          </a:prstGeom>
        </p:spPr>
        <p:txBody>
          <a:bodyPr anchor="t" anchorCtr="0" bIns="91425" lIns="91425" rIns="91425" tIns="91425">
            <a:noAutofit/>
          </a:bodyPr>
          <a:lstStyle/>
          <a:p>
            <a:pPr algn="ctr" lvl="0" rtl="0">
              <a:spcBef>
                <a:spcPct val="0"/>
              </a:spcBef>
              <a:buNone/>
            </a:pPr>
            <a:r>
              <a:rPr b="1" lang="en" sz="3600">
                <a:solidFill>
                  <a:srgbClr val="00ACC3"/>
                </a:solidFill>
              </a:rPr>
              <a:t>Any questions?</a:t>
            </a:r>
          </a:p>
        </p:txBody>
      </p:sp>
      <p:sp>
        <p:nvSpPr>
          <p:cNvPr id="402" name="Shape 402"/>
          <p:cNvSpPr txBox="1">
            <a:spLocks noGrp="1"/>
          </p:cNvSpPr>
          <p:nvPr>
            <p:ph idx="4294967295" type="body"/>
          </p:nvPr>
        </p:nvSpPr>
        <p:spPr>
          <a:xfrm>
            <a:off x="1275150" y="3905251"/>
            <a:ext cx="6593700" cy="792299"/>
          </a:xfrm>
          <a:prstGeom prst="rect">
            <a:avLst/>
          </a:prstGeom>
        </p:spPr>
        <p:txBody>
          <a:bodyPr anchor="t" anchorCtr="0" bIns="91425" lIns="91425" rIns="91425" tIns="91425">
            <a:noAutofit/>
          </a:bodyPr>
          <a:lstStyle/>
          <a:p>
            <a:pPr algn="ctr" lvl="0" rtl="0">
              <a:spcBef>
                <a:spcPct val="0"/>
              </a:spcBef>
              <a:buNone/>
            </a:pPr>
            <a:r>
              <a:rPr lang="en" sz="1400"/>
              <a:t>You can find me at @username &amp; user@mail.me</a:t>
            </a:r>
          </a:p>
        </p:txBody>
      </p:sp>
      <p:sp>
        <p:nvSpPr>
          <p:cNvPr id="403" name="Shape 403"/>
          <p:cNvSpPr/>
          <p:nvPr/>
        </p:nvSpPr>
        <p:spPr>
          <a:xfrm>
            <a:off x="4073930" y="2091662"/>
            <a:ext cx="996143" cy="996143"/>
          </a:xfrm>
          <a:custGeom>
            <a:rect b="0" l="0" r="0" t="0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00D1C6">
              <a:alpha val="86920"/>
            </a:srgbClr>
          </a:solidFill>
          <a:ln>
            <a:noFill/>
          </a:ln>
        </p:spPr>
        <p:txBody>
          <a:bodyPr anchor="ctr" anchorCtr="0" bIns="91425" lIns="91425" rIns="91425" tIns="91425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</p:spTree>
  </p:cSld>
  <p:clrMapOvr>
    <a:masterClrMapping/>
  </p:clrMapOvr>
  <p:transition/>
  <p:timing/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A1BECC"/>
        </a:solidFill>
        <a:effectLst/>
      </p:bgPr>
    </p:bg>
    <p:spTree>
      <p:nvGrpSpPr>
        <p:cNvPr id="1" name="Shape 421"/>
        <p:cNvGrpSpPr/>
        <p:nvPr/>
      </p:nvGrpSpPr>
      <p:grpSpPr>
        <a:xfrm>
          <a:off x="0" y="0"/>
          <a:ext cx="0" cy="0"/>
        </a:xfrm>
      </p:grpSpPr>
      <p:grpSp>
        <p:nvGrpSpPr>
          <p:cNvPr id="422" name="Shape 422"/>
          <p:cNvGrpSpPr/>
          <p:nvPr/>
        </p:nvGrpSpPr>
        <p:grpSpPr>
          <a:xfrm>
            <a:off x="358968" y="342337"/>
            <a:ext cx="347107" cy="438983"/>
            <a:chOff x="584925" y="238125"/>
            <a:chExt cx="415200" cy="525100"/>
          </a:xfrm>
        </p:grpSpPr>
        <p:sp>
          <p:nvSpPr>
            <p:cNvPr id="423" name="Shape 423"/>
            <p:cNvSpPr/>
            <p:nvPr/>
          </p:nvSpPr>
          <p:spPr>
            <a:xfrm>
              <a:off x="621550" y="299175"/>
              <a:ext cx="378575" cy="464050"/>
            </a:xfrm>
            <a:custGeom>
              <a:rect b="0" l="0" r="0" t="0"/>
              <a:pathLst>
                <a:path extrusionOk="0" h="18562" w="15142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  <p:sp>
          <p:nvSpPr>
            <p:cNvPr id="424" name="Shape 424"/>
            <p:cNvSpPr/>
            <p:nvPr/>
          </p:nvSpPr>
          <p:spPr>
            <a:xfrm>
              <a:off x="633750" y="238125"/>
              <a:ext cx="29350" cy="63500"/>
            </a:xfrm>
            <a:custGeom>
              <a:rect b="0" l="0" r="0" t="0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  <p:sp>
          <p:nvSpPr>
            <p:cNvPr id="425" name="Shape 425"/>
            <p:cNvSpPr/>
            <p:nvPr/>
          </p:nvSpPr>
          <p:spPr>
            <a:xfrm>
              <a:off x="716800" y="238125"/>
              <a:ext cx="29325" cy="63500"/>
            </a:xfrm>
            <a:custGeom>
              <a:rect b="0" l="0" r="0" t="0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  <p:sp>
          <p:nvSpPr>
            <p:cNvPr id="426" name="Shape 426"/>
            <p:cNvSpPr/>
            <p:nvPr/>
          </p:nvSpPr>
          <p:spPr>
            <a:xfrm>
              <a:off x="799825" y="238125"/>
              <a:ext cx="29350" cy="63500"/>
            </a:xfrm>
            <a:custGeom>
              <a:rect b="0" l="0" r="0" t="0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  <p:sp>
          <p:nvSpPr>
            <p:cNvPr id="427" name="Shape 427"/>
            <p:cNvSpPr/>
            <p:nvPr/>
          </p:nvSpPr>
          <p:spPr>
            <a:xfrm>
              <a:off x="882875" y="238125"/>
              <a:ext cx="29325" cy="63500"/>
            </a:xfrm>
            <a:custGeom>
              <a:rect b="0" l="0" r="0" t="0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  <p:sp>
          <p:nvSpPr>
            <p:cNvPr id="428" name="Shape 428"/>
            <p:cNvSpPr/>
            <p:nvPr/>
          </p:nvSpPr>
          <p:spPr>
            <a:xfrm>
              <a:off x="584925" y="261325"/>
              <a:ext cx="378575" cy="464050"/>
            </a:xfrm>
            <a:custGeom>
              <a:rect b="0" l="0" r="0" t="0"/>
              <a:pathLst>
                <a:path extrusionOk="0" h="18562" w="15142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</p:grpSp>
      <p:grpSp>
        <p:nvGrpSpPr>
          <p:cNvPr id="429" name="Shape 429"/>
          <p:cNvGrpSpPr/>
          <p:nvPr/>
        </p:nvGrpSpPr>
        <p:grpSpPr>
          <a:xfrm>
            <a:off x="910226" y="406124"/>
            <a:ext cx="371622" cy="309361"/>
            <a:chOff x="1244325" y="314425"/>
            <a:chExt cx="444525" cy="370050"/>
          </a:xfrm>
        </p:grpSpPr>
        <p:sp>
          <p:nvSpPr>
            <p:cNvPr id="430" name="Shape 430"/>
            <p:cNvSpPr/>
            <p:nvPr/>
          </p:nvSpPr>
          <p:spPr>
            <a:xfrm>
              <a:off x="1388425" y="463425"/>
              <a:ext cx="143525" cy="143500"/>
            </a:xfrm>
            <a:custGeom>
              <a:rect b="0" l="0" r="0" t="0"/>
              <a:pathLst>
                <a:path extrusionOk="0" h="5740" w="5741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  <p:sp>
          <p:nvSpPr>
            <p:cNvPr id="431" name="Shape 431"/>
            <p:cNvSpPr/>
            <p:nvPr/>
          </p:nvSpPr>
          <p:spPr>
            <a:xfrm>
              <a:off x="1244325" y="314425"/>
              <a:ext cx="444525" cy="370050"/>
            </a:xfrm>
            <a:custGeom>
              <a:rect b="0" l="0" r="0" t="0"/>
              <a:pathLst>
                <a:path extrusionOk="0" h="14802" w="17781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</p:grpSp>
      <p:grpSp>
        <p:nvGrpSpPr>
          <p:cNvPr id="432" name="Shape 432"/>
          <p:cNvGrpSpPr/>
          <p:nvPr/>
        </p:nvGrpSpPr>
        <p:grpSpPr>
          <a:xfrm>
            <a:off x="1481925" y="404599"/>
            <a:ext cx="355300" cy="312413"/>
            <a:chOff x="1928175" y="312600"/>
            <a:chExt cx="425000" cy="373700"/>
          </a:xfrm>
        </p:grpSpPr>
        <p:sp>
          <p:nvSpPr>
            <p:cNvPr id="433" name="Shape 433"/>
            <p:cNvSpPr/>
            <p:nvPr/>
          </p:nvSpPr>
          <p:spPr>
            <a:xfrm>
              <a:off x="1928175" y="312600"/>
              <a:ext cx="425000" cy="373700"/>
            </a:xfrm>
            <a:custGeom>
              <a:rect b="0" l="0" r="0" t="0"/>
              <a:pathLst>
                <a:path extrusionOk="0" h="14948" w="1700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  <p:sp>
          <p:nvSpPr>
            <p:cNvPr id="434" name="Shape 434"/>
            <p:cNvSpPr/>
            <p:nvPr/>
          </p:nvSpPr>
          <p:spPr>
            <a:xfrm>
              <a:off x="1964825" y="349250"/>
              <a:ext cx="351700" cy="300425"/>
            </a:xfrm>
            <a:custGeom>
              <a:rect b="0" l="0" r="0" t="0"/>
              <a:pathLst>
                <a:path extrusionOk="0" h="12017" w="14068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</p:grpSp>
      <p:sp>
        <p:nvSpPr>
          <p:cNvPr id="435" name="Shape 435"/>
          <p:cNvSpPr/>
          <p:nvPr/>
        </p:nvSpPr>
        <p:spPr>
          <a:xfrm>
            <a:off x="2077701" y="393385"/>
            <a:ext cx="290969" cy="334859"/>
          </a:xfrm>
          <a:custGeom>
            <a:rect b="0" l="0" r="0" t="0"/>
            <a:pathLst>
              <a:path extrusionOk="0" h="16022" w="13921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tIns="91425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sp>
        <p:nvSpPr>
          <p:cNvPr id="436" name="Shape 436"/>
          <p:cNvSpPr/>
          <p:nvPr/>
        </p:nvSpPr>
        <p:spPr>
          <a:xfrm>
            <a:off x="2661147" y="394409"/>
            <a:ext cx="251176" cy="332811"/>
          </a:xfrm>
          <a:custGeom>
            <a:rect b="0" l="0" r="0" t="0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tIns="91425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grpSp>
        <p:nvGrpSpPr>
          <p:cNvPr id="437" name="Shape 437"/>
          <p:cNvGrpSpPr/>
          <p:nvPr/>
        </p:nvGrpSpPr>
        <p:grpSpPr>
          <a:xfrm>
            <a:off x="3145962" y="388276"/>
            <a:ext cx="408386" cy="345079"/>
            <a:chOff x="3918650" y="293075"/>
            <a:chExt cx="488500" cy="412775"/>
          </a:xfrm>
        </p:grpSpPr>
        <p:sp>
          <p:nvSpPr>
            <p:cNvPr id="438" name="Shape 438"/>
            <p:cNvSpPr/>
            <p:nvPr/>
          </p:nvSpPr>
          <p:spPr>
            <a:xfrm>
              <a:off x="4085350" y="293675"/>
              <a:ext cx="154500" cy="412175"/>
            </a:xfrm>
            <a:custGeom>
              <a:rect b="0" l="0" r="0" t="0"/>
              <a:pathLst>
                <a:path extrusionOk="0" h="16487" w="618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  <p:sp>
          <p:nvSpPr>
            <p:cNvPr id="439" name="Shape 439"/>
            <p:cNvSpPr/>
            <p:nvPr/>
          </p:nvSpPr>
          <p:spPr>
            <a:xfrm>
              <a:off x="3918650" y="293075"/>
              <a:ext cx="153900" cy="407275"/>
            </a:xfrm>
            <a:custGeom>
              <a:rect b="0" l="0" r="0" t="0"/>
              <a:pathLst>
                <a:path extrusionOk="0" h="16291" w="6156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  <p:sp>
          <p:nvSpPr>
            <p:cNvPr id="440" name="Shape 440"/>
            <p:cNvSpPr/>
            <p:nvPr/>
          </p:nvSpPr>
          <p:spPr>
            <a:xfrm>
              <a:off x="4253250" y="298550"/>
              <a:ext cx="153900" cy="406675"/>
            </a:xfrm>
            <a:custGeom>
              <a:rect b="0" l="0" r="0" t="0"/>
              <a:pathLst>
                <a:path extrusionOk="0" h="16267" w="6156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</p:grpSp>
      <p:grpSp>
        <p:nvGrpSpPr>
          <p:cNvPr id="441" name="Shape 441"/>
          <p:cNvGrpSpPr/>
          <p:nvPr/>
        </p:nvGrpSpPr>
        <p:grpSpPr>
          <a:xfrm>
            <a:off x="3745729" y="362234"/>
            <a:ext cx="335904" cy="397141"/>
            <a:chOff x="4636075" y="261925"/>
            <a:chExt cx="401800" cy="475050"/>
          </a:xfrm>
        </p:grpSpPr>
        <p:sp>
          <p:nvSpPr>
            <p:cNvPr id="442" name="Shape 442"/>
            <p:cNvSpPr/>
            <p:nvPr/>
          </p:nvSpPr>
          <p:spPr>
            <a:xfrm>
              <a:off x="4665400" y="326650"/>
              <a:ext cx="372475" cy="97100"/>
            </a:xfrm>
            <a:custGeom>
              <a:rect b="0" l="0" r="0" t="0"/>
              <a:pathLst>
                <a:path extrusionOk="0" h="3884" w="14899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  <p:sp>
          <p:nvSpPr>
            <p:cNvPr id="443" name="Shape 443"/>
            <p:cNvSpPr/>
            <p:nvPr/>
          </p:nvSpPr>
          <p:spPr>
            <a:xfrm>
              <a:off x="4636075" y="438375"/>
              <a:ext cx="372475" cy="97125"/>
            </a:xfrm>
            <a:custGeom>
              <a:rect b="0" l="0" r="0" t="0"/>
              <a:pathLst>
                <a:path extrusionOk="0" h="3884" w="14899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  <p:sp>
          <p:nvSpPr>
            <p:cNvPr id="444" name="Shape 444"/>
            <p:cNvSpPr/>
            <p:nvPr/>
          </p:nvSpPr>
          <p:spPr>
            <a:xfrm>
              <a:off x="4814975" y="261925"/>
              <a:ext cx="44000" cy="50100"/>
            </a:xfrm>
            <a:custGeom>
              <a:rect b="0" l="0" r="0" t="0"/>
              <a:pathLst>
                <a:path extrusionOk="0" h="2004" w="176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  <p:sp>
          <p:nvSpPr>
            <p:cNvPr id="445" name="Shape 445"/>
            <p:cNvSpPr/>
            <p:nvPr/>
          </p:nvSpPr>
          <p:spPr>
            <a:xfrm>
              <a:off x="4814975" y="550125"/>
              <a:ext cx="44000" cy="186850"/>
            </a:xfrm>
            <a:custGeom>
              <a:rect b="0" l="0" r="0" t="0"/>
              <a:pathLst>
                <a:path extrusionOk="0" h="7474" w="176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</p:grpSp>
      <p:sp>
        <p:nvSpPr>
          <p:cNvPr id="446" name="Shape 446"/>
          <p:cNvSpPr/>
          <p:nvPr/>
        </p:nvSpPr>
        <p:spPr>
          <a:xfrm>
            <a:off x="4284930" y="392862"/>
            <a:ext cx="384894" cy="335904"/>
          </a:xfrm>
          <a:custGeom>
            <a:rect b="0" l="0" r="0" t="0"/>
            <a:pathLst>
              <a:path extrusionOk="0" h="16072" w="18416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tIns="91425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grpSp>
        <p:nvGrpSpPr>
          <p:cNvPr id="447" name="Shape 447"/>
          <p:cNvGrpSpPr/>
          <p:nvPr/>
        </p:nvGrpSpPr>
        <p:grpSpPr>
          <a:xfrm>
            <a:off x="4872281" y="395423"/>
            <a:ext cx="336908" cy="330261"/>
            <a:chOff x="5983625" y="301625"/>
            <a:chExt cx="403000" cy="395050"/>
          </a:xfrm>
        </p:grpSpPr>
        <p:sp>
          <p:nvSpPr>
            <p:cNvPr id="448" name="Shape 448"/>
            <p:cNvSpPr/>
            <p:nvPr/>
          </p:nvSpPr>
          <p:spPr>
            <a:xfrm>
              <a:off x="5983625" y="319925"/>
              <a:ext cx="403000" cy="67200"/>
            </a:xfrm>
            <a:custGeom>
              <a:rect b="0" l="0" r="0" t="0"/>
              <a:pathLst>
                <a:path extrusionOk="0" h="2688" w="1612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  <p:sp>
          <p:nvSpPr>
            <p:cNvPr id="449" name="Shape 449"/>
            <p:cNvSpPr/>
            <p:nvPr/>
          </p:nvSpPr>
          <p:spPr>
            <a:xfrm>
              <a:off x="5983625" y="664900"/>
              <a:ext cx="403000" cy="31775"/>
            </a:xfrm>
            <a:custGeom>
              <a:rect b="0" l="0" r="0" t="0"/>
              <a:pathLst>
                <a:path extrusionOk="0" h="1271" w="1612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  <p:sp>
          <p:nvSpPr>
            <p:cNvPr id="450" name="Shape 450"/>
            <p:cNvSpPr/>
            <p:nvPr/>
          </p:nvSpPr>
          <p:spPr>
            <a:xfrm>
              <a:off x="6041025" y="301625"/>
              <a:ext cx="29325" cy="63500"/>
            </a:xfrm>
            <a:custGeom>
              <a:rect b="0" l="0" r="0" t="0"/>
              <a:pathLst>
                <a:path extrusionOk="0" h="2540" w="1173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  <p:sp>
          <p:nvSpPr>
            <p:cNvPr id="451" name="Shape 451"/>
            <p:cNvSpPr/>
            <p:nvPr/>
          </p:nvSpPr>
          <p:spPr>
            <a:xfrm>
              <a:off x="6297450" y="301625"/>
              <a:ext cx="29350" cy="63500"/>
            </a:xfrm>
            <a:custGeom>
              <a:rect b="0" l="0" r="0" t="0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  <p:sp>
          <p:nvSpPr>
            <p:cNvPr id="452" name="Shape 452"/>
            <p:cNvSpPr/>
            <p:nvPr/>
          </p:nvSpPr>
          <p:spPr>
            <a:xfrm>
              <a:off x="6097200" y="509200"/>
              <a:ext cx="50700" cy="53775"/>
            </a:xfrm>
            <a:custGeom>
              <a:rect b="0" l="0" r="0" t="0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  <p:sp>
          <p:nvSpPr>
            <p:cNvPr id="453" name="Shape 453"/>
            <p:cNvSpPr/>
            <p:nvPr/>
          </p:nvSpPr>
          <p:spPr>
            <a:xfrm>
              <a:off x="6097200" y="448150"/>
              <a:ext cx="50700" cy="48875"/>
            </a:xfrm>
            <a:custGeom>
              <a:rect b="0" l="0" r="0" t="0"/>
              <a:pathLst>
                <a:path extrusionOk="0" h="1954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  <p:sp>
          <p:nvSpPr>
            <p:cNvPr id="454" name="Shape 454"/>
            <p:cNvSpPr/>
            <p:nvPr/>
          </p:nvSpPr>
          <p:spPr>
            <a:xfrm>
              <a:off x="6097200" y="575150"/>
              <a:ext cx="50700" cy="48875"/>
            </a:xfrm>
            <a:custGeom>
              <a:rect b="0" l="0" r="0" t="0"/>
              <a:pathLst>
                <a:path extrusionOk="0" h="1954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  <p:sp>
          <p:nvSpPr>
            <p:cNvPr id="455" name="Shape 455"/>
            <p:cNvSpPr/>
            <p:nvPr/>
          </p:nvSpPr>
          <p:spPr>
            <a:xfrm>
              <a:off x="6160075" y="575150"/>
              <a:ext cx="50100" cy="48875"/>
            </a:xfrm>
            <a:custGeom>
              <a:rect b="0" l="0" r="0" t="0"/>
              <a:pathLst>
                <a:path extrusionOk="0" h="1954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  <p:sp>
          <p:nvSpPr>
            <p:cNvPr id="456" name="Shape 456"/>
            <p:cNvSpPr/>
            <p:nvPr/>
          </p:nvSpPr>
          <p:spPr>
            <a:xfrm>
              <a:off x="6034300" y="509200"/>
              <a:ext cx="50700" cy="53775"/>
            </a:xfrm>
            <a:custGeom>
              <a:rect b="0" l="0" r="0" t="0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  <p:sp>
          <p:nvSpPr>
            <p:cNvPr id="457" name="Shape 457"/>
            <p:cNvSpPr/>
            <p:nvPr/>
          </p:nvSpPr>
          <p:spPr>
            <a:xfrm>
              <a:off x="6034300" y="575150"/>
              <a:ext cx="50700" cy="48875"/>
            </a:xfrm>
            <a:custGeom>
              <a:rect b="0" l="0" r="0" t="0"/>
              <a:pathLst>
                <a:path extrusionOk="0" h="1954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  <p:sp>
          <p:nvSpPr>
            <p:cNvPr id="458" name="Shape 458"/>
            <p:cNvSpPr/>
            <p:nvPr/>
          </p:nvSpPr>
          <p:spPr>
            <a:xfrm>
              <a:off x="6034300" y="448150"/>
              <a:ext cx="50700" cy="48875"/>
            </a:xfrm>
            <a:custGeom>
              <a:rect b="0" l="0" r="0" t="0"/>
              <a:pathLst>
                <a:path extrusionOk="0" h="1954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  <p:sp>
          <p:nvSpPr>
            <p:cNvPr id="459" name="Shape 459"/>
            <p:cNvSpPr/>
            <p:nvPr/>
          </p:nvSpPr>
          <p:spPr>
            <a:xfrm>
              <a:off x="6160075" y="509200"/>
              <a:ext cx="50100" cy="53775"/>
            </a:xfrm>
            <a:custGeom>
              <a:rect b="0" l="0" r="0" t="0"/>
              <a:pathLst>
                <a:path extrusionOk="0" h="2151" w="2004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  <p:sp>
          <p:nvSpPr>
            <p:cNvPr id="460" name="Shape 460"/>
            <p:cNvSpPr/>
            <p:nvPr/>
          </p:nvSpPr>
          <p:spPr>
            <a:xfrm>
              <a:off x="5983625" y="399300"/>
              <a:ext cx="403000" cy="272950"/>
            </a:xfrm>
            <a:custGeom>
              <a:rect b="0" l="0" r="0" t="0"/>
              <a:pathLst>
                <a:path extrusionOk="0" h="10918" w="1612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  <p:sp>
          <p:nvSpPr>
            <p:cNvPr id="461" name="Shape 461"/>
            <p:cNvSpPr/>
            <p:nvPr/>
          </p:nvSpPr>
          <p:spPr>
            <a:xfrm>
              <a:off x="6285250" y="575150"/>
              <a:ext cx="50700" cy="48875"/>
            </a:xfrm>
            <a:custGeom>
              <a:rect b="0" l="0" r="0" t="0"/>
              <a:pathLst>
                <a:path extrusionOk="0" h="1954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  <p:sp>
          <p:nvSpPr>
            <p:cNvPr id="462" name="Shape 462"/>
            <p:cNvSpPr/>
            <p:nvPr/>
          </p:nvSpPr>
          <p:spPr>
            <a:xfrm>
              <a:off x="6285250" y="509200"/>
              <a:ext cx="50700" cy="53775"/>
            </a:xfrm>
            <a:custGeom>
              <a:rect b="0" l="0" r="0" t="0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  <p:sp>
          <p:nvSpPr>
            <p:cNvPr id="463" name="Shape 463"/>
            <p:cNvSpPr/>
            <p:nvPr/>
          </p:nvSpPr>
          <p:spPr>
            <a:xfrm>
              <a:off x="6285250" y="448150"/>
              <a:ext cx="50700" cy="48875"/>
            </a:xfrm>
            <a:custGeom>
              <a:rect b="0" l="0" r="0" t="0"/>
              <a:pathLst>
                <a:path extrusionOk="0" h="1954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  <p:sp>
          <p:nvSpPr>
            <p:cNvPr id="464" name="Shape 464"/>
            <p:cNvSpPr/>
            <p:nvPr/>
          </p:nvSpPr>
          <p:spPr>
            <a:xfrm>
              <a:off x="6222350" y="575150"/>
              <a:ext cx="50700" cy="48875"/>
            </a:xfrm>
            <a:custGeom>
              <a:rect b="0" l="0" r="0" t="0"/>
              <a:pathLst>
                <a:path extrusionOk="0" h="1954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  <p:sp>
          <p:nvSpPr>
            <p:cNvPr id="465" name="Shape 465"/>
            <p:cNvSpPr/>
            <p:nvPr/>
          </p:nvSpPr>
          <p:spPr>
            <a:xfrm>
              <a:off x="6160075" y="448150"/>
              <a:ext cx="50100" cy="48875"/>
            </a:xfrm>
            <a:custGeom>
              <a:rect b="0" l="0" r="0" t="0"/>
              <a:pathLst>
                <a:path extrusionOk="0" h="1954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  <p:sp>
          <p:nvSpPr>
            <p:cNvPr id="466" name="Shape 466"/>
            <p:cNvSpPr/>
            <p:nvPr/>
          </p:nvSpPr>
          <p:spPr>
            <a:xfrm>
              <a:off x="6222350" y="509200"/>
              <a:ext cx="50700" cy="53775"/>
            </a:xfrm>
            <a:custGeom>
              <a:rect b="0" l="0" r="0" t="0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  <p:sp>
          <p:nvSpPr>
            <p:cNvPr id="467" name="Shape 467"/>
            <p:cNvSpPr/>
            <p:nvPr/>
          </p:nvSpPr>
          <p:spPr>
            <a:xfrm>
              <a:off x="6222350" y="448150"/>
              <a:ext cx="50700" cy="48875"/>
            </a:xfrm>
            <a:custGeom>
              <a:rect b="0" l="0" r="0" t="0"/>
              <a:pathLst>
                <a:path extrusionOk="0" h="1954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</p:grpSp>
      <p:grpSp>
        <p:nvGrpSpPr>
          <p:cNvPr id="468" name="Shape 468"/>
          <p:cNvGrpSpPr/>
          <p:nvPr/>
        </p:nvGrpSpPr>
        <p:grpSpPr>
          <a:xfrm>
            <a:off x="5438358" y="392853"/>
            <a:ext cx="331808" cy="331306"/>
            <a:chOff x="6660750" y="298550"/>
            <a:chExt cx="396900" cy="396300"/>
          </a:xfrm>
        </p:grpSpPr>
        <p:sp>
          <p:nvSpPr>
            <p:cNvPr id="469" name="Shape 469"/>
            <p:cNvSpPr/>
            <p:nvPr/>
          </p:nvSpPr>
          <p:spPr>
            <a:xfrm>
              <a:off x="6660750" y="298550"/>
              <a:ext cx="396900" cy="396300"/>
            </a:xfrm>
            <a:custGeom>
              <a:rect b="0" l="0" r="0" t="0"/>
              <a:pathLst>
                <a:path extrusionOk="0" h="15852" w="15875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  <p:sp>
          <p:nvSpPr>
            <p:cNvPr id="470" name="Shape 470"/>
            <p:cNvSpPr/>
            <p:nvPr/>
          </p:nvSpPr>
          <p:spPr>
            <a:xfrm>
              <a:off x="6697400" y="335200"/>
              <a:ext cx="323625" cy="323025"/>
            </a:xfrm>
            <a:custGeom>
              <a:rect b="0" l="0" r="0" t="0"/>
              <a:pathLst>
                <a:path extrusionOk="0" h="12920" w="12945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</p:grpSp>
      <p:grpSp>
        <p:nvGrpSpPr>
          <p:cNvPr id="471" name="Shape 471"/>
          <p:cNvGrpSpPr/>
          <p:nvPr/>
        </p:nvGrpSpPr>
        <p:grpSpPr>
          <a:xfrm>
            <a:off x="358968" y="914538"/>
            <a:ext cx="347107" cy="420110"/>
            <a:chOff x="584925" y="922575"/>
            <a:chExt cx="415200" cy="502525"/>
          </a:xfrm>
        </p:grpSpPr>
        <p:sp>
          <p:nvSpPr>
            <p:cNvPr id="472" name="Shape 472"/>
            <p:cNvSpPr/>
            <p:nvPr/>
          </p:nvSpPr>
          <p:spPr>
            <a:xfrm>
              <a:off x="584925" y="961025"/>
              <a:ext cx="378575" cy="464075"/>
            </a:xfrm>
            <a:custGeom>
              <a:rect b="0" l="0" r="0" t="0"/>
              <a:pathLst>
                <a:path extrusionOk="0" h="18563" w="15142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  <p:sp>
          <p:nvSpPr>
            <p:cNvPr id="473" name="Shape 473"/>
            <p:cNvSpPr/>
            <p:nvPr/>
          </p:nvSpPr>
          <p:spPr>
            <a:xfrm>
              <a:off x="621550" y="922575"/>
              <a:ext cx="378575" cy="464050"/>
            </a:xfrm>
            <a:custGeom>
              <a:rect b="0" l="0" r="0" t="0"/>
              <a:pathLst>
                <a:path extrusionOk="0" h="18562" w="15142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  <p:sp>
          <p:nvSpPr>
            <p:cNvPr id="474" name="Shape 474"/>
            <p:cNvSpPr/>
            <p:nvPr/>
          </p:nvSpPr>
          <p:spPr>
            <a:xfrm>
              <a:off x="915850" y="922575"/>
              <a:ext cx="84275" cy="84275"/>
            </a:xfrm>
            <a:custGeom>
              <a:rect b="0" l="0" r="0" t="0"/>
              <a:pathLst>
                <a:path extrusionOk="0" h="3370" w="3370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</p:grpSp>
      <p:grpSp>
        <p:nvGrpSpPr>
          <p:cNvPr id="475" name="Shape 475"/>
          <p:cNvGrpSpPr/>
          <p:nvPr/>
        </p:nvGrpSpPr>
        <p:grpSpPr>
          <a:xfrm>
            <a:off x="912275" y="904840"/>
            <a:ext cx="367547" cy="437980"/>
            <a:chOff x="1246775" y="910975"/>
            <a:chExt cx="439650" cy="523900"/>
          </a:xfrm>
        </p:grpSpPr>
        <p:sp>
          <p:nvSpPr>
            <p:cNvPr id="476" name="Shape 476"/>
            <p:cNvSpPr/>
            <p:nvPr/>
          </p:nvSpPr>
          <p:spPr>
            <a:xfrm>
              <a:off x="1246775" y="970800"/>
              <a:ext cx="378575" cy="464075"/>
            </a:xfrm>
            <a:custGeom>
              <a:rect b="0" l="0" r="0" t="0"/>
              <a:pathLst>
                <a:path extrusionOk="0" h="18563" w="15142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  <p:sp>
          <p:nvSpPr>
            <p:cNvPr id="477" name="Shape 477"/>
            <p:cNvSpPr/>
            <p:nvPr/>
          </p:nvSpPr>
          <p:spPr>
            <a:xfrm>
              <a:off x="1307825" y="910975"/>
              <a:ext cx="378600" cy="464050"/>
            </a:xfrm>
            <a:custGeom>
              <a:rect b="0" l="0" r="0" t="0"/>
              <a:pathLst>
                <a:path extrusionOk="0" h="18562" w="15144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  <p:sp>
          <p:nvSpPr>
            <p:cNvPr id="478" name="Shape 478"/>
            <p:cNvSpPr/>
            <p:nvPr/>
          </p:nvSpPr>
          <p:spPr>
            <a:xfrm>
              <a:off x="1602125" y="910975"/>
              <a:ext cx="84300" cy="84275"/>
            </a:xfrm>
            <a:custGeom>
              <a:rect b="0" l="0" r="0" t="0"/>
              <a:pathLst>
                <a:path extrusionOk="0" h="3370" w="3372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</p:grpSp>
      <p:grpSp>
        <p:nvGrpSpPr>
          <p:cNvPr id="479" name="Shape 479"/>
          <p:cNvGrpSpPr/>
          <p:nvPr/>
        </p:nvGrpSpPr>
        <p:grpSpPr>
          <a:xfrm>
            <a:off x="1480399" y="975273"/>
            <a:ext cx="358351" cy="298117"/>
            <a:chOff x="1926350" y="995225"/>
            <a:chExt cx="428650" cy="356600"/>
          </a:xfrm>
        </p:grpSpPr>
        <p:sp>
          <p:nvSpPr>
            <p:cNvPr id="480" name="Shape 480"/>
            <p:cNvSpPr/>
            <p:nvPr/>
          </p:nvSpPr>
          <p:spPr>
            <a:xfrm>
              <a:off x="1926350" y="1298075"/>
              <a:ext cx="208225" cy="53750"/>
            </a:xfrm>
            <a:custGeom>
              <a:rect b="0" l="0" r="0" t="0"/>
              <a:pathLst>
                <a:path extrusionOk="0" h="2150" w="8329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  <p:sp>
          <p:nvSpPr>
            <p:cNvPr id="481" name="Shape 481"/>
            <p:cNvSpPr/>
            <p:nvPr/>
          </p:nvSpPr>
          <p:spPr>
            <a:xfrm>
              <a:off x="2146775" y="1298075"/>
              <a:ext cx="208225" cy="53750"/>
            </a:xfrm>
            <a:custGeom>
              <a:rect b="0" l="0" r="0" t="0"/>
              <a:pathLst>
                <a:path extrusionOk="0" h="2150" w="8329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  <p:sp>
          <p:nvSpPr>
            <p:cNvPr id="482" name="Shape 482"/>
            <p:cNvSpPr/>
            <p:nvPr/>
          </p:nvSpPr>
          <p:spPr>
            <a:xfrm>
              <a:off x="1926350" y="995225"/>
              <a:ext cx="208225" cy="332175"/>
            </a:xfrm>
            <a:custGeom>
              <a:rect b="0" l="0" r="0" t="0"/>
              <a:pathLst>
                <a:path extrusionOk="0" h="13287" w="8329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  <p:sp>
          <p:nvSpPr>
            <p:cNvPr id="483" name="Shape 483"/>
            <p:cNvSpPr/>
            <p:nvPr/>
          </p:nvSpPr>
          <p:spPr>
            <a:xfrm>
              <a:off x="2146775" y="995225"/>
              <a:ext cx="208225" cy="332175"/>
            </a:xfrm>
            <a:custGeom>
              <a:rect b="0" l="0" r="0" t="0"/>
              <a:pathLst>
                <a:path extrusionOk="0" h="13287" w="8329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</p:grpSp>
      <p:sp>
        <p:nvSpPr>
          <p:cNvPr id="484" name="Shape 484"/>
          <p:cNvSpPr/>
          <p:nvPr/>
        </p:nvSpPr>
        <p:spPr>
          <a:xfrm>
            <a:off x="2048085" y="950287"/>
            <a:ext cx="350200" cy="348152"/>
          </a:xfrm>
          <a:custGeom>
            <a:rect b="0" l="0" r="0" t="0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tIns="91425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sp>
        <p:nvSpPr>
          <p:cNvPr id="485" name="Shape 485"/>
          <p:cNvSpPr/>
          <p:nvPr/>
        </p:nvSpPr>
        <p:spPr>
          <a:xfrm>
            <a:off x="2612156" y="967656"/>
            <a:ext cx="349155" cy="313437"/>
          </a:xfrm>
          <a:custGeom>
            <a:rect b="0" l="0" r="0" t="0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tIns="91425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sp>
        <p:nvSpPr>
          <p:cNvPr id="486" name="Shape 486"/>
          <p:cNvSpPr/>
          <p:nvPr/>
        </p:nvSpPr>
        <p:spPr>
          <a:xfrm>
            <a:off x="3180804" y="970206"/>
            <a:ext cx="338956" cy="308316"/>
          </a:xfrm>
          <a:custGeom>
            <a:rect b="0" l="0" r="0" t="0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tIns="91425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sp>
        <p:nvSpPr>
          <p:cNvPr id="487" name="Shape 487"/>
          <p:cNvSpPr/>
          <p:nvPr/>
        </p:nvSpPr>
        <p:spPr>
          <a:xfrm>
            <a:off x="3755576" y="973257"/>
            <a:ext cx="316509" cy="302214"/>
          </a:xfrm>
          <a:custGeom>
            <a:rect b="0" l="0" r="0" t="0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tIns="91425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grpSp>
        <p:nvGrpSpPr>
          <p:cNvPr id="488" name="Shape 488"/>
          <p:cNvGrpSpPr/>
          <p:nvPr/>
        </p:nvGrpSpPr>
        <p:grpSpPr>
          <a:xfrm>
            <a:off x="4302631" y="952826"/>
            <a:ext cx="349155" cy="349657"/>
            <a:chOff x="5302225" y="968375"/>
            <a:chExt cx="417650" cy="418250"/>
          </a:xfrm>
        </p:grpSpPr>
        <p:sp>
          <p:nvSpPr>
            <p:cNvPr id="489" name="Shape 489"/>
            <p:cNvSpPr/>
            <p:nvPr/>
          </p:nvSpPr>
          <p:spPr>
            <a:xfrm>
              <a:off x="5333350" y="991575"/>
              <a:ext cx="152075" cy="155100"/>
            </a:xfrm>
            <a:custGeom>
              <a:rect b="0" l="0" r="0" t="0"/>
              <a:pathLst>
                <a:path extrusionOk="0" h="6204" w="6083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  <p:sp>
          <p:nvSpPr>
            <p:cNvPr id="490" name="Shape 490"/>
            <p:cNvSpPr/>
            <p:nvPr/>
          </p:nvSpPr>
          <p:spPr>
            <a:xfrm>
              <a:off x="5302225" y="968375"/>
              <a:ext cx="417650" cy="418250"/>
            </a:xfrm>
            <a:custGeom>
              <a:rect b="0" l="0" r="0" t="0"/>
              <a:pathLst>
                <a:path extrusionOk="0" h="16730" w="16706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</p:grpSp>
      <p:grpSp>
        <p:nvGrpSpPr>
          <p:cNvPr id="491" name="Shape 491"/>
          <p:cNvGrpSpPr/>
          <p:nvPr/>
        </p:nvGrpSpPr>
        <p:grpSpPr>
          <a:xfrm>
            <a:off x="4824295" y="913514"/>
            <a:ext cx="432880" cy="421636"/>
            <a:chOff x="5926225" y="921350"/>
            <a:chExt cx="517800" cy="504350"/>
          </a:xfrm>
        </p:grpSpPr>
        <p:sp>
          <p:nvSpPr>
            <p:cNvPr id="492" name="Shape 492"/>
            <p:cNvSpPr/>
            <p:nvPr/>
          </p:nvSpPr>
          <p:spPr>
            <a:xfrm>
              <a:off x="5926225" y="921350"/>
              <a:ext cx="517800" cy="504350"/>
            </a:xfrm>
            <a:custGeom>
              <a:rect b="0" l="0" r="0" t="0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  <p:sp>
          <p:nvSpPr>
            <p:cNvPr id="493" name="Shape 493"/>
            <p:cNvSpPr/>
            <p:nvPr/>
          </p:nvSpPr>
          <p:spPr>
            <a:xfrm>
              <a:off x="6016600" y="1005000"/>
              <a:ext cx="337050" cy="337050"/>
            </a:xfrm>
            <a:custGeom>
              <a:rect b="0" l="0" r="0" t="0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</p:grpSp>
      <p:grpSp>
        <p:nvGrpSpPr>
          <p:cNvPr id="494" name="Shape 494"/>
          <p:cNvGrpSpPr/>
          <p:nvPr/>
        </p:nvGrpSpPr>
        <p:grpSpPr>
          <a:xfrm>
            <a:off x="5402117" y="921685"/>
            <a:ext cx="404289" cy="405313"/>
            <a:chOff x="6617400" y="931125"/>
            <a:chExt cx="483600" cy="484825"/>
          </a:xfrm>
        </p:grpSpPr>
        <p:sp>
          <p:nvSpPr>
            <p:cNvPr id="495" name="Shape 495"/>
            <p:cNvSpPr/>
            <p:nvPr/>
          </p:nvSpPr>
          <p:spPr>
            <a:xfrm>
              <a:off x="6843925" y="1183900"/>
              <a:ext cx="121525" cy="232050"/>
            </a:xfrm>
            <a:custGeom>
              <a:rect b="0" l="0" r="0" t="0"/>
              <a:pathLst>
                <a:path extrusionOk="0" h="9282" w="4861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  <p:sp>
          <p:nvSpPr>
            <p:cNvPr id="496" name="Shape 496"/>
            <p:cNvSpPr/>
            <p:nvPr/>
          </p:nvSpPr>
          <p:spPr>
            <a:xfrm>
              <a:off x="6617400" y="931125"/>
              <a:ext cx="483600" cy="259500"/>
            </a:xfrm>
            <a:custGeom>
              <a:rect b="0" l="0" r="0" t="0"/>
              <a:pathLst>
                <a:path extrusionOk="0" h="10380" w="19344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</p:grpSp>
      <p:grpSp>
        <p:nvGrpSpPr>
          <p:cNvPr id="497" name="Shape 497"/>
          <p:cNvGrpSpPr/>
          <p:nvPr/>
        </p:nvGrpSpPr>
        <p:grpSpPr>
          <a:xfrm>
            <a:off x="337525" y="1551047"/>
            <a:ext cx="389994" cy="273622"/>
            <a:chOff x="559275" y="1683950"/>
            <a:chExt cx="466500" cy="327300"/>
          </a:xfrm>
        </p:grpSpPr>
        <p:sp>
          <p:nvSpPr>
            <p:cNvPr id="498" name="Shape 498"/>
            <p:cNvSpPr/>
            <p:nvPr/>
          </p:nvSpPr>
          <p:spPr>
            <a:xfrm>
              <a:off x="559275" y="1683950"/>
              <a:ext cx="466500" cy="197850"/>
            </a:xfrm>
            <a:custGeom>
              <a:rect b="0" l="0" r="0" t="0"/>
              <a:pathLst>
                <a:path extrusionOk="0" h="7914" w="1866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  <p:sp>
          <p:nvSpPr>
            <p:cNvPr id="499" name="Shape 499"/>
            <p:cNvSpPr/>
            <p:nvPr/>
          </p:nvSpPr>
          <p:spPr>
            <a:xfrm>
              <a:off x="559275" y="1727925"/>
              <a:ext cx="466500" cy="283325"/>
            </a:xfrm>
            <a:custGeom>
              <a:rect b="0" l="0" r="0" t="0"/>
              <a:pathLst>
                <a:path extrusionOk="0" h="11333" w="1866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</p:grpSp>
      <p:grpSp>
        <p:nvGrpSpPr>
          <p:cNvPr id="500" name="Shape 500"/>
          <p:cNvGrpSpPr/>
          <p:nvPr/>
        </p:nvGrpSpPr>
        <p:grpSpPr>
          <a:xfrm>
            <a:off x="901051" y="1496958"/>
            <a:ext cx="389994" cy="381822"/>
            <a:chOff x="1233350" y="1619250"/>
            <a:chExt cx="466500" cy="456725"/>
          </a:xfrm>
        </p:grpSpPr>
        <p:sp>
          <p:nvSpPr>
            <p:cNvPr id="501" name="Shape 501"/>
            <p:cNvSpPr/>
            <p:nvPr/>
          </p:nvSpPr>
          <p:spPr>
            <a:xfrm>
              <a:off x="1233350" y="1619250"/>
              <a:ext cx="466500" cy="456725"/>
            </a:xfrm>
            <a:custGeom>
              <a:rect b="0" l="0" r="0" t="0"/>
              <a:pathLst>
                <a:path extrusionOk="0" h="18269" w="1866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  <p:sp>
          <p:nvSpPr>
            <p:cNvPr id="502" name="Shape 502"/>
            <p:cNvSpPr/>
            <p:nvPr/>
          </p:nvSpPr>
          <p:spPr>
            <a:xfrm>
              <a:off x="1382325" y="1792025"/>
              <a:ext cx="168550" cy="12250"/>
            </a:xfrm>
            <a:custGeom>
              <a:rect b="0" l="0" r="0" t="0"/>
              <a:pathLst>
                <a:path extrusionOk="0" h="490" w="6741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  <p:sp>
          <p:nvSpPr>
            <p:cNvPr id="503" name="Shape 503"/>
            <p:cNvSpPr/>
            <p:nvPr/>
          </p:nvSpPr>
          <p:spPr>
            <a:xfrm>
              <a:off x="1382325" y="1825000"/>
              <a:ext cx="168550" cy="12250"/>
            </a:xfrm>
            <a:custGeom>
              <a:rect b="0" l="0" r="0" t="0"/>
              <a:pathLst>
                <a:path extrusionOk="0" h="490" w="6741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  <p:sp>
          <p:nvSpPr>
            <p:cNvPr id="504" name="Shape 504"/>
            <p:cNvSpPr/>
            <p:nvPr/>
          </p:nvSpPr>
          <p:spPr>
            <a:xfrm>
              <a:off x="1382325" y="1858575"/>
              <a:ext cx="70850" cy="12250"/>
            </a:xfrm>
            <a:custGeom>
              <a:rect b="0" l="0" r="0" t="0"/>
              <a:pathLst>
                <a:path extrusionOk="0" h="490" w="2834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</p:grpSp>
      <p:grpSp>
        <p:nvGrpSpPr>
          <p:cNvPr id="505" name="Shape 505"/>
          <p:cNvGrpSpPr/>
          <p:nvPr/>
        </p:nvGrpSpPr>
        <p:grpSpPr>
          <a:xfrm>
            <a:off x="1476825" y="1505109"/>
            <a:ext cx="365499" cy="365499"/>
            <a:chOff x="1922075" y="1629000"/>
            <a:chExt cx="437200" cy="437200"/>
          </a:xfrm>
        </p:grpSpPr>
        <p:sp>
          <p:nvSpPr>
            <p:cNvPr id="506" name="Shape 506"/>
            <p:cNvSpPr/>
            <p:nvPr/>
          </p:nvSpPr>
          <p:spPr>
            <a:xfrm>
              <a:off x="2208425" y="1629000"/>
              <a:ext cx="150850" cy="150850"/>
            </a:xfrm>
            <a:custGeom>
              <a:rect b="0" l="0" r="0" t="0"/>
              <a:pathLst>
                <a:path extrusionOk="0" h="6034" w="6034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  <p:sp>
          <p:nvSpPr>
            <p:cNvPr id="507" name="Shape 507"/>
            <p:cNvSpPr/>
            <p:nvPr/>
          </p:nvSpPr>
          <p:spPr>
            <a:xfrm>
              <a:off x="1922075" y="1686400"/>
              <a:ext cx="379800" cy="379800"/>
            </a:xfrm>
            <a:custGeom>
              <a:rect b="0" l="0" r="0" t="0"/>
              <a:pathLst>
                <a:path extrusionOk="0" h="15192" w="15192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</p:grpSp>
      <p:grpSp>
        <p:nvGrpSpPr>
          <p:cNvPr id="508" name="Shape 508"/>
          <p:cNvGrpSpPr/>
          <p:nvPr/>
        </p:nvGrpSpPr>
        <p:grpSpPr>
          <a:xfrm>
            <a:off x="2038826" y="1503583"/>
            <a:ext cx="368550" cy="368550"/>
            <a:chOff x="2594325" y="1627175"/>
            <a:chExt cx="440850" cy="440850"/>
          </a:xfrm>
        </p:grpSpPr>
        <p:sp>
          <p:nvSpPr>
            <p:cNvPr id="509" name="Shape 509"/>
            <p:cNvSpPr/>
            <p:nvPr/>
          </p:nvSpPr>
          <p:spPr>
            <a:xfrm>
              <a:off x="2594325" y="1890950"/>
              <a:ext cx="177075" cy="177075"/>
            </a:xfrm>
            <a:custGeom>
              <a:rect b="0" l="0" r="0" t="0"/>
              <a:pathLst>
                <a:path extrusionOk="0" h="7083" w="7083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  <p:sp>
          <p:nvSpPr>
            <p:cNvPr id="510" name="Shape 510"/>
            <p:cNvSpPr/>
            <p:nvPr/>
          </p:nvSpPr>
          <p:spPr>
            <a:xfrm>
              <a:off x="2858700" y="1627175"/>
              <a:ext cx="176475" cy="176475"/>
            </a:xfrm>
            <a:custGeom>
              <a:rect b="0" l="0" r="0" t="0"/>
              <a:pathLst>
                <a:path extrusionOk="0" h="7059" w="7059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  <p:sp>
          <p:nvSpPr>
            <p:cNvPr id="511" name="Shape 511"/>
            <p:cNvSpPr/>
            <p:nvPr/>
          </p:nvSpPr>
          <p:spPr>
            <a:xfrm>
              <a:off x="2663325" y="1702275"/>
              <a:ext cx="296750" cy="296775"/>
            </a:xfrm>
            <a:custGeom>
              <a:rect b="0" l="0" r="0" t="0"/>
              <a:pathLst>
                <a:path extrusionOk="0" h="11871" w="1187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</p:grpSp>
      <p:sp>
        <p:nvSpPr>
          <p:cNvPr id="512" name="Shape 512"/>
          <p:cNvSpPr/>
          <p:nvPr/>
        </p:nvSpPr>
        <p:spPr>
          <a:xfrm>
            <a:off x="2618781" y="1519980"/>
            <a:ext cx="335904" cy="335883"/>
          </a:xfrm>
          <a:custGeom>
            <a:rect b="0" l="0" r="0" t="0"/>
            <a:pathLst>
              <a:path extrusionOk="0" h="16070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tIns="91425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grpSp>
        <p:nvGrpSpPr>
          <p:cNvPr id="513" name="Shape 513"/>
          <p:cNvGrpSpPr/>
          <p:nvPr/>
        </p:nvGrpSpPr>
        <p:grpSpPr>
          <a:xfrm>
            <a:off x="3200595" y="1476016"/>
            <a:ext cx="299120" cy="423684"/>
            <a:chOff x="3984000" y="1594200"/>
            <a:chExt cx="357800" cy="506800"/>
          </a:xfrm>
        </p:grpSpPr>
        <p:sp>
          <p:nvSpPr>
            <p:cNvPr id="514" name="Shape 514"/>
            <p:cNvSpPr/>
            <p:nvPr/>
          </p:nvSpPr>
          <p:spPr>
            <a:xfrm>
              <a:off x="3984000" y="1597875"/>
              <a:ext cx="44575" cy="503125"/>
            </a:xfrm>
            <a:custGeom>
              <a:rect b="0" l="0" r="0" t="0"/>
              <a:pathLst>
                <a:path extrusionOk="0" h="20125" w="1783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  <p:sp>
          <p:nvSpPr>
            <p:cNvPr id="515" name="Shape 515"/>
            <p:cNvSpPr/>
            <p:nvPr/>
          </p:nvSpPr>
          <p:spPr>
            <a:xfrm>
              <a:off x="4041375" y="1594200"/>
              <a:ext cx="300425" cy="229600"/>
            </a:xfrm>
            <a:custGeom>
              <a:rect b="0" l="0" r="0" t="0"/>
              <a:pathLst>
                <a:path extrusionOk="0" h="9184" w="12017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</p:grpSp>
      <p:grpSp>
        <p:nvGrpSpPr>
          <p:cNvPr id="516" name="Shape 516"/>
          <p:cNvGrpSpPr/>
          <p:nvPr/>
        </p:nvGrpSpPr>
        <p:grpSpPr>
          <a:xfrm>
            <a:off x="3716637" y="1566868"/>
            <a:ext cx="394090" cy="241980"/>
            <a:chOff x="4601275" y="1702875"/>
            <a:chExt cx="471400" cy="289450"/>
          </a:xfrm>
        </p:grpSpPr>
        <p:sp>
          <p:nvSpPr>
            <p:cNvPr id="517" name="Shape 517"/>
            <p:cNvSpPr/>
            <p:nvPr/>
          </p:nvSpPr>
          <p:spPr>
            <a:xfrm>
              <a:off x="4816200" y="1702875"/>
              <a:ext cx="41550" cy="41550"/>
            </a:xfrm>
            <a:custGeom>
              <a:rect b="0" l="0" r="0" t="0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  <p:sp>
          <p:nvSpPr>
            <p:cNvPr id="518" name="Shape 518"/>
            <p:cNvSpPr/>
            <p:nvPr/>
          </p:nvSpPr>
          <p:spPr>
            <a:xfrm>
              <a:off x="5031125" y="1757225"/>
              <a:ext cx="41550" cy="41550"/>
            </a:xfrm>
            <a:custGeom>
              <a:rect b="0" l="0" r="0" t="0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  <p:sp>
          <p:nvSpPr>
            <p:cNvPr id="519" name="Shape 519"/>
            <p:cNvSpPr/>
            <p:nvPr/>
          </p:nvSpPr>
          <p:spPr>
            <a:xfrm>
              <a:off x="4634875" y="1756000"/>
              <a:ext cx="404225" cy="178325"/>
            </a:xfrm>
            <a:custGeom>
              <a:rect b="0" l="0" r="0" t="0"/>
              <a:pathLst>
                <a:path extrusionOk="0" h="7133" w="16169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  <p:sp>
          <p:nvSpPr>
            <p:cNvPr id="520" name="Shape 520"/>
            <p:cNvSpPr/>
            <p:nvPr/>
          </p:nvSpPr>
          <p:spPr>
            <a:xfrm>
              <a:off x="4601275" y="1757225"/>
              <a:ext cx="41550" cy="41550"/>
            </a:xfrm>
            <a:custGeom>
              <a:rect b="0" l="0" r="0" t="0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  <p:sp>
          <p:nvSpPr>
            <p:cNvPr id="521" name="Shape 521"/>
            <p:cNvSpPr/>
            <p:nvPr/>
          </p:nvSpPr>
          <p:spPr>
            <a:xfrm>
              <a:off x="4673325" y="1947725"/>
              <a:ext cx="327300" cy="44600"/>
            </a:xfrm>
            <a:custGeom>
              <a:rect b="0" l="0" r="0" t="0"/>
              <a:pathLst>
                <a:path extrusionOk="0" h="1784" w="13092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</p:grpSp>
      <p:grpSp>
        <p:nvGrpSpPr>
          <p:cNvPr id="522" name="Shape 522"/>
          <p:cNvGrpSpPr/>
          <p:nvPr/>
        </p:nvGrpSpPr>
        <p:grpSpPr>
          <a:xfrm>
            <a:off x="4299057" y="1507659"/>
            <a:ext cx="356303" cy="360399"/>
            <a:chOff x="5297950" y="1632050"/>
            <a:chExt cx="426200" cy="431100"/>
          </a:xfrm>
        </p:grpSpPr>
        <p:sp>
          <p:nvSpPr>
            <p:cNvPr id="523" name="Shape 523"/>
            <p:cNvSpPr/>
            <p:nvPr/>
          </p:nvSpPr>
          <p:spPr>
            <a:xfrm>
              <a:off x="5404800" y="1936125"/>
              <a:ext cx="212500" cy="127025"/>
            </a:xfrm>
            <a:custGeom>
              <a:rect b="0" l="0" r="0" t="0"/>
              <a:pathLst>
                <a:path extrusionOk="0" h="5081" w="850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  <p:sp>
          <p:nvSpPr>
            <p:cNvPr id="524" name="Shape 524"/>
            <p:cNvSpPr/>
            <p:nvPr/>
          </p:nvSpPr>
          <p:spPr>
            <a:xfrm>
              <a:off x="5297950" y="1632050"/>
              <a:ext cx="426200" cy="294950"/>
            </a:xfrm>
            <a:custGeom>
              <a:rect b="0" l="0" r="0" t="0"/>
              <a:pathLst>
                <a:path extrusionOk="0" h="11798" w="17048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</p:grpSp>
      <p:grpSp>
        <p:nvGrpSpPr>
          <p:cNvPr id="525" name="Shape 525"/>
          <p:cNvGrpSpPr/>
          <p:nvPr/>
        </p:nvGrpSpPr>
        <p:grpSpPr>
          <a:xfrm>
            <a:off x="4861560" y="1496958"/>
            <a:ext cx="358351" cy="381822"/>
            <a:chOff x="5970800" y="1619250"/>
            <a:chExt cx="428650" cy="456725"/>
          </a:xfrm>
        </p:grpSpPr>
        <p:sp>
          <p:nvSpPr>
            <p:cNvPr id="526" name="Shape 526"/>
            <p:cNvSpPr/>
            <p:nvPr/>
          </p:nvSpPr>
          <p:spPr>
            <a:xfrm>
              <a:off x="5970800" y="1674200"/>
              <a:ext cx="377975" cy="377950"/>
            </a:xfrm>
            <a:custGeom>
              <a:rect b="0" l="0" r="0" t="0"/>
              <a:pathLst>
                <a:path extrusionOk="0" h="15117" w="15119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  <p:sp>
          <p:nvSpPr>
            <p:cNvPr id="527" name="Shape 527"/>
            <p:cNvSpPr/>
            <p:nvPr/>
          </p:nvSpPr>
          <p:spPr>
            <a:xfrm>
              <a:off x="6068500" y="1771875"/>
              <a:ext cx="182575" cy="182600"/>
            </a:xfrm>
            <a:custGeom>
              <a:rect b="0" l="0" r="0" t="0"/>
              <a:pathLst>
                <a:path extrusionOk="0" h="7304" w="7303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  <p:sp>
          <p:nvSpPr>
            <p:cNvPr id="528" name="Shape 528"/>
            <p:cNvSpPr/>
            <p:nvPr/>
          </p:nvSpPr>
          <p:spPr>
            <a:xfrm>
              <a:off x="5981175" y="2005125"/>
              <a:ext cx="75125" cy="70850"/>
            </a:xfrm>
            <a:custGeom>
              <a:rect b="0" l="0" r="0" t="0"/>
              <a:pathLst>
                <a:path extrusionOk="0" h="2834" w="3005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  <p:sp>
          <p:nvSpPr>
            <p:cNvPr id="529" name="Shape 529"/>
            <p:cNvSpPr/>
            <p:nvPr/>
          </p:nvSpPr>
          <p:spPr>
            <a:xfrm>
              <a:off x="6263875" y="2005125"/>
              <a:ext cx="74525" cy="70850"/>
            </a:xfrm>
            <a:custGeom>
              <a:rect b="0" l="0" r="0" t="0"/>
              <a:pathLst>
                <a:path extrusionOk="0" h="2834" w="2981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  <p:sp>
          <p:nvSpPr>
            <p:cNvPr id="530" name="Shape 530"/>
            <p:cNvSpPr/>
            <p:nvPr/>
          </p:nvSpPr>
          <p:spPr>
            <a:xfrm>
              <a:off x="6147875" y="1619250"/>
              <a:ext cx="251575" cy="255850"/>
            </a:xfrm>
            <a:custGeom>
              <a:rect b="0" l="0" r="0" t="0"/>
              <a:pathLst>
                <a:path extrusionOk="0" h="10234" w="10063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</p:grpSp>
      <p:grpSp>
        <p:nvGrpSpPr>
          <p:cNvPr id="531" name="Shape 531"/>
          <p:cNvGrpSpPr/>
          <p:nvPr/>
        </p:nvGrpSpPr>
        <p:grpSpPr>
          <a:xfrm>
            <a:off x="5408763" y="1492360"/>
            <a:ext cx="401718" cy="366502"/>
            <a:chOff x="6625350" y="1613750"/>
            <a:chExt cx="480525" cy="438400"/>
          </a:xfrm>
        </p:grpSpPr>
        <p:sp>
          <p:nvSpPr>
            <p:cNvPr id="532" name="Shape 532"/>
            <p:cNvSpPr/>
            <p:nvPr/>
          </p:nvSpPr>
          <p:spPr>
            <a:xfrm>
              <a:off x="6670525" y="1887275"/>
              <a:ext cx="117875" cy="164875"/>
            </a:xfrm>
            <a:custGeom>
              <a:rect b="0" l="0" r="0" t="0"/>
              <a:pathLst>
                <a:path extrusionOk="0" h="6595" w="4715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  <p:sp>
          <p:nvSpPr>
            <p:cNvPr id="533" name="Shape 533"/>
            <p:cNvSpPr/>
            <p:nvPr/>
          </p:nvSpPr>
          <p:spPr>
            <a:xfrm>
              <a:off x="7075950" y="1754175"/>
              <a:ext cx="29925" cy="99550"/>
            </a:xfrm>
            <a:custGeom>
              <a:rect b="0" l="0" r="0" t="0"/>
              <a:pathLst>
                <a:path extrusionOk="0" h="3981" w="1197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  <p:sp>
          <p:nvSpPr>
            <p:cNvPr id="534" name="Shape 534"/>
            <p:cNvSpPr/>
            <p:nvPr/>
          </p:nvSpPr>
          <p:spPr>
            <a:xfrm>
              <a:off x="6625350" y="1729750"/>
              <a:ext cx="97700" cy="147175"/>
            </a:xfrm>
            <a:custGeom>
              <a:rect b="0" l="0" r="0" t="0"/>
              <a:pathLst>
                <a:path extrusionOk="0" h="5887" w="3908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  <p:sp>
          <p:nvSpPr>
            <p:cNvPr id="535" name="Shape 535"/>
            <p:cNvSpPr/>
            <p:nvPr/>
          </p:nvSpPr>
          <p:spPr>
            <a:xfrm>
              <a:off x="6736475" y="1638175"/>
              <a:ext cx="279650" cy="330325"/>
            </a:xfrm>
            <a:custGeom>
              <a:rect b="0" l="0" r="0" t="0"/>
              <a:pathLst>
                <a:path extrusionOk="0" h="13213" w="11186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  <p:sp>
          <p:nvSpPr>
            <p:cNvPr id="536" name="Shape 536"/>
            <p:cNvSpPr/>
            <p:nvPr/>
          </p:nvSpPr>
          <p:spPr>
            <a:xfrm>
              <a:off x="7029550" y="1613750"/>
              <a:ext cx="34200" cy="379800"/>
            </a:xfrm>
            <a:custGeom>
              <a:rect b="0" l="0" r="0" t="0"/>
              <a:pathLst>
                <a:path extrusionOk="0" h="15192" w="1368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</p:grpSp>
      <p:grpSp>
        <p:nvGrpSpPr>
          <p:cNvPr id="537" name="Shape 537"/>
          <p:cNvGrpSpPr/>
          <p:nvPr/>
        </p:nvGrpSpPr>
        <p:grpSpPr>
          <a:xfrm>
            <a:off x="380913" y="2088553"/>
            <a:ext cx="303217" cy="325684"/>
            <a:chOff x="611175" y="2326900"/>
            <a:chExt cx="362700" cy="389575"/>
          </a:xfrm>
        </p:grpSpPr>
        <p:sp>
          <p:nvSpPr>
            <p:cNvPr id="538" name="Shape 538"/>
            <p:cNvSpPr/>
            <p:nvPr/>
          </p:nvSpPr>
          <p:spPr>
            <a:xfrm>
              <a:off x="611175" y="2326900"/>
              <a:ext cx="362700" cy="389575"/>
            </a:xfrm>
            <a:custGeom>
              <a:rect b="0" l="0" r="0" t="0"/>
              <a:pathLst>
                <a:path extrusionOk="0" h="15582" w="14508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  <p:sp>
          <p:nvSpPr>
            <p:cNvPr id="539" name="Shape 539"/>
            <p:cNvSpPr/>
            <p:nvPr/>
          </p:nvSpPr>
          <p:spPr>
            <a:xfrm>
              <a:off x="794950" y="2500900"/>
              <a:ext cx="24450" cy="23850"/>
            </a:xfrm>
            <a:custGeom>
              <a:rect b="0" l="0" r="0" t="0"/>
              <a:pathLst>
                <a:path extrusionOk="0" h="954" w="978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  <p:sp>
          <p:nvSpPr>
            <p:cNvPr id="540" name="Shape 540"/>
            <p:cNvSpPr/>
            <p:nvPr/>
          </p:nvSpPr>
          <p:spPr>
            <a:xfrm>
              <a:off x="754650" y="2381250"/>
              <a:ext cx="75750" cy="14050"/>
            </a:xfrm>
            <a:custGeom>
              <a:rect b="0" l="0" r="0" t="0"/>
              <a:pathLst>
                <a:path extrusionOk="0" h="562" w="303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  <p:sp>
          <p:nvSpPr>
            <p:cNvPr id="541" name="Shape 541"/>
            <p:cNvSpPr/>
            <p:nvPr/>
          </p:nvSpPr>
          <p:spPr>
            <a:xfrm>
              <a:off x="765025" y="2453900"/>
              <a:ext cx="31175" cy="31150"/>
            </a:xfrm>
            <a:custGeom>
              <a:rect b="0" l="0" r="0" t="0"/>
              <a:pathLst>
                <a:path extrusionOk="0" h="1246" w="1247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</p:grpSp>
      <p:sp>
        <p:nvSpPr>
          <p:cNvPr id="542" name="Shape 542"/>
          <p:cNvSpPr/>
          <p:nvPr/>
        </p:nvSpPr>
        <p:spPr>
          <a:xfrm>
            <a:off x="936309" y="2091680"/>
            <a:ext cx="319561" cy="319561"/>
          </a:xfrm>
          <a:custGeom>
            <a:rect b="0" l="0" r="0" t="0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tIns="91425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sp>
        <p:nvSpPr>
          <p:cNvPr id="543" name="Shape 543"/>
          <p:cNvSpPr/>
          <p:nvPr/>
        </p:nvSpPr>
        <p:spPr>
          <a:xfrm>
            <a:off x="1499857" y="2091680"/>
            <a:ext cx="319561" cy="319561"/>
          </a:xfrm>
          <a:custGeom>
            <a:rect b="0" l="0" r="0" t="0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tIns="91425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sp>
        <p:nvSpPr>
          <p:cNvPr id="544" name="Shape 544"/>
          <p:cNvSpPr/>
          <p:nvPr/>
        </p:nvSpPr>
        <p:spPr>
          <a:xfrm>
            <a:off x="2063405" y="2091680"/>
            <a:ext cx="319561" cy="319561"/>
          </a:xfrm>
          <a:custGeom>
            <a:rect b="0" l="0" r="0" t="0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tIns="91425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grpSp>
        <p:nvGrpSpPr>
          <p:cNvPr id="545" name="Shape 545"/>
          <p:cNvGrpSpPr/>
          <p:nvPr/>
        </p:nvGrpSpPr>
        <p:grpSpPr>
          <a:xfrm>
            <a:off x="2701377" y="2036491"/>
            <a:ext cx="170502" cy="425733"/>
            <a:chOff x="3386850" y="2264625"/>
            <a:chExt cx="203950" cy="509250"/>
          </a:xfrm>
        </p:grpSpPr>
        <p:sp>
          <p:nvSpPr>
            <p:cNvPr id="546" name="Shape 546"/>
            <p:cNvSpPr/>
            <p:nvPr/>
          </p:nvSpPr>
          <p:spPr>
            <a:xfrm>
              <a:off x="3386850" y="2370850"/>
              <a:ext cx="203950" cy="403025"/>
            </a:xfrm>
            <a:custGeom>
              <a:rect b="0" l="0" r="0" t="0"/>
              <a:pathLst>
                <a:path extrusionOk="0" h="16120" w="8158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  <p:sp>
          <p:nvSpPr>
            <p:cNvPr id="547" name="Shape 547"/>
            <p:cNvSpPr/>
            <p:nvPr/>
          </p:nvSpPr>
          <p:spPr>
            <a:xfrm>
              <a:off x="3446075" y="2264625"/>
              <a:ext cx="85500" cy="94050"/>
            </a:xfrm>
            <a:custGeom>
              <a:rect b="0" l="0" r="0" t="0"/>
              <a:pathLst>
                <a:path extrusionOk="0" h="3762" w="342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</p:grpSp>
      <p:grpSp>
        <p:nvGrpSpPr>
          <p:cNvPr id="548" name="Shape 548"/>
          <p:cNvGrpSpPr/>
          <p:nvPr/>
        </p:nvGrpSpPr>
        <p:grpSpPr>
          <a:xfrm>
            <a:off x="3843750" y="2090602"/>
            <a:ext cx="139862" cy="317512"/>
            <a:chOff x="4753325" y="2329350"/>
            <a:chExt cx="167300" cy="379800"/>
          </a:xfrm>
        </p:grpSpPr>
        <p:sp>
          <p:nvSpPr>
            <p:cNvPr id="549" name="Shape 549"/>
            <p:cNvSpPr/>
            <p:nvPr/>
          </p:nvSpPr>
          <p:spPr>
            <a:xfrm>
              <a:off x="4753325" y="2424600"/>
              <a:ext cx="167300" cy="284550"/>
            </a:xfrm>
            <a:custGeom>
              <a:rect b="0" l="0" r="0" t="0"/>
              <a:pathLst>
                <a:path extrusionOk="0" h="11382" w="6691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  <p:sp>
          <p:nvSpPr>
            <p:cNvPr id="550" name="Shape 550"/>
            <p:cNvSpPr/>
            <p:nvPr/>
          </p:nvSpPr>
          <p:spPr>
            <a:xfrm>
              <a:off x="4798500" y="2329350"/>
              <a:ext cx="76950" cy="84275"/>
            </a:xfrm>
            <a:custGeom>
              <a:rect b="0" l="0" r="0" t="0"/>
              <a:pathLst>
                <a:path extrusionOk="0" h="3370" w="3078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</p:grpSp>
      <p:grpSp>
        <p:nvGrpSpPr>
          <p:cNvPr id="551" name="Shape 551"/>
          <p:cNvGrpSpPr/>
          <p:nvPr/>
        </p:nvGrpSpPr>
        <p:grpSpPr>
          <a:xfrm>
            <a:off x="3277653" y="2038519"/>
            <a:ext cx="145004" cy="421657"/>
            <a:chOff x="4076175" y="2267050"/>
            <a:chExt cx="173450" cy="504375"/>
          </a:xfrm>
        </p:grpSpPr>
        <p:sp>
          <p:nvSpPr>
            <p:cNvPr id="552" name="Shape 552"/>
            <p:cNvSpPr/>
            <p:nvPr/>
          </p:nvSpPr>
          <p:spPr>
            <a:xfrm>
              <a:off x="4122600" y="2267050"/>
              <a:ext cx="80600" cy="91625"/>
            </a:xfrm>
            <a:custGeom>
              <a:rect b="0" l="0" r="0" t="0"/>
              <a:pathLst>
                <a:path extrusionOk="0" h="3665" w="3223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  <p:sp>
          <p:nvSpPr>
            <p:cNvPr id="553" name="Shape 553"/>
            <p:cNvSpPr/>
            <p:nvPr/>
          </p:nvSpPr>
          <p:spPr>
            <a:xfrm>
              <a:off x="4076175" y="2370250"/>
              <a:ext cx="173450" cy="401175"/>
            </a:xfrm>
            <a:custGeom>
              <a:rect b="0" l="0" r="0" t="0"/>
              <a:pathLst>
                <a:path extrusionOk="0" h="16047" w="6938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</p:grpSp>
      <p:sp>
        <p:nvSpPr>
          <p:cNvPr id="554" name="Shape 554"/>
          <p:cNvSpPr/>
          <p:nvPr/>
        </p:nvSpPr>
        <p:spPr>
          <a:xfrm>
            <a:off x="4317598" y="2083007"/>
            <a:ext cx="319561" cy="336908"/>
          </a:xfrm>
          <a:custGeom>
            <a:rect b="0" l="0" r="0" t="0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tIns="91425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grpSp>
        <p:nvGrpSpPr>
          <p:cNvPr id="555" name="Shape 555"/>
          <p:cNvGrpSpPr/>
          <p:nvPr/>
        </p:nvGrpSpPr>
        <p:grpSpPr>
          <a:xfrm>
            <a:off x="4865133" y="2089055"/>
            <a:ext cx="351203" cy="324660"/>
            <a:chOff x="5975075" y="2327500"/>
            <a:chExt cx="420100" cy="388350"/>
          </a:xfrm>
        </p:grpSpPr>
        <p:sp>
          <p:nvSpPr>
            <p:cNvPr id="556" name="Shape 556"/>
            <p:cNvSpPr/>
            <p:nvPr/>
          </p:nvSpPr>
          <p:spPr>
            <a:xfrm>
              <a:off x="5975075" y="2474650"/>
              <a:ext cx="98325" cy="220450"/>
            </a:xfrm>
            <a:custGeom>
              <a:rect b="0" l="0" r="0" t="0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  <p:sp>
          <p:nvSpPr>
            <p:cNvPr id="557" name="Shape 557"/>
            <p:cNvSpPr/>
            <p:nvPr/>
          </p:nvSpPr>
          <p:spPr>
            <a:xfrm>
              <a:off x="6088025" y="2327500"/>
              <a:ext cx="307150" cy="388350"/>
            </a:xfrm>
            <a:custGeom>
              <a:rect b="0" l="0" r="0" t="0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</p:grpSp>
      <p:grpSp>
        <p:nvGrpSpPr>
          <p:cNvPr id="558" name="Shape 558"/>
          <p:cNvGrpSpPr/>
          <p:nvPr/>
        </p:nvGrpSpPr>
        <p:grpSpPr>
          <a:xfrm>
            <a:off x="5496543" y="2079357"/>
            <a:ext cx="215437" cy="351203"/>
            <a:chOff x="6730350" y="2315900"/>
            <a:chExt cx="257700" cy="420100"/>
          </a:xfrm>
        </p:grpSpPr>
        <p:sp>
          <p:nvSpPr>
            <p:cNvPr id="559" name="Shape 559"/>
            <p:cNvSpPr/>
            <p:nvPr/>
          </p:nvSpPr>
          <p:spPr>
            <a:xfrm>
              <a:off x="6807900" y="2671250"/>
              <a:ext cx="102600" cy="22625"/>
            </a:xfrm>
            <a:custGeom>
              <a:rect b="0" l="0" r="0" t="0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  <p:sp>
          <p:nvSpPr>
            <p:cNvPr id="560" name="Shape 560"/>
            <p:cNvSpPr/>
            <p:nvPr/>
          </p:nvSpPr>
          <p:spPr>
            <a:xfrm>
              <a:off x="6807900" y="2636450"/>
              <a:ext cx="102600" cy="22625"/>
            </a:xfrm>
            <a:custGeom>
              <a:rect b="0" l="0" r="0" t="0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  <p:sp>
          <p:nvSpPr>
            <p:cNvPr id="561" name="Shape 561"/>
            <p:cNvSpPr/>
            <p:nvPr/>
          </p:nvSpPr>
          <p:spPr>
            <a:xfrm>
              <a:off x="6807900" y="2706075"/>
              <a:ext cx="102600" cy="29925"/>
            </a:xfrm>
            <a:custGeom>
              <a:rect b="0" l="0" r="0" t="0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  <p:sp>
          <p:nvSpPr>
            <p:cNvPr id="562" name="Shape 562"/>
            <p:cNvSpPr/>
            <p:nvPr/>
          </p:nvSpPr>
          <p:spPr>
            <a:xfrm>
              <a:off x="6811575" y="2463675"/>
              <a:ext cx="95275" cy="160600"/>
            </a:xfrm>
            <a:custGeom>
              <a:rect b="0" l="0" r="0" t="0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  <p:sp>
          <p:nvSpPr>
            <p:cNvPr id="563" name="Shape 563"/>
            <p:cNvSpPr/>
            <p:nvPr/>
          </p:nvSpPr>
          <p:spPr>
            <a:xfrm>
              <a:off x="6730350" y="2315900"/>
              <a:ext cx="257700" cy="308375"/>
            </a:xfrm>
            <a:custGeom>
              <a:rect b="0" l="0" r="0" t="0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</p:grpSp>
      <p:grpSp>
        <p:nvGrpSpPr>
          <p:cNvPr id="564" name="Shape 564"/>
          <p:cNvGrpSpPr/>
          <p:nvPr/>
        </p:nvGrpSpPr>
        <p:grpSpPr>
          <a:xfrm>
            <a:off x="477889" y="2615840"/>
            <a:ext cx="109265" cy="398165"/>
            <a:chOff x="727175" y="2957625"/>
            <a:chExt cx="130700" cy="476275"/>
          </a:xfrm>
        </p:grpSpPr>
        <p:sp>
          <p:nvSpPr>
            <p:cNvPr id="565" name="Shape 565"/>
            <p:cNvSpPr/>
            <p:nvPr/>
          </p:nvSpPr>
          <p:spPr>
            <a:xfrm>
              <a:off x="727175" y="2957625"/>
              <a:ext cx="130700" cy="476275"/>
            </a:xfrm>
            <a:custGeom>
              <a:rect b="0" l="0" r="0" t="0"/>
              <a:pathLst>
                <a:path extrusionOk="0" h="19051" w="5228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  <p:sp>
          <p:nvSpPr>
            <p:cNvPr id="566" name="Shape 566"/>
            <p:cNvSpPr/>
            <p:nvPr/>
          </p:nvSpPr>
          <p:spPr>
            <a:xfrm>
              <a:off x="751600" y="3090125"/>
              <a:ext cx="81850" cy="319350"/>
            </a:xfrm>
            <a:custGeom>
              <a:rect b="0" l="0" r="0" t="0"/>
              <a:pathLst>
                <a:path extrusionOk="0" h="12774" w="3273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</p:grpSp>
      <p:sp>
        <p:nvSpPr>
          <p:cNvPr id="567" name="Shape 567"/>
          <p:cNvSpPr/>
          <p:nvPr/>
        </p:nvSpPr>
        <p:spPr>
          <a:xfrm>
            <a:off x="1492207" y="2600114"/>
            <a:ext cx="334859" cy="429808"/>
          </a:xfrm>
          <a:custGeom>
            <a:rect b="0" l="0" r="0" t="0"/>
            <a:pathLst>
              <a:path extrusionOk="0" h="20565" w="16022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tIns="91425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sp>
        <p:nvSpPr>
          <p:cNvPr id="568" name="Shape 568"/>
          <p:cNvSpPr/>
          <p:nvPr/>
        </p:nvSpPr>
        <p:spPr>
          <a:xfrm>
            <a:off x="972049" y="2600114"/>
            <a:ext cx="248083" cy="429808"/>
          </a:xfrm>
          <a:custGeom>
            <a:rect b="0" l="0" r="0" t="0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tIns="91425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grpSp>
        <p:nvGrpSpPr>
          <p:cNvPr id="569" name="Shape 569"/>
          <p:cNvGrpSpPr/>
          <p:nvPr/>
        </p:nvGrpSpPr>
        <p:grpSpPr>
          <a:xfrm>
            <a:off x="2029630" y="2628589"/>
            <a:ext cx="386942" cy="372647"/>
            <a:chOff x="2583325" y="2972875"/>
            <a:chExt cx="462850" cy="445750"/>
          </a:xfrm>
        </p:grpSpPr>
        <p:sp>
          <p:nvSpPr>
            <p:cNvPr id="570" name="Shape 570"/>
            <p:cNvSpPr/>
            <p:nvPr/>
          </p:nvSpPr>
          <p:spPr>
            <a:xfrm>
              <a:off x="2701775" y="3323350"/>
              <a:ext cx="225950" cy="95275"/>
            </a:xfrm>
            <a:custGeom>
              <a:rect b="0" l="0" r="0" t="0"/>
              <a:pathLst>
                <a:path extrusionOk="0" h="3811" w="9038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  <p:sp>
          <p:nvSpPr>
            <p:cNvPr id="571" name="Shape 571"/>
            <p:cNvSpPr/>
            <p:nvPr/>
          </p:nvSpPr>
          <p:spPr>
            <a:xfrm>
              <a:off x="2583325" y="2972875"/>
              <a:ext cx="462850" cy="337075"/>
            </a:xfrm>
            <a:custGeom>
              <a:rect b="0" l="0" r="0" t="0"/>
              <a:pathLst>
                <a:path extrusionOk="0" h="13483" w="18514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</p:grpSp>
      <p:grpSp>
        <p:nvGrpSpPr>
          <p:cNvPr id="572" name="Shape 572"/>
          <p:cNvGrpSpPr/>
          <p:nvPr/>
        </p:nvGrpSpPr>
        <p:grpSpPr>
          <a:xfrm>
            <a:off x="2579886" y="2684245"/>
            <a:ext cx="413485" cy="261354"/>
            <a:chOff x="3241525" y="3039450"/>
            <a:chExt cx="494600" cy="312625"/>
          </a:xfrm>
        </p:grpSpPr>
        <p:sp>
          <p:nvSpPr>
            <p:cNvPr id="573" name="Shape 573"/>
            <p:cNvSpPr/>
            <p:nvPr/>
          </p:nvSpPr>
          <p:spPr>
            <a:xfrm>
              <a:off x="3241525" y="3039450"/>
              <a:ext cx="494600" cy="312625"/>
            </a:xfrm>
            <a:custGeom>
              <a:rect b="0" l="0" r="0" t="0"/>
              <a:pathLst>
                <a:path extrusionOk="0" h="12505" w="19784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  <p:sp>
          <p:nvSpPr>
            <p:cNvPr id="574" name="Shape 574"/>
            <p:cNvSpPr/>
            <p:nvPr/>
          </p:nvSpPr>
          <p:spPr>
            <a:xfrm>
              <a:off x="3384400" y="3091350"/>
              <a:ext cx="208850" cy="208825"/>
            </a:xfrm>
            <a:custGeom>
              <a:rect b="0" l="0" r="0" t="0"/>
              <a:pathLst>
                <a:path extrusionOk="0" h="8353" w="8354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</p:grpSp>
      <p:sp>
        <p:nvSpPr>
          <p:cNvPr id="575" name="Shape 575"/>
          <p:cNvSpPr/>
          <p:nvPr/>
        </p:nvSpPr>
        <p:spPr>
          <a:xfrm>
            <a:off x="3736180" y="2637380"/>
            <a:ext cx="355300" cy="355279"/>
          </a:xfrm>
          <a:custGeom>
            <a:rect b="0" l="0" r="0" t="0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tIns="91425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grpSp>
        <p:nvGrpSpPr>
          <p:cNvPr id="576" name="Shape 576"/>
          <p:cNvGrpSpPr/>
          <p:nvPr/>
        </p:nvGrpSpPr>
        <p:grpSpPr>
          <a:xfrm>
            <a:off x="4263318" y="2656678"/>
            <a:ext cx="427781" cy="316488"/>
            <a:chOff x="5255200" y="3006475"/>
            <a:chExt cx="511700" cy="378575"/>
          </a:xfrm>
        </p:grpSpPr>
        <p:sp>
          <p:nvSpPr>
            <p:cNvPr id="577" name="Shape 577"/>
            <p:cNvSpPr/>
            <p:nvPr/>
          </p:nvSpPr>
          <p:spPr>
            <a:xfrm>
              <a:off x="5255200" y="3006475"/>
              <a:ext cx="349900" cy="349875"/>
            </a:xfrm>
            <a:custGeom>
              <a:rect b="0" l="0" r="0" t="0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  <p:sp>
          <p:nvSpPr>
            <p:cNvPr id="578" name="Shape 578"/>
            <p:cNvSpPr/>
            <p:nvPr/>
          </p:nvSpPr>
          <p:spPr>
            <a:xfrm>
              <a:off x="5567825" y="3185975"/>
              <a:ext cx="199075" cy="199075"/>
            </a:xfrm>
            <a:custGeom>
              <a:rect b="0" l="0" r="0" t="0"/>
              <a:pathLst>
                <a:path extrusionOk="0" h="7962" w="7962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</p:grpSp>
      <p:grpSp>
        <p:nvGrpSpPr>
          <p:cNvPr id="579" name="Shape 579"/>
          <p:cNvGrpSpPr/>
          <p:nvPr/>
        </p:nvGrpSpPr>
        <p:grpSpPr>
          <a:xfrm>
            <a:off x="3177103" y="2638307"/>
            <a:ext cx="346104" cy="353230"/>
            <a:chOff x="3955900" y="2984500"/>
            <a:chExt cx="414000" cy="422525"/>
          </a:xfrm>
        </p:grpSpPr>
        <p:sp>
          <p:nvSpPr>
            <p:cNvPr id="580" name="Shape 580"/>
            <p:cNvSpPr/>
            <p:nvPr/>
          </p:nvSpPr>
          <p:spPr>
            <a:xfrm>
              <a:off x="3955900" y="2984500"/>
              <a:ext cx="315700" cy="315675"/>
            </a:xfrm>
            <a:custGeom>
              <a:rect b="0" l="0" r="0" t="0"/>
              <a:pathLst>
                <a:path extrusionOk="0" h="12627" w="12628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  <p:sp>
          <p:nvSpPr>
            <p:cNvPr id="581" name="Shape 581"/>
            <p:cNvSpPr/>
            <p:nvPr/>
          </p:nvSpPr>
          <p:spPr>
            <a:xfrm>
              <a:off x="3992525" y="3021125"/>
              <a:ext cx="242425" cy="242425"/>
            </a:xfrm>
            <a:custGeom>
              <a:rect b="0" l="0" r="0" t="0"/>
              <a:pathLst>
                <a:path extrusionOk="0" h="9697" w="9697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  <p:sp>
          <p:nvSpPr>
            <p:cNvPr id="582" name="Shape 582"/>
            <p:cNvSpPr/>
            <p:nvPr/>
          </p:nvSpPr>
          <p:spPr>
            <a:xfrm>
              <a:off x="4215400" y="3253150"/>
              <a:ext cx="154500" cy="153875"/>
            </a:xfrm>
            <a:custGeom>
              <a:rect b="0" l="0" r="0" t="0"/>
              <a:pathLst>
                <a:path extrusionOk="0" h="6155" w="618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</p:grpSp>
      <p:sp>
        <p:nvSpPr>
          <p:cNvPr id="583" name="Shape 583"/>
          <p:cNvSpPr/>
          <p:nvPr/>
        </p:nvSpPr>
        <p:spPr>
          <a:xfrm>
            <a:off x="341116" y="3226448"/>
            <a:ext cx="386921" cy="304241"/>
          </a:xfrm>
          <a:custGeom>
            <a:rect b="0" l="0" r="0" t="0"/>
            <a:pathLst>
              <a:path extrusionOk="0" h="14557" w="18513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tIns="91425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sp>
        <p:nvSpPr>
          <p:cNvPr id="584" name="Shape 584"/>
          <p:cNvSpPr/>
          <p:nvPr/>
        </p:nvSpPr>
        <p:spPr>
          <a:xfrm>
            <a:off x="4906165" y="2621035"/>
            <a:ext cx="269526" cy="387966"/>
          </a:xfrm>
          <a:custGeom>
            <a:rect b="0" l="0" r="0" t="0"/>
            <a:pathLst>
              <a:path extrusionOk="0" h="18563" w="12895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tIns="91425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grpSp>
        <p:nvGrpSpPr>
          <p:cNvPr id="585" name="Shape 585"/>
          <p:cNvGrpSpPr/>
          <p:nvPr/>
        </p:nvGrpSpPr>
        <p:grpSpPr>
          <a:xfrm>
            <a:off x="5472049" y="2633187"/>
            <a:ext cx="264426" cy="375719"/>
            <a:chOff x="6701050" y="2978375"/>
            <a:chExt cx="316300" cy="449425"/>
          </a:xfrm>
        </p:grpSpPr>
        <p:sp>
          <p:nvSpPr>
            <p:cNvPr id="586" name="Shape 586"/>
            <p:cNvSpPr/>
            <p:nvPr/>
          </p:nvSpPr>
          <p:spPr>
            <a:xfrm>
              <a:off x="6701050" y="2978375"/>
              <a:ext cx="316300" cy="78175"/>
            </a:xfrm>
            <a:custGeom>
              <a:rect b="0" l="0" r="0" t="0"/>
              <a:pathLst>
                <a:path extrusionOk="0" h="3127" w="12652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  <p:sp>
          <p:nvSpPr>
            <p:cNvPr id="587" name="Shape 587"/>
            <p:cNvSpPr/>
            <p:nvPr/>
          </p:nvSpPr>
          <p:spPr>
            <a:xfrm>
              <a:off x="6713875" y="3068750"/>
              <a:ext cx="290650" cy="359050"/>
            </a:xfrm>
            <a:custGeom>
              <a:rect b="0" l="0" r="0" t="0"/>
              <a:pathLst>
                <a:path extrusionOk="0" h="14361" w="11626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</p:grpSp>
      <p:grpSp>
        <p:nvGrpSpPr>
          <p:cNvPr id="588" name="Shape 588"/>
          <p:cNvGrpSpPr/>
          <p:nvPr/>
        </p:nvGrpSpPr>
        <p:grpSpPr>
          <a:xfrm>
            <a:off x="907677" y="3251847"/>
            <a:ext cx="376743" cy="253203"/>
            <a:chOff x="1241275" y="3718400"/>
            <a:chExt cx="450650" cy="302875"/>
          </a:xfrm>
        </p:grpSpPr>
        <p:sp>
          <p:nvSpPr>
            <p:cNvPr id="589" name="Shape 589"/>
            <p:cNvSpPr/>
            <p:nvPr/>
          </p:nvSpPr>
          <p:spPr>
            <a:xfrm>
              <a:off x="1241275" y="3718400"/>
              <a:ext cx="450650" cy="302875"/>
            </a:xfrm>
            <a:custGeom>
              <a:rect b="0" l="0" r="0" t="0"/>
              <a:pathLst>
                <a:path extrusionOk="0" h="12115" w="18026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  <p:sp>
          <p:nvSpPr>
            <p:cNvPr id="590" name="Shape 590"/>
            <p:cNvSpPr/>
            <p:nvPr/>
          </p:nvSpPr>
          <p:spPr>
            <a:xfrm>
              <a:off x="1293175" y="3895475"/>
              <a:ext cx="174050" cy="12225"/>
            </a:xfrm>
            <a:custGeom>
              <a:rect b="0" l="0" r="0" t="0"/>
              <a:pathLst>
                <a:path extrusionOk="0" h="489" w="6961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  <p:sp>
          <p:nvSpPr>
            <p:cNvPr id="591" name="Shape 591"/>
            <p:cNvSpPr/>
            <p:nvPr/>
          </p:nvSpPr>
          <p:spPr>
            <a:xfrm>
              <a:off x="1293175" y="3935775"/>
              <a:ext cx="122750" cy="12225"/>
            </a:xfrm>
            <a:custGeom>
              <a:rect b="0" l="0" r="0" t="0"/>
              <a:pathLst>
                <a:path extrusionOk="0" h="489" w="491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  <p:sp>
          <p:nvSpPr>
            <p:cNvPr id="592" name="Shape 592"/>
            <p:cNvSpPr/>
            <p:nvPr/>
          </p:nvSpPr>
          <p:spPr>
            <a:xfrm>
              <a:off x="1570375" y="3901575"/>
              <a:ext cx="62300" cy="40325"/>
            </a:xfrm>
            <a:custGeom>
              <a:rect b="0" l="0" r="0" t="0"/>
              <a:pathLst>
                <a:path extrusionOk="0" h="1613" w="2492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</p:grpSp>
      <p:grpSp>
        <p:nvGrpSpPr>
          <p:cNvPr id="593" name="Shape 593"/>
          <p:cNvGrpSpPr/>
          <p:nvPr/>
        </p:nvGrpSpPr>
        <p:grpSpPr>
          <a:xfrm>
            <a:off x="1476324" y="3232452"/>
            <a:ext cx="366502" cy="292495"/>
            <a:chOff x="1921475" y="3695200"/>
            <a:chExt cx="438400" cy="349875"/>
          </a:xfrm>
        </p:grpSpPr>
        <p:sp>
          <p:nvSpPr>
            <p:cNvPr id="594" name="Shape 594"/>
            <p:cNvSpPr/>
            <p:nvPr/>
          </p:nvSpPr>
          <p:spPr>
            <a:xfrm>
              <a:off x="2246900" y="3992550"/>
              <a:ext cx="52525" cy="52525"/>
            </a:xfrm>
            <a:custGeom>
              <a:rect b="0" l="0" r="0" t="0"/>
              <a:pathLst>
                <a:path extrusionOk="0" h="2101" w="2101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  <p:sp>
          <p:nvSpPr>
            <p:cNvPr id="595" name="Shape 595"/>
            <p:cNvSpPr/>
            <p:nvPr/>
          </p:nvSpPr>
          <p:spPr>
            <a:xfrm>
              <a:off x="2033800" y="3992550"/>
              <a:ext cx="52550" cy="52525"/>
            </a:xfrm>
            <a:custGeom>
              <a:rect b="0" l="0" r="0" t="0"/>
              <a:pathLst>
                <a:path extrusionOk="0" h="2101" w="2102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  <p:sp>
          <p:nvSpPr>
            <p:cNvPr id="596" name="Shape 596"/>
            <p:cNvSpPr/>
            <p:nvPr/>
          </p:nvSpPr>
          <p:spPr>
            <a:xfrm>
              <a:off x="1921475" y="3695200"/>
              <a:ext cx="438400" cy="297975"/>
            </a:xfrm>
            <a:custGeom>
              <a:rect b="0" l="0" r="0" t="0"/>
              <a:pathLst>
                <a:path extrusionOk="0" h="11919" w="17536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</p:grpSp>
      <p:grpSp>
        <p:nvGrpSpPr>
          <p:cNvPr id="597" name="Shape 597"/>
          <p:cNvGrpSpPr/>
          <p:nvPr/>
        </p:nvGrpSpPr>
        <p:grpSpPr>
          <a:xfrm>
            <a:off x="2043424" y="3227854"/>
            <a:ext cx="359354" cy="301189"/>
            <a:chOff x="2599825" y="3689700"/>
            <a:chExt cx="429850" cy="360275"/>
          </a:xfrm>
        </p:grpSpPr>
        <p:sp>
          <p:nvSpPr>
            <p:cNvPr id="598" name="Shape 598"/>
            <p:cNvSpPr/>
            <p:nvPr/>
          </p:nvSpPr>
          <p:spPr>
            <a:xfrm>
              <a:off x="2599825" y="3689700"/>
              <a:ext cx="429850" cy="169150"/>
            </a:xfrm>
            <a:custGeom>
              <a:rect b="0" l="0" r="0" t="0"/>
              <a:pathLst>
                <a:path extrusionOk="0" h="6766" w="17194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  <p:sp>
          <p:nvSpPr>
            <p:cNvPr id="599" name="Shape 599"/>
            <p:cNvSpPr/>
            <p:nvPr/>
          </p:nvSpPr>
          <p:spPr>
            <a:xfrm>
              <a:off x="2599825" y="3861275"/>
              <a:ext cx="429850" cy="188700"/>
            </a:xfrm>
            <a:custGeom>
              <a:rect b="0" l="0" r="0" t="0"/>
              <a:pathLst>
                <a:path extrusionOk="0" h="7548" w="17194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</p:grpSp>
      <p:grpSp>
        <p:nvGrpSpPr>
          <p:cNvPr id="600" name="Shape 600"/>
          <p:cNvGrpSpPr/>
          <p:nvPr/>
        </p:nvGrpSpPr>
        <p:grpSpPr>
          <a:xfrm>
            <a:off x="2624298" y="3196713"/>
            <a:ext cx="324660" cy="338956"/>
            <a:chOff x="3294650" y="3652450"/>
            <a:chExt cx="388350" cy="405450"/>
          </a:xfrm>
        </p:grpSpPr>
        <p:sp>
          <p:nvSpPr>
            <p:cNvPr id="601" name="Shape 601"/>
            <p:cNvSpPr/>
            <p:nvPr/>
          </p:nvSpPr>
          <p:spPr>
            <a:xfrm>
              <a:off x="3294650" y="3681775"/>
              <a:ext cx="376150" cy="376125"/>
            </a:xfrm>
            <a:custGeom>
              <a:rect b="0" l="0" r="0" t="0"/>
              <a:pathLst>
                <a:path extrusionOk="0" h="15045" w="15046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  <p:sp>
          <p:nvSpPr>
            <p:cNvPr id="602" name="Shape 602"/>
            <p:cNvSpPr/>
            <p:nvPr/>
          </p:nvSpPr>
          <p:spPr>
            <a:xfrm>
              <a:off x="3494925" y="3760525"/>
              <a:ext cx="188075" cy="97100"/>
            </a:xfrm>
            <a:custGeom>
              <a:rect b="0" l="0" r="0" t="0"/>
              <a:pathLst>
                <a:path extrusionOk="0" h="3884" w="7523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  <p:sp>
          <p:nvSpPr>
            <p:cNvPr id="603" name="Shape 603"/>
            <p:cNvSpPr/>
            <p:nvPr/>
          </p:nvSpPr>
          <p:spPr>
            <a:xfrm>
              <a:off x="3494925" y="3652450"/>
              <a:ext cx="161200" cy="188100"/>
            </a:xfrm>
            <a:custGeom>
              <a:rect b="0" l="0" r="0" t="0"/>
              <a:pathLst>
                <a:path extrusionOk="0" h="7524" w="6447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</p:grpSp>
      <p:grpSp>
        <p:nvGrpSpPr>
          <p:cNvPr id="604" name="Shape 604"/>
          <p:cNvGrpSpPr/>
          <p:nvPr/>
        </p:nvGrpSpPr>
        <p:grpSpPr>
          <a:xfrm>
            <a:off x="3160780" y="3239600"/>
            <a:ext cx="378749" cy="277698"/>
            <a:chOff x="3936375" y="3703750"/>
            <a:chExt cx="453050" cy="332175"/>
          </a:xfrm>
        </p:grpSpPr>
        <p:sp>
          <p:nvSpPr>
            <p:cNvPr id="605" name="Shape 605"/>
            <p:cNvSpPr/>
            <p:nvPr/>
          </p:nvSpPr>
          <p:spPr>
            <a:xfrm>
              <a:off x="3936375" y="3703750"/>
              <a:ext cx="453050" cy="332175"/>
            </a:xfrm>
            <a:custGeom>
              <a:rect b="0" l="0" r="0" t="0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  <p:sp>
          <p:nvSpPr>
            <p:cNvPr id="606" name="Shape 606"/>
            <p:cNvSpPr/>
            <p:nvPr/>
          </p:nvSpPr>
          <p:spPr>
            <a:xfrm>
              <a:off x="3988875" y="3864325"/>
              <a:ext cx="77575" cy="133125"/>
            </a:xfrm>
            <a:custGeom>
              <a:rect b="0" l="0" r="0" t="0"/>
              <a:pathLst>
                <a:path extrusionOk="0" h="5325" w="3103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  <p:sp>
          <p:nvSpPr>
            <p:cNvPr id="607" name="Shape 607"/>
            <p:cNvSpPr/>
            <p:nvPr/>
          </p:nvSpPr>
          <p:spPr>
            <a:xfrm>
              <a:off x="4259350" y="3864325"/>
              <a:ext cx="77575" cy="133125"/>
            </a:xfrm>
            <a:custGeom>
              <a:rect b="0" l="0" r="0" t="0"/>
              <a:pathLst>
                <a:path extrusionOk="0" h="5325" w="3103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  <p:sp>
          <p:nvSpPr>
            <p:cNvPr id="608" name="Shape 608"/>
            <p:cNvSpPr/>
            <p:nvPr/>
          </p:nvSpPr>
          <p:spPr>
            <a:xfrm>
              <a:off x="4078625" y="3717800"/>
              <a:ext cx="77575" cy="279650"/>
            </a:xfrm>
            <a:custGeom>
              <a:rect b="0" l="0" r="0" t="0"/>
              <a:pathLst>
                <a:path extrusionOk="0" h="11186" w="3103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  <p:sp>
          <p:nvSpPr>
            <p:cNvPr id="609" name="Shape 609"/>
            <p:cNvSpPr/>
            <p:nvPr/>
          </p:nvSpPr>
          <p:spPr>
            <a:xfrm>
              <a:off x="4168375" y="3788625"/>
              <a:ext cx="78175" cy="208825"/>
            </a:xfrm>
            <a:custGeom>
              <a:rect b="0" l="0" r="0" t="0"/>
              <a:pathLst>
                <a:path extrusionOk="0" h="8353" w="3127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</p:grpSp>
      <p:grpSp>
        <p:nvGrpSpPr>
          <p:cNvPr id="610" name="Shape 610"/>
          <p:cNvGrpSpPr/>
          <p:nvPr/>
        </p:nvGrpSpPr>
        <p:grpSpPr>
          <a:xfrm>
            <a:off x="3724307" y="3239600"/>
            <a:ext cx="378749" cy="277698"/>
            <a:chOff x="4610450" y="3703750"/>
            <a:chExt cx="453050" cy="332175"/>
          </a:xfrm>
        </p:grpSpPr>
        <p:sp>
          <p:nvSpPr>
            <p:cNvPr id="611" name="Shape 611"/>
            <p:cNvSpPr/>
            <p:nvPr/>
          </p:nvSpPr>
          <p:spPr>
            <a:xfrm>
              <a:off x="4610450" y="3703750"/>
              <a:ext cx="453050" cy="332175"/>
            </a:xfrm>
            <a:custGeom>
              <a:rect b="0" l="0" r="0" t="0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  <p:sp>
          <p:nvSpPr>
            <p:cNvPr id="612" name="Shape 612"/>
            <p:cNvSpPr/>
            <p:nvPr/>
          </p:nvSpPr>
          <p:spPr>
            <a:xfrm>
              <a:off x="4642200" y="3730000"/>
              <a:ext cx="389550" cy="249150"/>
            </a:xfrm>
            <a:custGeom>
              <a:rect b="0" l="0" r="0" t="0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</p:grpSp>
      <p:grpSp>
        <p:nvGrpSpPr>
          <p:cNvPr id="613" name="Shape 613"/>
          <p:cNvGrpSpPr/>
          <p:nvPr/>
        </p:nvGrpSpPr>
        <p:grpSpPr>
          <a:xfrm>
            <a:off x="4301105" y="3211531"/>
            <a:ext cx="352206" cy="333835"/>
            <a:chOff x="5300400" y="3670175"/>
            <a:chExt cx="421300" cy="399325"/>
          </a:xfrm>
        </p:grpSpPr>
        <p:sp>
          <p:nvSpPr>
            <p:cNvPr id="614" name="Shape 614"/>
            <p:cNvSpPr/>
            <p:nvPr/>
          </p:nvSpPr>
          <p:spPr>
            <a:xfrm>
              <a:off x="5300400" y="3708025"/>
              <a:ext cx="421300" cy="267450"/>
            </a:xfrm>
            <a:custGeom>
              <a:rect b="0" l="0" r="0" t="0"/>
              <a:pathLst>
                <a:path extrusionOk="0" h="10698" w="16852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  <p:sp>
          <p:nvSpPr>
            <p:cNvPr id="615" name="Shape 615"/>
            <p:cNvSpPr/>
            <p:nvPr/>
          </p:nvSpPr>
          <p:spPr>
            <a:xfrm>
              <a:off x="5498825" y="3670175"/>
              <a:ext cx="24450" cy="25650"/>
            </a:xfrm>
            <a:custGeom>
              <a:rect b="0" l="0" r="0" t="0"/>
              <a:pathLst>
                <a:path extrusionOk="0" h="1026" w="978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  <p:sp>
          <p:nvSpPr>
            <p:cNvPr id="616" name="Shape 616"/>
            <p:cNvSpPr/>
            <p:nvPr/>
          </p:nvSpPr>
          <p:spPr>
            <a:xfrm>
              <a:off x="5366325" y="3987675"/>
              <a:ext cx="61100" cy="81825"/>
            </a:xfrm>
            <a:custGeom>
              <a:rect b="0" l="0" r="0" t="0"/>
              <a:pathLst>
                <a:path extrusionOk="0" h="3273" w="2444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  <p:sp>
          <p:nvSpPr>
            <p:cNvPr id="617" name="Shape 617"/>
            <p:cNvSpPr/>
            <p:nvPr/>
          </p:nvSpPr>
          <p:spPr>
            <a:xfrm>
              <a:off x="5594700" y="3987675"/>
              <a:ext cx="61075" cy="81825"/>
            </a:xfrm>
            <a:custGeom>
              <a:rect b="0" l="0" r="0" t="0"/>
              <a:pathLst>
                <a:path extrusionOk="0" h="3273" w="2443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  <p:sp>
          <p:nvSpPr>
            <p:cNvPr id="618" name="Shape 618"/>
            <p:cNvSpPr/>
            <p:nvPr/>
          </p:nvSpPr>
          <p:spPr>
            <a:xfrm>
              <a:off x="5324825" y="3732450"/>
              <a:ext cx="372475" cy="218600"/>
            </a:xfrm>
            <a:custGeom>
              <a:rect b="0" l="0" r="0" t="0"/>
              <a:pathLst>
                <a:path extrusionOk="0" h="8744" w="14899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</p:grpSp>
      <p:sp>
        <p:nvSpPr>
          <p:cNvPr id="619" name="Shape 619"/>
          <p:cNvSpPr/>
          <p:nvPr/>
        </p:nvSpPr>
        <p:spPr>
          <a:xfrm>
            <a:off x="4844905" y="3182556"/>
            <a:ext cx="392042" cy="392021"/>
          </a:xfrm>
          <a:custGeom>
            <a:rect b="0" l="0" r="0" t="0"/>
            <a:pathLst>
              <a:path extrusionOk="0" h="18757" w="18758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tIns="91425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grpSp>
        <p:nvGrpSpPr>
          <p:cNvPr id="620" name="Shape 620"/>
          <p:cNvGrpSpPr/>
          <p:nvPr/>
        </p:nvGrpSpPr>
        <p:grpSpPr>
          <a:xfrm>
            <a:off x="5433258" y="3207435"/>
            <a:ext cx="342007" cy="342028"/>
            <a:chOff x="6654650" y="3665275"/>
            <a:chExt cx="409100" cy="409125"/>
          </a:xfrm>
        </p:grpSpPr>
        <p:sp>
          <p:nvSpPr>
            <p:cNvPr id="621" name="Shape 621"/>
            <p:cNvSpPr/>
            <p:nvPr/>
          </p:nvSpPr>
          <p:spPr>
            <a:xfrm>
              <a:off x="6808525" y="3819150"/>
              <a:ext cx="211875" cy="211900"/>
            </a:xfrm>
            <a:custGeom>
              <a:rect b="0" l="0" r="0" t="0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  <p:sp>
          <p:nvSpPr>
            <p:cNvPr id="622" name="Shape 622"/>
            <p:cNvSpPr/>
            <p:nvPr/>
          </p:nvSpPr>
          <p:spPr>
            <a:xfrm>
              <a:off x="6654650" y="3665275"/>
              <a:ext cx="409100" cy="409125"/>
            </a:xfrm>
            <a:custGeom>
              <a:rect b="0" l="0" r="0" t="0"/>
              <a:pathLst>
                <a:path extrusionOk="0" h="16365" w="16363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</p:grpSp>
      <p:grpSp>
        <p:nvGrpSpPr>
          <p:cNvPr id="623" name="Shape 623"/>
          <p:cNvGrpSpPr/>
          <p:nvPr/>
        </p:nvGrpSpPr>
        <p:grpSpPr>
          <a:xfrm>
            <a:off x="347222" y="3756666"/>
            <a:ext cx="370598" cy="370619"/>
            <a:chOff x="570875" y="4322250"/>
            <a:chExt cx="443300" cy="443325"/>
          </a:xfrm>
        </p:grpSpPr>
        <p:sp>
          <p:nvSpPr>
            <p:cNvPr id="624" name="Shape 624"/>
            <p:cNvSpPr/>
            <p:nvPr/>
          </p:nvSpPr>
          <p:spPr>
            <a:xfrm>
              <a:off x="570875" y="4322250"/>
              <a:ext cx="443300" cy="443325"/>
            </a:xfrm>
            <a:custGeom>
              <a:rect b="0" l="0" r="0" t="0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  <p:sp>
          <p:nvSpPr>
            <p:cNvPr id="625" name="Shape 625"/>
            <p:cNvSpPr/>
            <p:nvPr/>
          </p:nvSpPr>
          <p:spPr>
            <a:xfrm>
              <a:off x="597725" y="4665400"/>
              <a:ext cx="73300" cy="73300"/>
            </a:xfrm>
            <a:custGeom>
              <a:rect b="0" l="0" r="0" t="0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  <p:sp>
          <p:nvSpPr>
            <p:cNvPr id="626" name="Shape 626"/>
            <p:cNvSpPr/>
            <p:nvPr/>
          </p:nvSpPr>
          <p:spPr>
            <a:xfrm>
              <a:off x="654525" y="4708150"/>
              <a:ext cx="47025" cy="47025"/>
            </a:xfrm>
            <a:custGeom>
              <a:rect b="0" l="0" r="0" t="0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  <p:sp>
          <p:nvSpPr>
            <p:cNvPr id="627" name="Shape 627"/>
            <p:cNvSpPr/>
            <p:nvPr/>
          </p:nvSpPr>
          <p:spPr>
            <a:xfrm>
              <a:off x="581250" y="4634875"/>
              <a:ext cx="47050" cy="47050"/>
            </a:xfrm>
            <a:custGeom>
              <a:rect b="0" l="0" r="0" t="0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</p:grpSp>
      <p:sp>
        <p:nvSpPr>
          <p:cNvPr id="628" name="Shape 628"/>
          <p:cNvSpPr/>
          <p:nvPr/>
        </p:nvSpPr>
        <p:spPr>
          <a:xfrm>
            <a:off x="895468" y="3828789"/>
            <a:ext cx="401238" cy="226660"/>
          </a:xfrm>
          <a:custGeom>
            <a:rect b="0" l="0" r="0" t="0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tIns="91425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grpSp>
        <p:nvGrpSpPr>
          <p:cNvPr id="629" name="Shape 629"/>
          <p:cNvGrpSpPr/>
          <p:nvPr/>
        </p:nvGrpSpPr>
        <p:grpSpPr>
          <a:xfrm>
            <a:off x="1524812" y="3729120"/>
            <a:ext cx="269526" cy="425712"/>
            <a:chOff x="1979475" y="4289300"/>
            <a:chExt cx="322400" cy="509225"/>
          </a:xfrm>
        </p:grpSpPr>
        <p:sp>
          <p:nvSpPr>
            <p:cNvPr id="630" name="Shape 630"/>
            <p:cNvSpPr/>
            <p:nvPr/>
          </p:nvSpPr>
          <p:spPr>
            <a:xfrm>
              <a:off x="2187075" y="4509100"/>
              <a:ext cx="114800" cy="114800"/>
            </a:xfrm>
            <a:custGeom>
              <a:rect b="0" l="0" r="0" t="0"/>
              <a:pathLst>
                <a:path extrusionOk="0" h="4592" w="4592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  <p:sp>
          <p:nvSpPr>
            <p:cNvPr id="631" name="Shape 631"/>
            <p:cNvSpPr/>
            <p:nvPr/>
          </p:nvSpPr>
          <p:spPr>
            <a:xfrm>
              <a:off x="1979475" y="4542675"/>
              <a:ext cx="156925" cy="156950"/>
            </a:xfrm>
            <a:custGeom>
              <a:rect b="0" l="0" r="0" t="0"/>
              <a:pathLst>
                <a:path extrusionOk="0" h="6278" w="6277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  <p:sp>
          <p:nvSpPr>
            <p:cNvPr id="632" name="Shape 632"/>
            <p:cNvSpPr/>
            <p:nvPr/>
          </p:nvSpPr>
          <p:spPr>
            <a:xfrm>
              <a:off x="2041125" y="4289300"/>
              <a:ext cx="240000" cy="509225"/>
            </a:xfrm>
            <a:custGeom>
              <a:rect b="0" l="0" r="0" t="0"/>
              <a:pathLst>
                <a:path extrusionOk="0" h="20369" w="960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</p:grpSp>
      <p:grpSp>
        <p:nvGrpSpPr>
          <p:cNvPr id="633" name="Shape 633"/>
          <p:cNvGrpSpPr/>
          <p:nvPr/>
        </p:nvGrpSpPr>
        <p:grpSpPr>
          <a:xfrm>
            <a:off x="2064345" y="3734721"/>
            <a:ext cx="318014" cy="414509"/>
            <a:chOff x="2624850" y="4296000"/>
            <a:chExt cx="380400" cy="495825"/>
          </a:xfrm>
        </p:grpSpPr>
        <p:sp>
          <p:nvSpPr>
            <p:cNvPr id="634" name="Shape 634"/>
            <p:cNvSpPr/>
            <p:nvPr/>
          </p:nvSpPr>
          <p:spPr>
            <a:xfrm>
              <a:off x="2845875" y="4296000"/>
              <a:ext cx="126425" cy="125800"/>
            </a:xfrm>
            <a:custGeom>
              <a:rect b="0" l="0" r="0" t="0"/>
              <a:pathLst>
                <a:path extrusionOk="0" h="5032" w="5057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  <p:sp>
          <p:nvSpPr>
            <p:cNvPr id="635" name="Shape 635"/>
            <p:cNvSpPr/>
            <p:nvPr/>
          </p:nvSpPr>
          <p:spPr>
            <a:xfrm>
              <a:off x="2635850" y="4316150"/>
              <a:ext cx="369400" cy="475675"/>
            </a:xfrm>
            <a:custGeom>
              <a:rect b="0" l="0" r="0" t="0"/>
              <a:pathLst>
                <a:path extrusionOk="0" h="19027" w="14776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  <p:sp>
          <p:nvSpPr>
            <p:cNvPr id="636" name="Shape 636"/>
            <p:cNvSpPr/>
            <p:nvPr/>
          </p:nvSpPr>
          <p:spPr>
            <a:xfrm>
              <a:off x="2624850" y="4357675"/>
              <a:ext cx="171600" cy="171600"/>
            </a:xfrm>
            <a:custGeom>
              <a:rect b="0" l="0" r="0" t="0"/>
              <a:pathLst>
                <a:path extrusionOk="0" h="6864" w="6864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</p:grpSp>
      <p:sp>
        <p:nvSpPr>
          <p:cNvPr id="637" name="Shape 637"/>
          <p:cNvSpPr/>
          <p:nvPr/>
        </p:nvSpPr>
        <p:spPr>
          <a:xfrm>
            <a:off x="3180302" y="3772126"/>
            <a:ext cx="339959" cy="339980"/>
          </a:xfrm>
          <a:custGeom>
            <a:rect b="0" l="0" r="0" t="0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tIns="91425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sp>
        <p:nvSpPr>
          <p:cNvPr id="638" name="Shape 638"/>
          <p:cNvSpPr/>
          <p:nvPr/>
        </p:nvSpPr>
        <p:spPr>
          <a:xfrm>
            <a:off x="2616754" y="3793571"/>
            <a:ext cx="339959" cy="297093"/>
          </a:xfrm>
          <a:custGeom>
            <a:rect b="0" l="0" r="0" t="0"/>
            <a:pathLst>
              <a:path extrusionOk="0" h="14215" w="16266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tIns="91425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sp>
        <p:nvSpPr>
          <p:cNvPr id="639" name="Shape 639"/>
          <p:cNvSpPr/>
          <p:nvPr/>
        </p:nvSpPr>
        <p:spPr>
          <a:xfrm>
            <a:off x="3742304" y="3770601"/>
            <a:ext cx="343052" cy="343031"/>
          </a:xfrm>
          <a:custGeom>
            <a:rect b="0" l="0" r="0" t="0"/>
            <a:pathLst>
              <a:path extrusionOk="0" h="16413" w="16414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tIns="91425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grpSp>
        <p:nvGrpSpPr>
          <p:cNvPr id="640" name="Shape 640"/>
          <p:cNvGrpSpPr/>
          <p:nvPr/>
        </p:nvGrpSpPr>
        <p:grpSpPr>
          <a:xfrm>
            <a:off x="4280686" y="3775560"/>
            <a:ext cx="393045" cy="332832"/>
            <a:chOff x="5275975" y="4344850"/>
            <a:chExt cx="470150" cy="398125"/>
          </a:xfrm>
        </p:grpSpPr>
        <p:sp>
          <p:nvSpPr>
            <p:cNvPr id="641" name="Shape 641"/>
            <p:cNvSpPr/>
            <p:nvPr/>
          </p:nvSpPr>
          <p:spPr>
            <a:xfrm>
              <a:off x="5661250" y="4690450"/>
              <a:ext cx="65950" cy="52525"/>
            </a:xfrm>
            <a:custGeom>
              <a:rect b="0" l="0" r="0" t="0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  <p:sp>
          <p:nvSpPr>
            <p:cNvPr id="642" name="Shape 642"/>
            <p:cNvSpPr/>
            <p:nvPr/>
          </p:nvSpPr>
          <p:spPr>
            <a:xfrm>
              <a:off x="5294900" y="4690450"/>
              <a:ext cx="65950" cy="52525"/>
            </a:xfrm>
            <a:custGeom>
              <a:rect b="0" l="0" r="0" t="0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  <p:sp>
          <p:nvSpPr>
            <p:cNvPr id="643" name="Shape 643"/>
            <p:cNvSpPr/>
            <p:nvPr/>
          </p:nvSpPr>
          <p:spPr>
            <a:xfrm>
              <a:off x="5275975" y="4344850"/>
              <a:ext cx="470150" cy="334025"/>
            </a:xfrm>
            <a:custGeom>
              <a:rect b="0" l="0" r="0" t="0"/>
              <a:pathLst>
                <a:path extrusionOk="0" h="13361" w="18806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</p:grpSp>
      <p:sp>
        <p:nvSpPr>
          <p:cNvPr id="644" name="Shape 644"/>
          <p:cNvSpPr/>
          <p:nvPr/>
        </p:nvSpPr>
        <p:spPr>
          <a:xfrm>
            <a:off x="4864300" y="3765501"/>
            <a:ext cx="353251" cy="353230"/>
          </a:xfrm>
          <a:custGeom>
            <a:rect b="0" l="0" r="0" t="0"/>
            <a:pathLst>
              <a:path extrusionOk="0" h="16901" w="16902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tIns="91425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grpSp>
        <p:nvGrpSpPr>
          <p:cNvPr id="645" name="Shape 645"/>
          <p:cNvGrpSpPr/>
          <p:nvPr/>
        </p:nvGrpSpPr>
        <p:grpSpPr>
          <a:xfrm>
            <a:off x="5423038" y="3748515"/>
            <a:ext cx="362447" cy="386921"/>
            <a:chOff x="6642425" y="4312500"/>
            <a:chExt cx="433550" cy="462825"/>
          </a:xfrm>
        </p:grpSpPr>
        <p:sp>
          <p:nvSpPr>
            <p:cNvPr id="646" name="Shape 646"/>
            <p:cNvSpPr/>
            <p:nvPr/>
          </p:nvSpPr>
          <p:spPr>
            <a:xfrm>
              <a:off x="6642425" y="4687375"/>
              <a:ext cx="433550" cy="39125"/>
            </a:xfrm>
            <a:custGeom>
              <a:rect b="0" l="0" r="0" t="0"/>
              <a:pathLst>
                <a:path extrusionOk="0" h="1565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  <p:sp>
          <p:nvSpPr>
            <p:cNvPr id="647" name="Shape 647"/>
            <p:cNvSpPr/>
            <p:nvPr/>
          </p:nvSpPr>
          <p:spPr>
            <a:xfrm>
              <a:off x="6642425" y="4736225"/>
              <a:ext cx="433550" cy="39100"/>
            </a:xfrm>
            <a:custGeom>
              <a:rect b="0" l="0" r="0" t="0"/>
              <a:pathLst>
                <a:path extrusionOk="0" h="1564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  <p:sp>
          <p:nvSpPr>
            <p:cNvPr id="648" name="Shape 648"/>
            <p:cNvSpPr/>
            <p:nvPr/>
          </p:nvSpPr>
          <p:spPr>
            <a:xfrm>
              <a:off x="6684575" y="4312500"/>
              <a:ext cx="349875" cy="377350"/>
            </a:xfrm>
            <a:custGeom>
              <a:rect b="0" l="0" r="0" t="0"/>
              <a:pathLst>
                <a:path extrusionOk="0" h="15094" w="13995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</p:grpSp>
      <p:sp>
        <p:nvSpPr>
          <p:cNvPr id="649" name="Shape 649"/>
          <p:cNvSpPr/>
          <p:nvPr/>
        </p:nvSpPr>
        <p:spPr>
          <a:xfrm>
            <a:off x="299775" y="4368343"/>
            <a:ext cx="465526" cy="274646"/>
          </a:xfrm>
          <a:custGeom>
            <a:rect b="0" l="0" r="0" t="0"/>
            <a:pathLst>
              <a:path extrusionOk="0" h="13141" w="22274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tIns="91425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grpSp>
        <p:nvGrpSpPr>
          <p:cNvPr id="650" name="Shape 650"/>
          <p:cNvGrpSpPr/>
          <p:nvPr/>
        </p:nvGrpSpPr>
        <p:grpSpPr>
          <a:xfrm>
            <a:off x="910226" y="4322763"/>
            <a:ext cx="371622" cy="365499"/>
            <a:chOff x="1244325" y="4999400"/>
            <a:chExt cx="444525" cy="437200"/>
          </a:xfrm>
        </p:grpSpPr>
        <p:sp>
          <p:nvSpPr>
            <p:cNvPr id="651" name="Shape 651"/>
            <p:cNvSpPr/>
            <p:nvPr/>
          </p:nvSpPr>
          <p:spPr>
            <a:xfrm>
              <a:off x="1244325" y="5161200"/>
              <a:ext cx="374925" cy="222275"/>
            </a:xfrm>
            <a:custGeom>
              <a:rect b="0" l="0" r="0" t="0"/>
              <a:pathLst>
                <a:path extrusionOk="0" h="8891" w="14997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  <p:sp>
          <p:nvSpPr>
            <p:cNvPr id="652" name="Shape 652"/>
            <p:cNvSpPr/>
            <p:nvPr/>
          </p:nvSpPr>
          <p:spPr>
            <a:xfrm>
              <a:off x="1244325" y="5397500"/>
              <a:ext cx="444525" cy="39100"/>
            </a:xfrm>
            <a:custGeom>
              <a:rect b="0" l="0" r="0" t="0"/>
              <a:pathLst>
                <a:path extrusionOk="0" h="1564" w="17781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  <p:sp>
          <p:nvSpPr>
            <p:cNvPr id="653" name="Shape 653"/>
            <p:cNvSpPr/>
            <p:nvPr/>
          </p:nvSpPr>
          <p:spPr>
            <a:xfrm>
              <a:off x="1451925" y="4999400"/>
              <a:ext cx="31175" cy="129450"/>
            </a:xfrm>
            <a:custGeom>
              <a:rect b="0" l="0" r="0" t="0"/>
              <a:pathLst>
                <a:path extrusionOk="0" h="5178" w="1247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  <p:sp>
          <p:nvSpPr>
            <p:cNvPr id="654" name="Shape 654"/>
            <p:cNvSpPr/>
            <p:nvPr/>
          </p:nvSpPr>
          <p:spPr>
            <a:xfrm>
              <a:off x="1407975" y="4999400"/>
              <a:ext cx="31150" cy="129450"/>
            </a:xfrm>
            <a:custGeom>
              <a:rect b="0" l="0" r="0" t="0"/>
              <a:pathLst>
                <a:path extrusionOk="0" h="5178" w="1246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  <p:sp>
          <p:nvSpPr>
            <p:cNvPr id="655" name="Shape 655"/>
            <p:cNvSpPr/>
            <p:nvPr/>
          </p:nvSpPr>
          <p:spPr>
            <a:xfrm>
              <a:off x="1495900" y="4999400"/>
              <a:ext cx="30550" cy="129450"/>
            </a:xfrm>
            <a:custGeom>
              <a:rect b="0" l="0" r="0" t="0"/>
              <a:pathLst>
                <a:path extrusionOk="0" h="5178" w="1222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</p:grpSp>
      <p:grpSp>
        <p:nvGrpSpPr>
          <p:cNvPr id="656" name="Shape 656"/>
          <p:cNvGrpSpPr/>
          <p:nvPr/>
        </p:nvGrpSpPr>
        <p:grpSpPr>
          <a:xfrm>
            <a:off x="1506942" y="4311018"/>
            <a:ext cx="305265" cy="388969"/>
            <a:chOff x="1958100" y="4985350"/>
            <a:chExt cx="365150" cy="465275"/>
          </a:xfrm>
        </p:grpSpPr>
        <p:sp>
          <p:nvSpPr>
            <p:cNvPr id="657" name="Shape 657"/>
            <p:cNvSpPr/>
            <p:nvPr/>
          </p:nvSpPr>
          <p:spPr>
            <a:xfrm>
              <a:off x="1958100" y="4985350"/>
              <a:ext cx="365150" cy="465275"/>
            </a:xfrm>
            <a:custGeom>
              <a:rect b="0" l="0" r="0" t="0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  <p:sp>
          <p:nvSpPr>
            <p:cNvPr id="658" name="Shape 658"/>
            <p:cNvSpPr/>
            <p:nvPr/>
          </p:nvSpPr>
          <p:spPr>
            <a:xfrm>
              <a:off x="1977625" y="5237525"/>
              <a:ext cx="113600" cy="213100"/>
            </a:xfrm>
            <a:custGeom>
              <a:rect b="0" l="0" r="0" t="0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  <p:sp>
          <p:nvSpPr>
            <p:cNvPr id="659" name="Shape 659"/>
            <p:cNvSpPr/>
            <p:nvPr/>
          </p:nvSpPr>
          <p:spPr>
            <a:xfrm>
              <a:off x="2190125" y="5237525"/>
              <a:ext cx="113575" cy="213100"/>
            </a:xfrm>
            <a:custGeom>
              <a:rect b="0" l="0" r="0" t="0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</p:grpSp>
      <p:grpSp>
        <p:nvGrpSpPr>
          <p:cNvPr id="660" name="Shape 660"/>
          <p:cNvGrpSpPr/>
          <p:nvPr/>
        </p:nvGrpSpPr>
        <p:grpSpPr>
          <a:xfrm>
            <a:off x="2048002" y="4325815"/>
            <a:ext cx="350200" cy="359877"/>
            <a:chOff x="2605300" y="5003050"/>
            <a:chExt cx="418900" cy="430475"/>
          </a:xfrm>
        </p:grpSpPr>
        <p:sp>
          <p:nvSpPr>
            <p:cNvPr id="661" name="Shape 661"/>
            <p:cNvSpPr/>
            <p:nvPr/>
          </p:nvSpPr>
          <p:spPr>
            <a:xfrm>
              <a:off x="2820225" y="5222250"/>
              <a:ext cx="202750" cy="211275"/>
            </a:xfrm>
            <a:custGeom>
              <a:rect b="0" l="0" r="0" t="0"/>
              <a:pathLst>
                <a:path extrusionOk="0" h="8451" w="811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  <p:sp>
          <p:nvSpPr>
            <p:cNvPr id="662" name="Shape 662"/>
            <p:cNvSpPr/>
            <p:nvPr/>
          </p:nvSpPr>
          <p:spPr>
            <a:xfrm>
              <a:off x="2606525" y="5003050"/>
              <a:ext cx="203975" cy="208225"/>
            </a:xfrm>
            <a:custGeom>
              <a:rect b="0" l="0" r="0" t="0"/>
              <a:pathLst>
                <a:path extrusionOk="0" h="8329" w="8159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  <p:sp>
          <p:nvSpPr>
            <p:cNvPr id="663" name="Shape 663"/>
            <p:cNvSpPr/>
            <p:nvPr/>
          </p:nvSpPr>
          <p:spPr>
            <a:xfrm>
              <a:off x="2605300" y="5008550"/>
              <a:ext cx="418900" cy="418875"/>
            </a:xfrm>
            <a:custGeom>
              <a:rect b="0" l="0" r="0" t="0"/>
              <a:pathLst>
                <a:path extrusionOk="0" h="16755" w="16756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</p:grpSp>
      <p:grpSp>
        <p:nvGrpSpPr>
          <p:cNvPr id="664" name="Shape 664"/>
          <p:cNvGrpSpPr/>
          <p:nvPr/>
        </p:nvGrpSpPr>
        <p:grpSpPr>
          <a:xfrm>
            <a:off x="2577336" y="4333485"/>
            <a:ext cx="418585" cy="344055"/>
            <a:chOff x="3238475" y="5012225"/>
            <a:chExt cx="500700" cy="411550"/>
          </a:xfrm>
        </p:grpSpPr>
        <p:sp>
          <p:nvSpPr>
            <p:cNvPr id="665" name="Shape 665"/>
            <p:cNvSpPr/>
            <p:nvPr/>
          </p:nvSpPr>
          <p:spPr>
            <a:xfrm>
              <a:off x="3238475" y="5315050"/>
              <a:ext cx="500700" cy="108725"/>
            </a:xfrm>
            <a:custGeom>
              <a:rect b="0" l="0" r="0" t="0"/>
              <a:pathLst>
                <a:path extrusionOk="0" h="4349" w="20028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  <p:sp>
          <p:nvSpPr>
            <p:cNvPr id="666" name="Shape 666"/>
            <p:cNvSpPr/>
            <p:nvPr/>
          </p:nvSpPr>
          <p:spPr>
            <a:xfrm>
              <a:off x="3282450" y="5160575"/>
              <a:ext cx="412750" cy="140475"/>
            </a:xfrm>
            <a:custGeom>
              <a:rect b="0" l="0" r="0" t="0"/>
              <a:pathLst>
                <a:path extrusionOk="0" h="5619" w="1651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  <p:sp>
          <p:nvSpPr>
            <p:cNvPr id="667" name="Shape 667"/>
            <p:cNvSpPr/>
            <p:nvPr/>
          </p:nvSpPr>
          <p:spPr>
            <a:xfrm>
              <a:off x="3473550" y="5012225"/>
              <a:ext cx="30550" cy="129450"/>
            </a:xfrm>
            <a:custGeom>
              <a:rect b="0" l="0" r="0" t="0"/>
              <a:pathLst>
                <a:path extrusionOk="0" h="5178" w="1222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  <p:sp>
          <p:nvSpPr>
            <p:cNvPr id="668" name="Shape 668"/>
            <p:cNvSpPr/>
            <p:nvPr/>
          </p:nvSpPr>
          <p:spPr>
            <a:xfrm>
              <a:off x="3429575" y="5012225"/>
              <a:ext cx="31175" cy="129450"/>
            </a:xfrm>
            <a:custGeom>
              <a:rect b="0" l="0" r="0" t="0"/>
              <a:pathLst>
                <a:path extrusionOk="0" h="5178" w="1247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  <p:sp>
          <p:nvSpPr>
            <p:cNvPr id="669" name="Shape 669"/>
            <p:cNvSpPr/>
            <p:nvPr/>
          </p:nvSpPr>
          <p:spPr>
            <a:xfrm>
              <a:off x="3516900" y="5012225"/>
              <a:ext cx="31175" cy="129450"/>
            </a:xfrm>
            <a:custGeom>
              <a:rect b="0" l="0" r="0" t="0"/>
              <a:pathLst>
                <a:path extrusionOk="0" h="5178" w="1247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</p:grpSp>
      <p:grpSp>
        <p:nvGrpSpPr>
          <p:cNvPr id="670" name="Shape 670"/>
          <p:cNvGrpSpPr/>
          <p:nvPr/>
        </p:nvGrpSpPr>
        <p:grpSpPr>
          <a:xfrm>
            <a:off x="3683970" y="4296722"/>
            <a:ext cx="459423" cy="417561"/>
            <a:chOff x="4562200" y="4968250"/>
            <a:chExt cx="549550" cy="499475"/>
          </a:xfrm>
        </p:grpSpPr>
        <p:sp>
          <p:nvSpPr>
            <p:cNvPr id="671" name="Shape 671"/>
            <p:cNvSpPr/>
            <p:nvPr/>
          </p:nvSpPr>
          <p:spPr>
            <a:xfrm>
              <a:off x="4842450" y="5242400"/>
              <a:ext cx="213125" cy="225325"/>
            </a:xfrm>
            <a:custGeom>
              <a:rect b="0" l="0" r="0" t="0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  <p:sp>
          <p:nvSpPr>
            <p:cNvPr id="672" name="Shape 672"/>
            <p:cNvSpPr/>
            <p:nvPr/>
          </p:nvSpPr>
          <p:spPr>
            <a:xfrm>
              <a:off x="4617775" y="5241800"/>
              <a:ext cx="212500" cy="225925"/>
            </a:xfrm>
            <a:custGeom>
              <a:rect b="0" l="0" r="0" t="0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  <p:sp>
          <p:nvSpPr>
            <p:cNvPr id="673" name="Shape 673"/>
            <p:cNvSpPr/>
            <p:nvPr/>
          </p:nvSpPr>
          <p:spPr>
            <a:xfrm>
              <a:off x="4631200" y="4968250"/>
              <a:ext cx="411550" cy="236325"/>
            </a:xfrm>
            <a:custGeom>
              <a:rect b="0" l="0" r="0" t="0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  <p:sp>
          <p:nvSpPr>
            <p:cNvPr id="674" name="Shape 674"/>
            <p:cNvSpPr/>
            <p:nvPr/>
          </p:nvSpPr>
          <p:spPr>
            <a:xfrm>
              <a:off x="4562200" y="5094025"/>
              <a:ext cx="274800" cy="226550"/>
            </a:xfrm>
            <a:custGeom>
              <a:rect b="0" l="0" r="0" t="0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  <p:sp>
          <p:nvSpPr>
            <p:cNvPr id="675" name="Shape 675"/>
            <p:cNvSpPr/>
            <p:nvPr/>
          </p:nvSpPr>
          <p:spPr>
            <a:xfrm>
              <a:off x="4836975" y="5094025"/>
              <a:ext cx="274775" cy="226550"/>
            </a:xfrm>
            <a:custGeom>
              <a:rect b="0" l="0" r="0" t="0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</p:grpSp>
      <p:grpSp>
        <p:nvGrpSpPr>
          <p:cNvPr id="676" name="Shape 676"/>
          <p:cNvGrpSpPr/>
          <p:nvPr/>
        </p:nvGrpSpPr>
        <p:grpSpPr>
          <a:xfrm>
            <a:off x="3190897" y="4320214"/>
            <a:ext cx="318516" cy="370076"/>
            <a:chOff x="3972400" y="4996350"/>
            <a:chExt cx="381000" cy="442675"/>
          </a:xfrm>
        </p:grpSpPr>
        <p:sp>
          <p:nvSpPr>
            <p:cNvPr id="677" name="Shape 677"/>
            <p:cNvSpPr/>
            <p:nvPr/>
          </p:nvSpPr>
          <p:spPr>
            <a:xfrm>
              <a:off x="4157400" y="4996350"/>
              <a:ext cx="86725" cy="103200"/>
            </a:xfrm>
            <a:custGeom>
              <a:rect b="0" l="0" r="0" t="0"/>
              <a:pathLst>
                <a:path extrusionOk="0" h="4128" w="3469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  <p:sp>
          <p:nvSpPr>
            <p:cNvPr id="678" name="Shape 678"/>
            <p:cNvSpPr/>
            <p:nvPr/>
          </p:nvSpPr>
          <p:spPr>
            <a:xfrm>
              <a:off x="3972400" y="5048250"/>
              <a:ext cx="381000" cy="390775"/>
            </a:xfrm>
            <a:custGeom>
              <a:rect b="0" l="0" r="0" t="0"/>
              <a:pathLst>
                <a:path extrusionOk="0" h="15630" w="1524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</p:grpSp>
      <p:grpSp>
        <p:nvGrpSpPr>
          <p:cNvPr id="679" name="Shape 679"/>
          <p:cNvGrpSpPr/>
          <p:nvPr/>
        </p:nvGrpSpPr>
        <p:grpSpPr>
          <a:xfrm>
            <a:off x="4251593" y="4289073"/>
            <a:ext cx="451251" cy="432859"/>
            <a:chOff x="5241175" y="4959100"/>
            <a:chExt cx="539775" cy="517775"/>
          </a:xfrm>
        </p:grpSpPr>
        <p:sp>
          <p:nvSpPr>
            <p:cNvPr id="680" name="Shape 680"/>
            <p:cNvSpPr/>
            <p:nvPr/>
          </p:nvSpPr>
          <p:spPr>
            <a:xfrm>
              <a:off x="5575150" y="4959100"/>
              <a:ext cx="161225" cy="178300"/>
            </a:xfrm>
            <a:custGeom>
              <a:rect b="0" l="0" r="0" t="0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  <p:sp>
          <p:nvSpPr>
            <p:cNvPr id="681" name="Shape 681"/>
            <p:cNvSpPr/>
            <p:nvPr/>
          </p:nvSpPr>
          <p:spPr>
            <a:xfrm>
              <a:off x="5330925" y="4985350"/>
              <a:ext cx="128250" cy="148400"/>
            </a:xfrm>
            <a:custGeom>
              <a:rect b="0" l="0" r="0" t="0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  <p:sp>
          <p:nvSpPr>
            <p:cNvPr id="682" name="Shape 682"/>
            <p:cNvSpPr/>
            <p:nvPr/>
          </p:nvSpPr>
          <p:spPr>
            <a:xfrm>
              <a:off x="5241175" y="5241175"/>
              <a:ext cx="180125" cy="109325"/>
            </a:xfrm>
            <a:custGeom>
              <a:rect b="0" l="0" r="0" t="0"/>
              <a:pathLst>
                <a:path extrusionOk="0" h="4373" w="7204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  <p:sp>
          <p:nvSpPr>
            <p:cNvPr id="683" name="Shape 683"/>
            <p:cNvSpPr/>
            <p:nvPr/>
          </p:nvSpPr>
          <p:spPr>
            <a:xfrm>
              <a:off x="5461575" y="5316900"/>
              <a:ext cx="89175" cy="159975"/>
            </a:xfrm>
            <a:custGeom>
              <a:rect b="0" l="0" r="0" t="0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  <p:sp>
          <p:nvSpPr>
            <p:cNvPr id="684" name="Shape 684"/>
            <p:cNvSpPr/>
            <p:nvPr/>
          </p:nvSpPr>
          <p:spPr>
            <a:xfrm>
              <a:off x="5619100" y="5194175"/>
              <a:ext cx="161850" cy="89775"/>
            </a:xfrm>
            <a:custGeom>
              <a:rect b="0" l="0" r="0" t="0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  <p:sp>
          <p:nvSpPr>
            <p:cNvPr id="685" name="Shape 685"/>
            <p:cNvSpPr/>
            <p:nvPr/>
          </p:nvSpPr>
          <p:spPr>
            <a:xfrm>
              <a:off x="5420075" y="5116000"/>
              <a:ext cx="189300" cy="189925"/>
            </a:xfrm>
            <a:custGeom>
              <a:rect b="0" l="0" r="0" t="0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</p:grpSp>
      <p:sp>
        <p:nvSpPr>
          <p:cNvPr id="686" name="Shape 686"/>
          <p:cNvSpPr/>
          <p:nvPr/>
        </p:nvSpPr>
        <p:spPr>
          <a:xfrm>
            <a:off x="4842355" y="4395911"/>
            <a:ext cx="397141" cy="219512"/>
          </a:xfrm>
          <a:custGeom>
            <a:rect b="0" l="0" r="0" t="0"/>
            <a:pathLst>
              <a:path extrusionOk="0" h="10503" w="19002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tIns="91425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grpSp>
        <p:nvGrpSpPr>
          <p:cNvPr id="687" name="Shape 687"/>
          <p:cNvGrpSpPr/>
          <p:nvPr/>
        </p:nvGrpSpPr>
        <p:grpSpPr>
          <a:xfrm>
            <a:off x="5458777" y="4353382"/>
            <a:ext cx="289444" cy="332832"/>
            <a:chOff x="6685175" y="5036025"/>
            <a:chExt cx="346225" cy="398125"/>
          </a:xfrm>
        </p:grpSpPr>
        <p:sp>
          <p:nvSpPr>
            <p:cNvPr id="688" name="Shape 688"/>
            <p:cNvSpPr/>
            <p:nvPr/>
          </p:nvSpPr>
          <p:spPr>
            <a:xfrm>
              <a:off x="6743800" y="5036025"/>
              <a:ext cx="105650" cy="147775"/>
            </a:xfrm>
            <a:custGeom>
              <a:rect b="0" l="0" r="0" t="0"/>
              <a:pathLst>
                <a:path extrusionOk="0" h="5911" w="4226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  <p:sp>
          <p:nvSpPr>
            <p:cNvPr id="689" name="Shape 689"/>
            <p:cNvSpPr/>
            <p:nvPr/>
          </p:nvSpPr>
          <p:spPr>
            <a:xfrm>
              <a:off x="6685175" y="5152025"/>
              <a:ext cx="84275" cy="117275"/>
            </a:xfrm>
            <a:custGeom>
              <a:rect b="0" l="0" r="0" t="0"/>
              <a:pathLst>
                <a:path extrusionOk="0" h="4691" w="3370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  <p:sp>
          <p:nvSpPr>
            <p:cNvPr id="690" name="Shape 690"/>
            <p:cNvSpPr/>
            <p:nvPr/>
          </p:nvSpPr>
          <p:spPr>
            <a:xfrm>
              <a:off x="6871400" y="5038475"/>
              <a:ext cx="105650" cy="145325"/>
            </a:xfrm>
            <a:custGeom>
              <a:rect b="0" l="0" r="0" t="0"/>
              <a:pathLst>
                <a:path extrusionOk="0" h="5813" w="4226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  <p:sp>
          <p:nvSpPr>
            <p:cNvPr id="691" name="Shape 691"/>
            <p:cNvSpPr/>
            <p:nvPr/>
          </p:nvSpPr>
          <p:spPr>
            <a:xfrm>
              <a:off x="6944050" y="5155700"/>
              <a:ext cx="87350" cy="116025"/>
            </a:xfrm>
            <a:custGeom>
              <a:rect b="0" l="0" r="0" t="0"/>
              <a:pathLst>
                <a:path extrusionOk="0" h="4641" w="3494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  <p:sp>
          <p:nvSpPr>
            <p:cNvPr id="692" name="Shape 692"/>
            <p:cNvSpPr/>
            <p:nvPr/>
          </p:nvSpPr>
          <p:spPr>
            <a:xfrm>
              <a:off x="6727300" y="5185625"/>
              <a:ext cx="263800" cy="248525"/>
            </a:xfrm>
            <a:custGeom>
              <a:rect b="0" l="0" r="0" t="0"/>
              <a:pathLst>
                <a:path extrusionOk="0" h="9941" w="10552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</p:grpSp>
      <p:grpSp>
        <p:nvGrpSpPr>
          <p:cNvPr id="693" name="Shape 693"/>
          <p:cNvGrpSpPr/>
          <p:nvPr/>
        </p:nvGrpSpPr>
        <p:grpSpPr>
          <a:xfrm>
            <a:off x="6359617" y="1877598"/>
            <a:ext cx="432570" cy="421333"/>
            <a:chOff x="5926225" y="921350"/>
            <a:chExt cx="517800" cy="504350"/>
          </a:xfrm>
        </p:grpSpPr>
        <p:sp>
          <p:nvSpPr>
            <p:cNvPr id="694" name="Shape 694"/>
            <p:cNvSpPr/>
            <p:nvPr/>
          </p:nvSpPr>
          <p:spPr>
            <a:xfrm>
              <a:off x="5926225" y="921350"/>
              <a:ext cx="517800" cy="504350"/>
            </a:xfrm>
            <a:custGeom>
              <a:rect b="0" l="0" r="0" t="0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 rtl="0">
                <a:spcBef>
                  <a:spcPct val="0"/>
                </a:spcBef>
                <a:buNone/>
              </a:pPr>
              <a:endParaRPr>
                <a:solidFill>
                  <a:srgbClr val="F1C232"/>
                </a:solidFill>
              </a:endParaRPr>
            </a:p>
          </p:txBody>
        </p:sp>
        <p:sp>
          <p:nvSpPr>
            <p:cNvPr id="695" name="Shape 695"/>
            <p:cNvSpPr/>
            <p:nvPr/>
          </p:nvSpPr>
          <p:spPr>
            <a:xfrm>
              <a:off x="6016600" y="1005000"/>
              <a:ext cx="337050" cy="337050"/>
            </a:xfrm>
            <a:custGeom>
              <a:rect b="0" l="0" r="0" t="0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 rtl="0">
                <a:spcBef>
                  <a:spcPct val="0"/>
                </a:spcBef>
                <a:buNone/>
              </a:pPr>
              <a:endParaRPr>
                <a:solidFill>
                  <a:srgbClr val="F1C232"/>
                </a:solidFill>
              </a:endParaRPr>
            </a:p>
          </p:txBody>
        </p:sp>
      </p:grpSp>
      <p:sp>
        <p:nvSpPr>
          <p:cNvPr id="696" name="Shape 696"/>
          <p:cNvSpPr/>
          <p:nvPr/>
        </p:nvSpPr>
        <p:spPr>
          <a:xfrm>
            <a:off x="6553537" y="2113655"/>
            <a:ext cx="400950" cy="226497"/>
          </a:xfrm>
          <a:custGeom>
            <a:rect b="0" l="0" r="0" t="0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tIns="91425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grpSp>
        <p:nvGrpSpPr>
          <p:cNvPr id="697" name="Shape 697"/>
          <p:cNvGrpSpPr/>
          <p:nvPr/>
        </p:nvGrpSpPr>
        <p:grpSpPr>
          <a:xfrm>
            <a:off x="7244605" y="1856979"/>
            <a:ext cx="432570" cy="421333"/>
            <a:chOff x="5926225" y="921350"/>
            <a:chExt cx="517800" cy="504350"/>
          </a:xfrm>
        </p:grpSpPr>
        <p:sp>
          <p:nvSpPr>
            <p:cNvPr id="698" name="Shape 698"/>
            <p:cNvSpPr/>
            <p:nvPr/>
          </p:nvSpPr>
          <p:spPr>
            <a:xfrm>
              <a:off x="5926225" y="921350"/>
              <a:ext cx="517800" cy="504350"/>
            </a:xfrm>
            <a:custGeom>
              <a:rect b="0" l="0" r="0" t="0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FF00"/>
              </a:solidFill>
              <a:prstDash val="solid"/>
              <a:bevel/>
              <a:headEnd len="med" type="none" w="med"/>
              <a:tailEnd len="med" type="none" w="med"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  <p:sp>
          <p:nvSpPr>
            <p:cNvPr id="699" name="Shape 699"/>
            <p:cNvSpPr/>
            <p:nvPr/>
          </p:nvSpPr>
          <p:spPr>
            <a:xfrm>
              <a:off x="6016600" y="1005000"/>
              <a:ext cx="337050" cy="337050"/>
            </a:xfrm>
            <a:custGeom>
              <a:rect b="0" l="0" r="0" t="0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FF00"/>
              </a:solidFill>
              <a:prstDash val="solid"/>
              <a:bevel/>
              <a:headEnd len="med" type="none" w="med"/>
              <a:tailEnd len="med" type="none" w="med"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</p:grpSp>
      <p:sp>
        <p:nvSpPr>
          <p:cNvPr id="700" name="Shape 700"/>
          <p:cNvSpPr/>
          <p:nvPr/>
        </p:nvSpPr>
        <p:spPr>
          <a:xfrm>
            <a:off x="7438525" y="2093036"/>
            <a:ext cx="400950" cy="226497"/>
          </a:xfrm>
          <a:custGeom>
            <a:rect b="0" l="0" r="0" t="0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38100">
            <a:solidFill>
              <a:srgbClr val="FFFFFF"/>
            </a:solidFill>
            <a:prstDash val="solid"/>
            <a:round/>
            <a:headEnd len="med" type="none" w="med"/>
            <a:tailEnd len="med" type="none" w="med"/>
          </a:ln>
        </p:spPr>
        <p:txBody>
          <a:bodyPr anchor="ctr" anchorCtr="0" bIns="91425" lIns="91425" rIns="91425" tIns="91425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grpSp>
        <p:nvGrpSpPr>
          <p:cNvPr id="701" name="Shape 701"/>
          <p:cNvGrpSpPr/>
          <p:nvPr/>
        </p:nvGrpSpPr>
        <p:grpSpPr>
          <a:xfrm>
            <a:off x="6359884" y="2606021"/>
            <a:ext cx="1075936" cy="1047988"/>
            <a:chOff x="5926225" y="921350"/>
            <a:chExt cx="517800" cy="504350"/>
          </a:xfrm>
        </p:grpSpPr>
        <p:sp>
          <p:nvSpPr>
            <p:cNvPr id="702" name="Shape 702"/>
            <p:cNvSpPr/>
            <p:nvPr/>
          </p:nvSpPr>
          <p:spPr>
            <a:xfrm>
              <a:off x="5926225" y="921350"/>
              <a:ext cx="517800" cy="504350"/>
            </a:xfrm>
            <a:custGeom>
              <a:rect b="0" l="0" r="0" t="0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00"/>
            </a:solidFill>
            <a:ln cap="flat" cmpd="sng" w="28575">
              <a:solidFill>
                <a:srgbClr val="000000"/>
              </a:solidFill>
              <a:prstDash val="solid"/>
              <a:bevel/>
              <a:headEnd len="med" type="none" w="med"/>
              <a:tailEnd len="med" type="none" w="med"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  <p:sp>
          <p:nvSpPr>
            <p:cNvPr id="703" name="Shape 703"/>
            <p:cNvSpPr/>
            <p:nvPr/>
          </p:nvSpPr>
          <p:spPr>
            <a:xfrm>
              <a:off x="6016600" y="1005000"/>
              <a:ext cx="337050" cy="337050"/>
            </a:xfrm>
            <a:custGeom>
              <a:rect b="0" l="0" r="0" t="0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00"/>
            </a:solidFill>
            <a:ln cap="flat" cmpd="sng" w="28575">
              <a:solidFill>
                <a:srgbClr val="000000"/>
              </a:solidFill>
              <a:prstDash val="solid"/>
              <a:bevel/>
              <a:headEnd len="med" type="none" w="med"/>
              <a:tailEnd len="med" type="none" w="med"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</p:grpSp>
      <p:sp>
        <p:nvSpPr>
          <p:cNvPr id="704" name="Shape 704"/>
          <p:cNvSpPr/>
          <p:nvPr/>
        </p:nvSpPr>
        <p:spPr>
          <a:xfrm>
            <a:off x="6842198" y="3193117"/>
            <a:ext cx="997288" cy="563370"/>
          </a:xfrm>
          <a:custGeom>
            <a:rect b="0" l="0" r="0" t="0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dot"/>
            <a:round/>
            <a:headEnd len="med" type="none" w="med"/>
            <a:tailEnd len="med" type="none" w="med"/>
          </a:ln>
        </p:spPr>
        <p:txBody>
          <a:bodyPr anchor="ctr" anchorCtr="0" bIns="91425" lIns="91425" rIns="91425" tIns="91425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sp>
        <p:nvSpPr>
          <p:cNvPr id="705" name="Shape 705"/>
          <p:cNvSpPr txBox="1"/>
          <p:nvPr/>
        </p:nvSpPr>
        <p:spPr>
          <a:xfrm>
            <a:off x="6248575" y="312075"/>
            <a:ext cx="2592000" cy="1525799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rIns="91425" tIns="91425">
            <a:noAutofit/>
          </a:bodyPr>
          <a:lstStyle/>
          <a:p>
            <a:pPr lvl="0" rtl="0">
              <a:spcBef>
                <a:spcPct val="0"/>
              </a:spcBef>
              <a:buClr>
                <a:srgbClr val="000000"/>
              </a:buClr>
              <a:buSzPct val="122222"/>
              <a:buFont typeface="Arial"/>
              <a:buNone/>
            </a:pPr>
            <a:r>
              <a:rPr b="1" lang="en" sz="90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SlidesCarnival icons are editable shapes. </a:t>
            </a:r>
          </a:p>
          <a:p>
            <a:pPr lvl="0" rtl="0">
              <a:spcBef>
                <a:spcPct val="0"/>
              </a:spcBef>
              <a:buClr>
                <a:srgbClr val="000000"/>
              </a:buClr>
              <a:buSzPct val="122222"/>
              <a:buFont typeface="Arial"/>
              <a:buNone/>
            </a:pPr>
            <a:endParaRPr b="1" lang="en" sz="900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lvl="0" rtl="0">
              <a:spcBef>
                <a:spcPct val="0"/>
              </a:spcBef>
              <a:buClr>
                <a:srgbClr val="000000"/>
              </a:buClr>
              <a:buSzPct val="122222"/>
              <a:buFont typeface="Arial"/>
              <a:buNone/>
            </a:pPr>
            <a:r>
              <a:rPr b="1" lang="en" sz="90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This means that you can:</a:t>
            </a:r>
          </a:p>
          <a:p>
            <a:pPr lvl="0" rtl="0">
              <a:spcBef>
                <a:spcPct val="0"/>
              </a:spcBef>
              <a:buClr>
                <a:srgbClr val="000000"/>
              </a:buClr>
              <a:buSzPct val="122222"/>
              <a:buFont typeface="Arial"/>
              <a:buNone/>
            </a:pPr>
            <a:r>
              <a:rPr b="1" lang="en" sz="90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Resize them without losing quality.</a:t>
            </a:r>
          </a:p>
          <a:p>
            <a:pPr lvl="0" rtl="0">
              <a:spcBef>
                <a:spcPct val="0"/>
              </a:spcBef>
              <a:buClr>
                <a:srgbClr val="000000"/>
              </a:buClr>
              <a:buSzPct val="122222"/>
              <a:buFont typeface="Arial"/>
              <a:buNone/>
            </a:pPr>
            <a:r>
              <a:rPr b="1" lang="en" sz="90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Change fill color and opacity.</a:t>
            </a:r>
          </a:p>
          <a:p>
            <a:pPr lvl="0" rtl="0">
              <a:spcBef>
                <a:spcPct val="0"/>
              </a:spcBef>
              <a:buClr>
                <a:srgbClr val="000000"/>
              </a:buClr>
              <a:buSzPct val="122222"/>
              <a:buFont typeface="Arial"/>
              <a:buNone/>
            </a:pPr>
            <a:r>
              <a:rPr b="1" lang="en" sz="90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Change line color, width and style.</a:t>
            </a:r>
          </a:p>
          <a:p>
            <a:pPr lvl="0" rtl="0">
              <a:spcBef>
                <a:spcPct val="0"/>
              </a:spcBef>
              <a:buClr>
                <a:srgbClr val="000000"/>
              </a:buClr>
              <a:buSzPct val="122222"/>
              <a:buFont typeface="Arial"/>
              <a:buNone/>
            </a:pPr>
            <a:endParaRPr b="1" lang="en" sz="900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lvl="0" rtl="0">
              <a:spcBef>
                <a:spcPct val="0"/>
              </a:spcBef>
              <a:buClr>
                <a:srgbClr val="000000"/>
              </a:buClr>
              <a:buSzPct val="122222"/>
              <a:buFont typeface="Arial"/>
              <a:buNone/>
            </a:pPr>
            <a:r>
              <a:rPr b="1" lang="en" sz="90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Isn’t that nice? :)</a:t>
            </a:r>
          </a:p>
          <a:p>
            <a:pPr lvl="0" rtl="0">
              <a:spcBef>
                <a:spcPct val="0"/>
              </a:spcBef>
              <a:buClr>
                <a:srgbClr val="000000"/>
              </a:buClr>
              <a:buSzPct val="122222"/>
              <a:buFont typeface="Arial"/>
              <a:buNone/>
            </a:pPr>
            <a:endParaRPr b="1" lang="en" sz="900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lvl="0" rtl="0">
              <a:spcBef>
                <a:spcPct val="0"/>
              </a:spcBef>
              <a:buClr>
                <a:srgbClr val="000000"/>
              </a:buClr>
              <a:buSzPct val="122222"/>
              <a:buFont typeface="Arial"/>
              <a:buNone/>
            </a:pPr>
            <a:r>
              <a:rPr b="1" lang="en" sz="90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Examples:</a:t>
            </a:r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Shape 205"/>
        <p:cNvGrpSpPr/>
        <p:nvPr/>
      </p:nvGrpSpPr>
      <p:grpSpPr>
        <a:xfrm>
          <a:off x="0" y="0"/>
          <a:ext cx="0" cy="0"/>
        </a:xfrm>
      </p:grpSpPr>
      <p:sp>
        <p:nvSpPr>
          <p:cNvPr id="206" name="Shape 206"/>
          <p:cNvSpPr txBox="1">
            <a:spLocks noGrp="1"/>
          </p:cNvSpPr>
          <p:nvPr>
            <p:ph type="ctrTitle"/>
          </p:nvPr>
        </p:nvSpPr>
        <p:spPr>
          <a:xfrm>
            <a:off x="1773750" y="2421550"/>
            <a:ext cx="5596499" cy="1159799"/>
          </a:xfrm>
          <a:prstGeom prst="rect">
            <a:avLst/>
          </a:prstGeom>
        </p:spPr>
        <p:txBody>
          <a:bodyPr anchor="b" anchorCtr="0" bIns="91425" lIns="91425" rIns="91425" tIns="91425">
            <a:noAutofit/>
          </a:bodyPr>
          <a:lstStyle/>
          <a:p>
            <a:pPr lvl="0" rtl="0">
              <a:spcBef>
                <a:spcPct val="0"/>
              </a:spcBef>
              <a:buNone/>
            </a:pPr>
            <a:r>
              <a:rPr lang="en"/>
              <a:t>Transition headline</a:t>
            </a:r>
          </a:p>
        </p:txBody>
      </p:sp>
      <p:sp>
        <p:nvSpPr>
          <p:cNvPr id="207" name="Shape 207"/>
          <p:cNvSpPr txBox="1">
            <a:spLocks noGrp="1"/>
          </p:cNvSpPr>
          <p:nvPr>
            <p:ph idx="1" type="subTitle"/>
          </p:nvPr>
        </p:nvSpPr>
        <p:spPr>
          <a:xfrm>
            <a:off x="1773750" y="3449654"/>
            <a:ext cx="5596499" cy="784799"/>
          </a:xfrm>
          <a:prstGeom prst="rect">
            <a:avLst/>
          </a:prstGeom>
        </p:spPr>
        <p:txBody>
          <a:bodyPr anchor="t" anchorCtr="0" bIns="91425" lIns="91425" rIns="91425" tIns="91425">
            <a:noAutofit/>
          </a:bodyPr>
          <a:lstStyle/>
          <a:p>
            <a:pPr lvl="0" rtl="0">
              <a:spcBef>
                <a:spcPct val="0"/>
              </a:spcBef>
              <a:buNone/>
            </a:pPr>
            <a:r>
              <a:rPr lang="en"/>
              <a:t>Let’s start with the first set of slides</a:t>
            </a:r>
          </a:p>
        </p:txBody>
      </p:sp>
      <p:sp>
        <p:nvSpPr>
          <p:cNvPr id="208" name="Shape 208"/>
          <p:cNvSpPr txBox="1"/>
          <p:nvPr/>
        </p:nvSpPr>
        <p:spPr>
          <a:xfrm>
            <a:off x="3050275" y="47550"/>
            <a:ext cx="2975400" cy="1990500"/>
          </a:xfrm>
          <a:prstGeom prst="rect">
            <a:avLst/>
          </a:prstGeom>
          <a:noFill/>
          <a:ln>
            <a:noFill/>
          </a:ln>
        </p:spPr>
        <p:txBody>
          <a:bodyPr anchor="b" anchorCtr="0" bIns="91425" lIns="91425" rIns="91425" tIns="91425">
            <a:noAutofit/>
          </a:bodyPr>
          <a:lstStyle/>
          <a:p>
            <a:pPr algn="ctr" lvl="0" rtl="0">
              <a:spcBef>
                <a:spcPct val="0"/>
              </a:spcBef>
              <a:buNone/>
            </a:pPr>
            <a:r>
              <a:rPr b="1" lang="en" sz="9600">
                <a:solidFill>
                  <a:srgbClr val="00ACC3"/>
                </a:solidFill>
                <a:latin typeface="Varela Round"/>
                <a:ea typeface="Varela Round"/>
                <a:cs typeface="Varela Round"/>
                <a:sym typeface="Varela Round"/>
              </a:rPr>
              <a:t>1</a:t>
            </a: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Shape 212"/>
        <p:cNvGrpSpPr/>
        <p:nvPr/>
      </p:nvGrpSpPr>
      <p:grpSpPr>
        <a:xfrm>
          <a:off x="0" y="0"/>
          <a:ext cx="0" cy="0"/>
        </a:xfrm>
      </p:grpSpPr>
      <p:sp>
        <p:nvSpPr>
          <p:cNvPr id="213" name="Shape 213"/>
          <p:cNvSpPr txBox="1">
            <a:spLocks noGrp="1"/>
          </p:cNvSpPr>
          <p:nvPr>
            <p:ph idx="1" type="body"/>
          </p:nvPr>
        </p:nvSpPr>
        <p:spPr>
          <a:xfrm>
            <a:off x="1880850" y="1920300"/>
            <a:ext cx="5382300" cy="2079599"/>
          </a:xfrm>
          <a:prstGeom prst="rect">
            <a:avLst/>
          </a:prstGeom>
        </p:spPr>
        <p:txBody>
          <a:bodyPr anchor="t" anchorCtr="0" bIns="91425" lIns="91425" rIns="91425" tIns="91425">
            <a:noAutofit/>
          </a:bodyPr>
          <a:lstStyle/>
          <a:p>
            <a:pPr lvl="0">
              <a:spcBef>
                <a:spcPct val="0"/>
              </a:spcBef>
              <a:buNone/>
            </a:pPr>
            <a:r>
              <a:rPr lang="en"/>
              <a:t>Quotations are commonly printed as a means of inspiration and to invoke philosophical thoughts from the reader.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Shape 217"/>
        <p:cNvGrpSpPr/>
        <p:nvPr/>
      </p:nvGrpSpPr>
      <p:grpSpPr>
        <a:xfrm>
          <a:off x="0" y="0"/>
          <a:ext cx="0" cy="0"/>
        </a:xfrm>
      </p:grpSpPr>
      <p:sp>
        <p:nvSpPr>
          <p:cNvPr id="218" name="Shape 218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499" cy="641099"/>
          </a:xfrm>
          <a:prstGeom prst="rect">
            <a:avLst/>
          </a:prstGeom>
        </p:spPr>
        <p:txBody>
          <a:bodyPr anchor="b" anchorCtr="0" bIns="91425" lIns="91425" rIns="91425" tIns="91425">
            <a:noAutofit/>
          </a:bodyPr>
          <a:lstStyle/>
          <a:p>
            <a:pPr lvl="0">
              <a:spcBef>
                <a:spcPct val="0"/>
              </a:spcBef>
              <a:buNone/>
            </a:pPr>
            <a:r>
              <a:rPr lang="en"/>
              <a:t>This is a slide title</a:t>
            </a:r>
          </a:p>
        </p:txBody>
      </p:sp>
      <p:sp>
        <p:nvSpPr>
          <p:cNvPr id="219" name="Shape 219"/>
          <p:cNvSpPr txBox="1">
            <a:spLocks noGrp="1"/>
          </p:cNvSpPr>
          <p:nvPr>
            <p:ph idx="1" type="body"/>
          </p:nvPr>
        </p:nvSpPr>
        <p:spPr>
          <a:xfrm>
            <a:off x="2935875" y="1525757"/>
            <a:ext cx="5275499" cy="2786099"/>
          </a:xfrm>
          <a:prstGeom prst="rect">
            <a:avLst/>
          </a:prstGeom>
        </p:spPr>
        <p:txBody>
          <a:bodyPr anchor="t" anchorCtr="0" bIns="91425" lIns="91425" rIns="91425" tIns="91425">
            <a:noAutofit/>
          </a:bodyPr>
          <a:lstStyle/>
          <a:p>
            <a:pPr indent="-228600" lvl="0" marL="457200" rtl="0">
              <a:spcBef>
                <a:spcPct val="0"/>
              </a:spcBef>
            </a:pPr>
            <a:r>
              <a:rPr lang="en"/>
              <a:t>Here you have a list of items</a:t>
            </a:r>
          </a:p>
          <a:p>
            <a:pPr indent="-228600" lvl="0" marL="457200" rtl="0">
              <a:spcBef>
                <a:spcPct val="0"/>
              </a:spcBef>
            </a:pPr>
            <a:r>
              <a:rPr lang="en"/>
              <a:t>And some text</a:t>
            </a:r>
          </a:p>
          <a:p>
            <a:pPr indent="-228600" lvl="0" marL="457200" rtl="0">
              <a:spcBef>
                <a:spcPct val="0"/>
              </a:spcBef>
            </a:pPr>
            <a:r>
              <a:rPr lang="en"/>
              <a:t>But remember not to overload your slides with content</a:t>
            </a:r>
          </a:p>
          <a:p>
            <a:pPr indent="-228600" lvl="0" marL="457200" rtl="0">
              <a:spcBef>
                <a:spcPct val="0"/>
              </a:spcBef>
            </a:pPr>
            <a:endParaRPr lang="en"/>
          </a:p>
          <a:p>
            <a:pPr indent="-228600" lvl="0" marL="457200" rtl="0">
              <a:spcBef>
                <a:spcPct val="0"/>
              </a:spcBef>
            </a:pPr>
            <a:r>
              <a:rPr lang="en"/>
              <a:t>You audience will listen to you or read the content, but won’t do both. 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Shape 223"/>
        <p:cNvGrpSpPr/>
        <p:nvPr/>
      </p:nvGrpSpPr>
      <p:grpSpPr>
        <a:xfrm>
          <a:off x="0" y="0"/>
          <a:ext cx="0" cy="0"/>
        </a:xfrm>
      </p:grpSpPr>
      <p:sp>
        <p:nvSpPr>
          <p:cNvPr id="224" name="Shape 224"/>
          <p:cNvSpPr txBox="1">
            <a:spLocks noGrp="1"/>
          </p:cNvSpPr>
          <p:nvPr>
            <p:ph idx="4294967295" type="ctrTitle"/>
          </p:nvPr>
        </p:nvSpPr>
        <p:spPr>
          <a:xfrm>
            <a:off x="1304925" y="135550"/>
            <a:ext cx="6534300" cy="1159799"/>
          </a:xfrm>
          <a:prstGeom prst="rect">
            <a:avLst/>
          </a:prstGeom>
        </p:spPr>
        <p:txBody>
          <a:bodyPr anchor="b" anchorCtr="0" bIns="91425" lIns="91425" rIns="91425" tIns="91425">
            <a:noAutofit/>
          </a:bodyPr>
          <a:lstStyle/>
          <a:p>
            <a:pPr algn="ctr" lvl="0" rtl="0">
              <a:spcBef>
                <a:spcPct val="0"/>
              </a:spcBef>
              <a:buNone/>
            </a:pPr>
            <a:r>
              <a:rPr lang="en" sz="6000"/>
              <a:t>Big concept</a:t>
            </a:r>
          </a:p>
        </p:txBody>
      </p:sp>
      <p:sp>
        <p:nvSpPr>
          <p:cNvPr id="225" name="Shape 225"/>
          <p:cNvSpPr txBox="1">
            <a:spLocks noGrp="1"/>
          </p:cNvSpPr>
          <p:nvPr>
            <p:ph idx="4294967295" type="subTitle"/>
          </p:nvPr>
        </p:nvSpPr>
        <p:spPr>
          <a:xfrm>
            <a:off x="1304925" y="3868754"/>
            <a:ext cx="6534300" cy="784799"/>
          </a:xfrm>
          <a:prstGeom prst="rect">
            <a:avLst/>
          </a:prstGeom>
        </p:spPr>
        <p:txBody>
          <a:bodyPr anchor="t" anchorCtr="0" bIns="91425" lIns="91425" rIns="91425" tIns="91425">
            <a:noAutofit/>
          </a:bodyPr>
          <a:lstStyle/>
          <a:p>
            <a:pPr algn="ctr" lvl="0" rtl="0">
              <a:spcBef>
                <a:spcPct val="0"/>
              </a:spcBef>
              <a:buNone/>
            </a:pPr>
            <a:r>
              <a:rPr lang="en">
                <a:solidFill>
                  <a:srgbClr val="A1BECC"/>
                </a:solidFill>
              </a:rPr>
              <a:t>Bring the attention of your audience over a key concept using icons or illustrations</a:t>
            </a:r>
          </a:p>
        </p:txBody>
      </p:sp>
      <p:sp>
        <p:nvSpPr>
          <p:cNvPr id="226" name="Shape 226"/>
          <p:cNvSpPr/>
          <p:nvPr/>
        </p:nvSpPr>
        <p:spPr>
          <a:xfrm>
            <a:off x="3333750" y="1333500"/>
            <a:ext cx="2476500" cy="24765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anchor="ctr" anchorCtr="0" bIns="91425" lIns="91425" rIns="91425" tIns="91425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sp>
        <p:nvSpPr>
          <p:cNvPr id="227" name="Shape 227"/>
          <p:cNvSpPr/>
          <p:nvPr/>
        </p:nvSpPr>
        <p:spPr>
          <a:xfrm>
            <a:off x="3209925" y="1209675"/>
            <a:ext cx="2724300" cy="2724300"/>
          </a:xfrm>
          <a:prstGeom prst="ellipse">
            <a:avLst/>
          </a:prstGeom>
          <a:noFill/>
          <a:ln cap="flat" cmpd="sng" w="9525">
            <a:solidFill>
              <a:srgbClr val="ED4A00"/>
            </a:solidFill>
            <a:prstDash val="dash"/>
            <a:round/>
            <a:headEnd len="med" type="none" w="med"/>
            <a:tailEnd len="med" type="none" w="med"/>
          </a:ln>
        </p:spPr>
        <p:txBody>
          <a:bodyPr anchor="ctr" anchorCtr="0" bIns="91425" lIns="91425" rIns="91425" tIns="91425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sp>
        <p:nvSpPr>
          <p:cNvPr id="228" name="Shape 228"/>
          <p:cNvSpPr/>
          <p:nvPr/>
        </p:nvSpPr>
        <p:spPr>
          <a:xfrm>
            <a:off x="2962275" y="1543050"/>
            <a:ext cx="704699" cy="704699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anchor="ctr" anchorCtr="0" bIns="91425" lIns="91425" rIns="91425" tIns="91425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sp>
        <p:nvSpPr>
          <p:cNvPr id="229" name="Shape 229"/>
          <p:cNvSpPr/>
          <p:nvPr/>
        </p:nvSpPr>
        <p:spPr>
          <a:xfrm>
            <a:off x="5295900" y="2897050"/>
            <a:ext cx="971700" cy="971700"/>
          </a:xfrm>
          <a:prstGeom prst="donut">
            <a:avLst>
              <a:gd fmla="val 12811" name="adj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anchor="ctr" anchorCtr="0" bIns="91425" lIns="91425" rIns="91425" tIns="91425">
            <a:noAutofit/>
          </a:bodyPr>
          <a:lstStyle/>
          <a:p>
            <a:pPr lvl="0">
              <a:spcBef>
                <a:spcPct val="0"/>
              </a:spcBef>
              <a:buNone/>
            </a:pPr>
            <a:endParaRPr/>
          </a:p>
        </p:txBody>
      </p:sp>
      <p:grpSp>
        <p:nvGrpSpPr>
          <p:cNvPr id="230" name="Shape 230"/>
          <p:cNvGrpSpPr/>
          <p:nvPr/>
        </p:nvGrpSpPr>
        <p:grpSpPr>
          <a:xfrm>
            <a:off x="3990645" y="2000575"/>
            <a:ext cx="1162864" cy="1162930"/>
            <a:chOff x="570875" y="4322250"/>
            <a:chExt cx="443300" cy="443325"/>
          </a:xfrm>
        </p:grpSpPr>
        <p:sp>
          <p:nvSpPr>
            <p:cNvPr id="231" name="Shape 231"/>
            <p:cNvSpPr/>
            <p:nvPr/>
          </p:nvSpPr>
          <p:spPr>
            <a:xfrm>
              <a:off x="570875" y="4322250"/>
              <a:ext cx="443300" cy="443325"/>
            </a:xfrm>
            <a:custGeom>
              <a:rect b="0" l="0" r="0" t="0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617A86"/>
              </a:solidFill>
              <a:prstDash val="dash"/>
              <a:round/>
              <a:headEnd len="med" type="none" w="med"/>
              <a:tailEnd len="med" type="none" w="med"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  <p:sp>
          <p:nvSpPr>
            <p:cNvPr id="232" name="Shape 232"/>
            <p:cNvSpPr/>
            <p:nvPr/>
          </p:nvSpPr>
          <p:spPr>
            <a:xfrm>
              <a:off x="597725" y="4665400"/>
              <a:ext cx="73300" cy="73300"/>
            </a:xfrm>
            <a:custGeom>
              <a:rect b="0" l="0" r="0" t="0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617A86"/>
              </a:solidFill>
              <a:prstDash val="dash"/>
              <a:round/>
              <a:headEnd len="med" type="none" w="med"/>
              <a:tailEnd len="med" type="none" w="med"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  <p:sp>
          <p:nvSpPr>
            <p:cNvPr id="233" name="Shape 233"/>
            <p:cNvSpPr/>
            <p:nvPr/>
          </p:nvSpPr>
          <p:spPr>
            <a:xfrm>
              <a:off x="654525" y="4708150"/>
              <a:ext cx="47025" cy="47025"/>
            </a:xfrm>
            <a:custGeom>
              <a:rect b="0" l="0" r="0" t="0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617A86"/>
              </a:solidFill>
              <a:prstDash val="dash"/>
              <a:round/>
              <a:headEnd len="med" type="none" w="med"/>
              <a:tailEnd len="med" type="none" w="med"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  <p:sp>
          <p:nvSpPr>
            <p:cNvPr id="234" name="Shape 234"/>
            <p:cNvSpPr/>
            <p:nvPr/>
          </p:nvSpPr>
          <p:spPr>
            <a:xfrm>
              <a:off x="581250" y="4634875"/>
              <a:ext cx="47050" cy="47050"/>
            </a:xfrm>
            <a:custGeom>
              <a:rect b="0" l="0" r="0" t="0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617A86"/>
              </a:solidFill>
              <a:prstDash val="dash"/>
              <a:round/>
              <a:headEnd len="med" type="none" w="med"/>
              <a:tailEnd len="med" type="none" w="med"/>
            </a:ln>
          </p:spPr>
          <p:txBody>
            <a:bodyPr anchor="ctr" anchorCtr="0" bIns="91425" lIns="91425" rIns="91425" tIns="91425">
              <a:noAutofit/>
            </a:bodyPr>
            <a:lstStyle/>
            <a:p>
              <a:pPr lvl="0">
                <a:spcBef>
                  <a:spcPct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Shape 238"/>
        <p:cNvGrpSpPr/>
        <p:nvPr/>
      </p:nvGrpSpPr>
      <p:grpSpPr>
        <a:xfrm>
          <a:off x="0" y="0"/>
          <a:ext cx="0" cy="0"/>
        </a:xfrm>
      </p:grpSpPr>
      <p:sp>
        <p:nvSpPr>
          <p:cNvPr id="239" name="Shape 239"/>
          <p:cNvSpPr txBox="1">
            <a:spLocks noGrp="1"/>
          </p:cNvSpPr>
          <p:nvPr>
            <p:ph idx="1" type="body"/>
          </p:nvPr>
        </p:nvSpPr>
        <p:spPr>
          <a:xfrm>
            <a:off x="2935875" y="1550150"/>
            <a:ext cx="2560500" cy="3375900"/>
          </a:xfrm>
          <a:prstGeom prst="rect">
            <a:avLst/>
          </a:prstGeom>
        </p:spPr>
        <p:txBody>
          <a:bodyPr anchor="t" anchorCtr="0" bIns="91425" lIns="91425" rIns="91425" tIns="91425">
            <a:noAutofit/>
          </a:bodyPr>
          <a:lstStyle/>
          <a:p>
            <a:pPr lvl="0" rtl="0">
              <a:spcBef>
                <a:spcPct val="0"/>
              </a:spcBef>
              <a:buNone/>
            </a:pPr>
            <a:r>
              <a:rPr b="1" lang="en"/>
              <a:t>White</a:t>
            </a:r>
          </a:p>
          <a:p>
            <a:pPr lvl="0" rtl="0">
              <a:spcBef>
                <a:spcPct val="0"/>
              </a:spcBef>
              <a:buNone/>
            </a:pPr>
            <a:r>
              <a:rPr b="1" lang="en"/>
              <a:t>Is the color of milk and fresh snow, the color produced by the combination of all the colors of the visible spectrum.</a:t>
            </a:r>
          </a:p>
        </p:txBody>
      </p:sp>
      <p:sp>
        <p:nvSpPr>
          <p:cNvPr id="240" name="Shape 240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499" cy="641099"/>
          </a:xfrm>
          <a:prstGeom prst="rect">
            <a:avLst/>
          </a:prstGeom>
        </p:spPr>
        <p:txBody>
          <a:bodyPr anchor="b" anchorCtr="0" bIns="91425" lIns="91425" rIns="91425" tIns="91425">
            <a:noAutofit/>
          </a:bodyPr>
          <a:lstStyle/>
          <a:p>
            <a:pPr lvl="0">
              <a:spcBef>
                <a:spcPct val="0"/>
              </a:spcBef>
              <a:buNone/>
            </a:pPr>
            <a:r>
              <a:rPr lang="en"/>
              <a:t>You can also split your content</a:t>
            </a:r>
          </a:p>
        </p:txBody>
      </p:sp>
      <p:sp>
        <p:nvSpPr>
          <p:cNvPr id="241" name="Shape 241"/>
          <p:cNvSpPr txBox="1">
            <a:spLocks noGrp="1"/>
          </p:cNvSpPr>
          <p:nvPr>
            <p:ph idx="2" type="body"/>
          </p:nvPr>
        </p:nvSpPr>
        <p:spPr>
          <a:xfrm>
            <a:off x="5650848" y="1550150"/>
            <a:ext cx="2560500" cy="3375900"/>
          </a:xfrm>
          <a:prstGeom prst="rect">
            <a:avLst/>
          </a:prstGeom>
        </p:spPr>
        <p:txBody>
          <a:bodyPr anchor="t" anchorCtr="0" bIns="91425" lIns="91425" rIns="91425" tIns="91425">
            <a:noAutofit/>
          </a:bodyPr>
          <a:lstStyle/>
          <a:p>
            <a:pPr lvl="0" rtl="0">
              <a:spcBef>
                <a:spcPct val="0"/>
              </a:spcBef>
              <a:buNone/>
            </a:pPr>
            <a:r>
              <a:rPr b="1" lang="en"/>
              <a:t>Black</a:t>
            </a:r>
          </a:p>
          <a:p>
            <a:pPr lvl="0" rtl="0">
              <a:spcBef>
                <a:spcPct val="0"/>
              </a:spcBef>
              <a:buNone/>
            </a:pPr>
            <a:r>
              <a:rPr b="1" lang="en"/>
              <a:t>Is the color of coal, ebony, and of outer space. It is the darkest color, the result of the absence of or complete absorption of light.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Shape 245"/>
        <p:cNvGrpSpPr/>
        <p:nvPr/>
      </p:nvGrpSpPr>
      <p:grpSpPr>
        <a:xfrm>
          <a:off x="0" y="0"/>
          <a:ext cx="0" cy="0"/>
        </a:xfrm>
      </p:grpSpPr>
      <p:sp>
        <p:nvSpPr>
          <p:cNvPr id="246" name="Shape 246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499" cy="641099"/>
          </a:xfrm>
          <a:prstGeom prst="rect">
            <a:avLst/>
          </a:prstGeom>
        </p:spPr>
        <p:txBody>
          <a:bodyPr anchor="b" anchorCtr="0" bIns="91425" lIns="91425" rIns="91425" tIns="91425">
            <a:noAutofit/>
          </a:bodyPr>
          <a:lstStyle/>
          <a:p>
            <a:pPr lvl="0">
              <a:spcBef>
                <a:spcPct val="0"/>
              </a:spcBef>
              <a:buNone/>
            </a:pPr>
            <a:r>
              <a:rPr lang="en"/>
              <a:t>In two or three columns</a:t>
            </a:r>
          </a:p>
        </p:txBody>
      </p:sp>
      <p:sp>
        <p:nvSpPr>
          <p:cNvPr id="247" name="Shape 247"/>
          <p:cNvSpPr txBox="1">
            <a:spLocks noGrp="1"/>
          </p:cNvSpPr>
          <p:nvPr>
            <p:ph idx="1" type="body"/>
          </p:nvPr>
        </p:nvSpPr>
        <p:spPr>
          <a:xfrm>
            <a:off x="2935875" y="1550150"/>
            <a:ext cx="1700399" cy="3375600"/>
          </a:xfrm>
          <a:prstGeom prst="rect">
            <a:avLst/>
          </a:prstGeom>
        </p:spPr>
        <p:txBody>
          <a:bodyPr anchor="t" anchorCtr="0" bIns="91425" lIns="91425" rIns="91425" tIns="91425">
            <a:noAutofit/>
          </a:bodyPr>
          <a:lstStyle/>
          <a:p>
            <a:pPr lvl="0" rtl="0">
              <a:spcBef>
                <a:spcPct val="0"/>
              </a:spcBef>
              <a:buNone/>
            </a:pPr>
            <a:r>
              <a:rPr b="1" lang="en"/>
              <a:t>Yellow</a:t>
            </a:r>
          </a:p>
          <a:p>
            <a:pPr lvl="0" rtl="0">
              <a:spcBef>
                <a:spcPct val="0"/>
              </a:spcBef>
              <a:buNone/>
            </a:pPr>
            <a:r>
              <a:rPr b="1" lang="en"/>
              <a:t>Is the color of gold, butter and ripe lemons. In the spectrum of visible light, yellow is found between green and orange.</a:t>
            </a:r>
          </a:p>
        </p:txBody>
      </p:sp>
      <p:sp>
        <p:nvSpPr>
          <p:cNvPr id="248" name="Shape 248"/>
          <p:cNvSpPr txBox="1">
            <a:spLocks noGrp="1"/>
          </p:cNvSpPr>
          <p:nvPr>
            <p:ph idx="2" type="body"/>
          </p:nvPr>
        </p:nvSpPr>
        <p:spPr>
          <a:xfrm>
            <a:off x="4723372" y="1550150"/>
            <a:ext cx="1700399" cy="3375600"/>
          </a:xfrm>
          <a:prstGeom prst="rect">
            <a:avLst/>
          </a:prstGeom>
        </p:spPr>
        <p:txBody>
          <a:bodyPr anchor="t" anchorCtr="0" bIns="91425" lIns="91425" rIns="91425" tIns="91425">
            <a:noAutofit/>
          </a:bodyPr>
          <a:lstStyle/>
          <a:p>
            <a:pPr lvl="0" rtl="0">
              <a:spcBef>
                <a:spcPct val="0"/>
              </a:spcBef>
              <a:buNone/>
            </a:pPr>
            <a:r>
              <a:rPr b="1" lang="en"/>
              <a:t>Blue</a:t>
            </a:r>
          </a:p>
          <a:p>
            <a:pPr lvl="0" rtl="0">
              <a:spcBef>
                <a:spcPct val="0"/>
              </a:spcBef>
              <a:buNone/>
            </a:pPr>
            <a:r>
              <a:rPr b="1" lang="en"/>
              <a:t>Is the colour of the clear sky and the deep sea. It is located between violet and green on the optical spectrum.</a:t>
            </a:r>
          </a:p>
        </p:txBody>
      </p:sp>
      <p:sp>
        <p:nvSpPr>
          <p:cNvPr id="249" name="Shape 249"/>
          <p:cNvSpPr txBox="1">
            <a:spLocks noGrp="1"/>
          </p:cNvSpPr>
          <p:nvPr>
            <p:ph idx="3" type="body"/>
          </p:nvPr>
        </p:nvSpPr>
        <p:spPr>
          <a:xfrm>
            <a:off x="6510870" y="1550150"/>
            <a:ext cx="1700399" cy="3375600"/>
          </a:xfrm>
          <a:prstGeom prst="rect">
            <a:avLst/>
          </a:prstGeom>
        </p:spPr>
        <p:txBody>
          <a:bodyPr anchor="t" anchorCtr="0" bIns="91425" lIns="91425" rIns="91425" tIns="91425">
            <a:noAutofit/>
          </a:bodyPr>
          <a:lstStyle/>
          <a:p>
            <a:pPr lvl="0" rtl="0">
              <a:spcBef>
                <a:spcPct val="0"/>
              </a:spcBef>
              <a:buNone/>
            </a:pPr>
            <a:r>
              <a:rPr b="1" lang="en"/>
              <a:t>Red</a:t>
            </a:r>
          </a:p>
          <a:p>
            <a:pPr lvl="0" rtl="0">
              <a:spcBef>
                <a:spcPct val="0"/>
              </a:spcBef>
              <a:buNone/>
            </a:pPr>
            <a:r>
              <a:rPr b="1" lang="en"/>
              <a:t>Is the color of blood, and because of this it has historically been associated with sacrifice, danger and courage. 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Shape 253"/>
        <p:cNvGrpSpPr/>
        <p:nvPr/>
      </p:nvGrpSpPr>
      <p:grpSpPr>
        <a:xfrm>
          <a:off x="0" y="0"/>
          <a:ext cx="0" cy="0"/>
        </a:xfrm>
      </p:grpSpPr>
      <p:sp>
        <p:nvSpPr>
          <p:cNvPr id="254" name="Shape 254"/>
          <p:cNvSpPr txBox="1">
            <a:spLocks noGrp="1"/>
          </p:cNvSpPr>
          <p:nvPr>
            <p:ph type="title"/>
          </p:nvPr>
        </p:nvSpPr>
        <p:spPr>
          <a:xfrm>
            <a:off x="4572000" y="1366250"/>
            <a:ext cx="3639599" cy="641099"/>
          </a:xfrm>
          <a:prstGeom prst="rect">
            <a:avLst/>
          </a:prstGeom>
        </p:spPr>
        <p:txBody>
          <a:bodyPr anchor="b" anchorCtr="0" bIns="91425" lIns="91425" rIns="91425" tIns="91425">
            <a:noAutofit/>
          </a:bodyPr>
          <a:lstStyle/>
          <a:p>
            <a:pPr lvl="0" rtl="0">
              <a:spcBef>
                <a:spcPct val="0"/>
              </a:spcBef>
              <a:buNone/>
            </a:pPr>
            <a:r>
              <a:rPr lang="en"/>
              <a:t>A picture is worth a thousand words</a:t>
            </a:r>
          </a:p>
        </p:txBody>
      </p:sp>
      <p:sp>
        <p:nvSpPr>
          <p:cNvPr id="255" name="Shape 255"/>
          <p:cNvSpPr txBox="1">
            <a:spLocks noGrp="1"/>
          </p:cNvSpPr>
          <p:nvPr>
            <p:ph idx="1" type="body"/>
          </p:nvPr>
        </p:nvSpPr>
        <p:spPr>
          <a:xfrm>
            <a:off x="4572000" y="1982951"/>
            <a:ext cx="3639599" cy="1912800"/>
          </a:xfrm>
          <a:prstGeom prst="rect">
            <a:avLst/>
          </a:prstGeom>
        </p:spPr>
        <p:txBody>
          <a:bodyPr anchor="t" anchorCtr="0" bIns="91425" lIns="91425" rIns="91425" tIns="91425">
            <a:noAutofit/>
          </a:bodyPr>
          <a:lstStyle/>
          <a:p>
            <a:pPr lvl="0" rtl="0">
              <a:spcBef>
                <a:spcPct val="0"/>
              </a:spcBef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</a:p>
        </p:txBody>
      </p:sp>
      <p:pic>
        <p:nvPicPr>
          <p:cNvPr descr="coffee.jpg" id="256" name="Shape 2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7000" y="1033650"/>
            <a:ext cx="3076200" cy="30762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>http://www.ypppt.com/</Company>
  <PresentationFormat>On-screen Show (16:9)</PresentationFormat>
  <Paragraphs>94</Paragraphs>
  <Slides>25</Slides>
  <Notes>25</Notes>
  <TotalTime>2</TotalTime>
  <HiddenSlides>0</HiddenSlides>
  <MMClips>0</MMClips>
  <ScaleCrop>0</ScaleCrop>
  <HeadingPairs>
    <vt:vector baseType="variant" size="6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baseType="lpstr" size="32">
      <vt:lpstr>Arial</vt:lpstr>
      <vt:lpstr>Nixie One</vt:lpstr>
      <vt:lpstr>Varela Round</vt:lpstr>
      <vt:lpstr>Calibri</vt:lpstr>
      <vt:lpstr>宋体</vt:lpstr>
      <vt:lpstr>Calibri Light</vt:lpstr>
      <vt:lpstr>Puck template</vt:lpstr>
      <vt:lpstr>This is your presentation title</vt:lpstr>
      <vt:lpstr>Hello!</vt:lpstr>
      <vt:lpstr>Transition headline</vt:lpstr>
      <vt:lpstr>PowerPoint Presentation</vt:lpstr>
      <vt:lpstr>This is a slide title</vt:lpstr>
      <vt:lpstr>Big concept</vt:lpstr>
      <vt:lpstr>You can also split your content</vt:lpstr>
      <vt:lpstr>In two or three columns</vt:lpstr>
      <vt:lpstr>A picture is worth a thousand words</vt:lpstr>
      <vt:lpstr>Want big impact?
Use big image.</vt:lpstr>
      <vt:lpstr>Use charts to explain your ideas</vt:lpstr>
      <vt:lpstr>Use Diagrams to break down your message</vt:lpstr>
      <vt:lpstr>And tables to compare data</vt:lpstr>
      <vt:lpstr>Maps</vt:lpstr>
      <vt:lpstr>89,526,124</vt:lpstr>
      <vt:lpstr>89,526,124$</vt:lpstr>
      <vt:lpstr>Our process is easy</vt:lpstr>
      <vt:lpstr>Let’s review some concepts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Thanks!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cp:lastModifiedBy>Administrator</cp:lastModifiedBy>
  <dcterms:modified xsi:type="dcterms:W3CDTF">2021-08-20T10:51:23Z</dcterms:modified>
  <cp:revision>8</cp:revision>
  <dc:title>This is your presentation title</dc:title>
</cp:coreProperties>
</file>