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79" r:id="rId5"/>
    <p:sldId id="280" r:id="rId6"/>
    <p:sldId id="281" r:id="rId7"/>
    <p:sldId id="260" r:id="rId8"/>
    <p:sldId id="282" r:id="rId9"/>
    <p:sldId id="275" r:id="rId10"/>
    <p:sldId id="283" r:id="rId11"/>
    <p:sldId id="276" r:id="rId12"/>
    <p:sldId id="284" r:id="rId13"/>
    <p:sldId id="277" r:id="rId14"/>
    <p:sldId id="285" r:id="rId15"/>
    <p:sldId id="278" r:id="rId16"/>
    <p:sldId id="259" r:id="rId17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222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tags/tag1.xml" Type="http://schemas.openxmlformats.org/officeDocument/2006/relationships/tags"/><Relationship Id="rId19" Target="presProps.xml" Type="http://schemas.openxmlformats.org/officeDocument/2006/relationships/presProps"/><Relationship Id="rId2" Target="slideMasters/slideMaster2.xml" Type="http://schemas.openxmlformats.org/officeDocument/2006/relationships/slideMaster"/><Relationship Id="rId20" Target="viewProps.xml" Type="http://schemas.openxmlformats.org/officeDocument/2006/relationships/viewProps"/><Relationship Id="rId21" Target="theme/theme1.xml" Type="http://schemas.openxmlformats.org/officeDocument/2006/relationships/theme"/><Relationship Id="rId22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E1106-DE3C-4B3F-8E67-22A9B95AF540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5449C-A898-4F6E-B3F2-8BF68F2C2A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49638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15660929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2286672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76762316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2701722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2170219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4971361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8104818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2678461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21001537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4944482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0741374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jpeg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AD46B-E424-4329-B4D2-0E0184500C28}" type="datetimeFigureOut">
              <a:rPr lang="zh-CN" altLang="en-US" smtClean="0"/>
              <a:t>2017/2/15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2CFEE-D10D-4FEE-A474-BEBB4D6E119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2017/2/15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9852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2.png" Type="http://schemas.openxmlformats.org/officeDocument/2006/relationships/image"/><Relationship Id="rId3" Target="../media/image13.png" Type="http://schemas.openxmlformats.org/officeDocument/2006/relationships/image"/><Relationship Id="rId4" Target="../media/image14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11.jpeg" Type="http://schemas.openxmlformats.org/officeDocument/2006/relationships/image"/><Relationship Id="rId2" Target="../media/image3.jpeg" Type="http://schemas.openxmlformats.org/officeDocument/2006/relationships/image"/><Relationship Id="rId3" Target="../media/image4.jpeg" Type="http://schemas.openxmlformats.org/officeDocument/2006/relationships/image"/><Relationship Id="rId4" Target="../media/image5.jpeg" Type="http://schemas.openxmlformats.org/officeDocument/2006/relationships/image"/><Relationship Id="rId5" Target="../media/image6.jpeg" Type="http://schemas.openxmlformats.org/officeDocument/2006/relationships/image"/><Relationship Id="rId6" Target="../media/image7.jpeg" Type="http://schemas.openxmlformats.org/officeDocument/2006/relationships/image"/><Relationship Id="rId7" Target="../media/image8.jpeg" Type="http://schemas.openxmlformats.org/officeDocument/2006/relationships/image"/><Relationship Id="rId8" Target="../media/image9.jpeg" Type="http://schemas.openxmlformats.org/officeDocument/2006/relationships/image"/><Relationship Id="rId9" Target="../media/image10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12192000" cy="5214950"/>
          </a:xfrm>
          <a:prstGeom prst="rect">
            <a:avLst/>
          </a:prstGeom>
          <a:solidFill>
            <a:srgbClr val="F2F2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TextBox 3"/>
          <p:cNvSpPr txBox="1"/>
          <p:nvPr/>
        </p:nvSpPr>
        <p:spPr>
          <a:xfrm>
            <a:off x="2309786" y="2143117"/>
            <a:ext cx="8001056" cy="1127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600" sz="6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五佳学生申请演讲</a:t>
            </a:r>
          </a:p>
        </p:txBody>
      </p:sp>
      <p:grpSp>
        <p:nvGrpSpPr>
          <p:cNvPr id="37" name="组合 36"/>
          <p:cNvGrpSpPr/>
          <p:nvPr/>
        </p:nvGrpSpPr>
        <p:grpSpPr>
          <a:xfrm>
            <a:off x="3809985" y="4880418"/>
            <a:ext cx="4542343" cy="691722"/>
            <a:chOff x="2887177" y="4880418"/>
            <a:chExt cx="4542343" cy="691722"/>
          </a:xfrm>
        </p:grpSpPr>
        <p:grpSp>
          <p:nvGrpSpPr>
            <p:cNvPr id="28" name="组合 27"/>
            <p:cNvGrpSpPr/>
            <p:nvPr/>
          </p:nvGrpSpPr>
          <p:grpSpPr>
            <a:xfrm>
              <a:off x="4812487" y="4880418"/>
              <a:ext cx="691723" cy="691722"/>
              <a:chOff x="6569075" y="1911622"/>
              <a:chExt cx="1388581" cy="1388581"/>
            </a:xfrm>
          </p:grpSpPr>
          <p:sp>
            <p:nvSpPr>
              <p:cNvPr id="29" name="椭圆 28"/>
              <p:cNvSpPr/>
              <p:nvPr/>
            </p:nvSpPr>
            <p:spPr>
              <a:xfrm>
                <a:off x="6569075" y="1911622"/>
                <a:ext cx="1388581" cy="1388581"/>
              </a:xfrm>
              <a:prstGeom prst="ellipse">
                <a:avLst/>
              </a:prstGeom>
              <a:solidFill>
                <a:srgbClr val="604A7B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30" name="组合 38"/>
              <p:cNvGrpSpPr/>
              <p:nvPr/>
            </p:nvGrpSpPr>
            <p:grpSpPr>
              <a:xfrm>
                <a:off x="6867804" y="2157802"/>
                <a:ext cx="851701" cy="836743"/>
                <a:chOff x="3362935" y="2159907"/>
                <a:chExt cx="826250" cy="893902"/>
              </a:xfrm>
              <a:solidFill>
                <a:schemeClr val="bg1"/>
              </a:solidFill>
            </p:grpSpPr>
            <p:sp>
              <p:nvSpPr>
                <p:cNvPr id="31" name="任意多边形 30"/>
                <p:cNvSpPr/>
                <p:nvPr/>
              </p:nvSpPr>
              <p:spPr>
                <a:xfrm>
                  <a:off x="3362935" y="2159907"/>
                  <a:ext cx="624116" cy="838706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2" name="任意多边形 31"/>
                <p:cNvSpPr/>
                <p:nvPr/>
              </p:nvSpPr>
              <p:spPr>
                <a:xfrm>
                  <a:off x="3674993" y="2362822"/>
                  <a:ext cx="514192" cy="690987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grpFill/>
                <a:ln w="6350">
                  <a:solidFill>
                    <a:srgbClr val="604A7B">
                      <a:alpha val="60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46" name="组合 45"/>
            <p:cNvGrpSpPr/>
            <p:nvPr/>
          </p:nvGrpSpPr>
          <p:grpSpPr>
            <a:xfrm>
              <a:off x="5775142" y="4880418"/>
              <a:ext cx="691723" cy="691722"/>
              <a:chOff x="4857752" y="3897807"/>
              <a:chExt cx="1388581" cy="1388581"/>
            </a:xfrm>
          </p:grpSpPr>
          <p:sp>
            <p:nvSpPr>
              <p:cNvPr id="39" name="椭圆 38"/>
              <p:cNvSpPr/>
              <p:nvPr/>
            </p:nvSpPr>
            <p:spPr>
              <a:xfrm>
                <a:off x="4857752" y="3897807"/>
                <a:ext cx="1388581" cy="1388581"/>
              </a:xfrm>
              <a:prstGeom prst="ellipse">
                <a:avLst/>
              </a:prstGeom>
              <a:solidFill>
                <a:srgbClr val="604A7B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45" name="组合 44"/>
              <p:cNvGrpSpPr/>
              <p:nvPr/>
            </p:nvGrpSpPr>
            <p:grpSpPr>
              <a:xfrm>
                <a:off x="5033306" y="4286256"/>
                <a:ext cx="1038892" cy="644836"/>
                <a:chOff x="4961868" y="4287401"/>
                <a:chExt cx="1149090" cy="713235"/>
              </a:xfrm>
            </p:grpSpPr>
            <p:sp>
              <p:nvSpPr>
                <p:cNvPr id="42" name="任意多边形 41"/>
                <p:cNvSpPr/>
                <p:nvPr/>
              </p:nvSpPr>
              <p:spPr>
                <a:xfrm>
                  <a:off x="5643570" y="4287401"/>
                  <a:ext cx="467388" cy="570359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3" name="任意多边形 42"/>
                <p:cNvSpPr/>
                <p:nvPr/>
              </p:nvSpPr>
              <p:spPr>
                <a:xfrm>
                  <a:off x="4961868" y="4287401"/>
                  <a:ext cx="467388" cy="570359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1" name="任意多边形 40"/>
                <p:cNvSpPr/>
                <p:nvPr/>
              </p:nvSpPr>
              <p:spPr>
                <a:xfrm>
                  <a:off x="5252608" y="4308346"/>
                  <a:ext cx="567306" cy="692290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solidFill>
                    <a:srgbClr val="604A7B">
                      <a:alpha val="60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65" name="组合 64"/>
            <p:cNvGrpSpPr/>
            <p:nvPr/>
          </p:nvGrpSpPr>
          <p:grpSpPr>
            <a:xfrm>
              <a:off x="3849832" y="4880418"/>
              <a:ext cx="691723" cy="691722"/>
              <a:chOff x="774700" y="4504324"/>
              <a:chExt cx="1388581" cy="1388581"/>
            </a:xfrm>
          </p:grpSpPr>
          <p:sp>
            <p:nvSpPr>
              <p:cNvPr id="66" name="椭圆 65"/>
              <p:cNvSpPr/>
              <p:nvPr/>
            </p:nvSpPr>
            <p:spPr>
              <a:xfrm>
                <a:off x="774700" y="4504324"/>
                <a:ext cx="1388581" cy="1388581"/>
              </a:xfrm>
              <a:prstGeom prst="ellipse">
                <a:avLst/>
              </a:prstGeom>
              <a:solidFill>
                <a:srgbClr val="604A7B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67" name="圆角矩形 66"/>
              <p:cNvSpPr/>
              <p:nvPr/>
            </p:nvSpPr>
            <p:spPr>
              <a:xfrm>
                <a:off x="1152525" y="4932481"/>
                <a:ext cx="640387" cy="368076"/>
              </a:xfrm>
              <a:prstGeom prst="roundRect">
                <a:avLst>
                  <a:gd fmla="val 8904" name="adj"/>
                </a:avLst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68" name="梯形 67"/>
              <p:cNvSpPr/>
              <p:nvPr/>
            </p:nvSpPr>
            <p:spPr>
              <a:xfrm>
                <a:off x="1091218" y="5332521"/>
                <a:ext cx="763002" cy="206354"/>
              </a:xfrm>
              <a:prstGeom prst="trapezoid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69" name="组合 68"/>
            <p:cNvGrpSpPr/>
            <p:nvPr/>
          </p:nvGrpSpPr>
          <p:grpSpPr>
            <a:xfrm>
              <a:off x="2887177" y="4880418"/>
              <a:ext cx="691723" cy="691722"/>
              <a:chOff x="4925126" y="1879600"/>
              <a:chExt cx="1388581" cy="1388581"/>
            </a:xfrm>
          </p:grpSpPr>
          <p:sp>
            <p:nvSpPr>
              <p:cNvPr id="70" name="椭圆 69"/>
              <p:cNvSpPr/>
              <p:nvPr/>
            </p:nvSpPr>
            <p:spPr>
              <a:xfrm>
                <a:off x="4925126" y="1879600"/>
                <a:ext cx="1388581" cy="1388581"/>
              </a:xfrm>
              <a:prstGeom prst="ellipse">
                <a:avLst/>
              </a:prstGeom>
              <a:solidFill>
                <a:srgbClr val="604A7B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71" name="组合 40"/>
              <p:cNvGrpSpPr/>
              <p:nvPr/>
            </p:nvGrpSpPr>
            <p:grpSpPr>
              <a:xfrm>
                <a:off x="5295635" y="2331564"/>
                <a:ext cx="669001" cy="439614"/>
                <a:chOff x="5181600" y="2220303"/>
                <a:chExt cx="866111" cy="549524"/>
              </a:xfrm>
            </p:grpSpPr>
            <p:sp>
              <p:nvSpPr>
                <p:cNvPr id="72" name="矩形 38"/>
                <p:cNvSpPr/>
                <p:nvPr/>
              </p:nvSpPr>
              <p:spPr>
                <a:xfrm>
                  <a:off x="5181600" y="2220303"/>
                  <a:ext cx="428293" cy="547699"/>
                </a:xfrm>
                <a:custGeom>
                  <a:gdLst>
                    <a:gd fmla="*/ 0 w 428293" name="connsiteX0"/>
                    <a:gd fmla="*/ 40423 h 547699" name="connsiteY0"/>
                    <a:gd fmla="*/ 428293 w 428293" name="connsiteX1"/>
                    <a:gd fmla="*/ 40423 h 547699" name="connsiteY1"/>
                    <a:gd fmla="*/ 428293 w 428293" name="connsiteX2"/>
                    <a:gd fmla="*/ 547699 h 547699" name="connsiteY2"/>
                    <a:gd fmla="*/ 0 w 428293" name="connsiteX3"/>
                    <a:gd fmla="*/ 547699 h 547699" name="connsiteY3"/>
                    <a:gd fmla="*/ 0 w 428293" name="connsiteX4"/>
                    <a:gd fmla="*/ 40423 h 5476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547699" w="428293">
                      <a:moveTo>
                        <a:pt x="0" y="40423"/>
                      </a:moveTo>
                      <a:cubicBezTo>
                        <a:pt x="171339" y="-21489"/>
                        <a:pt x="292672" y="-4821"/>
                        <a:pt x="428293" y="40423"/>
                      </a:cubicBezTo>
                      <a:lnTo>
                        <a:pt x="428293" y="547699"/>
                      </a:lnTo>
                      <a:cubicBezTo>
                        <a:pt x="259335" y="497693"/>
                        <a:pt x="195152" y="485787"/>
                        <a:pt x="0" y="547699"/>
                      </a:cubicBezTo>
                      <a:lnTo>
                        <a:pt x="0" y="40423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3" name="矩形 38"/>
                <p:cNvSpPr/>
                <p:nvPr/>
              </p:nvSpPr>
              <p:spPr>
                <a:xfrm flipH="1">
                  <a:off x="5619418" y="2229827"/>
                  <a:ext cx="428293" cy="540000"/>
                </a:xfrm>
                <a:custGeom>
                  <a:gdLst>
                    <a:gd fmla="*/ 0 w 428293" name="connsiteX0"/>
                    <a:gd fmla="*/ 40423 h 547699" name="connsiteY0"/>
                    <a:gd fmla="*/ 428293 w 428293" name="connsiteX1"/>
                    <a:gd fmla="*/ 40423 h 547699" name="connsiteY1"/>
                    <a:gd fmla="*/ 428293 w 428293" name="connsiteX2"/>
                    <a:gd fmla="*/ 547699 h 547699" name="connsiteY2"/>
                    <a:gd fmla="*/ 0 w 428293" name="connsiteX3"/>
                    <a:gd fmla="*/ 547699 h 547699" name="connsiteY3"/>
                    <a:gd fmla="*/ 0 w 428293" name="connsiteX4"/>
                    <a:gd fmla="*/ 40423 h 5476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547699" w="428293">
                      <a:moveTo>
                        <a:pt x="0" y="40423"/>
                      </a:moveTo>
                      <a:cubicBezTo>
                        <a:pt x="171339" y="-21489"/>
                        <a:pt x="292672" y="-4821"/>
                        <a:pt x="428293" y="40423"/>
                      </a:cubicBezTo>
                      <a:lnTo>
                        <a:pt x="428293" y="547699"/>
                      </a:lnTo>
                      <a:cubicBezTo>
                        <a:pt x="259335" y="497693"/>
                        <a:pt x="195152" y="485787"/>
                        <a:pt x="0" y="547699"/>
                      </a:cubicBezTo>
                      <a:lnTo>
                        <a:pt x="0" y="40423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75" name="组合 74"/>
            <p:cNvGrpSpPr/>
            <p:nvPr/>
          </p:nvGrpSpPr>
          <p:grpSpPr>
            <a:xfrm>
              <a:off x="6737797" y="4880418"/>
              <a:ext cx="691723" cy="691722"/>
              <a:chOff x="6973224" y="4244989"/>
              <a:chExt cx="1388581" cy="1388581"/>
            </a:xfrm>
          </p:grpSpPr>
          <p:sp>
            <p:nvSpPr>
              <p:cNvPr id="76" name="椭圆 75"/>
              <p:cNvSpPr/>
              <p:nvPr/>
            </p:nvSpPr>
            <p:spPr>
              <a:xfrm>
                <a:off x="6973224" y="4244989"/>
                <a:ext cx="1388581" cy="1388581"/>
              </a:xfrm>
              <a:prstGeom prst="ellipse">
                <a:avLst/>
              </a:prstGeom>
              <a:solidFill>
                <a:srgbClr val="604A7B">
                  <a:alpha val="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77" name="任意多边形 76"/>
              <p:cNvSpPr/>
              <p:nvPr/>
            </p:nvSpPr>
            <p:spPr>
              <a:xfrm>
                <a:off x="7308988" y="4763841"/>
                <a:ext cx="628567" cy="476598"/>
              </a:xfrm>
              <a:custGeom>
                <a:gdLst>
                  <a:gd fmla="*/ 96105 w 628567" name="connsiteX0"/>
                  <a:gd fmla="*/ 192304 h 476598" name="connsiteY0"/>
                  <a:gd fmla="*/ 96105 w 628567" name="connsiteX1"/>
                  <a:gd fmla="*/ 476598 h 476598" name="connsiteY1"/>
                  <a:gd fmla="*/ 0 w 628567" name="connsiteX2"/>
                  <a:gd fmla="*/ 476598 h 476598" name="connsiteY2"/>
                  <a:gd fmla="*/ 0 w 628567" name="connsiteX3"/>
                  <a:gd fmla="*/ 267440 h 476598" name="connsiteY3"/>
                  <a:gd fmla="*/ 451079 w 628567" name="connsiteX4"/>
                  <a:gd fmla="*/ 149738 h 476598" name="connsiteY4"/>
                  <a:gd fmla="*/ 451079 w 628567" name="connsiteX5"/>
                  <a:gd fmla="*/ 476598 h 476598" name="connsiteY5"/>
                  <a:gd fmla="*/ 354974 w 628567" name="connsiteX6"/>
                  <a:gd fmla="*/ 476598 h 476598" name="connsiteY6"/>
                  <a:gd fmla="*/ 354974 w 628567" name="connsiteX7"/>
                  <a:gd fmla="*/ 196833 h 476598" name="connsiteY7"/>
                  <a:gd fmla="*/ 357633 w 628567" name="connsiteX8"/>
                  <a:gd fmla="*/ 200277 h 476598" name="connsiteY8"/>
                  <a:gd fmla="*/ 359009 w 628567" name="connsiteX9"/>
                  <a:gd fmla="*/ 199214 h 476598" name="connsiteY9"/>
                  <a:gd fmla="*/ 372907 w 628567" name="connsiteX10"/>
                  <a:gd fmla="*/ 215687 h 476598" name="connsiteY10"/>
                  <a:gd fmla="*/ 255352 w 628567" name="connsiteX11"/>
                  <a:gd fmla="*/ 67803 h 476598" name="connsiteY11"/>
                  <a:gd fmla="*/ 273592 w 628567" name="connsiteX12"/>
                  <a:gd fmla="*/ 91427 h 476598" name="connsiteY12"/>
                  <a:gd fmla="*/ 273592 w 628567" name="connsiteX13"/>
                  <a:gd fmla="*/ 476598 h 476598" name="connsiteY13"/>
                  <a:gd fmla="*/ 177487 w 628567" name="connsiteX14"/>
                  <a:gd fmla="*/ 476598 h 476598" name="connsiteY14"/>
                  <a:gd fmla="*/ 177487 w 628567" name="connsiteX15"/>
                  <a:gd fmla="*/ 128679 h 476598" name="connsiteY15"/>
                  <a:gd fmla="*/ 628567 w 628567" name="connsiteX16"/>
                  <a:gd fmla="*/ 0 h 476598" name="connsiteY16"/>
                  <a:gd fmla="*/ 628567 w 628567" name="connsiteX17"/>
                  <a:gd fmla="*/ 476598 h 476598" name="connsiteY17"/>
                  <a:gd fmla="*/ 532462 w 628567" name="connsiteX18"/>
                  <a:gd fmla="*/ 476598 h 476598" name="connsiteY18"/>
                  <a:gd fmla="*/ 532462 w 628567" name="connsiteX19"/>
                  <a:gd fmla="*/ 81079 h 476598" name="connsiteY1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b="b" l="l" r="r" t="t"/>
                <a:pathLst>
                  <a:path h="476598" w="628567">
                    <a:moveTo>
                      <a:pt x="96105" y="192304"/>
                    </a:moveTo>
                    <a:lnTo>
                      <a:pt x="96105" y="476598"/>
                    </a:lnTo>
                    <a:lnTo>
                      <a:pt x="0" y="476598"/>
                    </a:lnTo>
                    <a:lnTo>
                      <a:pt x="0" y="267440"/>
                    </a:lnTo>
                    <a:close/>
                    <a:moveTo>
                      <a:pt x="451079" y="149738"/>
                    </a:moveTo>
                    <a:lnTo>
                      <a:pt x="451079" y="476598"/>
                    </a:lnTo>
                    <a:lnTo>
                      <a:pt x="354974" y="476598"/>
                    </a:lnTo>
                    <a:lnTo>
                      <a:pt x="354974" y="196833"/>
                    </a:lnTo>
                    <a:lnTo>
                      <a:pt x="357633" y="200277"/>
                    </a:lnTo>
                    <a:lnTo>
                      <a:pt x="359009" y="199214"/>
                    </a:lnTo>
                    <a:lnTo>
                      <a:pt x="372907" y="215687"/>
                    </a:lnTo>
                    <a:close/>
                    <a:moveTo>
                      <a:pt x="255352" y="67803"/>
                    </a:moveTo>
                    <a:lnTo>
                      <a:pt x="273592" y="91427"/>
                    </a:lnTo>
                    <a:lnTo>
                      <a:pt x="273592" y="476598"/>
                    </a:lnTo>
                    <a:lnTo>
                      <a:pt x="177487" y="476598"/>
                    </a:lnTo>
                    <a:lnTo>
                      <a:pt x="177487" y="128679"/>
                    </a:lnTo>
                    <a:close/>
                    <a:moveTo>
                      <a:pt x="628567" y="0"/>
                    </a:moveTo>
                    <a:lnTo>
                      <a:pt x="628567" y="476598"/>
                    </a:lnTo>
                    <a:lnTo>
                      <a:pt x="532462" y="476598"/>
                    </a:lnTo>
                    <a:lnTo>
                      <a:pt x="532462" y="8107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78" name="任意多边形 77"/>
              <p:cNvSpPr/>
              <p:nvPr/>
            </p:nvSpPr>
            <p:spPr>
              <a:xfrm rot="13790841">
                <a:off x="7517857" y="4429761"/>
                <a:ext cx="325915" cy="790400"/>
              </a:xfrm>
              <a:custGeom>
                <a:gdLst>
                  <a:gd fmla="*/ 97660 w 325915" name="connsiteX0"/>
                  <a:gd fmla="*/ 790400 h 790400" name="connsiteY0"/>
                  <a:gd fmla="*/ 0 w 325915" name="connsiteX1"/>
                  <a:gd fmla="*/ 664808 h 790400" name="connsiteY1"/>
                  <a:gd fmla="*/ 70970 w 325915" name="connsiteX2"/>
                  <a:gd fmla="*/ 664808 h 790400" name="connsiteY2"/>
                  <a:gd fmla="*/ 70970 w 325915" name="connsiteX3"/>
                  <a:gd fmla="*/ 320500 h 790400" name="connsiteY3"/>
                  <a:gd fmla="*/ 92523 w 325915" name="connsiteX4"/>
                  <a:gd fmla="*/ 320500 h 790400" name="connsiteY4"/>
                  <a:gd fmla="*/ 92598 w 325915" name="connsiteX5"/>
                  <a:gd fmla="*/ 318763 h 790400" name="connsiteY5"/>
                  <a:gd fmla="*/ 259805 w 325915" name="connsiteX6"/>
                  <a:gd fmla="*/ 326009 h 790400" name="connsiteY6"/>
                  <a:gd fmla="*/ 271953 w 325915" name="connsiteX7"/>
                  <a:gd fmla="*/ 0 h 790400" name="connsiteY7"/>
                  <a:gd fmla="*/ 325915 w 325915" name="connsiteX8"/>
                  <a:gd fmla="*/ 2011 h 790400" name="connsiteY8"/>
                  <a:gd fmla="*/ 311729 w 325915" name="connsiteX9"/>
                  <a:gd fmla="*/ 382747 h 790400" name="connsiteY9"/>
                  <a:gd fmla="*/ 257766 w 325915" name="connsiteX10"/>
                  <a:gd fmla="*/ 380736 h 790400" name="connsiteY10"/>
                  <a:gd fmla="*/ 257794 w 325915" name="connsiteX11"/>
                  <a:gd fmla="*/ 379973 h 790400" name="connsiteY11"/>
                  <a:gd fmla="*/ 124349 w 325915" name="connsiteX12"/>
                  <a:gd fmla="*/ 374190 h 790400" name="connsiteY12"/>
                  <a:gd fmla="*/ 124349 w 325915" name="connsiteX13"/>
                  <a:gd fmla="*/ 664808 h 790400" name="connsiteY13"/>
                  <a:gd fmla="*/ 195319 w 325915" name="connsiteX14"/>
                  <a:gd fmla="*/ 664808 h 790400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790400" w="325915">
                    <a:moveTo>
                      <a:pt x="97660" y="790400"/>
                    </a:moveTo>
                    <a:lnTo>
                      <a:pt x="0" y="664808"/>
                    </a:lnTo>
                    <a:lnTo>
                      <a:pt x="70970" y="664808"/>
                    </a:lnTo>
                    <a:lnTo>
                      <a:pt x="70970" y="320500"/>
                    </a:lnTo>
                    <a:lnTo>
                      <a:pt x="92523" y="320500"/>
                    </a:lnTo>
                    <a:lnTo>
                      <a:pt x="92598" y="318763"/>
                    </a:lnTo>
                    <a:lnTo>
                      <a:pt x="259805" y="326009"/>
                    </a:lnTo>
                    <a:lnTo>
                      <a:pt x="271953" y="0"/>
                    </a:lnTo>
                    <a:lnTo>
                      <a:pt x="325915" y="2011"/>
                    </a:lnTo>
                    <a:lnTo>
                      <a:pt x="311729" y="382747"/>
                    </a:lnTo>
                    <a:lnTo>
                      <a:pt x="257766" y="380736"/>
                    </a:lnTo>
                    <a:lnTo>
                      <a:pt x="257794" y="379973"/>
                    </a:lnTo>
                    <a:lnTo>
                      <a:pt x="124349" y="374190"/>
                    </a:lnTo>
                    <a:lnTo>
                      <a:pt x="124349" y="664808"/>
                    </a:lnTo>
                    <a:lnTo>
                      <a:pt x="195319" y="66480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cxnSp>
        <p:nvCxnSpPr>
          <p:cNvPr id="83" name="直接连接符 82"/>
          <p:cNvCxnSpPr/>
          <p:nvPr/>
        </p:nvCxnSpPr>
        <p:spPr>
          <a:xfrm>
            <a:off x="2452662" y="1785926"/>
            <a:ext cx="7358114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/>
          <p:cNvCxnSpPr/>
          <p:nvPr/>
        </p:nvCxnSpPr>
        <p:spPr>
          <a:xfrm>
            <a:off x="2452662" y="3641726"/>
            <a:ext cx="7358114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4595802" y="5929331"/>
            <a:ext cx="335758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候选人：1号 XXX</a:t>
            </a:r>
          </a:p>
        </p:txBody>
      </p: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1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2381256" y="2002216"/>
            <a:ext cx="7929586" cy="3017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96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实践是检验真理的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024562" y="3286124"/>
            <a:ext cx="4857784" cy="3017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96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唯一标准</a:t>
            </a:r>
          </a:p>
        </p:txBody>
      </p:sp>
      <p:grpSp>
        <p:nvGrpSpPr>
          <p:cNvPr id="18" name="组合 17"/>
          <p:cNvGrpSpPr/>
          <p:nvPr/>
        </p:nvGrpSpPr>
        <p:grpSpPr>
          <a:xfrm flipH="1">
            <a:off x="6096000" y="1928802"/>
            <a:ext cx="1071570" cy="1071570"/>
            <a:chOff x="928662" y="500042"/>
            <a:chExt cx="1071570" cy="1071570"/>
          </a:xfrm>
        </p:grpSpPr>
        <p:cxnSp>
          <p:nvCxnSpPr>
            <p:cNvPr id="21" name="直接连接符 20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组合 23"/>
          <p:cNvGrpSpPr/>
          <p:nvPr/>
        </p:nvGrpSpPr>
        <p:grpSpPr>
          <a:xfrm>
            <a:off x="5022842" y="1928802"/>
            <a:ext cx="1073158" cy="1071570"/>
            <a:chOff x="927074" y="500042"/>
            <a:chExt cx="1073158" cy="1071570"/>
          </a:xfrm>
        </p:grpSpPr>
        <p:cxnSp>
          <p:nvCxnSpPr>
            <p:cNvPr id="25" name="直接连接符 24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rot="16200000">
              <a:off x="392083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组合 26"/>
          <p:cNvGrpSpPr/>
          <p:nvPr/>
        </p:nvGrpSpPr>
        <p:grpSpPr>
          <a:xfrm flipH="1" flipV="1">
            <a:off x="6096000" y="3000372"/>
            <a:ext cx="1071570" cy="1071570"/>
            <a:chOff x="928662" y="500042"/>
            <a:chExt cx="1071570" cy="1071570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组合 29"/>
          <p:cNvGrpSpPr/>
          <p:nvPr/>
        </p:nvGrpSpPr>
        <p:grpSpPr>
          <a:xfrm flipV="1">
            <a:off x="5024430" y="3000372"/>
            <a:ext cx="1071570" cy="1071570"/>
            <a:chOff x="928662" y="500042"/>
            <a:chExt cx="1071570" cy="1071570"/>
          </a:xfrm>
        </p:grpSpPr>
        <p:cxnSp>
          <p:nvCxnSpPr>
            <p:cNvPr id="31" name="直接连接符 30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5000">
    <p:fade thruBlk="1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id="5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-0.02729 L -0.32726 -0.1427" pathEditMode="relative" ptsTypes="AA" rAng="0">
                                      <p:cBhvr>
                                        <p:cTn dur="500" fill="hold" id="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7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-0.02729 L 0.32743 -0.1427" pathEditMode="relative" ptsTypes="AA" rAng="0">
                                      <p:cBhvr>
                                        <p:cTn dur="500" fill="hold" id="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9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0.03724 L -0.32726 0.25717" pathEditMode="relative" ptsTypes="AA" rAng="0">
                                      <p:cBhvr>
                                        <p:cTn dur="500" fill="hold" id="1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110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1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0.04741 L 0.32743 0.25717" pathEditMode="relative" ptsTypes="AA" rAng="0">
                                      <p:cBhvr>
                                        <p:cTn dur="500" fill="hold" id="1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1000" id="1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22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2524100" y="0"/>
            <a:ext cx="1500198" cy="6858000"/>
          </a:xfrm>
          <a:prstGeom prst="rect">
            <a:avLst/>
          </a:prstGeom>
          <a:solidFill>
            <a:srgbClr val="F2F2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" name="组合 27"/>
          <p:cNvGrpSpPr/>
          <p:nvPr/>
        </p:nvGrpSpPr>
        <p:grpSpPr>
          <a:xfrm>
            <a:off x="1790802" y="1643050"/>
            <a:ext cx="508992" cy="508992"/>
            <a:chOff x="6569075" y="1911622"/>
            <a:chExt cx="1388581" cy="1388581"/>
          </a:xfrm>
        </p:grpSpPr>
        <p:sp>
          <p:nvSpPr>
            <p:cNvPr id="31" name="椭圆 30"/>
            <p:cNvSpPr/>
            <p:nvPr/>
          </p:nvSpPr>
          <p:spPr>
            <a:xfrm>
              <a:off x="6569075" y="1911622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3" name="组合 38"/>
            <p:cNvGrpSpPr/>
            <p:nvPr/>
          </p:nvGrpSpPr>
          <p:grpSpPr>
            <a:xfrm>
              <a:off x="6867804" y="2157802"/>
              <a:ext cx="851701" cy="836743"/>
              <a:chOff x="3362935" y="2159907"/>
              <a:chExt cx="826250" cy="893902"/>
            </a:xfrm>
            <a:solidFill>
              <a:schemeClr val="bg1"/>
            </a:solidFill>
          </p:grpSpPr>
          <p:sp>
            <p:nvSpPr>
              <p:cNvPr id="33" name="任意多边形 32"/>
              <p:cNvSpPr/>
              <p:nvPr/>
            </p:nvSpPr>
            <p:spPr>
              <a:xfrm>
                <a:off x="3362935" y="2159907"/>
                <a:ext cx="624116" cy="838706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3674993" y="2362822"/>
                <a:ext cx="514192" cy="690987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 w="6350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4" name="组合 45"/>
          <p:cNvGrpSpPr/>
          <p:nvPr/>
        </p:nvGrpSpPr>
        <p:grpSpPr>
          <a:xfrm>
            <a:off x="1800794" y="2357430"/>
            <a:ext cx="508992" cy="508992"/>
            <a:chOff x="4857752" y="3897807"/>
            <a:chExt cx="1388581" cy="1388581"/>
          </a:xfrm>
        </p:grpSpPr>
        <p:sp>
          <p:nvSpPr>
            <p:cNvPr id="24" name="椭圆 23"/>
            <p:cNvSpPr/>
            <p:nvPr/>
          </p:nvSpPr>
          <p:spPr>
            <a:xfrm>
              <a:off x="4857752" y="3897807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7" name="组合 44"/>
            <p:cNvGrpSpPr/>
            <p:nvPr/>
          </p:nvGrpSpPr>
          <p:grpSpPr>
            <a:xfrm>
              <a:off x="5033302" y="4286256"/>
              <a:ext cx="1038891" cy="644836"/>
              <a:chOff x="4961868" y="4287401"/>
              <a:chExt cx="1149090" cy="713235"/>
            </a:xfrm>
          </p:grpSpPr>
          <p:sp>
            <p:nvSpPr>
              <p:cNvPr id="26" name="任意多边形 25"/>
              <p:cNvSpPr/>
              <p:nvPr/>
            </p:nvSpPr>
            <p:spPr>
              <a:xfrm>
                <a:off x="5643570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7" name="任意多边形 26"/>
              <p:cNvSpPr/>
              <p:nvPr/>
            </p:nvSpPr>
            <p:spPr>
              <a:xfrm>
                <a:off x="4961868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5252608" y="4308346"/>
                <a:ext cx="567306" cy="692290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8" name="组合 64"/>
          <p:cNvGrpSpPr/>
          <p:nvPr/>
        </p:nvGrpSpPr>
        <p:grpSpPr>
          <a:xfrm>
            <a:off x="1790802" y="928670"/>
            <a:ext cx="508992" cy="508992"/>
            <a:chOff x="774700" y="4504324"/>
            <a:chExt cx="1388581" cy="1388581"/>
          </a:xfrm>
        </p:grpSpPr>
        <p:sp>
          <p:nvSpPr>
            <p:cNvPr id="21" name="椭圆 20"/>
            <p:cNvSpPr/>
            <p:nvPr/>
          </p:nvSpPr>
          <p:spPr>
            <a:xfrm>
              <a:off x="774700" y="4504324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1152525" y="4932481"/>
              <a:ext cx="640387" cy="368076"/>
            </a:xfrm>
            <a:prstGeom prst="roundRect">
              <a:avLst>
                <a:gd fmla="val 8904" name="adj"/>
              </a:avLst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3" name="梯形 22"/>
            <p:cNvSpPr/>
            <p:nvPr/>
          </p:nvSpPr>
          <p:spPr>
            <a:xfrm>
              <a:off x="1091218" y="5332521"/>
              <a:ext cx="763002" cy="206354"/>
            </a:xfrm>
            <a:prstGeom prst="trapezoi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9" name="组合 68"/>
          <p:cNvGrpSpPr/>
          <p:nvPr/>
        </p:nvGrpSpPr>
        <p:grpSpPr>
          <a:xfrm>
            <a:off x="1788370" y="214290"/>
            <a:ext cx="508992" cy="508992"/>
            <a:chOff x="4925126" y="1879600"/>
            <a:chExt cx="1388581" cy="1388581"/>
          </a:xfrm>
        </p:grpSpPr>
        <p:sp>
          <p:nvSpPr>
            <p:cNvPr id="17" name="椭圆 16"/>
            <p:cNvSpPr/>
            <p:nvPr/>
          </p:nvSpPr>
          <p:spPr>
            <a:xfrm>
              <a:off x="4925126" y="1879600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10" name="组合 40"/>
            <p:cNvGrpSpPr/>
            <p:nvPr/>
          </p:nvGrpSpPr>
          <p:grpSpPr>
            <a:xfrm>
              <a:off x="5295635" y="2331564"/>
              <a:ext cx="669001" cy="439614"/>
              <a:chOff x="5181600" y="2220303"/>
              <a:chExt cx="866111" cy="549524"/>
            </a:xfrm>
          </p:grpSpPr>
          <p:sp>
            <p:nvSpPr>
              <p:cNvPr id="19" name="矩形 38"/>
              <p:cNvSpPr/>
              <p:nvPr/>
            </p:nvSpPr>
            <p:spPr>
              <a:xfrm>
                <a:off x="5181600" y="2220303"/>
                <a:ext cx="428293" cy="547699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矩形 38"/>
              <p:cNvSpPr/>
              <p:nvPr/>
            </p:nvSpPr>
            <p:spPr>
              <a:xfrm flipH="1">
                <a:off x="5619418" y="2229827"/>
                <a:ext cx="428293" cy="540000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1" name="组合 74"/>
          <p:cNvGrpSpPr/>
          <p:nvPr/>
        </p:nvGrpSpPr>
        <p:grpSpPr>
          <a:xfrm>
            <a:off x="1800794" y="3071810"/>
            <a:ext cx="508992" cy="508992"/>
            <a:chOff x="6973224" y="4244989"/>
            <a:chExt cx="1388581" cy="1388581"/>
          </a:xfrm>
        </p:grpSpPr>
        <p:sp>
          <p:nvSpPr>
            <p:cNvPr id="14" name="椭圆 13"/>
            <p:cNvSpPr/>
            <p:nvPr/>
          </p:nvSpPr>
          <p:spPr>
            <a:xfrm>
              <a:off x="6973224" y="4244989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5" name="任意多边形 14"/>
            <p:cNvSpPr/>
            <p:nvPr/>
          </p:nvSpPr>
          <p:spPr>
            <a:xfrm>
              <a:off x="7308988" y="4763841"/>
              <a:ext cx="628567" cy="476598"/>
            </a:xfrm>
            <a:custGeom>
              <a:gdLst>
                <a:gd fmla="*/ 96105 w 628567" name="connsiteX0"/>
                <a:gd fmla="*/ 192304 h 476598" name="connsiteY0"/>
                <a:gd fmla="*/ 96105 w 628567" name="connsiteX1"/>
                <a:gd fmla="*/ 476598 h 476598" name="connsiteY1"/>
                <a:gd fmla="*/ 0 w 628567" name="connsiteX2"/>
                <a:gd fmla="*/ 476598 h 476598" name="connsiteY2"/>
                <a:gd fmla="*/ 0 w 628567" name="connsiteX3"/>
                <a:gd fmla="*/ 267440 h 476598" name="connsiteY3"/>
                <a:gd fmla="*/ 451079 w 628567" name="connsiteX4"/>
                <a:gd fmla="*/ 149738 h 476598" name="connsiteY4"/>
                <a:gd fmla="*/ 451079 w 628567" name="connsiteX5"/>
                <a:gd fmla="*/ 476598 h 476598" name="connsiteY5"/>
                <a:gd fmla="*/ 354974 w 628567" name="connsiteX6"/>
                <a:gd fmla="*/ 476598 h 476598" name="connsiteY6"/>
                <a:gd fmla="*/ 354974 w 628567" name="connsiteX7"/>
                <a:gd fmla="*/ 196833 h 476598" name="connsiteY7"/>
                <a:gd fmla="*/ 357633 w 628567" name="connsiteX8"/>
                <a:gd fmla="*/ 200277 h 476598" name="connsiteY8"/>
                <a:gd fmla="*/ 359009 w 628567" name="connsiteX9"/>
                <a:gd fmla="*/ 199214 h 476598" name="connsiteY9"/>
                <a:gd fmla="*/ 372907 w 628567" name="connsiteX10"/>
                <a:gd fmla="*/ 215687 h 476598" name="connsiteY10"/>
                <a:gd fmla="*/ 255352 w 628567" name="connsiteX11"/>
                <a:gd fmla="*/ 67803 h 476598" name="connsiteY11"/>
                <a:gd fmla="*/ 273592 w 628567" name="connsiteX12"/>
                <a:gd fmla="*/ 91427 h 476598" name="connsiteY12"/>
                <a:gd fmla="*/ 273592 w 628567" name="connsiteX13"/>
                <a:gd fmla="*/ 476598 h 476598" name="connsiteY13"/>
                <a:gd fmla="*/ 177487 w 628567" name="connsiteX14"/>
                <a:gd fmla="*/ 476598 h 476598" name="connsiteY14"/>
                <a:gd fmla="*/ 177487 w 628567" name="connsiteX15"/>
                <a:gd fmla="*/ 128679 h 476598" name="connsiteY15"/>
                <a:gd fmla="*/ 628567 w 628567" name="connsiteX16"/>
                <a:gd fmla="*/ 0 h 476598" name="connsiteY16"/>
                <a:gd fmla="*/ 628567 w 628567" name="connsiteX17"/>
                <a:gd fmla="*/ 476598 h 476598" name="connsiteY17"/>
                <a:gd fmla="*/ 532462 w 628567" name="connsiteX18"/>
                <a:gd fmla="*/ 476598 h 476598" name="connsiteY18"/>
                <a:gd fmla="*/ 532462 w 628567" name="connsiteX19"/>
                <a:gd fmla="*/ 81079 h 476598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476598" w="628567">
                  <a:moveTo>
                    <a:pt x="96105" y="192304"/>
                  </a:moveTo>
                  <a:lnTo>
                    <a:pt x="96105" y="476598"/>
                  </a:lnTo>
                  <a:lnTo>
                    <a:pt x="0" y="476598"/>
                  </a:lnTo>
                  <a:lnTo>
                    <a:pt x="0" y="267440"/>
                  </a:lnTo>
                  <a:close/>
                  <a:moveTo>
                    <a:pt x="451079" y="149738"/>
                  </a:moveTo>
                  <a:lnTo>
                    <a:pt x="451079" y="476598"/>
                  </a:lnTo>
                  <a:lnTo>
                    <a:pt x="354974" y="476598"/>
                  </a:lnTo>
                  <a:lnTo>
                    <a:pt x="354974" y="196833"/>
                  </a:lnTo>
                  <a:lnTo>
                    <a:pt x="357633" y="200277"/>
                  </a:lnTo>
                  <a:lnTo>
                    <a:pt x="359009" y="199214"/>
                  </a:lnTo>
                  <a:lnTo>
                    <a:pt x="372907" y="215687"/>
                  </a:lnTo>
                  <a:close/>
                  <a:moveTo>
                    <a:pt x="255352" y="67803"/>
                  </a:moveTo>
                  <a:lnTo>
                    <a:pt x="273592" y="91427"/>
                  </a:lnTo>
                  <a:lnTo>
                    <a:pt x="273592" y="476598"/>
                  </a:lnTo>
                  <a:lnTo>
                    <a:pt x="177487" y="476598"/>
                  </a:lnTo>
                  <a:lnTo>
                    <a:pt x="177487" y="128679"/>
                  </a:lnTo>
                  <a:close/>
                  <a:moveTo>
                    <a:pt x="628567" y="0"/>
                  </a:moveTo>
                  <a:lnTo>
                    <a:pt x="628567" y="476598"/>
                  </a:lnTo>
                  <a:lnTo>
                    <a:pt x="532462" y="476598"/>
                  </a:lnTo>
                  <a:lnTo>
                    <a:pt x="532462" y="8107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6" name="任意多边形 15"/>
            <p:cNvSpPr/>
            <p:nvPr/>
          </p:nvSpPr>
          <p:spPr>
            <a:xfrm rot="13790841">
              <a:off x="7517857" y="4429761"/>
              <a:ext cx="325915" cy="790400"/>
            </a:xfrm>
            <a:custGeom>
              <a:gdLst>
                <a:gd fmla="*/ 97660 w 325915" name="connsiteX0"/>
                <a:gd fmla="*/ 790400 h 790400" name="connsiteY0"/>
                <a:gd fmla="*/ 0 w 325915" name="connsiteX1"/>
                <a:gd fmla="*/ 664808 h 790400" name="connsiteY1"/>
                <a:gd fmla="*/ 70970 w 325915" name="connsiteX2"/>
                <a:gd fmla="*/ 664808 h 790400" name="connsiteY2"/>
                <a:gd fmla="*/ 70970 w 325915" name="connsiteX3"/>
                <a:gd fmla="*/ 320500 h 790400" name="connsiteY3"/>
                <a:gd fmla="*/ 92523 w 325915" name="connsiteX4"/>
                <a:gd fmla="*/ 320500 h 790400" name="connsiteY4"/>
                <a:gd fmla="*/ 92598 w 325915" name="connsiteX5"/>
                <a:gd fmla="*/ 318763 h 790400" name="connsiteY5"/>
                <a:gd fmla="*/ 259805 w 325915" name="connsiteX6"/>
                <a:gd fmla="*/ 326009 h 790400" name="connsiteY6"/>
                <a:gd fmla="*/ 271953 w 325915" name="connsiteX7"/>
                <a:gd fmla="*/ 0 h 790400" name="connsiteY7"/>
                <a:gd fmla="*/ 325915 w 325915" name="connsiteX8"/>
                <a:gd fmla="*/ 2011 h 790400" name="connsiteY8"/>
                <a:gd fmla="*/ 311729 w 325915" name="connsiteX9"/>
                <a:gd fmla="*/ 382747 h 790400" name="connsiteY9"/>
                <a:gd fmla="*/ 257766 w 325915" name="connsiteX10"/>
                <a:gd fmla="*/ 380736 h 790400" name="connsiteY10"/>
                <a:gd fmla="*/ 257794 w 325915" name="connsiteX11"/>
                <a:gd fmla="*/ 379973 h 790400" name="connsiteY11"/>
                <a:gd fmla="*/ 124349 w 325915" name="connsiteX12"/>
                <a:gd fmla="*/ 374190 h 790400" name="connsiteY12"/>
                <a:gd fmla="*/ 124349 w 325915" name="connsiteX13"/>
                <a:gd fmla="*/ 664808 h 790400" name="connsiteY13"/>
                <a:gd fmla="*/ 195319 w 325915" name="connsiteX14"/>
                <a:gd fmla="*/ 664808 h 790400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790400" w="325915">
                  <a:moveTo>
                    <a:pt x="97660" y="790400"/>
                  </a:moveTo>
                  <a:lnTo>
                    <a:pt x="0" y="664808"/>
                  </a:lnTo>
                  <a:lnTo>
                    <a:pt x="70970" y="664808"/>
                  </a:lnTo>
                  <a:lnTo>
                    <a:pt x="70970" y="320500"/>
                  </a:lnTo>
                  <a:lnTo>
                    <a:pt x="92523" y="320500"/>
                  </a:lnTo>
                  <a:lnTo>
                    <a:pt x="92598" y="318763"/>
                  </a:lnTo>
                  <a:lnTo>
                    <a:pt x="259805" y="326009"/>
                  </a:lnTo>
                  <a:lnTo>
                    <a:pt x="271953" y="0"/>
                  </a:lnTo>
                  <a:lnTo>
                    <a:pt x="325915" y="2011"/>
                  </a:lnTo>
                  <a:lnTo>
                    <a:pt x="311729" y="382747"/>
                  </a:lnTo>
                  <a:lnTo>
                    <a:pt x="257766" y="380736"/>
                  </a:lnTo>
                  <a:lnTo>
                    <a:pt x="257794" y="379973"/>
                  </a:lnTo>
                  <a:lnTo>
                    <a:pt x="124349" y="374190"/>
                  </a:lnTo>
                  <a:lnTo>
                    <a:pt x="124349" y="664808"/>
                  </a:lnTo>
                  <a:lnTo>
                    <a:pt x="195319" y="66480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2881290" y="25173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Study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881290" y="96611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Work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09852" y="3109254"/>
            <a:ext cx="92869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Future</a:t>
            </a:r>
          </a:p>
        </p:txBody>
      </p:sp>
      <p:cxnSp>
        <p:nvCxnSpPr>
          <p:cNvPr id="40" name="直接连接符 39"/>
          <p:cNvCxnSpPr/>
          <p:nvPr/>
        </p:nvCxnSpPr>
        <p:spPr>
          <a:xfrm>
            <a:off x="4667240" y="5929330"/>
            <a:ext cx="5286412" cy="1588"/>
          </a:xfrm>
          <a:prstGeom prst="line">
            <a:avLst/>
          </a:prstGeom>
          <a:ln w="571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组合 50"/>
          <p:cNvGrpSpPr/>
          <p:nvPr/>
        </p:nvGrpSpPr>
        <p:grpSpPr>
          <a:xfrm>
            <a:off x="4667240" y="681320"/>
            <a:ext cx="5286412" cy="461665"/>
            <a:chOff x="3143240" y="681319"/>
            <a:chExt cx="5286412" cy="461665"/>
          </a:xfrm>
        </p:grpSpPr>
        <p:sp>
          <p:nvSpPr>
            <p:cNvPr id="42" name="TextBox 41"/>
            <p:cNvSpPr txBox="1"/>
            <p:nvPr/>
          </p:nvSpPr>
          <p:spPr>
            <a:xfrm>
              <a:off x="5000627" y="681319"/>
              <a:ext cx="3000396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pc="600" sz="24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社会实践</a:t>
              </a:r>
            </a:p>
          </p:txBody>
        </p:sp>
        <p:cxnSp>
          <p:nvCxnSpPr>
            <p:cNvPr id="45" name="直接连接符 44"/>
            <p:cNvCxnSpPr/>
            <p:nvPr/>
          </p:nvCxnSpPr>
          <p:spPr>
            <a:xfrm>
              <a:off x="3143240" y="928670"/>
              <a:ext cx="164307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接连接符 47"/>
            <p:cNvCxnSpPr/>
            <p:nvPr/>
          </p:nvCxnSpPr>
          <p:spPr>
            <a:xfrm>
              <a:off x="6786578" y="928670"/>
              <a:ext cx="164307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组合 48"/>
          <p:cNvGrpSpPr/>
          <p:nvPr/>
        </p:nvGrpSpPr>
        <p:grpSpPr>
          <a:xfrm>
            <a:off x="4524364" y="2571744"/>
            <a:ext cx="5572164" cy="1714512"/>
            <a:chOff x="3000364" y="2571744"/>
            <a:chExt cx="5572164" cy="1714512"/>
          </a:xfrm>
        </p:grpSpPr>
        <p:sp>
          <p:nvSpPr>
            <p:cNvPr id="52" name="矩形 51"/>
            <p:cNvSpPr/>
            <p:nvPr/>
          </p:nvSpPr>
          <p:spPr>
            <a:xfrm>
              <a:off x="3000364" y="2571744"/>
              <a:ext cx="3383280" cy="3657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b="1" lang="zh-CN" spc="3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广东省食品质量监督检验站</a:t>
              </a:r>
            </a:p>
          </p:txBody>
        </p:sp>
        <p:sp>
          <p:nvSpPr>
            <p:cNvPr id="54" name="矩形 53"/>
            <p:cNvSpPr/>
            <p:nvPr/>
          </p:nvSpPr>
          <p:spPr>
            <a:xfrm>
              <a:off x="6233425" y="3916924"/>
              <a:ext cx="2316480" cy="3657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b="1" lang="zh-CN" spc="3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广州恺印有限公司</a:t>
              </a:r>
            </a:p>
          </p:txBody>
        </p:sp>
        <p:sp>
          <p:nvSpPr>
            <p:cNvPr id="55" name="椭圆 54"/>
            <p:cNvSpPr/>
            <p:nvPr/>
          </p:nvSpPr>
          <p:spPr>
            <a:xfrm>
              <a:off x="4643438" y="3000372"/>
              <a:ext cx="142876" cy="1428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57" name="直接连接符 56"/>
            <p:cNvCxnSpPr/>
            <p:nvPr/>
          </p:nvCxnSpPr>
          <p:spPr>
            <a:xfrm rot="5400000">
              <a:off x="4535487" y="3249611"/>
              <a:ext cx="35719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接连接符 61"/>
            <p:cNvCxnSpPr/>
            <p:nvPr/>
          </p:nvCxnSpPr>
          <p:spPr>
            <a:xfrm>
              <a:off x="3143240" y="3427412"/>
              <a:ext cx="5286412" cy="1588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/>
            <p:cNvCxnSpPr/>
            <p:nvPr/>
          </p:nvCxnSpPr>
          <p:spPr>
            <a:xfrm rot="5400000">
              <a:off x="7250131" y="3606801"/>
              <a:ext cx="35719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椭圆 63"/>
            <p:cNvSpPr/>
            <p:nvPr/>
          </p:nvSpPr>
          <p:spPr>
            <a:xfrm>
              <a:off x="7358082" y="3714752"/>
              <a:ext cx="142876" cy="1428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6" name="矩形 45"/>
          <p:cNvSpPr/>
          <p:nvPr/>
        </p:nvSpPr>
        <p:spPr>
          <a:xfrm>
            <a:off x="2524100" y="1643050"/>
            <a:ext cx="1500198" cy="500066"/>
          </a:xfrm>
          <a:prstGeom prst="rect">
            <a:avLst/>
          </a:prstGeom>
          <a:solidFill>
            <a:srgbClr val="E6B9B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7" name="TextBox 46"/>
          <p:cNvSpPr txBox="1"/>
          <p:nvPr/>
        </p:nvSpPr>
        <p:spPr>
          <a:xfrm>
            <a:off x="2952727" y="1680494"/>
            <a:ext cx="71438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pc="100" sz="2000">
                <a:solidFill>
                  <a:schemeClr val="bg1"/>
                </a:solidFill>
              </a:rPr>
              <a:t>Life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95538" y="2394874"/>
            <a:ext cx="135732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Experience</a:t>
            </a:r>
          </a:p>
        </p:txBody>
      </p:sp>
    </p:spTree>
  </p:cSld>
  <p:clrMapOvr>
    <a:masterClrMapping/>
  </p:clrMapOvr>
  <p:transition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grpId="0" id="5" nodeType="withEffect" presetClass="path" presetID="42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07 -6.47549E-08 L 5.55556E-07 0.10685" pathEditMode="relative" ptsTypes="AA" rAng="0">
                                      <p:cBhvr>
                                        <p:cTn dur="500" fill="hold" id="6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3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6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2809852" y="2145092"/>
            <a:ext cx="571504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96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我的人生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53124" y="3214686"/>
            <a:ext cx="342902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6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我代言</a:t>
            </a:r>
          </a:p>
        </p:txBody>
      </p:sp>
      <p:grpSp>
        <p:nvGrpSpPr>
          <p:cNvPr id="18" name="组合 17"/>
          <p:cNvGrpSpPr/>
          <p:nvPr/>
        </p:nvGrpSpPr>
        <p:grpSpPr>
          <a:xfrm flipH="1">
            <a:off x="6096000" y="1928802"/>
            <a:ext cx="1071570" cy="1071570"/>
            <a:chOff x="928662" y="500042"/>
            <a:chExt cx="1071570" cy="1071570"/>
          </a:xfrm>
        </p:grpSpPr>
        <p:cxnSp>
          <p:nvCxnSpPr>
            <p:cNvPr id="21" name="直接连接符 20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组合 23"/>
          <p:cNvGrpSpPr/>
          <p:nvPr/>
        </p:nvGrpSpPr>
        <p:grpSpPr>
          <a:xfrm>
            <a:off x="5022842" y="1928802"/>
            <a:ext cx="1073158" cy="1071570"/>
            <a:chOff x="927074" y="500042"/>
            <a:chExt cx="1073158" cy="1071570"/>
          </a:xfrm>
        </p:grpSpPr>
        <p:cxnSp>
          <p:nvCxnSpPr>
            <p:cNvPr id="25" name="直接连接符 24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rot="16200000">
              <a:off x="392083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组合 26"/>
          <p:cNvGrpSpPr/>
          <p:nvPr/>
        </p:nvGrpSpPr>
        <p:grpSpPr>
          <a:xfrm flipH="1" flipV="1">
            <a:off x="6096000" y="3000372"/>
            <a:ext cx="1071570" cy="1071570"/>
            <a:chOff x="928662" y="500042"/>
            <a:chExt cx="1071570" cy="1071570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组合 29"/>
          <p:cNvGrpSpPr/>
          <p:nvPr/>
        </p:nvGrpSpPr>
        <p:grpSpPr>
          <a:xfrm flipV="1">
            <a:off x="5024430" y="3000372"/>
            <a:ext cx="1071570" cy="1071570"/>
            <a:chOff x="928662" y="500042"/>
            <a:chExt cx="1071570" cy="1071570"/>
          </a:xfrm>
        </p:grpSpPr>
        <p:cxnSp>
          <p:nvCxnSpPr>
            <p:cNvPr id="31" name="直接连接符 30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3000">
    <p:fade thruBlk="1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id="5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-0.02729 L -0.32726 -0.1427" pathEditMode="relative" ptsTypes="AA" rAng="0">
                                      <p:cBhvr>
                                        <p:cTn dur="500" fill="hold" id="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7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-0.02729 L 0.32743 -0.1427" pathEditMode="relative" ptsTypes="AA" rAng="0">
                                      <p:cBhvr>
                                        <p:cTn dur="500" fill="hold" id="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9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0.03724 L -0.32726 0.25717" pathEditMode="relative" ptsTypes="AA" rAng="0">
                                      <p:cBhvr>
                                        <p:cTn dur="500" fill="hold" id="1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110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1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0.04741 L 0.32743 0.25717" pathEditMode="relative" ptsTypes="AA" rAng="0">
                                      <p:cBhvr>
                                        <p:cTn dur="500" fill="hold" id="1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1000" id="1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22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2524100" y="0"/>
            <a:ext cx="1500198" cy="6858000"/>
          </a:xfrm>
          <a:prstGeom prst="rect">
            <a:avLst/>
          </a:prstGeom>
          <a:solidFill>
            <a:srgbClr val="F2F2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" name="组合 27"/>
          <p:cNvGrpSpPr/>
          <p:nvPr/>
        </p:nvGrpSpPr>
        <p:grpSpPr>
          <a:xfrm>
            <a:off x="1790802" y="1643050"/>
            <a:ext cx="508992" cy="508992"/>
            <a:chOff x="6569075" y="1911622"/>
            <a:chExt cx="1388581" cy="1388581"/>
          </a:xfrm>
        </p:grpSpPr>
        <p:sp>
          <p:nvSpPr>
            <p:cNvPr id="31" name="椭圆 30"/>
            <p:cNvSpPr/>
            <p:nvPr/>
          </p:nvSpPr>
          <p:spPr>
            <a:xfrm>
              <a:off x="6569075" y="1911622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3" name="组合 38"/>
            <p:cNvGrpSpPr/>
            <p:nvPr/>
          </p:nvGrpSpPr>
          <p:grpSpPr>
            <a:xfrm>
              <a:off x="6867804" y="2157802"/>
              <a:ext cx="851701" cy="836743"/>
              <a:chOff x="3362935" y="2159907"/>
              <a:chExt cx="826250" cy="893902"/>
            </a:xfrm>
            <a:solidFill>
              <a:schemeClr val="bg1"/>
            </a:solidFill>
          </p:grpSpPr>
          <p:sp>
            <p:nvSpPr>
              <p:cNvPr id="33" name="任意多边形 32"/>
              <p:cNvSpPr/>
              <p:nvPr/>
            </p:nvSpPr>
            <p:spPr>
              <a:xfrm>
                <a:off x="3362935" y="2159907"/>
                <a:ext cx="624116" cy="838706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3674993" y="2362822"/>
                <a:ext cx="514192" cy="690987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 w="6350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4" name="组合 45"/>
          <p:cNvGrpSpPr/>
          <p:nvPr/>
        </p:nvGrpSpPr>
        <p:grpSpPr>
          <a:xfrm>
            <a:off x="1800794" y="2357430"/>
            <a:ext cx="508992" cy="508992"/>
            <a:chOff x="4857752" y="3897807"/>
            <a:chExt cx="1388581" cy="1388581"/>
          </a:xfrm>
        </p:grpSpPr>
        <p:sp>
          <p:nvSpPr>
            <p:cNvPr id="24" name="椭圆 23"/>
            <p:cNvSpPr/>
            <p:nvPr/>
          </p:nvSpPr>
          <p:spPr>
            <a:xfrm>
              <a:off x="4857752" y="3897807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7" name="组合 44"/>
            <p:cNvGrpSpPr/>
            <p:nvPr/>
          </p:nvGrpSpPr>
          <p:grpSpPr>
            <a:xfrm>
              <a:off x="5033302" y="4286256"/>
              <a:ext cx="1038891" cy="644836"/>
              <a:chOff x="4961868" y="4287401"/>
              <a:chExt cx="1149090" cy="713235"/>
            </a:xfrm>
          </p:grpSpPr>
          <p:sp>
            <p:nvSpPr>
              <p:cNvPr id="26" name="任意多边形 25"/>
              <p:cNvSpPr/>
              <p:nvPr/>
            </p:nvSpPr>
            <p:spPr>
              <a:xfrm>
                <a:off x="5643570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7" name="任意多边形 26"/>
              <p:cNvSpPr/>
              <p:nvPr/>
            </p:nvSpPr>
            <p:spPr>
              <a:xfrm>
                <a:off x="4961868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5252608" y="4308346"/>
                <a:ext cx="567306" cy="692290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8" name="组合 64"/>
          <p:cNvGrpSpPr/>
          <p:nvPr/>
        </p:nvGrpSpPr>
        <p:grpSpPr>
          <a:xfrm>
            <a:off x="1790802" y="928670"/>
            <a:ext cx="508992" cy="508992"/>
            <a:chOff x="774700" y="4504324"/>
            <a:chExt cx="1388581" cy="1388581"/>
          </a:xfrm>
        </p:grpSpPr>
        <p:sp>
          <p:nvSpPr>
            <p:cNvPr id="21" name="椭圆 20"/>
            <p:cNvSpPr/>
            <p:nvPr/>
          </p:nvSpPr>
          <p:spPr>
            <a:xfrm>
              <a:off x="774700" y="4504324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1152525" y="4932481"/>
              <a:ext cx="640387" cy="368076"/>
            </a:xfrm>
            <a:prstGeom prst="roundRect">
              <a:avLst>
                <a:gd fmla="val 8904" name="adj"/>
              </a:avLst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3" name="梯形 22"/>
            <p:cNvSpPr/>
            <p:nvPr/>
          </p:nvSpPr>
          <p:spPr>
            <a:xfrm>
              <a:off x="1091218" y="5332521"/>
              <a:ext cx="763002" cy="206354"/>
            </a:xfrm>
            <a:prstGeom prst="trapezoi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9" name="组合 68"/>
          <p:cNvGrpSpPr/>
          <p:nvPr/>
        </p:nvGrpSpPr>
        <p:grpSpPr>
          <a:xfrm>
            <a:off x="1788370" y="214290"/>
            <a:ext cx="508992" cy="508992"/>
            <a:chOff x="4925126" y="1879600"/>
            <a:chExt cx="1388581" cy="1388581"/>
          </a:xfrm>
        </p:grpSpPr>
        <p:sp>
          <p:nvSpPr>
            <p:cNvPr id="17" name="椭圆 16"/>
            <p:cNvSpPr/>
            <p:nvPr/>
          </p:nvSpPr>
          <p:spPr>
            <a:xfrm>
              <a:off x="4925126" y="1879600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10" name="组合 40"/>
            <p:cNvGrpSpPr/>
            <p:nvPr/>
          </p:nvGrpSpPr>
          <p:grpSpPr>
            <a:xfrm>
              <a:off x="5295635" y="2331564"/>
              <a:ext cx="669001" cy="439614"/>
              <a:chOff x="5181600" y="2220303"/>
              <a:chExt cx="866111" cy="549524"/>
            </a:xfrm>
          </p:grpSpPr>
          <p:sp>
            <p:nvSpPr>
              <p:cNvPr id="19" name="矩形 38"/>
              <p:cNvSpPr/>
              <p:nvPr/>
            </p:nvSpPr>
            <p:spPr>
              <a:xfrm>
                <a:off x="5181600" y="2220303"/>
                <a:ext cx="428293" cy="547699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矩形 38"/>
              <p:cNvSpPr/>
              <p:nvPr/>
            </p:nvSpPr>
            <p:spPr>
              <a:xfrm flipH="1">
                <a:off x="5619418" y="2229827"/>
                <a:ext cx="428293" cy="540000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1" name="组合 74"/>
          <p:cNvGrpSpPr/>
          <p:nvPr/>
        </p:nvGrpSpPr>
        <p:grpSpPr>
          <a:xfrm>
            <a:off x="1800794" y="3071810"/>
            <a:ext cx="508992" cy="508992"/>
            <a:chOff x="6973224" y="4244989"/>
            <a:chExt cx="1388581" cy="1388581"/>
          </a:xfrm>
        </p:grpSpPr>
        <p:sp>
          <p:nvSpPr>
            <p:cNvPr id="14" name="椭圆 13"/>
            <p:cNvSpPr/>
            <p:nvPr/>
          </p:nvSpPr>
          <p:spPr>
            <a:xfrm>
              <a:off x="6973224" y="4244989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5" name="任意多边形 14"/>
            <p:cNvSpPr/>
            <p:nvPr/>
          </p:nvSpPr>
          <p:spPr>
            <a:xfrm>
              <a:off x="7308988" y="4763841"/>
              <a:ext cx="628567" cy="476598"/>
            </a:xfrm>
            <a:custGeom>
              <a:gdLst>
                <a:gd fmla="*/ 96105 w 628567" name="connsiteX0"/>
                <a:gd fmla="*/ 192304 h 476598" name="connsiteY0"/>
                <a:gd fmla="*/ 96105 w 628567" name="connsiteX1"/>
                <a:gd fmla="*/ 476598 h 476598" name="connsiteY1"/>
                <a:gd fmla="*/ 0 w 628567" name="connsiteX2"/>
                <a:gd fmla="*/ 476598 h 476598" name="connsiteY2"/>
                <a:gd fmla="*/ 0 w 628567" name="connsiteX3"/>
                <a:gd fmla="*/ 267440 h 476598" name="connsiteY3"/>
                <a:gd fmla="*/ 451079 w 628567" name="connsiteX4"/>
                <a:gd fmla="*/ 149738 h 476598" name="connsiteY4"/>
                <a:gd fmla="*/ 451079 w 628567" name="connsiteX5"/>
                <a:gd fmla="*/ 476598 h 476598" name="connsiteY5"/>
                <a:gd fmla="*/ 354974 w 628567" name="connsiteX6"/>
                <a:gd fmla="*/ 476598 h 476598" name="connsiteY6"/>
                <a:gd fmla="*/ 354974 w 628567" name="connsiteX7"/>
                <a:gd fmla="*/ 196833 h 476598" name="connsiteY7"/>
                <a:gd fmla="*/ 357633 w 628567" name="connsiteX8"/>
                <a:gd fmla="*/ 200277 h 476598" name="connsiteY8"/>
                <a:gd fmla="*/ 359009 w 628567" name="connsiteX9"/>
                <a:gd fmla="*/ 199214 h 476598" name="connsiteY9"/>
                <a:gd fmla="*/ 372907 w 628567" name="connsiteX10"/>
                <a:gd fmla="*/ 215687 h 476598" name="connsiteY10"/>
                <a:gd fmla="*/ 255352 w 628567" name="connsiteX11"/>
                <a:gd fmla="*/ 67803 h 476598" name="connsiteY11"/>
                <a:gd fmla="*/ 273592 w 628567" name="connsiteX12"/>
                <a:gd fmla="*/ 91427 h 476598" name="connsiteY12"/>
                <a:gd fmla="*/ 273592 w 628567" name="connsiteX13"/>
                <a:gd fmla="*/ 476598 h 476598" name="connsiteY13"/>
                <a:gd fmla="*/ 177487 w 628567" name="connsiteX14"/>
                <a:gd fmla="*/ 476598 h 476598" name="connsiteY14"/>
                <a:gd fmla="*/ 177487 w 628567" name="connsiteX15"/>
                <a:gd fmla="*/ 128679 h 476598" name="connsiteY15"/>
                <a:gd fmla="*/ 628567 w 628567" name="connsiteX16"/>
                <a:gd fmla="*/ 0 h 476598" name="connsiteY16"/>
                <a:gd fmla="*/ 628567 w 628567" name="connsiteX17"/>
                <a:gd fmla="*/ 476598 h 476598" name="connsiteY17"/>
                <a:gd fmla="*/ 532462 w 628567" name="connsiteX18"/>
                <a:gd fmla="*/ 476598 h 476598" name="connsiteY18"/>
                <a:gd fmla="*/ 532462 w 628567" name="connsiteX19"/>
                <a:gd fmla="*/ 81079 h 476598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476598" w="628567">
                  <a:moveTo>
                    <a:pt x="96105" y="192304"/>
                  </a:moveTo>
                  <a:lnTo>
                    <a:pt x="96105" y="476598"/>
                  </a:lnTo>
                  <a:lnTo>
                    <a:pt x="0" y="476598"/>
                  </a:lnTo>
                  <a:lnTo>
                    <a:pt x="0" y="267440"/>
                  </a:lnTo>
                  <a:close/>
                  <a:moveTo>
                    <a:pt x="451079" y="149738"/>
                  </a:moveTo>
                  <a:lnTo>
                    <a:pt x="451079" y="476598"/>
                  </a:lnTo>
                  <a:lnTo>
                    <a:pt x="354974" y="476598"/>
                  </a:lnTo>
                  <a:lnTo>
                    <a:pt x="354974" y="196833"/>
                  </a:lnTo>
                  <a:lnTo>
                    <a:pt x="357633" y="200277"/>
                  </a:lnTo>
                  <a:lnTo>
                    <a:pt x="359009" y="199214"/>
                  </a:lnTo>
                  <a:lnTo>
                    <a:pt x="372907" y="215687"/>
                  </a:lnTo>
                  <a:close/>
                  <a:moveTo>
                    <a:pt x="255352" y="67803"/>
                  </a:moveTo>
                  <a:lnTo>
                    <a:pt x="273592" y="91427"/>
                  </a:lnTo>
                  <a:lnTo>
                    <a:pt x="273592" y="476598"/>
                  </a:lnTo>
                  <a:lnTo>
                    <a:pt x="177487" y="476598"/>
                  </a:lnTo>
                  <a:lnTo>
                    <a:pt x="177487" y="128679"/>
                  </a:lnTo>
                  <a:close/>
                  <a:moveTo>
                    <a:pt x="628567" y="0"/>
                  </a:moveTo>
                  <a:lnTo>
                    <a:pt x="628567" y="476598"/>
                  </a:lnTo>
                  <a:lnTo>
                    <a:pt x="532462" y="476598"/>
                  </a:lnTo>
                  <a:lnTo>
                    <a:pt x="532462" y="8107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6" name="任意多边形 15"/>
            <p:cNvSpPr/>
            <p:nvPr/>
          </p:nvSpPr>
          <p:spPr>
            <a:xfrm rot="13790841">
              <a:off x="7517857" y="4429761"/>
              <a:ext cx="325915" cy="790400"/>
            </a:xfrm>
            <a:custGeom>
              <a:gdLst>
                <a:gd fmla="*/ 97660 w 325915" name="connsiteX0"/>
                <a:gd fmla="*/ 790400 h 790400" name="connsiteY0"/>
                <a:gd fmla="*/ 0 w 325915" name="connsiteX1"/>
                <a:gd fmla="*/ 664808 h 790400" name="connsiteY1"/>
                <a:gd fmla="*/ 70970 w 325915" name="connsiteX2"/>
                <a:gd fmla="*/ 664808 h 790400" name="connsiteY2"/>
                <a:gd fmla="*/ 70970 w 325915" name="connsiteX3"/>
                <a:gd fmla="*/ 320500 h 790400" name="connsiteY3"/>
                <a:gd fmla="*/ 92523 w 325915" name="connsiteX4"/>
                <a:gd fmla="*/ 320500 h 790400" name="connsiteY4"/>
                <a:gd fmla="*/ 92598 w 325915" name="connsiteX5"/>
                <a:gd fmla="*/ 318763 h 790400" name="connsiteY5"/>
                <a:gd fmla="*/ 259805 w 325915" name="connsiteX6"/>
                <a:gd fmla="*/ 326009 h 790400" name="connsiteY6"/>
                <a:gd fmla="*/ 271953 w 325915" name="connsiteX7"/>
                <a:gd fmla="*/ 0 h 790400" name="connsiteY7"/>
                <a:gd fmla="*/ 325915 w 325915" name="connsiteX8"/>
                <a:gd fmla="*/ 2011 h 790400" name="connsiteY8"/>
                <a:gd fmla="*/ 311729 w 325915" name="connsiteX9"/>
                <a:gd fmla="*/ 382747 h 790400" name="connsiteY9"/>
                <a:gd fmla="*/ 257766 w 325915" name="connsiteX10"/>
                <a:gd fmla="*/ 380736 h 790400" name="connsiteY10"/>
                <a:gd fmla="*/ 257794 w 325915" name="connsiteX11"/>
                <a:gd fmla="*/ 379973 h 790400" name="connsiteY11"/>
                <a:gd fmla="*/ 124349 w 325915" name="connsiteX12"/>
                <a:gd fmla="*/ 374190 h 790400" name="connsiteY12"/>
                <a:gd fmla="*/ 124349 w 325915" name="connsiteX13"/>
                <a:gd fmla="*/ 664808 h 790400" name="connsiteY13"/>
                <a:gd fmla="*/ 195319 w 325915" name="connsiteX14"/>
                <a:gd fmla="*/ 664808 h 790400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790400" w="325915">
                  <a:moveTo>
                    <a:pt x="97660" y="790400"/>
                  </a:moveTo>
                  <a:lnTo>
                    <a:pt x="0" y="664808"/>
                  </a:lnTo>
                  <a:lnTo>
                    <a:pt x="70970" y="664808"/>
                  </a:lnTo>
                  <a:lnTo>
                    <a:pt x="70970" y="320500"/>
                  </a:lnTo>
                  <a:lnTo>
                    <a:pt x="92523" y="320500"/>
                  </a:lnTo>
                  <a:lnTo>
                    <a:pt x="92598" y="318763"/>
                  </a:lnTo>
                  <a:lnTo>
                    <a:pt x="259805" y="326009"/>
                  </a:lnTo>
                  <a:lnTo>
                    <a:pt x="271953" y="0"/>
                  </a:lnTo>
                  <a:lnTo>
                    <a:pt x="325915" y="2011"/>
                  </a:lnTo>
                  <a:lnTo>
                    <a:pt x="311729" y="382747"/>
                  </a:lnTo>
                  <a:lnTo>
                    <a:pt x="257766" y="380736"/>
                  </a:lnTo>
                  <a:lnTo>
                    <a:pt x="257794" y="379973"/>
                  </a:lnTo>
                  <a:lnTo>
                    <a:pt x="124349" y="374190"/>
                  </a:lnTo>
                  <a:lnTo>
                    <a:pt x="124349" y="664808"/>
                  </a:lnTo>
                  <a:lnTo>
                    <a:pt x="195319" y="66480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2881290" y="25173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Study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881290" y="96611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Work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952727" y="1680494"/>
            <a:ext cx="71438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pc="100" sz="2000">
                <a:solidFill>
                  <a:schemeClr val="bg1"/>
                </a:solidFill>
              </a:rPr>
              <a:t>Life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10447" y="1009992"/>
            <a:ext cx="271464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pc="300" sz="3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市共青团员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024825" y="2938817"/>
            <a:ext cx="200026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pc="300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校一等奖学金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24364" y="1486903"/>
            <a:ext cx="2857521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校一等奖学金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38875" y="2938817"/>
            <a:ext cx="200026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pc="300" sz="20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34" typeface="微软雅黑"/>
                <a:ea charset="-122" pitchFamily="34" typeface="微软雅黑"/>
              </a:rPr>
              <a:t>校二等奖学金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667635" y="1938685"/>
            <a:ext cx="242889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校雅室大赛二等奖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381488" y="724239"/>
            <a:ext cx="228601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pc="30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院工作之星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596067" y="724239"/>
            <a:ext cx="271464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校雅室大赛三等奖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882083" y="742875"/>
            <a:ext cx="1285884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pc="300" sz="16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四级证书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391012" y="1171503"/>
            <a:ext cx="1990740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lang="zh-CN" spc="300" sz="1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计算机一级证书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096264" y="2345289"/>
            <a:ext cx="1928826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pc="300" sz="14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院插花比赛二等奖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33888" y="2905781"/>
            <a:ext cx="199074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2400">
                <a:solidFill>
                  <a:schemeClr val="bg1">
                    <a:lumMod val="85000"/>
                  </a:schemeClr>
                </a:solidFill>
                <a:latin charset="-122" pitchFamily="34" typeface="微软雅黑"/>
                <a:ea charset="-122" pitchFamily="34" typeface="微软雅黑"/>
              </a:rPr>
              <a:t>校优秀学生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524364" y="1938685"/>
            <a:ext cx="321471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34" typeface="微软雅黑"/>
                <a:ea charset="-122" pitchFamily="34" typeface="微软雅黑"/>
              </a:rPr>
              <a:t>院绿馨阁风采大赛二等奖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238877" y="1152867"/>
            <a:ext cx="157163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pc="300" sz="20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34" typeface="微软雅黑"/>
                <a:ea charset="-122" pitchFamily="34" typeface="微软雅黑"/>
              </a:rPr>
              <a:t>六级证书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881819" y="1581495"/>
            <a:ext cx="314327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pc="300">
                <a:solidFill>
                  <a:schemeClr val="bg1">
                    <a:lumMod val="75000"/>
                  </a:schemeClr>
                </a:solidFill>
                <a:latin charset="-122" pitchFamily="34" typeface="微软雅黑"/>
                <a:ea charset="-122" pitchFamily="34" typeface="微软雅黑"/>
              </a:rPr>
              <a:t>院绿馨阁风采大赛三等奖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096264" y="2581628"/>
            <a:ext cx="1928826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/>
            <a:r>
              <a:rPr altLang="en-US" b="1" lang="zh-CN" spc="300"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院插花比赛三等奖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524364" y="2292487"/>
            <a:ext cx="3714776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36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校社联优秀干部</a:t>
            </a:r>
          </a:p>
        </p:txBody>
      </p:sp>
      <p:cxnSp>
        <p:nvCxnSpPr>
          <p:cNvPr id="69" name="直接连接符 68"/>
          <p:cNvCxnSpPr/>
          <p:nvPr/>
        </p:nvCxnSpPr>
        <p:spPr>
          <a:xfrm>
            <a:off x="4667240" y="3427412"/>
            <a:ext cx="5357850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组合 65"/>
          <p:cNvGrpSpPr/>
          <p:nvPr/>
        </p:nvGrpSpPr>
        <p:grpSpPr>
          <a:xfrm>
            <a:off x="9953652" y="652802"/>
            <a:ext cx="142876" cy="2776199"/>
            <a:chOff x="8429652" y="652801"/>
            <a:chExt cx="142876" cy="2776199"/>
          </a:xfrm>
        </p:grpSpPr>
        <p:cxnSp>
          <p:nvCxnSpPr>
            <p:cNvPr id="71" name="直接连接符 70"/>
            <p:cNvCxnSpPr/>
            <p:nvPr/>
          </p:nvCxnSpPr>
          <p:spPr>
            <a:xfrm rot="5400000">
              <a:off x="7179487" y="2106603"/>
              <a:ext cx="264320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椭圆 80"/>
            <p:cNvSpPr/>
            <p:nvPr/>
          </p:nvSpPr>
          <p:spPr>
            <a:xfrm>
              <a:off x="8429652" y="652801"/>
              <a:ext cx="142876" cy="1428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8167703" y="3581759"/>
            <a:ext cx="2000264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34" typeface="微软雅黑"/>
                <a:ea charset="-122" pitchFamily="34" typeface="微软雅黑"/>
              </a:rPr>
              <a:t>三年的荣誉</a:t>
            </a:r>
          </a:p>
        </p:txBody>
      </p:sp>
      <p:grpSp>
        <p:nvGrpSpPr>
          <p:cNvPr id="67" name="组合 66"/>
          <p:cNvGrpSpPr/>
          <p:nvPr/>
        </p:nvGrpSpPr>
        <p:grpSpPr>
          <a:xfrm>
            <a:off x="4667240" y="3747789"/>
            <a:ext cx="3357586" cy="142876"/>
            <a:chOff x="3143240" y="3747789"/>
            <a:chExt cx="3357586" cy="142876"/>
          </a:xfrm>
        </p:grpSpPr>
        <p:cxnSp>
          <p:nvCxnSpPr>
            <p:cNvPr id="84" name="直接连接符 83"/>
            <p:cNvCxnSpPr/>
            <p:nvPr/>
          </p:nvCxnSpPr>
          <p:spPr>
            <a:xfrm>
              <a:off x="3143240" y="3817639"/>
              <a:ext cx="3286148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椭圆 84"/>
            <p:cNvSpPr/>
            <p:nvPr/>
          </p:nvSpPr>
          <p:spPr>
            <a:xfrm>
              <a:off x="6357950" y="3747789"/>
              <a:ext cx="142876" cy="1428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4524364" y="4445510"/>
            <a:ext cx="2857520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600" sz="4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34" typeface="微软雅黑"/>
                <a:ea charset="-122" pitchFamily="34" typeface="微软雅黑"/>
              </a:rPr>
              <a:t>已成过去</a:t>
            </a:r>
          </a:p>
        </p:txBody>
      </p:sp>
      <p:grpSp>
        <p:nvGrpSpPr>
          <p:cNvPr id="68" name="组合 67"/>
          <p:cNvGrpSpPr/>
          <p:nvPr/>
        </p:nvGrpSpPr>
        <p:grpSpPr>
          <a:xfrm>
            <a:off x="7381884" y="4724767"/>
            <a:ext cx="1785950" cy="142876"/>
            <a:chOff x="5857884" y="4724767"/>
            <a:chExt cx="1785950" cy="142876"/>
          </a:xfrm>
        </p:grpSpPr>
        <p:sp>
          <p:nvSpPr>
            <p:cNvPr id="88" name="椭圆 87"/>
            <p:cNvSpPr/>
            <p:nvPr/>
          </p:nvSpPr>
          <p:spPr>
            <a:xfrm>
              <a:off x="5857884" y="4724767"/>
              <a:ext cx="142876" cy="1428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91" name="直接连接符 90"/>
            <p:cNvCxnSpPr/>
            <p:nvPr/>
          </p:nvCxnSpPr>
          <p:spPr>
            <a:xfrm>
              <a:off x="6000760" y="4796205"/>
              <a:ext cx="164307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3" name="直接连接符 92"/>
          <p:cNvCxnSpPr/>
          <p:nvPr/>
        </p:nvCxnSpPr>
        <p:spPr>
          <a:xfrm flipH="1" flipV="1" rot="5400000">
            <a:off x="8882082" y="4510453"/>
            <a:ext cx="57150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6953255" y="3934430"/>
            <a:ext cx="3929090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600" sz="54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itchFamily="34" typeface="微软雅黑"/>
                <a:ea charset="-122" pitchFamily="34" typeface="微软雅黑"/>
              </a:rPr>
              <a:t>开拓未来</a:t>
            </a:r>
          </a:p>
        </p:txBody>
      </p:sp>
      <p:cxnSp>
        <p:nvCxnSpPr>
          <p:cNvPr id="95" name="直接连接符 94"/>
          <p:cNvCxnSpPr/>
          <p:nvPr/>
        </p:nvCxnSpPr>
        <p:spPr>
          <a:xfrm flipH="1" flipV="1" rot="5400000">
            <a:off x="5525290" y="4147950"/>
            <a:ext cx="57150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组合 69"/>
          <p:cNvGrpSpPr/>
          <p:nvPr/>
        </p:nvGrpSpPr>
        <p:grpSpPr>
          <a:xfrm>
            <a:off x="5810248" y="4363058"/>
            <a:ext cx="1000132" cy="142876"/>
            <a:chOff x="4286248" y="5857892"/>
            <a:chExt cx="1000132" cy="142876"/>
          </a:xfrm>
        </p:grpSpPr>
        <p:cxnSp>
          <p:nvCxnSpPr>
            <p:cNvPr id="98" name="直接连接符 97"/>
            <p:cNvCxnSpPr/>
            <p:nvPr/>
          </p:nvCxnSpPr>
          <p:spPr>
            <a:xfrm>
              <a:off x="4286248" y="5927741"/>
              <a:ext cx="857256" cy="238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椭圆 98"/>
            <p:cNvSpPr/>
            <p:nvPr/>
          </p:nvSpPr>
          <p:spPr>
            <a:xfrm>
              <a:off x="5143504" y="5857892"/>
              <a:ext cx="142876" cy="1428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8" name="等腰三角形 107"/>
          <p:cNvSpPr/>
          <p:nvPr/>
        </p:nvSpPr>
        <p:spPr>
          <a:xfrm flipH="1">
            <a:off x="9859353" y="3286124"/>
            <a:ext cx="165737" cy="142876"/>
          </a:xfrm>
          <a:prstGeom prst="triangle">
            <a:avLst>
              <a:gd fmla="val 0" name="adj"/>
            </a:avLst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5" name="矩形 64"/>
          <p:cNvSpPr/>
          <p:nvPr/>
        </p:nvSpPr>
        <p:spPr>
          <a:xfrm>
            <a:off x="2524100" y="2357430"/>
            <a:ext cx="1500198" cy="500066"/>
          </a:xfrm>
          <a:prstGeom prst="rect">
            <a:avLst/>
          </a:prstGeom>
          <a:solidFill>
            <a:srgbClr val="E6B9B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TextBox 49"/>
          <p:cNvSpPr txBox="1"/>
          <p:nvPr/>
        </p:nvSpPr>
        <p:spPr>
          <a:xfrm>
            <a:off x="2595538" y="2394874"/>
            <a:ext cx="135732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Experience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09852" y="3109254"/>
            <a:ext cx="92869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Future</a:t>
            </a:r>
          </a:p>
        </p:txBody>
      </p:sp>
    </p:spTree>
  </p:cSld>
  <p:clrMapOvr>
    <a:masterClrMapping/>
  </p:clrMapOvr>
  <p:transition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grpId="0" id="5" nodeType="withEffect" presetClass="path" presetID="42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07 -6.47549E-08 L 5.55556E-07 0.10685" pathEditMode="relative" ptsTypes="AA" rAng="0">
                                      <p:cBhvr>
                                        <p:cTn dur="500" fill="hold" id="6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  <p:par>
                                <p:cTn fill="hold" id="7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9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1" nodeType="afterEffect" presetClass="entr" presetID="17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9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2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2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2" id="42" nodeType="withEffect" presetClass="entr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4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7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8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2" id="51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3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4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6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2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3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5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6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2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76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8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8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82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84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1000" id="86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1" id="87" nodeType="withEffect" presetClass="exit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88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89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90" nodeType="withEffect" presetClass="exit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91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93" nodeType="withEffect" presetClass="exit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9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96" nodeType="withEffect" presetClass="exit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97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99" nodeType="withEffect" presetClass="exit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3" id="102" nodeType="withEffect" presetClass="exit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03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05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06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08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09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11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12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3" id="114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15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16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17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18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20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21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23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24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26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27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28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29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3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3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32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33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34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35" nodeType="withEffect" presetClass="exit" presetID="10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136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37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138" nodeType="withEffect" presetClass="exit" presetID="10" presetSubtype="0">
                                  <p:stCondLst>
                                    <p:cond delay="50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139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4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1" id="141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142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43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144" nodeType="with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145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46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accel="50000" decel="50000" fill="hold" grpId="1" id="148" nodeType="after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06 1.75763E-06 L 2.5E-06 -0.22826" pathEditMode="relative" ptsTypes="AA" rAng="0">
                                      <p:cBhvr>
                                        <p:cTn dur="1000" fill="hold" id="149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4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50" nodeType="with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06 7.67808E-07 L 3.05556E-06 -0.22479" pathEditMode="relative" ptsTypes="AA" rAng="0">
                                      <p:cBhvr>
                                        <p:cTn dur="1000" fill="hold" id="151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2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grpId="1" id="152" nodeType="with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06 3.05273E-06 L 1.11111E-06 -0.23081" pathEditMode="relative" ptsTypes="AA" rAng="0">
                                      <p:cBhvr>
                                        <p:cTn dur="1000" fill="hold" id="153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54" nodeType="with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06 1.3506E-06 L -4.44444E-06 -0.22017" pathEditMode="relative" ptsTypes="AA" rAng="0">
                                      <p:cBhvr>
                                        <p:cTn dur="1000" fill="hold" id="155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56" nodeType="withEffect" presetClass="path" presetID="64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06 -5.2729E-07 L 2.5E-06 -0.2204" pathEditMode="relative" ptsTypes="AA" rAng="0">
                                      <p:cBhvr>
                                        <p:cTn dur="1000" fill="hold" id="157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15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61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2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16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5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6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16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169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2" spid="36"/>
      <p:bldP grpId="3" spid="36"/>
      <p:bldP grpId="0" spid="37"/>
      <p:bldP grpId="1" spid="37"/>
      <p:bldP grpId="0" spid="38"/>
      <p:bldP grpId="1" spid="38"/>
      <p:bldP grpId="0" spid="40"/>
      <p:bldP grpId="1" spid="40"/>
      <p:bldP grpId="0" spid="42"/>
      <p:bldP grpId="1" spid="42"/>
      <p:bldP grpId="0" spid="43"/>
      <p:bldP grpId="1" spid="43"/>
      <p:bldP grpId="0" spid="45"/>
      <p:bldP grpId="1" spid="45"/>
      <p:bldP grpId="0" spid="46"/>
      <p:bldP grpId="1" spid="46"/>
      <p:bldP grpId="0" spid="48"/>
      <p:bldP grpId="1" spid="48"/>
      <p:bldP grpId="0" spid="49"/>
      <p:bldP grpId="1" spid="49"/>
      <p:bldP grpId="0" spid="51"/>
      <p:bldP grpId="1" spid="51"/>
      <p:bldP grpId="0" spid="52"/>
      <p:bldP grpId="1" spid="52"/>
      <p:bldP grpId="0" spid="54"/>
      <p:bldP grpId="1" spid="54"/>
      <p:bldP grpId="0" spid="55"/>
      <p:bldP grpId="1" spid="55"/>
      <p:bldP grpId="0" spid="56"/>
      <p:bldP grpId="1" spid="56"/>
      <p:bldP grpId="1" spid="57"/>
      <p:bldP grpId="2" spid="57"/>
      <p:bldP grpId="3" spid="57"/>
      <p:bldP grpId="0" spid="82"/>
      <p:bldP grpId="1" spid="82"/>
      <p:bldP grpId="0" spid="89"/>
      <p:bldP grpId="1" spid="89"/>
      <p:bldP grpId="0" spid="94"/>
      <p:bldP grpId="0" spid="108"/>
      <p:bldP grpId="1" spid="108"/>
      <p:bldP grpId="0" spid="65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3" name="组合 82"/>
          <p:cNvGrpSpPr/>
          <p:nvPr/>
        </p:nvGrpSpPr>
        <p:grpSpPr>
          <a:xfrm rot="606050">
            <a:off x="-31119" y="181217"/>
            <a:ext cx="12188952" cy="6083727"/>
            <a:chOff x="-1571668" y="403154"/>
            <a:chExt cx="11787522" cy="5883366"/>
          </a:xfrm>
        </p:grpSpPr>
        <p:pic>
          <p:nvPicPr>
            <p:cNvPr descr="C:\Users\Administrator\Desktop\未标题-1.png" id="84" name="Picture 5"/>
            <p:cNvPicPr>
              <a:picLocks noChangeArrowheads="1" noChangeAspect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-1571668" y="403154"/>
              <a:ext cx="11787522" cy="5883366"/>
            </a:xfrm>
            <a:prstGeom prst="rect">
              <a:avLst/>
            </a:prstGeom>
            <a:noFill/>
          </p:spPr>
        </p:pic>
        <p:sp>
          <p:nvSpPr>
            <p:cNvPr id="85" name="椭圆 84"/>
            <p:cNvSpPr/>
            <p:nvPr/>
          </p:nvSpPr>
          <p:spPr>
            <a:xfrm>
              <a:off x="1571604" y="928670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6" name="椭圆 85"/>
            <p:cNvSpPr/>
            <p:nvPr/>
          </p:nvSpPr>
          <p:spPr>
            <a:xfrm>
              <a:off x="2571736" y="4929198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7" name="椭圆 86"/>
            <p:cNvSpPr/>
            <p:nvPr/>
          </p:nvSpPr>
          <p:spPr>
            <a:xfrm>
              <a:off x="1285852" y="2928934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椭圆 87"/>
            <p:cNvSpPr/>
            <p:nvPr/>
          </p:nvSpPr>
          <p:spPr>
            <a:xfrm>
              <a:off x="7715272" y="3000372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椭圆 88"/>
            <p:cNvSpPr/>
            <p:nvPr/>
          </p:nvSpPr>
          <p:spPr>
            <a:xfrm>
              <a:off x="714348" y="3071810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椭圆 89"/>
            <p:cNvSpPr/>
            <p:nvPr/>
          </p:nvSpPr>
          <p:spPr>
            <a:xfrm>
              <a:off x="5429256" y="4214818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椭圆 90"/>
            <p:cNvSpPr/>
            <p:nvPr/>
          </p:nvSpPr>
          <p:spPr>
            <a:xfrm>
              <a:off x="6786578" y="500042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椭圆 91"/>
            <p:cNvSpPr/>
            <p:nvPr/>
          </p:nvSpPr>
          <p:spPr>
            <a:xfrm>
              <a:off x="6429388" y="4357694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椭圆 92"/>
            <p:cNvSpPr/>
            <p:nvPr/>
          </p:nvSpPr>
          <p:spPr>
            <a:xfrm>
              <a:off x="6357950" y="6072206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94" name="组合 93"/>
          <p:cNvGrpSpPr/>
          <p:nvPr/>
        </p:nvGrpSpPr>
        <p:grpSpPr>
          <a:xfrm rot="18332380">
            <a:off x="342931" y="5191925"/>
            <a:ext cx="2846447" cy="1546879"/>
            <a:chOff x="-1571668" y="403154"/>
            <a:chExt cx="11787522" cy="5883366"/>
          </a:xfrm>
        </p:grpSpPr>
        <p:pic>
          <p:nvPicPr>
            <p:cNvPr descr="C:\Users\Administrator\Desktop\未标题-1.png" id="95" name="Picture 5"/>
            <p:cNvPicPr>
              <a:picLocks noChangeArrowheads="1" noChangeAspect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-1571668" y="403154"/>
              <a:ext cx="11787522" cy="5883366"/>
            </a:xfrm>
            <a:prstGeom prst="rect">
              <a:avLst/>
            </a:prstGeom>
            <a:noFill/>
          </p:spPr>
        </p:pic>
        <p:sp>
          <p:nvSpPr>
            <p:cNvPr id="96" name="椭圆 95"/>
            <p:cNvSpPr/>
            <p:nvPr/>
          </p:nvSpPr>
          <p:spPr>
            <a:xfrm>
              <a:off x="1571604" y="928670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椭圆 96"/>
            <p:cNvSpPr/>
            <p:nvPr/>
          </p:nvSpPr>
          <p:spPr>
            <a:xfrm>
              <a:off x="2571736" y="4929198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97"/>
            <p:cNvSpPr/>
            <p:nvPr/>
          </p:nvSpPr>
          <p:spPr>
            <a:xfrm>
              <a:off x="1285852" y="2928934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椭圆 98"/>
            <p:cNvSpPr/>
            <p:nvPr/>
          </p:nvSpPr>
          <p:spPr>
            <a:xfrm>
              <a:off x="7715272" y="3000372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0" name="椭圆 99"/>
            <p:cNvSpPr/>
            <p:nvPr/>
          </p:nvSpPr>
          <p:spPr>
            <a:xfrm>
              <a:off x="714348" y="3071810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1" name="椭圆 100"/>
            <p:cNvSpPr/>
            <p:nvPr/>
          </p:nvSpPr>
          <p:spPr>
            <a:xfrm>
              <a:off x="5429256" y="4214818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椭圆 101"/>
            <p:cNvSpPr/>
            <p:nvPr/>
          </p:nvSpPr>
          <p:spPr>
            <a:xfrm>
              <a:off x="6786578" y="500042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3" name="椭圆 102"/>
            <p:cNvSpPr/>
            <p:nvPr/>
          </p:nvSpPr>
          <p:spPr>
            <a:xfrm>
              <a:off x="6429388" y="4357694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4" name="椭圆 103"/>
            <p:cNvSpPr/>
            <p:nvPr/>
          </p:nvSpPr>
          <p:spPr>
            <a:xfrm>
              <a:off x="6357950" y="6072206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05" name="组合 104"/>
          <p:cNvGrpSpPr/>
          <p:nvPr/>
        </p:nvGrpSpPr>
        <p:grpSpPr>
          <a:xfrm rot="18048238">
            <a:off x="9762864" y="563427"/>
            <a:ext cx="3151497" cy="1716224"/>
            <a:chOff x="-1571668" y="403154"/>
            <a:chExt cx="11787522" cy="5883366"/>
          </a:xfrm>
        </p:grpSpPr>
        <p:pic>
          <p:nvPicPr>
            <p:cNvPr descr="C:\Users\Administrator\Desktop\未标题-1.png" id="106" name="Picture 5"/>
            <p:cNvPicPr>
              <a:picLocks noChangeArrowheads="1" noChangeAspect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-1571668" y="403154"/>
              <a:ext cx="11787522" cy="5883366"/>
            </a:xfrm>
            <a:prstGeom prst="rect">
              <a:avLst/>
            </a:prstGeom>
            <a:noFill/>
          </p:spPr>
        </p:pic>
        <p:sp>
          <p:nvSpPr>
            <p:cNvPr id="107" name="椭圆 106"/>
            <p:cNvSpPr/>
            <p:nvPr/>
          </p:nvSpPr>
          <p:spPr>
            <a:xfrm>
              <a:off x="1571604" y="928670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8" name="椭圆 107"/>
            <p:cNvSpPr/>
            <p:nvPr/>
          </p:nvSpPr>
          <p:spPr>
            <a:xfrm>
              <a:off x="2571736" y="4929198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9" name="椭圆 108"/>
            <p:cNvSpPr/>
            <p:nvPr/>
          </p:nvSpPr>
          <p:spPr>
            <a:xfrm>
              <a:off x="1285852" y="2928934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0" name="椭圆 109"/>
            <p:cNvSpPr/>
            <p:nvPr/>
          </p:nvSpPr>
          <p:spPr>
            <a:xfrm>
              <a:off x="7715272" y="3000372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1" name="椭圆 110"/>
            <p:cNvSpPr/>
            <p:nvPr/>
          </p:nvSpPr>
          <p:spPr>
            <a:xfrm>
              <a:off x="714348" y="3071810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2" name="椭圆 111"/>
            <p:cNvSpPr/>
            <p:nvPr/>
          </p:nvSpPr>
          <p:spPr>
            <a:xfrm>
              <a:off x="5429256" y="4214818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3" name="椭圆 112"/>
            <p:cNvSpPr/>
            <p:nvPr/>
          </p:nvSpPr>
          <p:spPr>
            <a:xfrm>
              <a:off x="6786578" y="500042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4" name="椭圆 113"/>
            <p:cNvSpPr/>
            <p:nvPr/>
          </p:nvSpPr>
          <p:spPr>
            <a:xfrm>
              <a:off x="6429388" y="4357694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5" name="椭圆 114"/>
            <p:cNvSpPr/>
            <p:nvPr/>
          </p:nvSpPr>
          <p:spPr>
            <a:xfrm>
              <a:off x="6357950" y="6072206"/>
              <a:ext cx="214314" cy="2143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881422" y="2000241"/>
            <a:ext cx="5357850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pc="200" sz="7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THANKS！</a:t>
            </a:r>
          </a:p>
        </p:txBody>
      </p:sp>
    </p:spTree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xit" presetID="10" presetSubtype="0">
                                  <p:stCondLst>
                                    <p:cond delay="10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1000" id="9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6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" name="直接连接符 4"/>
          <p:cNvCxnSpPr/>
          <p:nvPr/>
        </p:nvCxnSpPr>
        <p:spPr>
          <a:xfrm>
            <a:off x="2809852" y="641452"/>
            <a:ext cx="1714512" cy="146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67240" y="357166"/>
            <a:ext cx="3214710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pc="150" sz="3000">
                <a:solidFill>
                  <a:schemeClr val="bg1"/>
                </a:solidFill>
                <a:latin charset="0" pitchFamily="34" typeface="Calibri Light"/>
                <a:cs charset="0" pitchFamily="34" typeface="Arial"/>
              </a:rPr>
              <a:t>INTRODUCTION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2809852" y="6215082"/>
            <a:ext cx="6500858" cy="158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2809852" y="1284272"/>
            <a:ext cx="2571768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组合 43"/>
          <p:cNvGrpSpPr/>
          <p:nvPr/>
        </p:nvGrpSpPr>
        <p:grpSpPr>
          <a:xfrm>
            <a:off x="2738414" y="5500702"/>
            <a:ext cx="2643206" cy="142876"/>
            <a:chOff x="1214414" y="5500702"/>
            <a:chExt cx="2643206" cy="142876"/>
          </a:xfrm>
        </p:grpSpPr>
        <p:sp>
          <p:nvSpPr>
            <p:cNvPr id="15" name="椭圆 14"/>
            <p:cNvSpPr/>
            <p:nvPr/>
          </p:nvSpPr>
          <p:spPr>
            <a:xfrm>
              <a:off x="1214414" y="5500702"/>
              <a:ext cx="142876" cy="1428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1285852" y="5570552"/>
              <a:ext cx="2571768" cy="158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" name="直接连接符 18"/>
          <p:cNvCxnSpPr/>
          <p:nvPr/>
        </p:nvCxnSpPr>
        <p:spPr>
          <a:xfrm rot="5400000">
            <a:off x="3238480" y="3429000"/>
            <a:ext cx="428628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5881686" y="1285860"/>
            <a:ext cx="3429024" cy="428628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矩形 24"/>
          <p:cNvSpPr/>
          <p:nvPr/>
        </p:nvSpPr>
        <p:spPr>
          <a:xfrm>
            <a:off x="5881686" y="1285860"/>
            <a:ext cx="3429024" cy="1071570"/>
          </a:xfrm>
          <a:prstGeom prst="rect">
            <a:avLst/>
          </a:prstGeom>
          <a:solidFill>
            <a:srgbClr val="31859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TextBox 25"/>
          <p:cNvSpPr txBox="1"/>
          <p:nvPr/>
        </p:nvSpPr>
        <p:spPr>
          <a:xfrm>
            <a:off x="6881819" y="1701218"/>
            <a:ext cx="214314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pc="800" sz="3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xxxx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67569" y="1385816"/>
            <a:ext cx="314327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NAME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6167438" y="1714488"/>
            <a:ext cx="357190" cy="357191"/>
            <a:chOff x="4572000" y="1785925"/>
            <a:chExt cx="357190" cy="357191"/>
          </a:xfrm>
          <a:solidFill>
            <a:srgbClr val="FFFFFF">
              <a:alpha val="50196"/>
            </a:srgbClr>
          </a:solidFill>
        </p:grpSpPr>
        <p:sp>
          <p:nvSpPr>
            <p:cNvPr id="31" name="燕尾形 30"/>
            <p:cNvSpPr/>
            <p:nvPr/>
          </p:nvSpPr>
          <p:spPr>
            <a:xfrm flipH="1">
              <a:off x="4714876" y="1785925"/>
              <a:ext cx="214314" cy="321471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2" name="等腰三角形 31"/>
            <p:cNvSpPr/>
            <p:nvPr/>
          </p:nvSpPr>
          <p:spPr>
            <a:xfrm>
              <a:off x="4572000" y="2000240"/>
              <a:ext cx="165736" cy="14287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4" name="组合 33"/>
          <p:cNvGrpSpPr/>
          <p:nvPr/>
        </p:nvGrpSpPr>
        <p:grpSpPr>
          <a:xfrm flipH="1">
            <a:off x="8667768" y="1714489"/>
            <a:ext cx="357190" cy="357191"/>
            <a:chOff x="4572000" y="1785925"/>
            <a:chExt cx="357190" cy="357191"/>
          </a:xfrm>
          <a:solidFill>
            <a:srgbClr val="FFFFFF">
              <a:alpha val="50196"/>
            </a:srgbClr>
          </a:solidFill>
        </p:grpSpPr>
        <p:sp>
          <p:nvSpPr>
            <p:cNvPr id="35" name="燕尾形 34"/>
            <p:cNvSpPr/>
            <p:nvPr/>
          </p:nvSpPr>
          <p:spPr>
            <a:xfrm flipH="1">
              <a:off x="4714876" y="1785925"/>
              <a:ext cx="214314" cy="321471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6" name="等腰三角形 35"/>
            <p:cNvSpPr/>
            <p:nvPr/>
          </p:nvSpPr>
          <p:spPr>
            <a:xfrm>
              <a:off x="4572000" y="2000240"/>
              <a:ext cx="165736" cy="14287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238877" y="3741763"/>
            <a:ext cx="1162058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700" sz="20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34" typeface="微软雅黑"/>
                <a:ea charset="-122" pitchFamily="34" typeface="微软雅黑"/>
              </a:rPr>
              <a:t>专业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57927" y="3997490"/>
            <a:ext cx="866781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pc="200" sz="1200">
                <a:solidFill>
                  <a:schemeClr val="tx1">
                    <a:lumMod val="50000"/>
                    <a:lumOff val="50000"/>
                  </a:schemeClr>
                </a:solidFill>
              </a:rPr>
              <a:t>MAJOR</a:t>
            </a:r>
          </a:p>
        </p:txBody>
      </p:sp>
      <p:cxnSp>
        <p:nvCxnSpPr>
          <p:cNvPr id="28" name="直接连接符 27"/>
          <p:cNvCxnSpPr/>
          <p:nvPr/>
        </p:nvCxnSpPr>
        <p:spPr>
          <a:xfrm rot="5400000">
            <a:off x="6856813" y="3970133"/>
            <a:ext cx="372381" cy="148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115183" y="3713245"/>
            <a:ext cx="242889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60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生物技术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8876" y="4527581"/>
            <a:ext cx="130493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700" sz="20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34" typeface="微软雅黑"/>
                <a:ea charset="-122" pitchFamily="34" typeface="微软雅黑"/>
              </a:rPr>
              <a:t>班级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57927" y="4784816"/>
            <a:ext cx="866781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pc="350" sz="1200">
                <a:solidFill>
                  <a:schemeClr val="tx1">
                    <a:lumMod val="50000"/>
                    <a:lumOff val="50000"/>
                  </a:schemeClr>
                </a:solidFill>
              </a:rPr>
              <a:t>CLASS</a:t>
            </a:r>
          </a:p>
        </p:txBody>
      </p:sp>
      <p:cxnSp>
        <p:nvCxnSpPr>
          <p:cNvPr id="38" name="直接连接符 37"/>
          <p:cNvCxnSpPr/>
          <p:nvPr/>
        </p:nvCxnSpPr>
        <p:spPr>
          <a:xfrm rot="5400000">
            <a:off x="6858296" y="4755951"/>
            <a:ext cx="372381" cy="148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115183" y="4547347"/>
            <a:ext cx="250033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pc="60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11级2班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38876" y="2928934"/>
            <a:ext cx="130493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700" sz="2000">
                <a:solidFill>
                  <a:schemeClr val="tx1">
                    <a:lumMod val="75000"/>
                    <a:lumOff val="25000"/>
                  </a:schemeClr>
                </a:solidFill>
                <a:latin charset="-122" pitchFamily="34" typeface="微软雅黑"/>
                <a:ea charset="-122" pitchFamily="34" typeface="微软雅黑"/>
              </a:rPr>
              <a:t>学院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257926" y="3214687"/>
            <a:ext cx="1000132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1200">
                <a:solidFill>
                  <a:schemeClr val="tx1">
                    <a:lumMod val="50000"/>
                    <a:lumOff val="50000"/>
                  </a:schemeClr>
                </a:solidFill>
              </a:rPr>
              <a:t>INSITUTE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7115183" y="2928934"/>
            <a:ext cx="2428892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600" sz="2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生命科学</a:t>
            </a:r>
          </a:p>
        </p:txBody>
      </p:sp>
      <p:cxnSp>
        <p:nvCxnSpPr>
          <p:cNvPr id="43" name="直接连接符 42"/>
          <p:cNvCxnSpPr/>
          <p:nvPr/>
        </p:nvCxnSpPr>
        <p:spPr>
          <a:xfrm rot="5400000">
            <a:off x="6858296" y="3185822"/>
            <a:ext cx="372381" cy="148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7596198" y="641452"/>
            <a:ext cx="1714512" cy="146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descr="C:\Users\Administrator\Desktop\图片1_副本.jpg" id="2" name="Picture 2"/>
          <p:cNvPicPr>
            <a:picLocks noChangeArrowheads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09853" y="1411302"/>
            <a:ext cx="2474913" cy="4017963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9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3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5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7" name="直接连接符 6"/>
          <p:cNvCxnSpPr/>
          <p:nvPr/>
        </p:nvCxnSpPr>
        <p:spPr>
          <a:xfrm>
            <a:off x="2524100" y="570870"/>
            <a:ext cx="2428892" cy="207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095868" y="285728"/>
            <a:ext cx="3214710" cy="548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pc="150" sz="3000">
                <a:solidFill>
                  <a:schemeClr val="bg1"/>
                </a:solidFill>
                <a:latin charset="0" pitchFamily="34" typeface="Calibri Light"/>
                <a:cs charset="0" pitchFamily="34" typeface="Arial"/>
              </a:rPr>
              <a:t>CONTENTS</a:t>
            </a:r>
          </a:p>
        </p:txBody>
      </p:sp>
      <p:cxnSp>
        <p:nvCxnSpPr>
          <p:cNvPr id="9" name="直接连接符 8"/>
          <p:cNvCxnSpPr/>
          <p:nvPr/>
        </p:nvCxnSpPr>
        <p:spPr>
          <a:xfrm>
            <a:off x="7239008" y="571481"/>
            <a:ext cx="2428892" cy="2077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452662" y="1214423"/>
            <a:ext cx="5286412" cy="2286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600" sz="72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我对自己负责，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81422" y="2321004"/>
            <a:ext cx="607223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48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我为我的人生代言</a:t>
            </a:r>
          </a:p>
        </p:txBody>
      </p:sp>
      <p:grpSp>
        <p:nvGrpSpPr>
          <p:cNvPr id="54" name="组合 53"/>
          <p:cNvGrpSpPr/>
          <p:nvPr/>
        </p:nvGrpSpPr>
        <p:grpSpPr>
          <a:xfrm>
            <a:off x="5738811" y="3927478"/>
            <a:ext cx="701945" cy="2357454"/>
            <a:chOff x="4214810" y="3927478"/>
            <a:chExt cx="701945" cy="2357454"/>
          </a:xfrm>
        </p:grpSpPr>
        <p:cxnSp>
          <p:nvCxnSpPr>
            <p:cNvPr id="20" name="直接连接符 19"/>
            <p:cNvCxnSpPr/>
            <p:nvPr/>
          </p:nvCxnSpPr>
          <p:spPr>
            <a:xfrm flipH="1" rot="16200000">
              <a:off x="3803811" y="5516743"/>
              <a:ext cx="1526100" cy="10278"/>
            </a:xfrm>
            <a:prstGeom prst="line">
              <a:avLst/>
            </a:prstGeom>
            <a:ln w="19050">
              <a:solidFill>
                <a:srgbClr val="FFFFFF">
                  <a:alpha val="8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弧形 22"/>
            <p:cNvSpPr/>
            <p:nvPr/>
          </p:nvSpPr>
          <p:spPr>
            <a:xfrm rot="7336957">
              <a:off x="4357686" y="4356106"/>
              <a:ext cx="395070" cy="395070"/>
            </a:xfrm>
            <a:prstGeom prst="arc">
              <a:avLst>
                <a:gd fmla="val 16868942" name="adj1"/>
                <a:gd fmla="val 452520" name="adj2"/>
              </a:avLst>
            </a:prstGeom>
            <a:ln w="19050">
              <a:solidFill>
                <a:srgbClr val="FFFFFF">
                  <a:alpha val="8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25" name="组合 27"/>
            <p:cNvGrpSpPr/>
            <p:nvPr/>
          </p:nvGrpSpPr>
          <p:grpSpPr>
            <a:xfrm>
              <a:off x="4214810" y="3927478"/>
              <a:ext cx="701945" cy="701945"/>
              <a:chOff x="6569075" y="1911622"/>
              <a:chExt cx="1388581" cy="1388581"/>
            </a:xfrm>
          </p:grpSpPr>
          <p:sp>
            <p:nvSpPr>
              <p:cNvPr id="45" name="椭圆 44"/>
              <p:cNvSpPr/>
              <p:nvPr/>
            </p:nvSpPr>
            <p:spPr>
              <a:xfrm>
                <a:off x="6569075" y="1911622"/>
                <a:ext cx="1388581" cy="1388581"/>
              </a:xfrm>
              <a:prstGeom prst="ellipse">
                <a:avLst/>
              </a:prstGeom>
              <a:solidFill>
                <a:srgbClr val="254061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46" name="组合 38"/>
              <p:cNvGrpSpPr/>
              <p:nvPr/>
            </p:nvGrpSpPr>
            <p:grpSpPr>
              <a:xfrm>
                <a:off x="6867804" y="2157802"/>
                <a:ext cx="851701" cy="836743"/>
                <a:chOff x="3362935" y="2159907"/>
                <a:chExt cx="826250" cy="893902"/>
              </a:xfrm>
              <a:solidFill>
                <a:schemeClr val="bg1"/>
              </a:solidFill>
            </p:grpSpPr>
            <p:sp>
              <p:nvSpPr>
                <p:cNvPr id="47" name="任意多边形 46"/>
                <p:cNvSpPr/>
                <p:nvPr/>
              </p:nvSpPr>
              <p:spPr>
                <a:xfrm>
                  <a:off x="3362935" y="2159907"/>
                  <a:ext cx="624116" cy="838706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8" name="任意多边形 47"/>
                <p:cNvSpPr/>
                <p:nvPr/>
              </p:nvSpPr>
              <p:spPr>
                <a:xfrm>
                  <a:off x="3674993" y="2362822"/>
                  <a:ext cx="514192" cy="690987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grpFill/>
                <a:ln w="9525">
                  <a:solidFill>
                    <a:srgbClr val="604A7B">
                      <a:alpha val="40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51" name="组合 50"/>
          <p:cNvGrpSpPr/>
          <p:nvPr/>
        </p:nvGrpSpPr>
        <p:grpSpPr>
          <a:xfrm>
            <a:off x="2536536" y="4213231"/>
            <a:ext cx="701945" cy="2071701"/>
            <a:chOff x="1012535" y="4213230"/>
            <a:chExt cx="701945" cy="2071701"/>
          </a:xfrm>
        </p:grpSpPr>
        <p:grpSp>
          <p:nvGrpSpPr>
            <p:cNvPr id="28" name="组合 68"/>
            <p:cNvGrpSpPr/>
            <p:nvPr/>
          </p:nvGrpSpPr>
          <p:grpSpPr>
            <a:xfrm>
              <a:off x="1012535" y="4213230"/>
              <a:ext cx="701945" cy="701945"/>
              <a:chOff x="4925126" y="1879600"/>
              <a:chExt cx="1388581" cy="1388581"/>
            </a:xfrm>
          </p:grpSpPr>
          <p:sp>
            <p:nvSpPr>
              <p:cNvPr id="33" name="椭圆 32"/>
              <p:cNvSpPr/>
              <p:nvPr/>
            </p:nvSpPr>
            <p:spPr>
              <a:xfrm>
                <a:off x="4925126" y="1879600"/>
                <a:ext cx="1388581" cy="1388581"/>
              </a:xfrm>
              <a:prstGeom prst="ellipse">
                <a:avLst/>
              </a:prstGeom>
              <a:solidFill>
                <a:srgbClr val="254061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34" name="组合 40"/>
              <p:cNvGrpSpPr/>
              <p:nvPr/>
            </p:nvGrpSpPr>
            <p:grpSpPr>
              <a:xfrm>
                <a:off x="5324482" y="2331564"/>
                <a:ext cx="640156" cy="439614"/>
                <a:chOff x="5218944" y="2220303"/>
                <a:chExt cx="828767" cy="549524"/>
              </a:xfrm>
            </p:grpSpPr>
            <p:sp>
              <p:nvSpPr>
                <p:cNvPr id="35" name="矩形 38"/>
                <p:cNvSpPr/>
                <p:nvPr/>
              </p:nvSpPr>
              <p:spPr>
                <a:xfrm>
                  <a:off x="5218944" y="2220303"/>
                  <a:ext cx="428292" cy="547699"/>
                </a:xfrm>
                <a:custGeom>
                  <a:gdLst>
                    <a:gd fmla="*/ 0 w 428293" name="connsiteX0"/>
                    <a:gd fmla="*/ 40423 h 547699" name="connsiteY0"/>
                    <a:gd fmla="*/ 428293 w 428293" name="connsiteX1"/>
                    <a:gd fmla="*/ 40423 h 547699" name="connsiteY1"/>
                    <a:gd fmla="*/ 428293 w 428293" name="connsiteX2"/>
                    <a:gd fmla="*/ 547699 h 547699" name="connsiteY2"/>
                    <a:gd fmla="*/ 0 w 428293" name="connsiteX3"/>
                    <a:gd fmla="*/ 547699 h 547699" name="connsiteY3"/>
                    <a:gd fmla="*/ 0 w 428293" name="connsiteX4"/>
                    <a:gd fmla="*/ 40423 h 5476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547699" w="428293">
                      <a:moveTo>
                        <a:pt x="0" y="40423"/>
                      </a:moveTo>
                      <a:cubicBezTo>
                        <a:pt x="171339" y="-21489"/>
                        <a:pt x="292672" y="-4821"/>
                        <a:pt x="428293" y="40423"/>
                      </a:cubicBezTo>
                      <a:lnTo>
                        <a:pt x="428293" y="547699"/>
                      </a:lnTo>
                      <a:cubicBezTo>
                        <a:pt x="259335" y="497693"/>
                        <a:pt x="195152" y="485787"/>
                        <a:pt x="0" y="547699"/>
                      </a:cubicBezTo>
                      <a:lnTo>
                        <a:pt x="0" y="40423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6" name="矩形 38"/>
                <p:cNvSpPr/>
                <p:nvPr/>
              </p:nvSpPr>
              <p:spPr>
                <a:xfrm flipH="1">
                  <a:off x="5619418" y="2229827"/>
                  <a:ext cx="428293" cy="540000"/>
                </a:xfrm>
                <a:custGeom>
                  <a:gdLst>
                    <a:gd fmla="*/ 0 w 428293" name="connsiteX0"/>
                    <a:gd fmla="*/ 40423 h 547699" name="connsiteY0"/>
                    <a:gd fmla="*/ 428293 w 428293" name="connsiteX1"/>
                    <a:gd fmla="*/ 40423 h 547699" name="connsiteY1"/>
                    <a:gd fmla="*/ 428293 w 428293" name="connsiteX2"/>
                    <a:gd fmla="*/ 547699 h 547699" name="connsiteY2"/>
                    <a:gd fmla="*/ 0 w 428293" name="connsiteX3"/>
                    <a:gd fmla="*/ 547699 h 547699" name="connsiteY3"/>
                    <a:gd fmla="*/ 0 w 428293" name="connsiteX4"/>
                    <a:gd fmla="*/ 40423 h 5476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547699" w="428293">
                      <a:moveTo>
                        <a:pt x="0" y="40423"/>
                      </a:moveTo>
                      <a:cubicBezTo>
                        <a:pt x="171339" y="-21489"/>
                        <a:pt x="292672" y="-4821"/>
                        <a:pt x="428293" y="40423"/>
                      </a:cubicBezTo>
                      <a:lnTo>
                        <a:pt x="428293" y="547699"/>
                      </a:lnTo>
                      <a:cubicBezTo>
                        <a:pt x="259335" y="497693"/>
                        <a:pt x="195152" y="485787"/>
                        <a:pt x="0" y="547699"/>
                      </a:cubicBezTo>
                      <a:lnTo>
                        <a:pt x="0" y="40423"/>
                      </a:lnTo>
                      <a:close/>
                    </a:path>
                  </a:pathLst>
                </a:custGeom>
                <a:noFill/>
                <a:ln w="19050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50" name="组合 49"/>
            <p:cNvGrpSpPr/>
            <p:nvPr/>
          </p:nvGrpSpPr>
          <p:grpSpPr>
            <a:xfrm>
              <a:off x="1146507" y="4641858"/>
              <a:ext cx="395070" cy="1643073"/>
              <a:chOff x="1146507" y="4641858"/>
              <a:chExt cx="395070" cy="1643073"/>
            </a:xfrm>
          </p:grpSpPr>
          <p:sp>
            <p:nvSpPr>
              <p:cNvPr id="70" name="弧形 69"/>
              <p:cNvSpPr/>
              <p:nvPr/>
            </p:nvSpPr>
            <p:spPr>
              <a:xfrm rot="7336957">
                <a:off x="1146507" y="4641858"/>
                <a:ext cx="395070" cy="395070"/>
              </a:xfrm>
              <a:prstGeom prst="arc">
                <a:avLst>
                  <a:gd fmla="val 16868942" name="adj1"/>
                  <a:gd fmla="val 452520" name="adj2"/>
                </a:avLst>
              </a:prstGeom>
              <a:ln w="19050">
                <a:solidFill>
                  <a:srgbClr val="FFFFFF">
                    <a:alpha val="8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cxnSp>
            <p:nvCxnSpPr>
              <p:cNvPr id="71" name="直接连接符 70"/>
              <p:cNvCxnSpPr/>
              <p:nvPr/>
            </p:nvCxnSpPr>
            <p:spPr>
              <a:xfrm rot="5400000">
                <a:off x="735848" y="5662695"/>
                <a:ext cx="1243679" cy="794"/>
              </a:xfrm>
              <a:prstGeom prst="line">
                <a:avLst/>
              </a:prstGeom>
              <a:ln w="19050">
                <a:solidFill>
                  <a:srgbClr val="FFFFFF">
                    <a:alpha val="8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组合 52"/>
          <p:cNvGrpSpPr/>
          <p:nvPr/>
        </p:nvGrpSpPr>
        <p:grpSpPr>
          <a:xfrm>
            <a:off x="4197368" y="4672051"/>
            <a:ext cx="684187" cy="1612880"/>
            <a:chOff x="2673367" y="4672051"/>
            <a:chExt cx="684187" cy="1612880"/>
          </a:xfrm>
        </p:grpSpPr>
        <p:grpSp>
          <p:nvGrpSpPr>
            <p:cNvPr id="27" name="组合 64"/>
            <p:cNvGrpSpPr/>
            <p:nvPr/>
          </p:nvGrpSpPr>
          <p:grpSpPr>
            <a:xfrm>
              <a:off x="2673367" y="4672051"/>
              <a:ext cx="684187" cy="684187"/>
              <a:chOff x="774700" y="4504324"/>
              <a:chExt cx="1388581" cy="1388581"/>
            </a:xfrm>
          </p:grpSpPr>
          <p:sp>
            <p:nvSpPr>
              <p:cNvPr id="37" name="椭圆 36"/>
              <p:cNvSpPr/>
              <p:nvPr/>
            </p:nvSpPr>
            <p:spPr>
              <a:xfrm>
                <a:off x="774700" y="4504324"/>
                <a:ext cx="1388581" cy="1388581"/>
              </a:xfrm>
              <a:prstGeom prst="ellipse">
                <a:avLst/>
              </a:prstGeom>
              <a:solidFill>
                <a:srgbClr val="254061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38" name="圆角矩形 37"/>
              <p:cNvSpPr/>
              <p:nvPr/>
            </p:nvSpPr>
            <p:spPr>
              <a:xfrm>
                <a:off x="1152525" y="4932481"/>
                <a:ext cx="640387" cy="368076"/>
              </a:xfrm>
              <a:prstGeom prst="roundRect">
                <a:avLst>
                  <a:gd fmla="val 8904" name="adj"/>
                </a:avLst>
              </a:prstGeom>
              <a:noFill/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39" name="梯形 38"/>
              <p:cNvSpPr/>
              <p:nvPr/>
            </p:nvSpPr>
            <p:spPr>
              <a:xfrm>
                <a:off x="1091218" y="5332521"/>
                <a:ext cx="763002" cy="206354"/>
              </a:xfrm>
              <a:prstGeom prst="trapezoid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74" name="弧形 73"/>
            <p:cNvSpPr/>
            <p:nvPr/>
          </p:nvSpPr>
          <p:spPr>
            <a:xfrm rot="7336957">
              <a:off x="2789581" y="5070486"/>
              <a:ext cx="395070" cy="395070"/>
            </a:xfrm>
            <a:prstGeom prst="arc">
              <a:avLst>
                <a:gd fmla="val 16868942" name="adj1"/>
                <a:gd fmla="val 452520" name="adj2"/>
              </a:avLst>
            </a:prstGeom>
            <a:ln w="19050">
              <a:solidFill>
                <a:srgbClr val="FFFFFF">
                  <a:alpha val="8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75" name="直接连接符 74"/>
            <p:cNvCxnSpPr/>
            <p:nvPr/>
          </p:nvCxnSpPr>
          <p:spPr>
            <a:xfrm rot="5400000">
              <a:off x="2593319" y="5876132"/>
              <a:ext cx="815845" cy="1754"/>
            </a:xfrm>
            <a:prstGeom prst="line">
              <a:avLst/>
            </a:prstGeom>
            <a:ln w="19050">
              <a:solidFill>
                <a:srgbClr val="FFFFFF">
                  <a:alpha val="8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9" name="直接连接符 78"/>
          <p:cNvCxnSpPr/>
          <p:nvPr/>
        </p:nvCxnSpPr>
        <p:spPr>
          <a:xfrm>
            <a:off x="2524100" y="6284932"/>
            <a:ext cx="7143800" cy="1588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组合 54"/>
          <p:cNvGrpSpPr/>
          <p:nvPr/>
        </p:nvGrpSpPr>
        <p:grpSpPr>
          <a:xfrm>
            <a:off x="7381885" y="4672051"/>
            <a:ext cx="684187" cy="1612880"/>
            <a:chOff x="5857884" y="4672051"/>
            <a:chExt cx="684187" cy="1612880"/>
          </a:xfrm>
        </p:grpSpPr>
        <p:grpSp>
          <p:nvGrpSpPr>
            <p:cNvPr id="26" name="组合 45"/>
            <p:cNvGrpSpPr/>
            <p:nvPr/>
          </p:nvGrpSpPr>
          <p:grpSpPr>
            <a:xfrm>
              <a:off x="5857884" y="4672051"/>
              <a:ext cx="684187" cy="684187"/>
              <a:chOff x="4857752" y="3897807"/>
              <a:chExt cx="1388581" cy="1388581"/>
            </a:xfrm>
          </p:grpSpPr>
          <p:sp>
            <p:nvSpPr>
              <p:cNvPr id="40" name="椭圆 39"/>
              <p:cNvSpPr/>
              <p:nvPr/>
            </p:nvSpPr>
            <p:spPr>
              <a:xfrm>
                <a:off x="4857752" y="3897807"/>
                <a:ext cx="1388581" cy="1388581"/>
              </a:xfrm>
              <a:prstGeom prst="ellipse">
                <a:avLst/>
              </a:prstGeom>
              <a:solidFill>
                <a:srgbClr val="254061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41" name="组合 44"/>
              <p:cNvGrpSpPr/>
              <p:nvPr/>
            </p:nvGrpSpPr>
            <p:grpSpPr>
              <a:xfrm>
                <a:off x="5033302" y="4286256"/>
                <a:ext cx="1038891" cy="644836"/>
                <a:chOff x="4961868" y="4287401"/>
                <a:chExt cx="1149090" cy="713235"/>
              </a:xfrm>
            </p:grpSpPr>
            <p:sp>
              <p:nvSpPr>
                <p:cNvPr id="42" name="任意多边形 41"/>
                <p:cNvSpPr/>
                <p:nvPr/>
              </p:nvSpPr>
              <p:spPr>
                <a:xfrm>
                  <a:off x="5643570" y="4287401"/>
                  <a:ext cx="467388" cy="570359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3" name="任意多边形 42"/>
                <p:cNvSpPr/>
                <p:nvPr/>
              </p:nvSpPr>
              <p:spPr>
                <a:xfrm>
                  <a:off x="4961868" y="4287401"/>
                  <a:ext cx="467388" cy="570359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4" name="任意多边形 43"/>
                <p:cNvSpPr/>
                <p:nvPr/>
              </p:nvSpPr>
              <p:spPr>
                <a:xfrm>
                  <a:off x="5252608" y="4308346"/>
                  <a:ext cx="567306" cy="692290"/>
                </a:xfrm>
                <a:custGeom>
                  <a:gdLst>
                    <a:gd fmla="*/ 312059 w 624116" name="connsiteX0"/>
                    <a:gd fmla="*/ 0 h 838706" name="connsiteY0"/>
                    <a:gd fmla="*/ 466606 w 624116" name="connsiteX1"/>
                    <a:gd fmla="*/ 154547 h 838706" name="connsiteY1"/>
                    <a:gd fmla="*/ 372216 w 624116" name="connsiteX2"/>
                    <a:gd fmla="*/ 296949 h 838706" name="connsiteY2"/>
                    <a:gd fmla="*/ 335761 w 624116" name="connsiteX3"/>
                    <a:gd fmla="*/ 304309 h 838706" name="connsiteY3"/>
                    <a:gd fmla="*/ 374949 w 624116" name="connsiteX4"/>
                    <a:gd fmla="*/ 308998 h 838706" name="connsiteY4"/>
                    <a:gd fmla="*/ 624116 w 624116" name="connsiteX5"/>
                    <a:gd fmla="*/ 671844 h 838706" name="connsiteY5"/>
                    <a:gd fmla="*/ 619329 w 624116" name="connsiteX6"/>
                    <a:gd fmla="*/ 728208 h 838706" name="connsiteY6"/>
                    <a:gd fmla="*/ 617387 w 624116" name="connsiteX7"/>
                    <a:gd fmla="*/ 730227 h 838706" name="connsiteY7"/>
                    <a:gd fmla="*/ 312057 w 624116" name="connsiteX8"/>
                    <a:gd fmla="*/ 838706 h 838706" name="connsiteY8"/>
                    <a:gd fmla="*/ 6728 w 624116" name="connsiteX9"/>
                    <a:gd fmla="*/ 730227 h 838706" name="connsiteY9"/>
                    <a:gd fmla="*/ 4788 w 624116" name="connsiteX10"/>
                    <a:gd fmla="*/ 728210 h 838706" name="connsiteY10"/>
                    <a:gd fmla="*/ 0 w 624116" name="connsiteX11"/>
                    <a:gd fmla="*/ 671844 h 838706" name="connsiteY11"/>
                    <a:gd fmla="*/ 249168 w 624116" name="connsiteX12"/>
                    <a:gd fmla="*/ 308998 h 838706" name="connsiteY12"/>
                    <a:gd fmla="*/ 288357 w 624116" name="connsiteX13"/>
                    <a:gd fmla="*/ 304309 h 838706" name="connsiteY13"/>
                    <a:gd fmla="*/ 251902 w 624116" name="connsiteX14"/>
                    <a:gd fmla="*/ 296949 h 838706" name="connsiteY14"/>
                    <a:gd fmla="*/ 157512 w 624116" name="connsiteX15"/>
                    <a:gd fmla="*/ 154547 h 838706" name="connsiteY15"/>
                    <a:gd fmla="*/ 312059 w 624116" name="connsiteX16"/>
                    <a:gd fmla="*/ 0 h 838706" name="connsiteY16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</a:cxnLst>
                  <a:rect b="b" l="l" r="r" t="t"/>
                  <a:pathLst>
                    <a:path h="838706" w="624116">
                      <a:moveTo>
                        <a:pt x="312059" y="0"/>
                      </a:moveTo>
                      <a:cubicBezTo>
                        <a:pt x="397413" y="0"/>
                        <a:pt x="466606" y="69193"/>
                        <a:pt x="466606" y="154547"/>
                      </a:cubicBezTo>
                      <a:cubicBezTo>
                        <a:pt x="466606" y="218562"/>
                        <a:pt x="427685" y="273487"/>
                        <a:pt x="372216" y="296949"/>
                      </a:cubicBezTo>
                      <a:lnTo>
                        <a:pt x="335761" y="304309"/>
                      </a:lnTo>
                      <a:lnTo>
                        <a:pt x="374949" y="308998"/>
                      </a:lnTo>
                      <a:cubicBezTo>
                        <a:pt x="517148" y="343533"/>
                        <a:pt x="624116" y="492862"/>
                        <a:pt x="624116" y="671844"/>
                      </a:cubicBezTo>
                      <a:lnTo>
                        <a:pt x="619329" y="728208"/>
                      </a:lnTo>
                      <a:lnTo>
                        <a:pt x="617387" y="730227"/>
                      </a:lnTo>
                      <a:cubicBezTo>
                        <a:pt x="539246" y="797251"/>
                        <a:pt x="431296" y="838706"/>
                        <a:pt x="312057" y="838706"/>
                      </a:cubicBezTo>
                      <a:cubicBezTo>
                        <a:pt x="192819" y="838706"/>
                        <a:pt x="84868" y="797251"/>
                        <a:pt x="6728" y="730227"/>
                      </a:cubicBezTo>
                      <a:lnTo>
                        <a:pt x="4788" y="728210"/>
                      </a:lnTo>
                      <a:lnTo>
                        <a:pt x="0" y="671844"/>
                      </a:lnTo>
                      <a:cubicBezTo>
                        <a:pt x="0" y="492862"/>
                        <a:pt x="106968" y="343533"/>
                        <a:pt x="249168" y="308998"/>
                      </a:cubicBezTo>
                      <a:lnTo>
                        <a:pt x="288357" y="304309"/>
                      </a:lnTo>
                      <a:lnTo>
                        <a:pt x="251902" y="296949"/>
                      </a:lnTo>
                      <a:cubicBezTo>
                        <a:pt x="196433" y="273487"/>
                        <a:pt x="157512" y="218562"/>
                        <a:pt x="157512" y="154547"/>
                      </a:cubicBezTo>
                      <a:cubicBezTo>
                        <a:pt x="157512" y="69193"/>
                        <a:pt x="226705" y="0"/>
                        <a:pt x="312059" y="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rgbClr val="604A7B">
                      <a:alpha val="40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</p:grpSp>
        </p:grpSp>
        <p:sp>
          <p:nvSpPr>
            <p:cNvPr id="64" name="弧形 63"/>
            <p:cNvSpPr/>
            <p:nvPr/>
          </p:nvSpPr>
          <p:spPr>
            <a:xfrm rot="7336957">
              <a:off x="6011660" y="5070486"/>
              <a:ext cx="395070" cy="395070"/>
            </a:xfrm>
            <a:prstGeom prst="arc">
              <a:avLst>
                <a:gd fmla="val 16868942" name="adj1"/>
                <a:gd fmla="val 452520" name="adj2"/>
              </a:avLst>
            </a:prstGeom>
            <a:ln w="19050">
              <a:solidFill>
                <a:srgbClr val="FFFFFF">
                  <a:alpha val="8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89" name="直接连接符 88"/>
            <p:cNvCxnSpPr/>
            <p:nvPr/>
          </p:nvCxnSpPr>
          <p:spPr>
            <a:xfrm rot="5400000">
              <a:off x="5806274" y="5876132"/>
              <a:ext cx="815845" cy="1754"/>
            </a:xfrm>
            <a:prstGeom prst="line">
              <a:avLst/>
            </a:prstGeom>
            <a:ln w="19050">
              <a:solidFill>
                <a:srgbClr val="FFFFFF">
                  <a:alpha val="8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组合 55"/>
          <p:cNvGrpSpPr/>
          <p:nvPr/>
        </p:nvGrpSpPr>
        <p:grpSpPr>
          <a:xfrm>
            <a:off x="8953521" y="4213231"/>
            <a:ext cx="701945" cy="2071701"/>
            <a:chOff x="7429520" y="4213230"/>
            <a:chExt cx="701945" cy="2071701"/>
          </a:xfrm>
        </p:grpSpPr>
        <p:grpSp>
          <p:nvGrpSpPr>
            <p:cNvPr id="29" name="组合 74"/>
            <p:cNvGrpSpPr/>
            <p:nvPr/>
          </p:nvGrpSpPr>
          <p:grpSpPr>
            <a:xfrm>
              <a:off x="7429520" y="4213230"/>
              <a:ext cx="701945" cy="701945"/>
              <a:chOff x="6973224" y="4244989"/>
              <a:chExt cx="1388581" cy="1388581"/>
            </a:xfrm>
          </p:grpSpPr>
          <p:sp>
            <p:nvSpPr>
              <p:cNvPr id="30" name="椭圆 29"/>
              <p:cNvSpPr/>
              <p:nvPr/>
            </p:nvSpPr>
            <p:spPr>
              <a:xfrm>
                <a:off x="6973224" y="4244989"/>
                <a:ext cx="1388581" cy="1388581"/>
              </a:xfrm>
              <a:prstGeom prst="ellipse">
                <a:avLst/>
              </a:prstGeom>
              <a:solidFill>
                <a:srgbClr val="254061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31" name="任意多边形 30"/>
              <p:cNvSpPr/>
              <p:nvPr/>
            </p:nvSpPr>
            <p:spPr>
              <a:xfrm>
                <a:off x="7308988" y="4763841"/>
                <a:ext cx="628567" cy="476598"/>
              </a:xfrm>
              <a:custGeom>
                <a:gdLst>
                  <a:gd fmla="*/ 96105 w 628567" name="connsiteX0"/>
                  <a:gd fmla="*/ 192304 h 476598" name="connsiteY0"/>
                  <a:gd fmla="*/ 96105 w 628567" name="connsiteX1"/>
                  <a:gd fmla="*/ 476598 h 476598" name="connsiteY1"/>
                  <a:gd fmla="*/ 0 w 628567" name="connsiteX2"/>
                  <a:gd fmla="*/ 476598 h 476598" name="connsiteY2"/>
                  <a:gd fmla="*/ 0 w 628567" name="connsiteX3"/>
                  <a:gd fmla="*/ 267440 h 476598" name="connsiteY3"/>
                  <a:gd fmla="*/ 451079 w 628567" name="connsiteX4"/>
                  <a:gd fmla="*/ 149738 h 476598" name="connsiteY4"/>
                  <a:gd fmla="*/ 451079 w 628567" name="connsiteX5"/>
                  <a:gd fmla="*/ 476598 h 476598" name="connsiteY5"/>
                  <a:gd fmla="*/ 354974 w 628567" name="connsiteX6"/>
                  <a:gd fmla="*/ 476598 h 476598" name="connsiteY6"/>
                  <a:gd fmla="*/ 354974 w 628567" name="connsiteX7"/>
                  <a:gd fmla="*/ 196833 h 476598" name="connsiteY7"/>
                  <a:gd fmla="*/ 357633 w 628567" name="connsiteX8"/>
                  <a:gd fmla="*/ 200277 h 476598" name="connsiteY8"/>
                  <a:gd fmla="*/ 359009 w 628567" name="connsiteX9"/>
                  <a:gd fmla="*/ 199214 h 476598" name="connsiteY9"/>
                  <a:gd fmla="*/ 372907 w 628567" name="connsiteX10"/>
                  <a:gd fmla="*/ 215687 h 476598" name="connsiteY10"/>
                  <a:gd fmla="*/ 255352 w 628567" name="connsiteX11"/>
                  <a:gd fmla="*/ 67803 h 476598" name="connsiteY11"/>
                  <a:gd fmla="*/ 273592 w 628567" name="connsiteX12"/>
                  <a:gd fmla="*/ 91427 h 476598" name="connsiteY12"/>
                  <a:gd fmla="*/ 273592 w 628567" name="connsiteX13"/>
                  <a:gd fmla="*/ 476598 h 476598" name="connsiteY13"/>
                  <a:gd fmla="*/ 177487 w 628567" name="connsiteX14"/>
                  <a:gd fmla="*/ 476598 h 476598" name="connsiteY14"/>
                  <a:gd fmla="*/ 177487 w 628567" name="connsiteX15"/>
                  <a:gd fmla="*/ 128679 h 476598" name="connsiteY15"/>
                  <a:gd fmla="*/ 628567 w 628567" name="connsiteX16"/>
                  <a:gd fmla="*/ 0 h 476598" name="connsiteY16"/>
                  <a:gd fmla="*/ 628567 w 628567" name="connsiteX17"/>
                  <a:gd fmla="*/ 476598 h 476598" name="connsiteY17"/>
                  <a:gd fmla="*/ 532462 w 628567" name="connsiteX18"/>
                  <a:gd fmla="*/ 476598 h 476598" name="connsiteY18"/>
                  <a:gd fmla="*/ 532462 w 628567" name="connsiteX19"/>
                  <a:gd fmla="*/ 81079 h 476598" name="connsiteY19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b="b" l="l" r="r" t="t"/>
                <a:pathLst>
                  <a:path h="476598" w="628567">
                    <a:moveTo>
                      <a:pt x="96105" y="192304"/>
                    </a:moveTo>
                    <a:lnTo>
                      <a:pt x="96105" y="476598"/>
                    </a:lnTo>
                    <a:lnTo>
                      <a:pt x="0" y="476598"/>
                    </a:lnTo>
                    <a:lnTo>
                      <a:pt x="0" y="267440"/>
                    </a:lnTo>
                    <a:close/>
                    <a:moveTo>
                      <a:pt x="451079" y="149738"/>
                    </a:moveTo>
                    <a:lnTo>
                      <a:pt x="451079" y="476598"/>
                    </a:lnTo>
                    <a:lnTo>
                      <a:pt x="354974" y="476598"/>
                    </a:lnTo>
                    <a:lnTo>
                      <a:pt x="354974" y="196833"/>
                    </a:lnTo>
                    <a:lnTo>
                      <a:pt x="357633" y="200277"/>
                    </a:lnTo>
                    <a:lnTo>
                      <a:pt x="359009" y="199214"/>
                    </a:lnTo>
                    <a:lnTo>
                      <a:pt x="372907" y="215687"/>
                    </a:lnTo>
                    <a:close/>
                    <a:moveTo>
                      <a:pt x="255352" y="67803"/>
                    </a:moveTo>
                    <a:lnTo>
                      <a:pt x="273592" y="91427"/>
                    </a:lnTo>
                    <a:lnTo>
                      <a:pt x="273592" y="476598"/>
                    </a:lnTo>
                    <a:lnTo>
                      <a:pt x="177487" y="476598"/>
                    </a:lnTo>
                    <a:lnTo>
                      <a:pt x="177487" y="128679"/>
                    </a:lnTo>
                    <a:close/>
                    <a:moveTo>
                      <a:pt x="628567" y="0"/>
                    </a:moveTo>
                    <a:lnTo>
                      <a:pt x="628567" y="476598"/>
                    </a:lnTo>
                    <a:lnTo>
                      <a:pt x="532462" y="476598"/>
                    </a:lnTo>
                    <a:lnTo>
                      <a:pt x="532462" y="8107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32" name="任意多边形 31"/>
              <p:cNvSpPr/>
              <p:nvPr/>
            </p:nvSpPr>
            <p:spPr>
              <a:xfrm rot="13790841">
                <a:off x="7517857" y="4429761"/>
                <a:ext cx="325915" cy="790400"/>
              </a:xfrm>
              <a:custGeom>
                <a:gdLst>
                  <a:gd fmla="*/ 97660 w 325915" name="connsiteX0"/>
                  <a:gd fmla="*/ 790400 h 790400" name="connsiteY0"/>
                  <a:gd fmla="*/ 0 w 325915" name="connsiteX1"/>
                  <a:gd fmla="*/ 664808 h 790400" name="connsiteY1"/>
                  <a:gd fmla="*/ 70970 w 325915" name="connsiteX2"/>
                  <a:gd fmla="*/ 664808 h 790400" name="connsiteY2"/>
                  <a:gd fmla="*/ 70970 w 325915" name="connsiteX3"/>
                  <a:gd fmla="*/ 320500 h 790400" name="connsiteY3"/>
                  <a:gd fmla="*/ 92523 w 325915" name="connsiteX4"/>
                  <a:gd fmla="*/ 320500 h 790400" name="connsiteY4"/>
                  <a:gd fmla="*/ 92598 w 325915" name="connsiteX5"/>
                  <a:gd fmla="*/ 318763 h 790400" name="connsiteY5"/>
                  <a:gd fmla="*/ 259805 w 325915" name="connsiteX6"/>
                  <a:gd fmla="*/ 326009 h 790400" name="connsiteY6"/>
                  <a:gd fmla="*/ 271953 w 325915" name="connsiteX7"/>
                  <a:gd fmla="*/ 0 h 790400" name="connsiteY7"/>
                  <a:gd fmla="*/ 325915 w 325915" name="connsiteX8"/>
                  <a:gd fmla="*/ 2011 h 790400" name="connsiteY8"/>
                  <a:gd fmla="*/ 311729 w 325915" name="connsiteX9"/>
                  <a:gd fmla="*/ 382747 h 790400" name="connsiteY9"/>
                  <a:gd fmla="*/ 257766 w 325915" name="connsiteX10"/>
                  <a:gd fmla="*/ 380736 h 790400" name="connsiteY10"/>
                  <a:gd fmla="*/ 257794 w 325915" name="connsiteX11"/>
                  <a:gd fmla="*/ 379973 h 790400" name="connsiteY11"/>
                  <a:gd fmla="*/ 124349 w 325915" name="connsiteX12"/>
                  <a:gd fmla="*/ 374190 h 790400" name="connsiteY12"/>
                  <a:gd fmla="*/ 124349 w 325915" name="connsiteX13"/>
                  <a:gd fmla="*/ 664808 h 790400" name="connsiteY13"/>
                  <a:gd fmla="*/ 195319 w 325915" name="connsiteX14"/>
                  <a:gd fmla="*/ 664808 h 790400" name="connsiteY1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b="b" l="l" r="r" t="t"/>
                <a:pathLst>
                  <a:path h="790400" w="325915">
                    <a:moveTo>
                      <a:pt x="97660" y="790400"/>
                    </a:moveTo>
                    <a:lnTo>
                      <a:pt x="0" y="664808"/>
                    </a:lnTo>
                    <a:lnTo>
                      <a:pt x="70970" y="664808"/>
                    </a:lnTo>
                    <a:lnTo>
                      <a:pt x="70970" y="320500"/>
                    </a:lnTo>
                    <a:lnTo>
                      <a:pt x="92523" y="320500"/>
                    </a:lnTo>
                    <a:lnTo>
                      <a:pt x="92598" y="318763"/>
                    </a:lnTo>
                    <a:lnTo>
                      <a:pt x="259805" y="326009"/>
                    </a:lnTo>
                    <a:lnTo>
                      <a:pt x="271953" y="0"/>
                    </a:lnTo>
                    <a:lnTo>
                      <a:pt x="325915" y="2011"/>
                    </a:lnTo>
                    <a:lnTo>
                      <a:pt x="311729" y="382747"/>
                    </a:lnTo>
                    <a:lnTo>
                      <a:pt x="257766" y="380736"/>
                    </a:lnTo>
                    <a:lnTo>
                      <a:pt x="257794" y="379973"/>
                    </a:lnTo>
                    <a:lnTo>
                      <a:pt x="124349" y="374190"/>
                    </a:lnTo>
                    <a:lnTo>
                      <a:pt x="124349" y="664808"/>
                    </a:lnTo>
                    <a:lnTo>
                      <a:pt x="195319" y="66480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2" name="弧形 51"/>
            <p:cNvSpPr/>
            <p:nvPr/>
          </p:nvSpPr>
          <p:spPr>
            <a:xfrm rot="7336957">
              <a:off x="7575927" y="4641858"/>
              <a:ext cx="395070" cy="395070"/>
            </a:xfrm>
            <a:prstGeom prst="arc">
              <a:avLst>
                <a:gd fmla="val 16868942" name="adj1"/>
                <a:gd fmla="val 452520" name="adj2"/>
              </a:avLst>
            </a:prstGeom>
            <a:ln w="19050">
              <a:solidFill>
                <a:srgbClr val="FFFFFF">
                  <a:alpha val="8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90" name="直接连接符 89"/>
            <p:cNvCxnSpPr/>
            <p:nvPr/>
          </p:nvCxnSpPr>
          <p:spPr>
            <a:xfrm rot="5400000">
              <a:off x="7165268" y="5662695"/>
              <a:ext cx="1243679" cy="794"/>
            </a:xfrm>
            <a:prstGeom prst="line">
              <a:avLst/>
            </a:prstGeom>
            <a:ln w="19050">
              <a:solidFill>
                <a:srgbClr val="FFFFFF">
                  <a:alpha val="80000"/>
                </a:srgb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17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9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0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2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5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27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9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0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0" spid="11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2524100" y="2073654"/>
            <a:ext cx="5715040" cy="30175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96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学如逆水行舟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10248" y="3214686"/>
            <a:ext cx="485778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6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不进则退</a:t>
            </a:r>
          </a:p>
        </p:txBody>
      </p:sp>
      <p:grpSp>
        <p:nvGrpSpPr>
          <p:cNvPr id="21" name="组合 20"/>
          <p:cNvGrpSpPr/>
          <p:nvPr/>
        </p:nvGrpSpPr>
        <p:grpSpPr>
          <a:xfrm flipH="1">
            <a:off x="6096000" y="1928802"/>
            <a:ext cx="1071570" cy="1071570"/>
            <a:chOff x="928662" y="500042"/>
            <a:chExt cx="1071570" cy="1071570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组合 24"/>
          <p:cNvGrpSpPr/>
          <p:nvPr/>
        </p:nvGrpSpPr>
        <p:grpSpPr>
          <a:xfrm>
            <a:off x="5022842" y="1928802"/>
            <a:ext cx="1073158" cy="1071570"/>
            <a:chOff x="927074" y="500042"/>
            <a:chExt cx="1073158" cy="1071570"/>
          </a:xfrm>
        </p:grpSpPr>
        <p:cxnSp>
          <p:nvCxnSpPr>
            <p:cNvPr id="26" name="直接连接符 25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/>
            <p:cNvCxnSpPr/>
            <p:nvPr/>
          </p:nvCxnSpPr>
          <p:spPr>
            <a:xfrm rot="16200000">
              <a:off x="392083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组合 27"/>
          <p:cNvGrpSpPr/>
          <p:nvPr/>
        </p:nvGrpSpPr>
        <p:grpSpPr>
          <a:xfrm flipH="1" flipV="1">
            <a:off x="6096000" y="3000372"/>
            <a:ext cx="1071570" cy="1071570"/>
            <a:chOff x="928662" y="500042"/>
            <a:chExt cx="1071570" cy="1071570"/>
          </a:xfrm>
        </p:grpSpPr>
        <p:cxnSp>
          <p:nvCxnSpPr>
            <p:cNvPr id="29" name="直接连接符 28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组合 30"/>
          <p:cNvGrpSpPr/>
          <p:nvPr/>
        </p:nvGrpSpPr>
        <p:grpSpPr>
          <a:xfrm flipV="1">
            <a:off x="5024430" y="3000372"/>
            <a:ext cx="1071570" cy="1071570"/>
            <a:chOff x="928662" y="500042"/>
            <a:chExt cx="1071570" cy="1071570"/>
          </a:xfrm>
        </p:grpSpPr>
        <p:cxnSp>
          <p:nvCxnSpPr>
            <p:cNvPr id="32" name="直接连接符 31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 32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4000">
    <p:fade thruBlk="1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id="5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-0.02729 L -0.32726 -0.1427" pathEditMode="relative" ptsTypes="AA" rAng="0">
                                      <p:cBhvr>
                                        <p:cTn dur="500" fill="hold" id="6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7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-0.02729 L 0.32743 -0.1427" pathEditMode="relative" ptsTypes="AA" rAng="0">
                                      <p:cBhvr>
                                        <p:cTn dur="500" fill="hold" id="8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9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0.03724 L -0.32726 0.25717" pathEditMode="relative" ptsTypes="AA" rAng="0">
                                      <p:cBhvr>
                                        <p:cTn dur="500" fill="hold" id="1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110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1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0.04741 L 0.32743 0.25717" pathEditMode="relative" ptsTypes="AA" rAng="0">
                                      <p:cBhvr>
                                        <p:cTn dur="500" fill="hold" id="1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1000" id="1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22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2524100" y="0"/>
            <a:ext cx="1500198" cy="6858000"/>
          </a:xfrm>
          <a:prstGeom prst="rect">
            <a:avLst/>
          </a:prstGeom>
          <a:solidFill>
            <a:srgbClr val="F2F2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8" name="组合 27"/>
          <p:cNvGrpSpPr/>
          <p:nvPr/>
        </p:nvGrpSpPr>
        <p:grpSpPr>
          <a:xfrm>
            <a:off x="1790802" y="1643050"/>
            <a:ext cx="508992" cy="508992"/>
            <a:chOff x="6569075" y="1911622"/>
            <a:chExt cx="1388581" cy="1388581"/>
          </a:xfrm>
        </p:grpSpPr>
        <p:sp>
          <p:nvSpPr>
            <p:cNvPr id="31" name="椭圆 30"/>
            <p:cNvSpPr/>
            <p:nvPr/>
          </p:nvSpPr>
          <p:spPr>
            <a:xfrm>
              <a:off x="6569075" y="1911622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32" name="组合 38"/>
            <p:cNvGrpSpPr/>
            <p:nvPr/>
          </p:nvGrpSpPr>
          <p:grpSpPr>
            <a:xfrm>
              <a:off x="6867804" y="2157802"/>
              <a:ext cx="851701" cy="836743"/>
              <a:chOff x="3362935" y="2159907"/>
              <a:chExt cx="826250" cy="893902"/>
            </a:xfrm>
            <a:solidFill>
              <a:schemeClr val="bg1"/>
            </a:solidFill>
          </p:grpSpPr>
          <p:sp>
            <p:nvSpPr>
              <p:cNvPr id="33" name="任意多边形 32"/>
              <p:cNvSpPr/>
              <p:nvPr/>
            </p:nvSpPr>
            <p:spPr>
              <a:xfrm>
                <a:off x="3362935" y="2159907"/>
                <a:ext cx="624116" cy="838706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3674993" y="2362822"/>
                <a:ext cx="514192" cy="690987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 w="6350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0" name="组合 45"/>
          <p:cNvGrpSpPr/>
          <p:nvPr/>
        </p:nvGrpSpPr>
        <p:grpSpPr>
          <a:xfrm>
            <a:off x="1800794" y="2357430"/>
            <a:ext cx="508992" cy="508992"/>
            <a:chOff x="4857752" y="3897807"/>
            <a:chExt cx="1388581" cy="1388581"/>
          </a:xfrm>
        </p:grpSpPr>
        <p:sp>
          <p:nvSpPr>
            <p:cNvPr id="24" name="椭圆 23"/>
            <p:cNvSpPr/>
            <p:nvPr/>
          </p:nvSpPr>
          <p:spPr>
            <a:xfrm>
              <a:off x="4857752" y="3897807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25" name="组合 44"/>
            <p:cNvGrpSpPr/>
            <p:nvPr/>
          </p:nvGrpSpPr>
          <p:grpSpPr>
            <a:xfrm>
              <a:off x="5033302" y="4286256"/>
              <a:ext cx="1038891" cy="644836"/>
              <a:chOff x="4961868" y="4287401"/>
              <a:chExt cx="1149090" cy="713235"/>
            </a:xfrm>
          </p:grpSpPr>
          <p:sp>
            <p:nvSpPr>
              <p:cNvPr id="26" name="任意多边形 25"/>
              <p:cNvSpPr/>
              <p:nvPr/>
            </p:nvSpPr>
            <p:spPr>
              <a:xfrm>
                <a:off x="5643570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7" name="任意多边形 26"/>
              <p:cNvSpPr/>
              <p:nvPr/>
            </p:nvSpPr>
            <p:spPr>
              <a:xfrm>
                <a:off x="4961868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5252608" y="4308346"/>
                <a:ext cx="567306" cy="692290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1" name="组合 64"/>
          <p:cNvGrpSpPr/>
          <p:nvPr/>
        </p:nvGrpSpPr>
        <p:grpSpPr>
          <a:xfrm>
            <a:off x="1790802" y="928670"/>
            <a:ext cx="508992" cy="508992"/>
            <a:chOff x="774700" y="4504324"/>
            <a:chExt cx="1388581" cy="1388581"/>
          </a:xfrm>
        </p:grpSpPr>
        <p:sp>
          <p:nvSpPr>
            <p:cNvPr id="21" name="椭圆 20"/>
            <p:cNvSpPr/>
            <p:nvPr/>
          </p:nvSpPr>
          <p:spPr>
            <a:xfrm>
              <a:off x="774700" y="4504324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1152525" y="4932481"/>
              <a:ext cx="640387" cy="368076"/>
            </a:xfrm>
            <a:prstGeom prst="roundRect">
              <a:avLst>
                <a:gd fmla="val 8904" name="adj"/>
              </a:avLst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3" name="梯形 22"/>
            <p:cNvSpPr/>
            <p:nvPr/>
          </p:nvSpPr>
          <p:spPr>
            <a:xfrm>
              <a:off x="1091218" y="5332521"/>
              <a:ext cx="763002" cy="206354"/>
            </a:xfrm>
            <a:prstGeom prst="trapezoi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12" name="组合 68"/>
          <p:cNvGrpSpPr/>
          <p:nvPr/>
        </p:nvGrpSpPr>
        <p:grpSpPr>
          <a:xfrm>
            <a:off x="1788370" y="214290"/>
            <a:ext cx="508992" cy="508992"/>
            <a:chOff x="4925126" y="1879600"/>
            <a:chExt cx="1388581" cy="1388581"/>
          </a:xfrm>
        </p:grpSpPr>
        <p:sp>
          <p:nvSpPr>
            <p:cNvPr id="17" name="椭圆 16"/>
            <p:cNvSpPr/>
            <p:nvPr/>
          </p:nvSpPr>
          <p:spPr>
            <a:xfrm>
              <a:off x="4925126" y="1879600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40"/>
            <p:cNvGrpSpPr/>
            <p:nvPr/>
          </p:nvGrpSpPr>
          <p:grpSpPr>
            <a:xfrm>
              <a:off x="5295635" y="2331564"/>
              <a:ext cx="669001" cy="439614"/>
              <a:chOff x="5181600" y="2220303"/>
              <a:chExt cx="866111" cy="549524"/>
            </a:xfrm>
          </p:grpSpPr>
          <p:sp>
            <p:nvSpPr>
              <p:cNvPr id="19" name="矩形 38"/>
              <p:cNvSpPr/>
              <p:nvPr/>
            </p:nvSpPr>
            <p:spPr>
              <a:xfrm>
                <a:off x="5181600" y="2220303"/>
                <a:ext cx="428293" cy="547699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矩形 38"/>
              <p:cNvSpPr/>
              <p:nvPr/>
            </p:nvSpPr>
            <p:spPr>
              <a:xfrm flipH="1">
                <a:off x="5619418" y="2229827"/>
                <a:ext cx="428293" cy="540000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3" name="组合 74"/>
          <p:cNvGrpSpPr/>
          <p:nvPr/>
        </p:nvGrpSpPr>
        <p:grpSpPr>
          <a:xfrm>
            <a:off x="1800794" y="3071810"/>
            <a:ext cx="508992" cy="508992"/>
            <a:chOff x="6973224" y="4244989"/>
            <a:chExt cx="1388581" cy="1388581"/>
          </a:xfrm>
        </p:grpSpPr>
        <p:sp>
          <p:nvSpPr>
            <p:cNvPr id="14" name="椭圆 13"/>
            <p:cNvSpPr/>
            <p:nvPr/>
          </p:nvSpPr>
          <p:spPr>
            <a:xfrm>
              <a:off x="6973224" y="4244989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5" name="任意多边形 14"/>
            <p:cNvSpPr/>
            <p:nvPr/>
          </p:nvSpPr>
          <p:spPr>
            <a:xfrm>
              <a:off x="7308988" y="4763841"/>
              <a:ext cx="628567" cy="476598"/>
            </a:xfrm>
            <a:custGeom>
              <a:gdLst>
                <a:gd fmla="*/ 96105 w 628567" name="connsiteX0"/>
                <a:gd fmla="*/ 192304 h 476598" name="connsiteY0"/>
                <a:gd fmla="*/ 96105 w 628567" name="connsiteX1"/>
                <a:gd fmla="*/ 476598 h 476598" name="connsiteY1"/>
                <a:gd fmla="*/ 0 w 628567" name="connsiteX2"/>
                <a:gd fmla="*/ 476598 h 476598" name="connsiteY2"/>
                <a:gd fmla="*/ 0 w 628567" name="connsiteX3"/>
                <a:gd fmla="*/ 267440 h 476598" name="connsiteY3"/>
                <a:gd fmla="*/ 451079 w 628567" name="connsiteX4"/>
                <a:gd fmla="*/ 149738 h 476598" name="connsiteY4"/>
                <a:gd fmla="*/ 451079 w 628567" name="connsiteX5"/>
                <a:gd fmla="*/ 476598 h 476598" name="connsiteY5"/>
                <a:gd fmla="*/ 354974 w 628567" name="connsiteX6"/>
                <a:gd fmla="*/ 476598 h 476598" name="connsiteY6"/>
                <a:gd fmla="*/ 354974 w 628567" name="connsiteX7"/>
                <a:gd fmla="*/ 196833 h 476598" name="connsiteY7"/>
                <a:gd fmla="*/ 357633 w 628567" name="connsiteX8"/>
                <a:gd fmla="*/ 200277 h 476598" name="connsiteY8"/>
                <a:gd fmla="*/ 359009 w 628567" name="connsiteX9"/>
                <a:gd fmla="*/ 199214 h 476598" name="connsiteY9"/>
                <a:gd fmla="*/ 372907 w 628567" name="connsiteX10"/>
                <a:gd fmla="*/ 215687 h 476598" name="connsiteY10"/>
                <a:gd fmla="*/ 255352 w 628567" name="connsiteX11"/>
                <a:gd fmla="*/ 67803 h 476598" name="connsiteY11"/>
                <a:gd fmla="*/ 273592 w 628567" name="connsiteX12"/>
                <a:gd fmla="*/ 91427 h 476598" name="connsiteY12"/>
                <a:gd fmla="*/ 273592 w 628567" name="connsiteX13"/>
                <a:gd fmla="*/ 476598 h 476598" name="connsiteY13"/>
                <a:gd fmla="*/ 177487 w 628567" name="connsiteX14"/>
                <a:gd fmla="*/ 476598 h 476598" name="connsiteY14"/>
                <a:gd fmla="*/ 177487 w 628567" name="connsiteX15"/>
                <a:gd fmla="*/ 128679 h 476598" name="connsiteY15"/>
                <a:gd fmla="*/ 628567 w 628567" name="connsiteX16"/>
                <a:gd fmla="*/ 0 h 476598" name="connsiteY16"/>
                <a:gd fmla="*/ 628567 w 628567" name="connsiteX17"/>
                <a:gd fmla="*/ 476598 h 476598" name="connsiteY17"/>
                <a:gd fmla="*/ 532462 w 628567" name="connsiteX18"/>
                <a:gd fmla="*/ 476598 h 476598" name="connsiteY18"/>
                <a:gd fmla="*/ 532462 w 628567" name="connsiteX19"/>
                <a:gd fmla="*/ 81079 h 476598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476598" w="628567">
                  <a:moveTo>
                    <a:pt x="96105" y="192304"/>
                  </a:moveTo>
                  <a:lnTo>
                    <a:pt x="96105" y="476598"/>
                  </a:lnTo>
                  <a:lnTo>
                    <a:pt x="0" y="476598"/>
                  </a:lnTo>
                  <a:lnTo>
                    <a:pt x="0" y="267440"/>
                  </a:lnTo>
                  <a:close/>
                  <a:moveTo>
                    <a:pt x="451079" y="149738"/>
                  </a:moveTo>
                  <a:lnTo>
                    <a:pt x="451079" y="476598"/>
                  </a:lnTo>
                  <a:lnTo>
                    <a:pt x="354974" y="476598"/>
                  </a:lnTo>
                  <a:lnTo>
                    <a:pt x="354974" y="196833"/>
                  </a:lnTo>
                  <a:lnTo>
                    <a:pt x="357633" y="200277"/>
                  </a:lnTo>
                  <a:lnTo>
                    <a:pt x="359009" y="199214"/>
                  </a:lnTo>
                  <a:lnTo>
                    <a:pt x="372907" y="215687"/>
                  </a:lnTo>
                  <a:close/>
                  <a:moveTo>
                    <a:pt x="255352" y="67803"/>
                  </a:moveTo>
                  <a:lnTo>
                    <a:pt x="273592" y="91427"/>
                  </a:lnTo>
                  <a:lnTo>
                    <a:pt x="273592" y="476598"/>
                  </a:lnTo>
                  <a:lnTo>
                    <a:pt x="177487" y="476598"/>
                  </a:lnTo>
                  <a:lnTo>
                    <a:pt x="177487" y="128679"/>
                  </a:lnTo>
                  <a:close/>
                  <a:moveTo>
                    <a:pt x="628567" y="0"/>
                  </a:moveTo>
                  <a:lnTo>
                    <a:pt x="628567" y="476598"/>
                  </a:lnTo>
                  <a:lnTo>
                    <a:pt x="532462" y="476598"/>
                  </a:lnTo>
                  <a:lnTo>
                    <a:pt x="532462" y="8107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6" name="任意多边形 15"/>
            <p:cNvSpPr/>
            <p:nvPr/>
          </p:nvSpPr>
          <p:spPr>
            <a:xfrm rot="13790841">
              <a:off x="7517857" y="4429761"/>
              <a:ext cx="325915" cy="790400"/>
            </a:xfrm>
            <a:custGeom>
              <a:gdLst>
                <a:gd fmla="*/ 97660 w 325915" name="connsiteX0"/>
                <a:gd fmla="*/ 790400 h 790400" name="connsiteY0"/>
                <a:gd fmla="*/ 0 w 325915" name="connsiteX1"/>
                <a:gd fmla="*/ 664808 h 790400" name="connsiteY1"/>
                <a:gd fmla="*/ 70970 w 325915" name="connsiteX2"/>
                <a:gd fmla="*/ 664808 h 790400" name="connsiteY2"/>
                <a:gd fmla="*/ 70970 w 325915" name="connsiteX3"/>
                <a:gd fmla="*/ 320500 h 790400" name="connsiteY3"/>
                <a:gd fmla="*/ 92523 w 325915" name="connsiteX4"/>
                <a:gd fmla="*/ 320500 h 790400" name="connsiteY4"/>
                <a:gd fmla="*/ 92598 w 325915" name="connsiteX5"/>
                <a:gd fmla="*/ 318763 h 790400" name="connsiteY5"/>
                <a:gd fmla="*/ 259805 w 325915" name="connsiteX6"/>
                <a:gd fmla="*/ 326009 h 790400" name="connsiteY6"/>
                <a:gd fmla="*/ 271953 w 325915" name="connsiteX7"/>
                <a:gd fmla="*/ 0 h 790400" name="connsiteY7"/>
                <a:gd fmla="*/ 325915 w 325915" name="connsiteX8"/>
                <a:gd fmla="*/ 2011 h 790400" name="connsiteY8"/>
                <a:gd fmla="*/ 311729 w 325915" name="connsiteX9"/>
                <a:gd fmla="*/ 382747 h 790400" name="connsiteY9"/>
                <a:gd fmla="*/ 257766 w 325915" name="connsiteX10"/>
                <a:gd fmla="*/ 380736 h 790400" name="connsiteY10"/>
                <a:gd fmla="*/ 257794 w 325915" name="connsiteX11"/>
                <a:gd fmla="*/ 379973 h 790400" name="connsiteY11"/>
                <a:gd fmla="*/ 124349 w 325915" name="connsiteX12"/>
                <a:gd fmla="*/ 374190 h 790400" name="connsiteY12"/>
                <a:gd fmla="*/ 124349 w 325915" name="connsiteX13"/>
                <a:gd fmla="*/ 664808 h 790400" name="connsiteY13"/>
                <a:gd fmla="*/ 195319 w 325915" name="connsiteX14"/>
                <a:gd fmla="*/ 664808 h 790400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790400" w="325915">
                  <a:moveTo>
                    <a:pt x="97660" y="790400"/>
                  </a:moveTo>
                  <a:lnTo>
                    <a:pt x="0" y="664808"/>
                  </a:lnTo>
                  <a:lnTo>
                    <a:pt x="70970" y="664808"/>
                  </a:lnTo>
                  <a:lnTo>
                    <a:pt x="70970" y="320500"/>
                  </a:lnTo>
                  <a:lnTo>
                    <a:pt x="92523" y="320500"/>
                  </a:lnTo>
                  <a:lnTo>
                    <a:pt x="92598" y="318763"/>
                  </a:lnTo>
                  <a:lnTo>
                    <a:pt x="259805" y="326009"/>
                  </a:lnTo>
                  <a:lnTo>
                    <a:pt x="271953" y="0"/>
                  </a:lnTo>
                  <a:lnTo>
                    <a:pt x="325915" y="2011"/>
                  </a:lnTo>
                  <a:lnTo>
                    <a:pt x="311729" y="382747"/>
                  </a:lnTo>
                  <a:lnTo>
                    <a:pt x="257766" y="380736"/>
                  </a:lnTo>
                  <a:lnTo>
                    <a:pt x="257794" y="379973"/>
                  </a:lnTo>
                  <a:lnTo>
                    <a:pt x="124349" y="374190"/>
                  </a:lnTo>
                  <a:lnTo>
                    <a:pt x="124349" y="664808"/>
                  </a:lnTo>
                  <a:lnTo>
                    <a:pt x="195319" y="66480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881290" y="96611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Work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952727" y="1680494"/>
            <a:ext cx="71438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pc="100" sz="2000">
                <a:solidFill>
                  <a:schemeClr val="bg1"/>
                </a:solidFill>
              </a:rPr>
              <a:t>Life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95538" y="2394874"/>
            <a:ext cx="135732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Experience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09852" y="3109254"/>
            <a:ext cx="92869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Future</a:t>
            </a:r>
          </a:p>
        </p:txBody>
      </p:sp>
      <p:grpSp>
        <p:nvGrpSpPr>
          <p:cNvPr id="72" name="组合 71"/>
          <p:cNvGrpSpPr/>
          <p:nvPr/>
        </p:nvGrpSpPr>
        <p:grpSpPr>
          <a:xfrm>
            <a:off x="4810117" y="974984"/>
            <a:ext cx="4929223" cy="3096958"/>
            <a:chOff x="2413934" y="2571744"/>
            <a:chExt cx="5444215" cy="3420521"/>
          </a:xfrm>
        </p:grpSpPr>
        <p:cxnSp>
          <p:nvCxnSpPr>
            <p:cNvPr id="42" name="直接连接符 41"/>
            <p:cNvCxnSpPr>
              <a:endCxn id="66" idx="4"/>
            </p:cNvCxnSpPr>
            <p:nvPr/>
          </p:nvCxnSpPr>
          <p:spPr>
            <a:xfrm>
              <a:off x="3143242" y="5570552"/>
              <a:ext cx="4320399" cy="1588"/>
            </a:xfrm>
            <a:prstGeom prst="line">
              <a:avLst/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接连接符 39"/>
            <p:cNvCxnSpPr/>
            <p:nvPr/>
          </p:nvCxnSpPr>
          <p:spPr>
            <a:xfrm>
              <a:off x="3000364" y="4857760"/>
              <a:ext cx="14287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接连接符 42"/>
            <p:cNvCxnSpPr/>
            <p:nvPr/>
          </p:nvCxnSpPr>
          <p:spPr>
            <a:xfrm>
              <a:off x="3000364" y="4141792"/>
              <a:ext cx="14287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>
              <a:off x="3000364" y="3427412"/>
              <a:ext cx="14287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接连接符 45"/>
            <p:cNvCxnSpPr/>
            <p:nvPr/>
          </p:nvCxnSpPr>
          <p:spPr>
            <a:xfrm>
              <a:off x="3000364" y="2714620"/>
              <a:ext cx="14287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/>
            <p:cNvSpPr txBox="1"/>
            <p:nvPr/>
          </p:nvSpPr>
          <p:spPr>
            <a:xfrm>
              <a:off x="2413935" y="4702089"/>
              <a:ext cx="736770" cy="336645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z="1400">
                  <a:solidFill>
                    <a:srgbClr val="FFFFFF"/>
                  </a:solidFill>
                </a:rPr>
                <a:t>3.50</a:t>
              </a:r>
            </a:p>
          </p:txBody>
        </p:sp>
        <p:cxnSp>
          <p:nvCxnSpPr>
            <p:cNvPr id="60" name="直接连接符 59"/>
            <p:cNvCxnSpPr/>
            <p:nvPr/>
          </p:nvCxnSpPr>
          <p:spPr>
            <a:xfrm rot="5400000">
              <a:off x="1714480" y="4143380"/>
              <a:ext cx="285752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2413935" y="3991974"/>
              <a:ext cx="736770" cy="336645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z="1400">
                  <a:solidFill>
                    <a:srgbClr val="FFFFFF"/>
                  </a:solidFill>
                </a:rPr>
                <a:t>3.70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413935" y="3291526"/>
              <a:ext cx="736770" cy="336645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z="1400">
                  <a:solidFill>
                    <a:srgbClr val="FFFFFF"/>
                  </a:solidFill>
                </a:rPr>
                <a:t>3.90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413936" y="2571744"/>
              <a:ext cx="815672" cy="336645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z="1400">
                  <a:solidFill>
                    <a:srgbClr val="FFFFFF"/>
                  </a:solidFill>
                </a:rPr>
                <a:t>4.10</a:t>
              </a:r>
            </a:p>
          </p:txBody>
        </p:sp>
        <p:sp>
          <p:nvSpPr>
            <p:cNvPr id="64" name="等腰三角形 63"/>
            <p:cNvSpPr/>
            <p:nvPr/>
          </p:nvSpPr>
          <p:spPr>
            <a:xfrm>
              <a:off x="3143240" y="4714884"/>
              <a:ext cx="1428760" cy="857256"/>
            </a:xfrm>
            <a:prstGeom prst="triangl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5" name="等腰三角形 64"/>
            <p:cNvSpPr/>
            <p:nvPr/>
          </p:nvSpPr>
          <p:spPr>
            <a:xfrm>
              <a:off x="4572000" y="4429132"/>
              <a:ext cx="1428760" cy="1143008"/>
            </a:xfrm>
            <a:prstGeom prst="triangle">
              <a:avLst/>
            </a:pr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6" name="等腰三角形 65"/>
            <p:cNvSpPr/>
            <p:nvPr/>
          </p:nvSpPr>
          <p:spPr>
            <a:xfrm>
              <a:off x="6000761" y="3143248"/>
              <a:ext cx="1462879" cy="2428892"/>
            </a:xfrm>
            <a:prstGeom prst="triangle">
              <a:avLst/>
            </a:prstGeom>
            <a:solidFill>
              <a:srgbClr val="FFFFF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857489" y="5652331"/>
              <a:ext cx="714380" cy="336645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z="1400">
                  <a:solidFill>
                    <a:srgbClr val="FFFFFF"/>
                  </a:solidFill>
                  <a:ea charset="-122" pitchFamily="34" typeface="微软雅黑"/>
                </a:rPr>
                <a:t>2011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286247" y="5652332"/>
              <a:ext cx="714380" cy="336645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z="1400">
                  <a:solidFill>
                    <a:srgbClr val="FFFFFF"/>
                  </a:solidFill>
                  <a:ea charset="-122" pitchFamily="34" typeface="微软雅黑"/>
                </a:rPr>
                <a:t>2012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5715008" y="5652332"/>
              <a:ext cx="714380" cy="336645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z="1400">
                  <a:solidFill>
                    <a:srgbClr val="FFFFFF"/>
                  </a:solidFill>
                  <a:ea charset="-122" pitchFamily="34" typeface="微软雅黑"/>
                </a:rPr>
                <a:t>2013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7143769" y="5652332"/>
              <a:ext cx="714380" cy="336645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z="1400">
                  <a:solidFill>
                    <a:srgbClr val="FFFFFF"/>
                  </a:solidFill>
                  <a:ea charset="-122" pitchFamily="34" typeface="微软雅黑"/>
                </a:rPr>
                <a:t>2014</a:t>
              </a: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5810248" y="2475182"/>
            <a:ext cx="642942" cy="428628"/>
            <a:chOff x="4071934" y="4000504"/>
            <a:chExt cx="642942" cy="428628"/>
          </a:xfrm>
          <a:solidFill>
            <a:schemeClr val="bg1">
              <a:lumMod val="85000"/>
            </a:schemeClr>
          </a:solidFill>
        </p:grpSpPr>
        <p:sp>
          <p:nvSpPr>
            <p:cNvPr id="74" name="等腰三角形 73"/>
            <p:cNvSpPr/>
            <p:nvPr/>
          </p:nvSpPr>
          <p:spPr>
            <a:xfrm flipV="1">
              <a:off x="4214810" y="4305963"/>
              <a:ext cx="142876" cy="12316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圆角矩形 72"/>
            <p:cNvSpPr/>
            <p:nvPr/>
          </p:nvSpPr>
          <p:spPr>
            <a:xfrm>
              <a:off x="4071934" y="4000504"/>
              <a:ext cx="642942" cy="35719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5810248" y="2463040"/>
            <a:ext cx="64294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pc="100">
                <a:solidFill>
                  <a:schemeClr val="tx1">
                    <a:lumMod val="75000"/>
                    <a:lumOff val="25000"/>
                  </a:schemeClr>
                </a:solidFill>
              </a:rPr>
              <a:t>3.55</a:t>
            </a:r>
          </a:p>
        </p:txBody>
      </p:sp>
      <p:grpSp>
        <p:nvGrpSpPr>
          <p:cNvPr id="77" name="组合 76"/>
          <p:cNvGrpSpPr/>
          <p:nvPr/>
        </p:nvGrpSpPr>
        <p:grpSpPr>
          <a:xfrm>
            <a:off x="7096132" y="2189430"/>
            <a:ext cx="642942" cy="428628"/>
            <a:chOff x="4071934" y="4000504"/>
            <a:chExt cx="642942" cy="428628"/>
          </a:xfrm>
          <a:solidFill>
            <a:schemeClr val="bg1">
              <a:lumMod val="95000"/>
            </a:schemeClr>
          </a:solidFill>
        </p:grpSpPr>
        <p:sp>
          <p:nvSpPr>
            <p:cNvPr id="78" name="等腰三角形 77"/>
            <p:cNvSpPr/>
            <p:nvPr/>
          </p:nvSpPr>
          <p:spPr>
            <a:xfrm flipV="1">
              <a:off x="4214810" y="4305963"/>
              <a:ext cx="142876" cy="12316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圆角矩形 78"/>
            <p:cNvSpPr/>
            <p:nvPr/>
          </p:nvSpPr>
          <p:spPr>
            <a:xfrm>
              <a:off x="4071934" y="4000504"/>
              <a:ext cx="642942" cy="35719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7096133" y="2189430"/>
            <a:ext cx="64294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pc="100">
                <a:solidFill>
                  <a:schemeClr val="tx1">
                    <a:lumMod val="75000"/>
                    <a:lumOff val="25000"/>
                  </a:schemeClr>
                </a:solidFill>
              </a:rPr>
              <a:t>3.64</a:t>
            </a:r>
          </a:p>
        </p:txBody>
      </p:sp>
      <p:grpSp>
        <p:nvGrpSpPr>
          <p:cNvPr id="82" name="组合 81"/>
          <p:cNvGrpSpPr/>
          <p:nvPr/>
        </p:nvGrpSpPr>
        <p:grpSpPr>
          <a:xfrm>
            <a:off x="8382016" y="1046422"/>
            <a:ext cx="642942" cy="428628"/>
            <a:chOff x="4071934" y="4000504"/>
            <a:chExt cx="642942" cy="428628"/>
          </a:xfrm>
          <a:solidFill>
            <a:schemeClr val="bg1"/>
          </a:solidFill>
        </p:grpSpPr>
        <p:sp>
          <p:nvSpPr>
            <p:cNvPr id="83" name="等腰三角形 82"/>
            <p:cNvSpPr/>
            <p:nvPr/>
          </p:nvSpPr>
          <p:spPr>
            <a:xfrm flipV="1">
              <a:off x="4214810" y="4305963"/>
              <a:ext cx="142876" cy="12316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圆角矩形 83"/>
            <p:cNvSpPr/>
            <p:nvPr/>
          </p:nvSpPr>
          <p:spPr>
            <a:xfrm>
              <a:off x="4071934" y="4000504"/>
              <a:ext cx="642942" cy="35719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8382017" y="1046422"/>
            <a:ext cx="92869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pc="100">
                <a:solidFill>
                  <a:schemeClr val="tx1">
                    <a:lumMod val="75000"/>
                    <a:lumOff val="25000"/>
                  </a:schemeClr>
                </a:solidFill>
              </a:rPr>
              <a:t>4.01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6667504" y="285728"/>
            <a:ext cx="228601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600" sz="20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平均绩点</a:t>
            </a:r>
          </a:p>
        </p:txBody>
      </p:sp>
      <p:cxnSp>
        <p:nvCxnSpPr>
          <p:cNvPr id="103" name="直接连接符 102"/>
          <p:cNvCxnSpPr/>
          <p:nvPr/>
        </p:nvCxnSpPr>
        <p:spPr>
          <a:xfrm>
            <a:off x="4881555" y="500042"/>
            <a:ext cx="171451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直接连接符 103"/>
          <p:cNvCxnSpPr/>
          <p:nvPr/>
        </p:nvCxnSpPr>
        <p:spPr>
          <a:xfrm>
            <a:off x="8096265" y="500042"/>
            <a:ext cx="1714512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连接符 105"/>
          <p:cNvCxnSpPr/>
          <p:nvPr/>
        </p:nvCxnSpPr>
        <p:spPr>
          <a:xfrm rot="5400000">
            <a:off x="7918464" y="2393149"/>
            <a:ext cx="378621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8" name="组合 97"/>
          <p:cNvGrpSpPr/>
          <p:nvPr/>
        </p:nvGrpSpPr>
        <p:grpSpPr>
          <a:xfrm>
            <a:off x="4881555" y="4214818"/>
            <a:ext cx="4929222" cy="142876"/>
            <a:chOff x="3357555" y="4214818"/>
            <a:chExt cx="4929222" cy="142876"/>
          </a:xfrm>
        </p:grpSpPr>
        <p:sp>
          <p:nvSpPr>
            <p:cNvPr id="101" name="椭圆 100"/>
            <p:cNvSpPr/>
            <p:nvPr/>
          </p:nvSpPr>
          <p:spPr>
            <a:xfrm>
              <a:off x="3357555" y="4214818"/>
              <a:ext cx="142876" cy="1428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08" name="直接连接符 107"/>
            <p:cNvCxnSpPr/>
            <p:nvPr/>
          </p:nvCxnSpPr>
          <p:spPr>
            <a:xfrm rot="10800000">
              <a:off x="3428993" y="4286256"/>
              <a:ext cx="485778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4" name="直接连接符 113"/>
          <p:cNvCxnSpPr/>
          <p:nvPr/>
        </p:nvCxnSpPr>
        <p:spPr>
          <a:xfrm rot="5400000">
            <a:off x="3953655" y="5357032"/>
            <a:ext cx="2000264" cy="158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5738810" y="5000637"/>
            <a:ext cx="1357322" cy="274320"/>
          </a:xfrm>
          <a:prstGeom prst="rect">
            <a:avLst/>
          </a:prstGeom>
          <a:noFill/>
          <a:ln>
            <a:noFill/>
          </a:ln>
        </p:spPr>
        <p:txBody>
          <a:bodyPr rtlCol="0" wrap="square">
            <a:spAutoFit/>
          </a:bodyPr>
          <a:lstStyle/>
          <a:p>
            <a:r>
              <a:rPr altLang="zh-CN" lang="en-US" sz="1200">
                <a:solidFill>
                  <a:srgbClr val="FFFFFF"/>
                </a:solidFill>
                <a:ea charset="-122" pitchFamily="34" typeface="微软雅黑"/>
              </a:rPr>
              <a:t>2011 — 2012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7024693" y="5580894"/>
            <a:ext cx="1285884" cy="274320"/>
          </a:xfrm>
          <a:prstGeom prst="rect">
            <a:avLst/>
          </a:prstGeom>
          <a:noFill/>
          <a:ln>
            <a:noFill/>
          </a:ln>
        </p:spPr>
        <p:txBody>
          <a:bodyPr rtlCol="0" wrap="square">
            <a:spAutoFit/>
          </a:bodyPr>
          <a:lstStyle/>
          <a:p>
            <a:r>
              <a:rPr altLang="zh-CN" lang="en-US" sz="1200">
                <a:solidFill>
                  <a:srgbClr val="FFFFFF"/>
                </a:solidFill>
                <a:ea charset="-122" pitchFamily="34" typeface="微软雅黑"/>
              </a:rPr>
              <a:t>2012 — 2013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8310580" y="5000637"/>
            <a:ext cx="1357322" cy="274320"/>
          </a:xfrm>
          <a:prstGeom prst="rect">
            <a:avLst/>
          </a:prstGeom>
          <a:noFill/>
          <a:ln>
            <a:noFill/>
          </a:ln>
        </p:spPr>
        <p:txBody>
          <a:bodyPr rtlCol="0" wrap="square">
            <a:spAutoFit/>
          </a:bodyPr>
          <a:lstStyle/>
          <a:p>
            <a:r>
              <a:rPr altLang="zh-CN" lang="en-US" sz="1200">
                <a:solidFill>
                  <a:srgbClr val="FFFFFF"/>
                </a:solidFill>
                <a:ea charset="-122" pitchFamily="34" typeface="微软雅黑"/>
              </a:rPr>
              <a:t>2013 — 2014</a:t>
            </a:r>
          </a:p>
        </p:txBody>
      </p:sp>
      <p:grpSp>
        <p:nvGrpSpPr>
          <p:cNvPr id="100" name="组合 99"/>
          <p:cNvGrpSpPr/>
          <p:nvPr/>
        </p:nvGrpSpPr>
        <p:grpSpPr>
          <a:xfrm>
            <a:off x="5667373" y="4857760"/>
            <a:ext cx="3714776" cy="1143008"/>
            <a:chOff x="4143373" y="4857760"/>
            <a:chExt cx="3714776" cy="1143008"/>
          </a:xfrm>
        </p:grpSpPr>
        <p:grpSp>
          <p:nvGrpSpPr>
            <p:cNvPr id="141" name="组合 140"/>
            <p:cNvGrpSpPr/>
            <p:nvPr/>
          </p:nvGrpSpPr>
          <p:grpSpPr>
            <a:xfrm>
              <a:off x="4143373" y="5294322"/>
              <a:ext cx="3643338" cy="277818"/>
              <a:chOff x="4143372" y="5261182"/>
              <a:chExt cx="3857652" cy="294160"/>
            </a:xfrm>
          </p:grpSpPr>
          <p:cxnSp>
            <p:nvCxnSpPr>
              <p:cNvPr id="126" name="直接连接符 125"/>
              <p:cNvCxnSpPr/>
              <p:nvPr/>
            </p:nvCxnSpPr>
            <p:spPr>
              <a:xfrm>
                <a:off x="4143372" y="5429264"/>
                <a:ext cx="3857652" cy="1588"/>
              </a:xfrm>
              <a:prstGeom prst="line">
                <a:avLst/>
              </a:prstGeom>
              <a:ln w="19050">
                <a:solidFill>
                  <a:srgbClr val="FFFFFF">
                    <a:alpha val="8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4" name="组合 133"/>
              <p:cNvGrpSpPr/>
              <p:nvPr/>
            </p:nvGrpSpPr>
            <p:grpSpPr>
              <a:xfrm>
                <a:off x="6042783" y="5261182"/>
                <a:ext cx="142876" cy="226915"/>
                <a:chOff x="6042783" y="5261182"/>
                <a:chExt cx="142876" cy="226915"/>
              </a:xfrm>
            </p:grpSpPr>
            <p:sp>
              <p:nvSpPr>
                <p:cNvPr id="130" name="椭圆 129"/>
                <p:cNvSpPr/>
                <p:nvPr/>
              </p:nvSpPr>
              <p:spPr>
                <a:xfrm>
                  <a:off x="6042783" y="5345220"/>
                  <a:ext cx="142876" cy="142877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cxnSp>
              <p:nvCxnSpPr>
                <p:cNvPr id="132" name="直接连接符 131"/>
                <p:cNvCxnSpPr/>
                <p:nvPr/>
              </p:nvCxnSpPr>
              <p:spPr>
                <a:xfrm flipH="1" rot="16200000">
                  <a:off x="6036351" y="5334850"/>
                  <a:ext cx="151281" cy="3946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5" name="组合 134"/>
              <p:cNvGrpSpPr/>
              <p:nvPr/>
            </p:nvGrpSpPr>
            <p:grpSpPr>
              <a:xfrm flipV="1">
                <a:off x="4681259" y="5336816"/>
                <a:ext cx="142876" cy="218526"/>
                <a:chOff x="5967143" y="5303186"/>
                <a:chExt cx="142876" cy="218526"/>
              </a:xfrm>
            </p:grpSpPr>
            <p:sp>
              <p:nvSpPr>
                <p:cNvPr id="136" name="椭圆 135"/>
                <p:cNvSpPr/>
                <p:nvPr/>
              </p:nvSpPr>
              <p:spPr>
                <a:xfrm>
                  <a:off x="5967143" y="5378835"/>
                  <a:ext cx="142876" cy="142877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cxnSp>
              <p:nvCxnSpPr>
                <p:cNvPr id="137" name="直接连接符 136"/>
                <p:cNvCxnSpPr/>
                <p:nvPr/>
              </p:nvCxnSpPr>
              <p:spPr>
                <a:xfrm rot="5400000">
                  <a:off x="5967014" y="5374495"/>
                  <a:ext cx="142877" cy="259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8" name="组合 137"/>
              <p:cNvGrpSpPr/>
              <p:nvPr/>
            </p:nvGrpSpPr>
            <p:grpSpPr>
              <a:xfrm flipV="1">
                <a:off x="7404307" y="5336812"/>
                <a:ext cx="142876" cy="218518"/>
                <a:chOff x="5975547" y="5303199"/>
                <a:chExt cx="142876" cy="218518"/>
              </a:xfrm>
            </p:grpSpPr>
            <p:sp>
              <p:nvSpPr>
                <p:cNvPr id="139" name="椭圆 138"/>
                <p:cNvSpPr/>
                <p:nvPr/>
              </p:nvSpPr>
              <p:spPr>
                <a:xfrm>
                  <a:off x="5975547" y="5378840"/>
                  <a:ext cx="142876" cy="142877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cxnSp>
              <p:nvCxnSpPr>
                <p:cNvPr id="140" name="直接连接符 139"/>
                <p:cNvCxnSpPr/>
                <p:nvPr/>
              </p:nvCxnSpPr>
              <p:spPr>
                <a:xfrm rot="5400000">
                  <a:off x="5975418" y="5374507"/>
                  <a:ext cx="142876" cy="259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43" name="圆角矩形 142"/>
            <p:cNvSpPr/>
            <p:nvPr/>
          </p:nvSpPr>
          <p:spPr>
            <a:xfrm>
              <a:off x="5572133" y="4857760"/>
              <a:ext cx="857256" cy="428628"/>
            </a:xfrm>
            <a:prstGeom prst="roundRect">
              <a:avLst>
                <a:gd fmla="val 25556" name="adj"/>
              </a:avLst>
            </a:prstGeom>
            <a:solidFill>
              <a:srgbClr val="FFFFF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5" name="圆角矩形 144"/>
            <p:cNvSpPr/>
            <p:nvPr/>
          </p:nvSpPr>
          <p:spPr>
            <a:xfrm>
              <a:off x="6858017" y="5572140"/>
              <a:ext cx="857256" cy="428628"/>
            </a:xfrm>
            <a:prstGeom prst="roundRect">
              <a:avLst>
                <a:gd fmla="val 25556" name="adj"/>
              </a:avLst>
            </a:prstGeom>
            <a:solidFill>
              <a:srgbClr val="FFFFF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7" name="弧形 146"/>
            <p:cNvSpPr/>
            <p:nvPr/>
          </p:nvSpPr>
          <p:spPr>
            <a:xfrm rot="18963576">
              <a:off x="4584292" y="5299404"/>
              <a:ext cx="285752" cy="285752"/>
            </a:xfrm>
            <a:prstGeom prst="arc">
              <a:avLst>
                <a:gd fmla="val 17126134" name="adj1"/>
                <a:gd fmla="val 20450086" name="adj2"/>
              </a:avLst>
            </a:prstGeom>
            <a:no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8" name="弧形 147"/>
            <p:cNvSpPr/>
            <p:nvPr/>
          </p:nvSpPr>
          <p:spPr>
            <a:xfrm rot="18963576">
              <a:off x="7156060" y="5298679"/>
              <a:ext cx="285752" cy="285752"/>
            </a:xfrm>
            <a:prstGeom prst="arc">
              <a:avLst>
                <a:gd fmla="val 17126134" name="adj1"/>
                <a:gd fmla="val 20450086" name="adj2"/>
              </a:avLst>
            </a:prstGeom>
            <a:no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9" name="弧形 148"/>
            <p:cNvSpPr/>
            <p:nvPr/>
          </p:nvSpPr>
          <p:spPr>
            <a:xfrm flipV="1" rot="2636425">
              <a:off x="5870176" y="5274097"/>
              <a:ext cx="285752" cy="285752"/>
            </a:xfrm>
            <a:prstGeom prst="arc">
              <a:avLst>
                <a:gd fmla="val 17126134" name="adj1"/>
                <a:gd fmla="val 20450086" name="adj2"/>
              </a:avLst>
            </a:prstGeom>
            <a:no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4" name="圆角矩形 153"/>
            <p:cNvSpPr/>
            <p:nvPr/>
          </p:nvSpPr>
          <p:spPr>
            <a:xfrm>
              <a:off x="4286249" y="5572140"/>
              <a:ext cx="857256" cy="428628"/>
            </a:xfrm>
            <a:prstGeom prst="roundRect">
              <a:avLst>
                <a:gd fmla="val 25556" name="adj"/>
              </a:avLst>
            </a:prstGeom>
            <a:solidFill>
              <a:srgbClr val="FFFFFF">
                <a:alpha val="8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4357687" y="5643579"/>
              <a:ext cx="928694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pc="100" sz="16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NO.2</a:t>
              </a:r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6929456" y="5643579"/>
              <a:ext cx="928694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pc="100" sz="16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NO.1</a:t>
              </a: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5643572" y="4929199"/>
              <a:ext cx="928694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b="1" lang="en-US" spc="100" sz="16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NO.1</a:t>
              </a:r>
            </a:p>
          </p:txBody>
        </p:sp>
      </p:grpSp>
      <p:grpSp>
        <p:nvGrpSpPr>
          <p:cNvPr id="99" name="组合 98"/>
          <p:cNvGrpSpPr/>
          <p:nvPr/>
        </p:nvGrpSpPr>
        <p:grpSpPr>
          <a:xfrm>
            <a:off x="4952993" y="6286520"/>
            <a:ext cx="4929222" cy="142876"/>
            <a:chOff x="3428993" y="6286520"/>
            <a:chExt cx="4929222" cy="142876"/>
          </a:xfrm>
        </p:grpSpPr>
        <p:sp>
          <p:nvSpPr>
            <p:cNvPr id="160" name="椭圆 159"/>
            <p:cNvSpPr/>
            <p:nvPr/>
          </p:nvSpPr>
          <p:spPr>
            <a:xfrm>
              <a:off x="8215339" y="6286520"/>
              <a:ext cx="142876" cy="14287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166" name="直接连接符 165"/>
            <p:cNvCxnSpPr>
              <a:endCxn id="160" idx="2"/>
            </p:cNvCxnSpPr>
            <p:nvPr/>
          </p:nvCxnSpPr>
          <p:spPr>
            <a:xfrm>
              <a:off x="3428993" y="6357958"/>
              <a:ext cx="478634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矩形 96"/>
          <p:cNvSpPr/>
          <p:nvPr/>
        </p:nvSpPr>
        <p:spPr>
          <a:xfrm>
            <a:off x="2524100" y="214290"/>
            <a:ext cx="1500198" cy="500066"/>
          </a:xfrm>
          <a:prstGeom prst="rect">
            <a:avLst/>
          </a:prstGeom>
          <a:solidFill>
            <a:srgbClr val="E6B9B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TextBox 40"/>
          <p:cNvSpPr txBox="1"/>
          <p:nvPr/>
        </p:nvSpPr>
        <p:spPr>
          <a:xfrm>
            <a:off x="2881290" y="25173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Study</a:t>
            </a:r>
          </a:p>
        </p:txBody>
      </p:sp>
    </p:spTree>
  </p:cSld>
  <p:clrMapOvr>
    <a:masterClrMapping/>
  </p:clrMapOvr>
  <p:transition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4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6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0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2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4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6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7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3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6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2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50"/>
      <p:bldP grpId="0" spid="151"/>
      <p:bldP grpId="0" spid="152"/>
      <p:bldP grpId="0" spid="97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3881422" y="1500175"/>
            <a:ext cx="485778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6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心态 + 意志</a:t>
            </a:r>
          </a:p>
        </p:txBody>
      </p:sp>
      <p:grpSp>
        <p:nvGrpSpPr>
          <p:cNvPr id="36" name="组合 35"/>
          <p:cNvGrpSpPr/>
          <p:nvPr/>
        </p:nvGrpSpPr>
        <p:grpSpPr>
          <a:xfrm>
            <a:off x="6096000" y="2571744"/>
            <a:ext cx="1071570" cy="1714512"/>
            <a:chOff x="4572000" y="2571744"/>
            <a:chExt cx="1071570" cy="1714512"/>
          </a:xfrm>
        </p:grpSpPr>
        <p:sp>
          <p:nvSpPr>
            <p:cNvPr id="22" name="TextBox 21"/>
            <p:cNvSpPr txBox="1"/>
            <p:nvPr/>
          </p:nvSpPr>
          <p:spPr>
            <a:xfrm>
              <a:off x="4786314" y="2714620"/>
              <a:ext cx="857256" cy="13106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pc="300" sz="4000">
                  <a:solidFill>
                    <a:srgbClr val="FFFFFF"/>
                  </a:solidFill>
                  <a:latin charset="-122" pitchFamily="34" typeface="微软雅黑"/>
                  <a:ea charset="-122" pitchFamily="34" typeface="微软雅黑"/>
                </a:rPr>
                <a:t>激</a:t>
              </a:r>
            </a:p>
            <a:p>
              <a:r>
                <a:rPr altLang="en-US" b="1" lang="zh-CN" spc="300" sz="4000">
                  <a:solidFill>
                    <a:srgbClr val="FFFFFF"/>
                  </a:solidFill>
                  <a:latin charset="-122" pitchFamily="34" typeface="微软雅黑"/>
                  <a:ea charset="-122" pitchFamily="34" typeface="微软雅黑"/>
                </a:rPr>
                <a:t>发</a:t>
              </a:r>
            </a:p>
          </p:txBody>
        </p:sp>
        <p:cxnSp>
          <p:nvCxnSpPr>
            <p:cNvPr id="21" name="直接箭头连接符 20"/>
            <p:cNvCxnSpPr/>
            <p:nvPr/>
          </p:nvCxnSpPr>
          <p:spPr>
            <a:xfrm rot="5400000">
              <a:off x="3715359" y="3428385"/>
              <a:ext cx="1714512" cy="1229"/>
            </a:xfrm>
            <a:prstGeom prst="straightConnector1">
              <a:avLst/>
            </a:prstGeom>
            <a:ln w="28575">
              <a:solidFill>
                <a:srgbClr val="FFFF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3881422" y="4286257"/>
            <a:ext cx="5072098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6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潜力 + 才华</a:t>
            </a:r>
          </a:p>
        </p:txBody>
      </p:sp>
      <p:grpSp>
        <p:nvGrpSpPr>
          <p:cNvPr id="24" name="组合 23"/>
          <p:cNvGrpSpPr/>
          <p:nvPr/>
        </p:nvGrpSpPr>
        <p:grpSpPr>
          <a:xfrm flipH="1">
            <a:off x="6096000" y="1928802"/>
            <a:ext cx="1071570" cy="1071570"/>
            <a:chOff x="928662" y="500042"/>
            <a:chExt cx="1071570" cy="1071570"/>
          </a:xfrm>
        </p:grpSpPr>
        <p:cxnSp>
          <p:nvCxnSpPr>
            <p:cNvPr id="25" name="直接连接符 24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组合 26"/>
          <p:cNvGrpSpPr/>
          <p:nvPr/>
        </p:nvGrpSpPr>
        <p:grpSpPr>
          <a:xfrm>
            <a:off x="5022842" y="1928802"/>
            <a:ext cx="1073158" cy="1071570"/>
            <a:chOff x="927074" y="500042"/>
            <a:chExt cx="1073158" cy="1071570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rot="16200000">
              <a:off x="392083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组合 29"/>
          <p:cNvGrpSpPr/>
          <p:nvPr/>
        </p:nvGrpSpPr>
        <p:grpSpPr>
          <a:xfrm flipH="1" flipV="1">
            <a:off x="6096000" y="3000372"/>
            <a:ext cx="1071570" cy="1071570"/>
            <a:chOff x="928662" y="500042"/>
            <a:chExt cx="1071570" cy="1071570"/>
          </a:xfrm>
        </p:grpSpPr>
        <p:cxnSp>
          <p:nvCxnSpPr>
            <p:cNvPr id="31" name="直接连接符 30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组合 32"/>
          <p:cNvGrpSpPr/>
          <p:nvPr/>
        </p:nvGrpSpPr>
        <p:grpSpPr>
          <a:xfrm flipV="1">
            <a:off x="5024430" y="3000372"/>
            <a:ext cx="1071570" cy="1071570"/>
            <a:chOff x="928662" y="500042"/>
            <a:chExt cx="1071570" cy="1071570"/>
          </a:xfrm>
        </p:grpSpPr>
        <p:cxnSp>
          <p:nvCxnSpPr>
            <p:cNvPr id="34" name="直接连接符 33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4000">
    <p:fade thruBlk="1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id="5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-0.02729 L -0.32726 -0.1427" pathEditMode="relative" ptsTypes="AA" rAng="0">
                                      <p:cBhvr>
                                        <p:cTn dur="500" fill="hold" id="6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7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-0.02729 L 0.32743 -0.1427" pathEditMode="relative" ptsTypes="AA" rAng="0">
                                      <p:cBhvr>
                                        <p:cTn dur="5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9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0.03724 L -0.32726 0.25717" pathEditMode="relative" ptsTypes="AA" rAng="0">
                                      <p:cBhvr>
                                        <p:cTn dur="500" fill="hold" id="1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110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1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0.04741 L 0.32743 0.25717" pathEditMode="relative" ptsTypes="AA" rAng="0">
                                      <p:cBhvr>
                                        <p:cTn dur="500" fill="hold" id="1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4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8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2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24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23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2524100" y="0"/>
            <a:ext cx="1500198" cy="6858000"/>
          </a:xfrm>
          <a:prstGeom prst="rect">
            <a:avLst/>
          </a:prstGeom>
          <a:solidFill>
            <a:srgbClr val="F2F2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" name="组合 27"/>
          <p:cNvGrpSpPr/>
          <p:nvPr/>
        </p:nvGrpSpPr>
        <p:grpSpPr>
          <a:xfrm>
            <a:off x="1790802" y="1643050"/>
            <a:ext cx="508992" cy="508992"/>
            <a:chOff x="6569075" y="1911622"/>
            <a:chExt cx="1388581" cy="1388581"/>
          </a:xfrm>
        </p:grpSpPr>
        <p:sp>
          <p:nvSpPr>
            <p:cNvPr id="31" name="椭圆 30"/>
            <p:cNvSpPr/>
            <p:nvPr/>
          </p:nvSpPr>
          <p:spPr>
            <a:xfrm>
              <a:off x="6569075" y="1911622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3" name="组合 38"/>
            <p:cNvGrpSpPr/>
            <p:nvPr/>
          </p:nvGrpSpPr>
          <p:grpSpPr>
            <a:xfrm>
              <a:off x="6867804" y="2157802"/>
              <a:ext cx="851701" cy="836743"/>
              <a:chOff x="3362935" y="2159907"/>
              <a:chExt cx="826250" cy="893902"/>
            </a:xfrm>
            <a:solidFill>
              <a:schemeClr val="bg1"/>
            </a:solidFill>
          </p:grpSpPr>
          <p:sp>
            <p:nvSpPr>
              <p:cNvPr id="33" name="任意多边形 32"/>
              <p:cNvSpPr/>
              <p:nvPr/>
            </p:nvSpPr>
            <p:spPr>
              <a:xfrm>
                <a:off x="3362935" y="2159907"/>
                <a:ext cx="624116" cy="838706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3674993" y="2362822"/>
                <a:ext cx="514192" cy="690987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 w="6350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4" name="组合 45"/>
          <p:cNvGrpSpPr/>
          <p:nvPr/>
        </p:nvGrpSpPr>
        <p:grpSpPr>
          <a:xfrm>
            <a:off x="1800794" y="2357430"/>
            <a:ext cx="508992" cy="508992"/>
            <a:chOff x="4857752" y="3897807"/>
            <a:chExt cx="1388581" cy="1388581"/>
          </a:xfrm>
        </p:grpSpPr>
        <p:sp>
          <p:nvSpPr>
            <p:cNvPr id="24" name="椭圆 23"/>
            <p:cNvSpPr/>
            <p:nvPr/>
          </p:nvSpPr>
          <p:spPr>
            <a:xfrm>
              <a:off x="4857752" y="3897807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7" name="组合 44"/>
            <p:cNvGrpSpPr/>
            <p:nvPr/>
          </p:nvGrpSpPr>
          <p:grpSpPr>
            <a:xfrm>
              <a:off x="5033302" y="4286256"/>
              <a:ext cx="1038891" cy="644836"/>
              <a:chOff x="4961868" y="4287401"/>
              <a:chExt cx="1149090" cy="713235"/>
            </a:xfrm>
          </p:grpSpPr>
          <p:sp>
            <p:nvSpPr>
              <p:cNvPr id="26" name="任意多边形 25"/>
              <p:cNvSpPr/>
              <p:nvPr/>
            </p:nvSpPr>
            <p:spPr>
              <a:xfrm>
                <a:off x="5643570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7" name="任意多边形 26"/>
              <p:cNvSpPr/>
              <p:nvPr/>
            </p:nvSpPr>
            <p:spPr>
              <a:xfrm>
                <a:off x="4961868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5252608" y="4308346"/>
                <a:ext cx="567306" cy="692290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8" name="组合 64"/>
          <p:cNvGrpSpPr/>
          <p:nvPr/>
        </p:nvGrpSpPr>
        <p:grpSpPr>
          <a:xfrm>
            <a:off x="1790802" y="928670"/>
            <a:ext cx="508992" cy="508992"/>
            <a:chOff x="774700" y="4504324"/>
            <a:chExt cx="1388581" cy="1388581"/>
          </a:xfrm>
        </p:grpSpPr>
        <p:sp>
          <p:nvSpPr>
            <p:cNvPr id="21" name="椭圆 20"/>
            <p:cNvSpPr/>
            <p:nvPr/>
          </p:nvSpPr>
          <p:spPr>
            <a:xfrm>
              <a:off x="774700" y="4504324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1152525" y="4932481"/>
              <a:ext cx="640387" cy="368076"/>
            </a:xfrm>
            <a:prstGeom prst="roundRect">
              <a:avLst>
                <a:gd fmla="val 8904" name="adj"/>
              </a:avLst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3" name="梯形 22"/>
            <p:cNvSpPr/>
            <p:nvPr/>
          </p:nvSpPr>
          <p:spPr>
            <a:xfrm>
              <a:off x="1091218" y="5332521"/>
              <a:ext cx="763002" cy="206354"/>
            </a:xfrm>
            <a:prstGeom prst="trapezoi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9" name="组合 68"/>
          <p:cNvGrpSpPr/>
          <p:nvPr/>
        </p:nvGrpSpPr>
        <p:grpSpPr>
          <a:xfrm>
            <a:off x="1788370" y="214290"/>
            <a:ext cx="508992" cy="508992"/>
            <a:chOff x="4925126" y="1879600"/>
            <a:chExt cx="1388581" cy="1388581"/>
          </a:xfrm>
        </p:grpSpPr>
        <p:sp>
          <p:nvSpPr>
            <p:cNvPr id="17" name="椭圆 16"/>
            <p:cNvSpPr/>
            <p:nvPr/>
          </p:nvSpPr>
          <p:spPr>
            <a:xfrm>
              <a:off x="4925126" y="1879600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10" name="组合 40"/>
            <p:cNvGrpSpPr/>
            <p:nvPr/>
          </p:nvGrpSpPr>
          <p:grpSpPr>
            <a:xfrm>
              <a:off x="5295635" y="2331564"/>
              <a:ext cx="669001" cy="439614"/>
              <a:chOff x="5181600" y="2220303"/>
              <a:chExt cx="866111" cy="549524"/>
            </a:xfrm>
          </p:grpSpPr>
          <p:sp>
            <p:nvSpPr>
              <p:cNvPr id="19" name="矩形 38"/>
              <p:cNvSpPr/>
              <p:nvPr/>
            </p:nvSpPr>
            <p:spPr>
              <a:xfrm>
                <a:off x="5181600" y="2220303"/>
                <a:ext cx="428293" cy="547699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矩形 38"/>
              <p:cNvSpPr/>
              <p:nvPr/>
            </p:nvSpPr>
            <p:spPr>
              <a:xfrm flipH="1">
                <a:off x="5619418" y="2229827"/>
                <a:ext cx="428293" cy="540000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1" name="组合 74"/>
          <p:cNvGrpSpPr/>
          <p:nvPr/>
        </p:nvGrpSpPr>
        <p:grpSpPr>
          <a:xfrm>
            <a:off x="1800794" y="3071810"/>
            <a:ext cx="508992" cy="508992"/>
            <a:chOff x="6973224" y="4244989"/>
            <a:chExt cx="1388581" cy="1388581"/>
          </a:xfrm>
        </p:grpSpPr>
        <p:sp>
          <p:nvSpPr>
            <p:cNvPr id="14" name="椭圆 13"/>
            <p:cNvSpPr/>
            <p:nvPr/>
          </p:nvSpPr>
          <p:spPr>
            <a:xfrm>
              <a:off x="6973224" y="4244989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5" name="任意多边形 14"/>
            <p:cNvSpPr/>
            <p:nvPr/>
          </p:nvSpPr>
          <p:spPr>
            <a:xfrm>
              <a:off x="7308988" y="4763841"/>
              <a:ext cx="628567" cy="476598"/>
            </a:xfrm>
            <a:custGeom>
              <a:gdLst>
                <a:gd fmla="*/ 96105 w 628567" name="connsiteX0"/>
                <a:gd fmla="*/ 192304 h 476598" name="connsiteY0"/>
                <a:gd fmla="*/ 96105 w 628567" name="connsiteX1"/>
                <a:gd fmla="*/ 476598 h 476598" name="connsiteY1"/>
                <a:gd fmla="*/ 0 w 628567" name="connsiteX2"/>
                <a:gd fmla="*/ 476598 h 476598" name="connsiteY2"/>
                <a:gd fmla="*/ 0 w 628567" name="connsiteX3"/>
                <a:gd fmla="*/ 267440 h 476598" name="connsiteY3"/>
                <a:gd fmla="*/ 451079 w 628567" name="connsiteX4"/>
                <a:gd fmla="*/ 149738 h 476598" name="connsiteY4"/>
                <a:gd fmla="*/ 451079 w 628567" name="connsiteX5"/>
                <a:gd fmla="*/ 476598 h 476598" name="connsiteY5"/>
                <a:gd fmla="*/ 354974 w 628567" name="connsiteX6"/>
                <a:gd fmla="*/ 476598 h 476598" name="connsiteY6"/>
                <a:gd fmla="*/ 354974 w 628567" name="connsiteX7"/>
                <a:gd fmla="*/ 196833 h 476598" name="connsiteY7"/>
                <a:gd fmla="*/ 357633 w 628567" name="connsiteX8"/>
                <a:gd fmla="*/ 200277 h 476598" name="connsiteY8"/>
                <a:gd fmla="*/ 359009 w 628567" name="connsiteX9"/>
                <a:gd fmla="*/ 199214 h 476598" name="connsiteY9"/>
                <a:gd fmla="*/ 372907 w 628567" name="connsiteX10"/>
                <a:gd fmla="*/ 215687 h 476598" name="connsiteY10"/>
                <a:gd fmla="*/ 255352 w 628567" name="connsiteX11"/>
                <a:gd fmla="*/ 67803 h 476598" name="connsiteY11"/>
                <a:gd fmla="*/ 273592 w 628567" name="connsiteX12"/>
                <a:gd fmla="*/ 91427 h 476598" name="connsiteY12"/>
                <a:gd fmla="*/ 273592 w 628567" name="connsiteX13"/>
                <a:gd fmla="*/ 476598 h 476598" name="connsiteY13"/>
                <a:gd fmla="*/ 177487 w 628567" name="connsiteX14"/>
                <a:gd fmla="*/ 476598 h 476598" name="connsiteY14"/>
                <a:gd fmla="*/ 177487 w 628567" name="connsiteX15"/>
                <a:gd fmla="*/ 128679 h 476598" name="connsiteY15"/>
                <a:gd fmla="*/ 628567 w 628567" name="connsiteX16"/>
                <a:gd fmla="*/ 0 h 476598" name="connsiteY16"/>
                <a:gd fmla="*/ 628567 w 628567" name="connsiteX17"/>
                <a:gd fmla="*/ 476598 h 476598" name="connsiteY17"/>
                <a:gd fmla="*/ 532462 w 628567" name="connsiteX18"/>
                <a:gd fmla="*/ 476598 h 476598" name="connsiteY18"/>
                <a:gd fmla="*/ 532462 w 628567" name="connsiteX19"/>
                <a:gd fmla="*/ 81079 h 476598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476598" w="628567">
                  <a:moveTo>
                    <a:pt x="96105" y="192304"/>
                  </a:moveTo>
                  <a:lnTo>
                    <a:pt x="96105" y="476598"/>
                  </a:lnTo>
                  <a:lnTo>
                    <a:pt x="0" y="476598"/>
                  </a:lnTo>
                  <a:lnTo>
                    <a:pt x="0" y="267440"/>
                  </a:lnTo>
                  <a:close/>
                  <a:moveTo>
                    <a:pt x="451079" y="149738"/>
                  </a:moveTo>
                  <a:lnTo>
                    <a:pt x="451079" y="476598"/>
                  </a:lnTo>
                  <a:lnTo>
                    <a:pt x="354974" y="476598"/>
                  </a:lnTo>
                  <a:lnTo>
                    <a:pt x="354974" y="196833"/>
                  </a:lnTo>
                  <a:lnTo>
                    <a:pt x="357633" y="200277"/>
                  </a:lnTo>
                  <a:lnTo>
                    <a:pt x="359009" y="199214"/>
                  </a:lnTo>
                  <a:lnTo>
                    <a:pt x="372907" y="215687"/>
                  </a:lnTo>
                  <a:close/>
                  <a:moveTo>
                    <a:pt x="255352" y="67803"/>
                  </a:moveTo>
                  <a:lnTo>
                    <a:pt x="273592" y="91427"/>
                  </a:lnTo>
                  <a:lnTo>
                    <a:pt x="273592" y="476598"/>
                  </a:lnTo>
                  <a:lnTo>
                    <a:pt x="177487" y="476598"/>
                  </a:lnTo>
                  <a:lnTo>
                    <a:pt x="177487" y="128679"/>
                  </a:lnTo>
                  <a:close/>
                  <a:moveTo>
                    <a:pt x="628567" y="0"/>
                  </a:moveTo>
                  <a:lnTo>
                    <a:pt x="628567" y="476598"/>
                  </a:lnTo>
                  <a:lnTo>
                    <a:pt x="532462" y="476598"/>
                  </a:lnTo>
                  <a:lnTo>
                    <a:pt x="532462" y="8107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6" name="任意多边形 15"/>
            <p:cNvSpPr/>
            <p:nvPr/>
          </p:nvSpPr>
          <p:spPr>
            <a:xfrm rot="13790841">
              <a:off x="7517857" y="4429761"/>
              <a:ext cx="325915" cy="790400"/>
            </a:xfrm>
            <a:custGeom>
              <a:gdLst>
                <a:gd fmla="*/ 97660 w 325915" name="connsiteX0"/>
                <a:gd fmla="*/ 790400 h 790400" name="connsiteY0"/>
                <a:gd fmla="*/ 0 w 325915" name="connsiteX1"/>
                <a:gd fmla="*/ 664808 h 790400" name="connsiteY1"/>
                <a:gd fmla="*/ 70970 w 325915" name="connsiteX2"/>
                <a:gd fmla="*/ 664808 h 790400" name="connsiteY2"/>
                <a:gd fmla="*/ 70970 w 325915" name="connsiteX3"/>
                <a:gd fmla="*/ 320500 h 790400" name="connsiteY3"/>
                <a:gd fmla="*/ 92523 w 325915" name="connsiteX4"/>
                <a:gd fmla="*/ 320500 h 790400" name="connsiteY4"/>
                <a:gd fmla="*/ 92598 w 325915" name="connsiteX5"/>
                <a:gd fmla="*/ 318763 h 790400" name="connsiteY5"/>
                <a:gd fmla="*/ 259805 w 325915" name="connsiteX6"/>
                <a:gd fmla="*/ 326009 h 790400" name="connsiteY6"/>
                <a:gd fmla="*/ 271953 w 325915" name="connsiteX7"/>
                <a:gd fmla="*/ 0 h 790400" name="connsiteY7"/>
                <a:gd fmla="*/ 325915 w 325915" name="connsiteX8"/>
                <a:gd fmla="*/ 2011 h 790400" name="connsiteY8"/>
                <a:gd fmla="*/ 311729 w 325915" name="connsiteX9"/>
                <a:gd fmla="*/ 382747 h 790400" name="connsiteY9"/>
                <a:gd fmla="*/ 257766 w 325915" name="connsiteX10"/>
                <a:gd fmla="*/ 380736 h 790400" name="connsiteY10"/>
                <a:gd fmla="*/ 257794 w 325915" name="connsiteX11"/>
                <a:gd fmla="*/ 379973 h 790400" name="connsiteY11"/>
                <a:gd fmla="*/ 124349 w 325915" name="connsiteX12"/>
                <a:gd fmla="*/ 374190 h 790400" name="connsiteY12"/>
                <a:gd fmla="*/ 124349 w 325915" name="connsiteX13"/>
                <a:gd fmla="*/ 664808 h 790400" name="connsiteY13"/>
                <a:gd fmla="*/ 195319 w 325915" name="connsiteX14"/>
                <a:gd fmla="*/ 664808 h 790400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790400" w="325915">
                  <a:moveTo>
                    <a:pt x="97660" y="790400"/>
                  </a:moveTo>
                  <a:lnTo>
                    <a:pt x="0" y="664808"/>
                  </a:lnTo>
                  <a:lnTo>
                    <a:pt x="70970" y="664808"/>
                  </a:lnTo>
                  <a:lnTo>
                    <a:pt x="70970" y="320500"/>
                  </a:lnTo>
                  <a:lnTo>
                    <a:pt x="92523" y="320500"/>
                  </a:lnTo>
                  <a:lnTo>
                    <a:pt x="92598" y="318763"/>
                  </a:lnTo>
                  <a:lnTo>
                    <a:pt x="259805" y="326009"/>
                  </a:lnTo>
                  <a:lnTo>
                    <a:pt x="271953" y="0"/>
                  </a:lnTo>
                  <a:lnTo>
                    <a:pt x="325915" y="2011"/>
                  </a:lnTo>
                  <a:lnTo>
                    <a:pt x="311729" y="382747"/>
                  </a:lnTo>
                  <a:lnTo>
                    <a:pt x="257766" y="380736"/>
                  </a:lnTo>
                  <a:lnTo>
                    <a:pt x="257794" y="379973"/>
                  </a:lnTo>
                  <a:lnTo>
                    <a:pt x="124349" y="374190"/>
                  </a:lnTo>
                  <a:lnTo>
                    <a:pt x="124349" y="664808"/>
                  </a:lnTo>
                  <a:lnTo>
                    <a:pt x="195319" y="66480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2952727" y="1680494"/>
            <a:ext cx="71438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pc="100" sz="2000">
                <a:solidFill>
                  <a:schemeClr val="bg1"/>
                </a:solidFill>
              </a:rPr>
              <a:t>Life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95538" y="2394874"/>
            <a:ext cx="135732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Experience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09852" y="3109254"/>
            <a:ext cx="92869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Future</a:t>
            </a:r>
          </a:p>
        </p:txBody>
      </p:sp>
      <p:grpSp>
        <p:nvGrpSpPr>
          <p:cNvPr id="63" name="组合 62"/>
          <p:cNvGrpSpPr/>
          <p:nvPr/>
        </p:nvGrpSpPr>
        <p:grpSpPr>
          <a:xfrm>
            <a:off x="4667240" y="1850888"/>
            <a:ext cx="5857884" cy="732984"/>
            <a:chOff x="3143240" y="1850888"/>
            <a:chExt cx="5857884" cy="732984"/>
          </a:xfrm>
        </p:grpSpPr>
        <p:grpSp>
          <p:nvGrpSpPr>
            <p:cNvPr id="37" name="组合 36"/>
            <p:cNvGrpSpPr/>
            <p:nvPr/>
          </p:nvGrpSpPr>
          <p:grpSpPr>
            <a:xfrm>
              <a:off x="3143240" y="1882759"/>
              <a:ext cx="826995" cy="369332"/>
              <a:chOff x="3286116" y="1714488"/>
              <a:chExt cx="857256" cy="382846"/>
            </a:xfrm>
          </p:grpSpPr>
          <p:sp>
            <p:nvSpPr>
              <p:cNvPr id="35" name="圆角矩形 34"/>
              <p:cNvSpPr/>
              <p:nvPr/>
            </p:nvSpPr>
            <p:spPr>
              <a:xfrm>
                <a:off x="3286116" y="1714488"/>
                <a:ext cx="857256" cy="35719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  <a:alpha val="50196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3357554" y="1714488"/>
                <a:ext cx="785818" cy="379143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b="1" lang="en-US">
                    <a:solidFill>
                      <a:schemeClr val="bg1"/>
                    </a:solidFill>
                    <a:latin charset="-122" pitchFamily="34" typeface="Arial Unicode MS"/>
                    <a:ea charset="-122" pitchFamily="34" typeface="Arial Unicode MS"/>
                    <a:cs charset="-122" pitchFamily="34" typeface="Arial Unicode MS"/>
                  </a:rPr>
                  <a:t>2011</a:t>
                </a: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4108068" y="1850888"/>
              <a:ext cx="4893056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pc="300" sz="2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担任学院团委学生会宣传部干事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108068" y="2245318"/>
              <a:ext cx="3997144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获学院团委学生会“工作之星”称号</a:t>
              </a:r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4667240" y="4600526"/>
            <a:ext cx="5643602" cy="400110"/>
            <a:chOff x="3143240" y="4600526"/>
            <a:chExt cx="5643602" cy="400110"/>
          </a:xfrm>
        </p:grpSpPr>
        <p:grpSp>
          <p:nvGrpSpPr>
            <p:cNvPr id="52" name="组合 51"/>
            <p:cNvGrpSpPr/>
            <p:nvPr/>
          </p:nvGrpSpPr>
          <p:grpSpPr>
            <a:xfrm>
              <a:off x="3143240" y="4630218"/>
              <a:ext cx="826995" cy="369332"/>
              <a:chOff x="3286116" y="1714488"/>
              <a:chExt cx="857256" cy="382846"/>
            </a:xfrm>
          </p:grpSpPr>
          <p:sp>
            <p:nvSpPr>
              <p:cNvPr id="54" name="圆角矩形 53"/>
              <p:cNvSpPr/>
              <p:nvPr/>
            </p:nvSpPr>
            <p:spPr>
              <a:xfrm>
                <a:off x="3286116" y="1714488"/>
                <a:ext cx="857256" cy="35719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  <a:alpha val="50196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3357554" y="1714488"/>
                <a:ext cx="785818" cy="379143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b="1" lang="en-US">
                    <a:solidFill>
                      <a:schemeClr val="bg1"/>
                    </a:solidFill>
                    <a:latin charset="-122" pitchFamily="34" typeface="Arial Unicode MS"/>
                    <a:ea charset="-122" pitchFamily="34" typeface="Arial Unicode MS"/>
                    <a:cs charset="-122" pitchFamily="34" typeface="Arial Unicode MS"/>
                  </a:rPr>
                  <a:t>2013</a:t>
                </a: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4108069" y="4600527"/>
              <a:ext cx="4678774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pc="300" sz="2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担任校学生社团联合会常务理事长</a:t>
              </a: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667240" y="3231736"/>
            <a:ext cx="5643602" cy="1048045"/>
            <a:chOff x="3143240" y="3231735"/>
            <a:chExt cx="5643602" cy="1048045"/>
          </a:xfrm>
        </p:grpSpPr>
        <p:grpSp>
          <p:nvGrpSpPr>
            <p:cNvPr id="48" name="组合 47"/>
            <p:cNvGrpSpPr/>
            <p:nvPr/>
          </p:nvGrpSpPr>
          <p:grpSpPr>
            <a:xfrm>
              <a:off x="3143240" y="3251893"/>
              <a:ext cx="826995" cy="369332"/>
              <a:chOff x="3286116" y="1714488"/>
              <a:chExt cx="857256" cy="382846"/>
            </a:xfrm>
          </p:grpSpPr>
          <p:sp>
            <p:nvSpPr>
              <p:cNvPr id="49" name="圆角矩形 48"/>
              <p:cNvSpPr/>
              <p:nvPr/>
            </p:nvSpPr>
            <p:spPr>
              <a:xfrm>
                <a:off x="3286116" y="1714488"/>
                <a:ext cx="857256" cy="35719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  <a:alpha val="50196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3357554" y="1714488"/>
                <a:ext cx="785818" cy="379143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b="1" lang="en-US">
                    <a:solidFill>
                      <a:schemeClr val="bg1"/>
                    </a:solidFill>
                    <a:latin charset="-122" pitchFamily="34" typeface="Arial Unicode MS"/>
                    <a:ea charset="-122" pitchFamily="34" typeface="Arial Unicode MS"/>
                    <a:cs charset="-122" pitchFamily="34" typeface="Arial Unicode MS"/>
                  </a:rPr>
                  <a:t>2012</a:t>
                </a: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4108069" y="3231735"/>
              <a:ext cx="4678774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pc="300" sz="2000">
                  <a:solidFill>
                    <a:schemeClr val="bg1"/>
                  </a:solidFill>
                  <a:latin charset="-122" pitchFamily="34" typeface="微软雅黑"/>
                  <a:ea charset="-122" pitchFamily="34" typeface="微软雅黑"/>
                </a:rPr>
                <a:t>担任校学生社团联合会宣传部部长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108068" y="3636839"/>
              <a:ext cx="3997144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获校学生社团联合会“优秀干部”称号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108068" y="3941227"/>
              <a:ext cx="3997144" cy="3352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z="16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itchFamily="34" typeface="微软雅黑"/>
                  <a:ea charset="-122" pitchFamily="34" typeface="微软雅黑"/>
                </a:rPr>
                <a:t>获广州市“优秀共青团员”称号</a:t>
              </a:r>
            </a:p>
          </p:txBody>
        </p:sp>
      </p:grpSp>
      <p:cxnSp>
        <p:nvCxnSpPr>
          <p:cNvPr id="74" name="直接连接符 73"/>
          <p:cNvCxnSpPr/>
          <p:nvPr/>
        </p:nvCxnSpPr>
        <p:spPr>
          <a:xfrm rot="5400000">
            <a:off x="4702959" y="2743069"/>
            <a:ext cx="785818" cy="158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/>
        </p:nvCxnSpPr>
        <p:spPr>
          <a:xfrm rot="5400000">
            <a:off x="4703753" y="4100391"/>
            <a:ext cx="785818" cy="158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/>
        </p:nvCxnSpPr>
        <p:spPr>
          <a:xfrm>
            <a:off x="4667240" y="928670"/>
            <a:ext cx="5286412" cy="1588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椭圆 77"/>
          <p:cNvSpPr/>
          <p:nvPr/>
        </p:nvSpPr>
        <p:spPr>
          <a:xfrm>
            <a:off x="7239008" y="857232"/>
            <a:ext cx="142876" cy="142876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79" name="直接连接符 78"/>
          <p:cNvCxnSpPr/>
          <p:nvPr/>
        </p:nvCxnSpPr>
        <p:spPr>
          <a:xfrm>
            <a:off x="4667240" y="5929330"/>
            <a:ext cx="5286412" cy="1588"/>
          </a:xfrm>
          <a:prstGeom prst="line">
            <a:avLst/>
          </a:prstGeom>
          <a:ln w="571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矩形 61"/>
          <p:cNvSpPr/>
          <p:nvPr/>
        </p:nvSpPr>
        <p:spPr>
          <a:xfrm>
            <a:off x="2524100" y="214290"/>
            <a:ext cx="1500198" cy="500066"/>
          </a:xfrm>
          <a:prstGeom prst="rect">
            <a:avLst/>
          </a:prstGeom>
          <a:solidFill>
            <a:srgbClr val="E6B9B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TextBox 40"/>
          <p:cNvSpPr txBox="1"/>
          <p:nvPr/>
        </p:nvSpPr>
        <p:spPr>
          <a:xfrm>
            <a:off x="2881290" y="25173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Study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881290" y="96611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Work</a:t>
            </a:r>
          </a:p>
        </p:txBody>
      </p:sp>
      <p:grpSp>
        <p:nvGrpSpPr>
          <p:cNvPr id="159" name="组合 158"/>
          <p:cNvGrpSpPr/>
          <p:nvPr/>
        </p:nvGrpSpPr>
        <p:grpSpPr>
          <a:xfrm>
            <a:off x="4810116" y="946508"/>
            <a:ext cx="5072098" cy="5625764"/>
            <a:chOff x="3214678" y="708800"/>
            <a:chExt cx="5286412" cy="5863472"/>
          </a:xfrm>
        </p:grpSpPr>
        <p:cxnSp>
          <p:nvCxnSpPr>
            <p:cNvPr id="160" name="直接连接符 159"/>
            <p:cNvCxnSpPr/>
            <p:nvPr/>
          </p:nvCxnSpPr>
          <p:spPr>
            <a:xfrm>
              <a:off x="3214678" y="708800"/>
              <a:ext cx="5286412" cy="1588"/>
            </a:xfrm>
            <a:prstGeom prst="line">
              <a:avLst/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直接连接符 160"/>
            <p:cNvCxnSpPr/>
            <p:nvPr/>
          </p:nvCxnSpPr>
          <p:spPr>
            <a:xfrm>
              <a:off x="3214678" y="2278848"/>
              <a:ext cx="5286412" cy="1588"/>
            </a:xfrm>
            <a:prstGeom prst="line">
              <a:avLst/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descr="C:\Users\Administrator\Desktop\毕业论文\作品集—梁沛莹\ps作品\小型画册设计\3.jpg" id="162" name="图片 161"/>
            <p:cNvPicPr/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3216684" y="867891"/>
              <a:ext cx="1712506" cy="1269669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descr="C:\Users\Administrator\Desktop\毕业论文\作品集—梁沛莹\ps作品\小型画册设计\目录.jpg" id="163" name="图片 162"/>
            <p:cNvPicPr/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5026858" y="867892"/>
              <a:ext cx="1688282" cy="1246404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descr="C:\Users\Administrator\Desktop\毕业论文\作品集—梁沛莹\ps作品\小型画册设计\8.jpg" id="164" name="图片 163"/>
            <p:cNvPicPr/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6821125" y="867891"/>
              <a:ext cx="1679965" cy="1239467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descr="C:\Users\Administrator\Desktop\毕业论文\作品集—梁沛莹\ps作品\小型画册设计\2.jpg" id="165" name="图片 164"/>
            <p:cNvPicPr/>
            <p:nvPr/>
          </p:nvPicPr>
          <p:blipFill>
            <a:blip r:embed="rId5"/>
            <a:stretch>
              <a:fillRect/>
            </a:stretch>
          </p:blipFill>
          <p:spPr bwMode="auto">
            <a:xfrm>
              <a:off x="3219227" y="2423312"/>
              <a:ext cx="1709963" cy="1252323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descr="C:\Users\Administrator\Desktop\毕业论文\作品集—梁沛莹\ps作品\小型画册设计\6.jpg" id="166" name="图片 165"/>
            <p:cNvPicPr/>
            <p:nvPr/>
          </p:nvPicPr>
          <p:blipFill>
            <a:blip r:embed="rId6"/>
            <a:stretch>
              <a:fillRect/>
            </a:stretch>
          </p:blipFill>
          <p:spPr bwMode="auto">
            <a:xfrm>
              <a:off x="5000628" y="2423313"/>
              <a:ext cx="1713348" cy="126100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descr="C:\Users\Administrator\Desktop\5.jpg" id="167" name="Picture 2"/>
            <p:cNvPicPr>
              <a:picLocks noChangeArrowheads="1" noChangeAspect="1"/>
            </p:cNvPicPr>
            <p:nvPr/>
          </p:nvPicPr>
          <p:blipFill>
            <a:blip r:embed="rId7"/>
            <a:stretch>
              <a:fillRect/>
            </a:stretch>
          </p:blipFill>
          <p:spPr bwMode="auto">
            <a:xfrm>
              <a:off x="6786949" y="2423312"/>
              <a:ext cx="1714141" cy="1261001"/>
            </a:xfrm>
            <a:prstGeom prst="rect">
              <a:avLst/>
            </a:prstGeom>
            <a:ln>
              <a:noFill/>
            </a:ln>
            <a:effectLst/>
          </p:spPr>
        </p:pic>
        <p:cxnSp>
          <p:nvCxnSpPr>
            <p:cNvPr id="168" name="直接连接符 167"/>
            <p:cNvCxnSpPr/>
            <p:nvPr/>
          </p:nvCxnSpPr>
          <p:spPr>
            <a:xfrm>
              <a:off x="3214678" y="3827189"/>
              <a:ext cx="5286412" cy="1588"/>
            </a:xfrm>
            <a:prstGeom prst="line">
              <a:avLst/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直接连接符 168"/>
            <p:cNvCxnSpPr/>
            <p:nvPr/>
          </p:nvCxnSpPr>
          <p:spPr>
            <a:xfrm>
              <a:off x="3214678" y="6570684"/>
              <a:ext cx="5286412" cy="1588"/>
            </a:xfrm>
            <a:prstGeom prst="line">
              <a:avLst/>
            </a:prstGeom>
            <a:ln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descr="C:\Users\Administrator\Desktop\毕业论文\作品集—梁沛莹\ps作品\宣传品设计\活动海报.jpg" id="170" name="图片 169"/>
            <p:cNvPicPr/>
            <p:nvPr/>
          </p:nvPicPr>
          <p:blipFill>
            <a:blip r:embed="rId8"/>
            <a:srcRect l="1528" r="4148" t="1129"/>
            <a:stretch>
              <a:fillRect/>
            </a:stretch>
          </p:blipFill>
          <p:spPr bwMode="auto">
            <a:xfrm>
              <a:off x="3214678" y="3994948"/>
              <a:ext cx="1714512" cy="243286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descr="C:\Users\Administrator\Desktop\毕业论文\作品集—梁沛莹\ps作品\宣传品设计\名片设计.jpg" id="171" name="图片 170"/>
            <p:cNvPicPr/>
            <p:nvPr/>
          </p:nvPicPr>
          <p:blipFill>
            <a:blip r:embed="rId9"/>
            <a:srcRect b="426"/>
            <a:stretch>
              <a:fillRect/>
            </a:stretch>
          </p:blipFill>
          <p:spPr bwMode="auto">
            <a:xfrm>
              <a:off x="6862764" y="4000508"/>
              <a:ext cx="1638326" cy="2427300"/>
            </a:xfrm>
            <a:prstGeom prst="flowChartProcess">
              <a:avLst/>
            </a:prstGeom>
            <a:ln>
              <a:noFill/>
            </a:ln>
            <a:effectLst/>
          </p:spPr>
        </p:pic>
        <p:pic>
          <p:nvPicPr>
            <p:cNvPr descr="C:\Users\Administrator\Desktop\毕业论文\作品集—梁沛莹\ps作品\宣传品设计\节目单.jpg" id="172" name="图片 171"/>
            <p:cNvPicPr/>
            <p:nvPr/>
          </p:nvPicPr>
          <p:blipFill>
            <a:blip r:embed="rId10"/>
            <a:stretch>
              <a:fillRect/>
            </a:stretch>
          </p:blipFill>
          <p:spPr bwMode="auto">
            <a:xfrm>
              <a:off x="5072066" y="3994948"/>
              <a:ext cx="1643074" cy="2429402"/>
            </a:xfrm>
            <a:prstGeom prst="rect">
              <a:avLst/>
            </a:prstGeom>
            <a:ln>
              <a:noFill/>
            </a:ln>
            <a:effectLst/>
          </p:spPr>
        </p:pic>
      </p:grpSp>
      <p:sp>
        <p:nvSpPr>
          <p:cNvPr id="173" name="矩形 172"/>
          <p:cNvSpPr/>
          <p:nvPr/>
        </p:nvSpPr>
        <p:spPr>
          <a:xfrm>
            <a:off x="4810116" y="214290"/>
            <a:ext cx="5072098" cy="57150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4" name="TextBox 173"/>
          <p:cNvSpPr txBox="1"/>
          <p:nvPr/>
        </p:nvSpPr>
        <p:spPr>
          <a:xfrm>
            <a:off x="6524627" y="285729"/>
            <a:ext cx="185738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600" sz="2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rPr>
              <a:t>作品展示</a:t>
            </a:r>
          </a:p>
        </p:txBody>
      </p:sp>
      <p:grpSp>
        <p:nvGrpSpPr>
          <p:cNvPr id="175" name="组合 174"/>
          <p:cNvGrpSpPr/>
          <p:nvPr/>
        </p:nvGrpSpPr>
        <p:grpSpPr>
          <a:xfrm>
            <a:off x="6096000" y="428605"/>
            <a:ext cx="214314" cy="214315"/>
            <a:chOff x="4572000" y="1785925"/>
            <a:chExt cx="357190" cy="357191"/>
          </a:xfrm>
          <a:solidFill>
            <a:srgbClr val="FFFFFF">
              <a:alpha val="50196"/>
            </a:srgbClr>
          </a:solidFill>
        </p:grpSpPr>
        <p:sp>
          <p:nvSpPr>
            <p:cNvPr id="176" name="燕尾形 175"/>
            <p:cNvSpPr/>
            <p:nvPr/>
          </p:nvSpPr>
          <p:spPr>
            <a:xfrm flipH="1">
              <a:off x="4714876" y="1785925"/>
              <a:ext cx="214314" cy="321471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177" name="等腰三角形 176"/>
            <p:cNvSpPr/>
            <p:nvPr/>
          </p:nvSpPr>
          <p:spPr>
            <a:xfrm>
              <a:off x="4572000" y="2000240"/>
              <a:ext cx="165736" cy="14287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78" name="组合 177"/>
          <p:cNvGrpSpPr/>
          <p:nvPr/>
        </p:nvGrpSpPr>
        <p:grpSpPr>
          <a:xfrm flipH="1">
            <a:off x="8382016" y="428605"/>
            <a:ext cx="214314" cy="214315"/>
            <a:chOff x="4572000" y="1785925"/>
            <a:chExt cx="357190" cy="357191"/>
          </a:xfrm>
          <a:solidFill>
            <a:srgbClr val="FFFFFF">
              <a:alpha val="50196"/>
            </a:srgbClr>
          </a:solidFill>
        </p:grpSpPr>
        <p:sp>
          <p:nvSpPr>
            <p:cNvPr id="179" name="燕尾形 178"/>
            <p:cNvSpPr/>
            <p:nvPr/>
          </p:nvSpPr>
          <p:spPr>
            <a:xfrm flipH="1">
              <a:off x="4714876" y="1785925"/>
              <a:ext cx="214314" cy="321471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180" name="等腰三角形 179"/>
            <p:cNvSpPr/>
            <p:nvPr/>
          </p:nvSpPr>
          <p:spPr>
            <a:xfrm>
              <a:off x="4572000" y="2000240"/>
              <a:ext cx="165736" cy="142876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</p:cSld>
  <p:clrMapOvr>
    <a:masterClrMapping/>
  </p:clrMapOvr>
  <p:transition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grpId="0" id="5" nodeType="withEffect" presetClass="path" presetID="42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07 -6.47549E-08 L 5.55556E-07 0.10685" pathEditMode="relative" ptsTypes="AA" rAng="0">
                                      <p:cBhvr>
                                        <p:cTn dur="500" fill="hold" id="6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8" nodeType="afterEffect" presetClass="entr" presetID="22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2" nodeType="afterEffect" presetClass="entr" presetID="22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4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16" nodeType="afterEffect" presetClass="entr" presetID="22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8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0" nodeType="afterEffect" presetClass="entr" presetID="22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2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4" nodeType="afterEffect" presetClass="entr" presetID="22" presetSubtype="1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6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  <p:cond delay="0" evt="onBegin">
                          <p:tn val="26"/>
                        </p:cond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9" nodeType="clickEffect" presetClass="exit" presetID="37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3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id="3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50" id="32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50" id="33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35" nodeType="withEffect" presetClass="exit" presetID="37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36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id="37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50" id="38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50" id="39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41" nodeType="withEffect" presetClass="exit" presetID="37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42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id="43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50" id="44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50" id="45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47" nodeType="withEffect" presetClass="exit" presetID="37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48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id="49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50" id="5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50" id="51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53" nodeType="withEffect" presetClass="exit" presetID="37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filter="fade" transition="out">
                                      <p:cBhvr>
                                        <p:cTn dur="500" id="54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id="55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50" id="56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50" id="57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59" nodeType="withEffect" presetClass="exit" presetID="37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id="61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50" id="62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50" id="63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65" nodeType="withEffect" presetClass="exit" presetID="37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66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id="67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50" id="68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50" id="69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71" nodeType="withEffect" presetClass="exit" presetID="37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500" id="72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id="73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50" id="74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450" id="75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78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500" id="82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3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84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500" id="88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9" nodeType="with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1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500" id="93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4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95" nodeType="afterEffect" presetClass="entr" presetID="2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prLst="gradientSize: 0.1" transition="in">
                                      <p:cBhvr>
                                        <p:cTn dur="500" id="99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0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02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8"/>
      <p:bldP grpId="0" spid="62"/>
      <p:bldP grpId="0" spid="173"/>
      <p:bldP grpId="0" spid="174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TextBox 4"/>
          <p:cNvSpPr txBox="1"/>
          <p:nvPr/>
        </p:nvSpPr>
        <p:spPr>
          <a:xfrm>
            <a:off x="2738414" y="2002216"/>
            <a:ext cx="5715040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6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人生一场梦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81554" y="3214686"/>
            <a:ext cx="4857784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pc="300" sz="6000">
                <a:solidFill>
                  <a:srgbClr val="FFFFFF"/>
                </a:solidFill>
                <a:latin charset="-122" pitchFamily="34" typeface="微软雅黑"/>
                <a:ea charset="-122" pitchFamily="34" typeface="微软雅黑"/>
              </a:rPr>
              <a:t>生活靠颗心</a:t>
            </a:r>
          </a:p>
        </p:txBody>
      </p:sp>
      <p:grpSp>
        <p:nvGrpSpPr>
          <p:cNvPr id="18" name="组合 17"/>
          <p:cNvGrpSpPr/>
          <p:nvPr/>
        </p:nvGrpSpPr>
        <p:grpSpPr>
          <a:xfrm flipH="1">
            <a:off x="6096000" y="1928802"/>
            <a:ext cx="1071570" cy="1071570"/>
            <a:chOff x="928662" y="500042"/>
            <a:chExt cx="1071570" cy="1071570"/>
          </a:xfrm>
        </p:grpSpPr>
        <p:cxnSp>
          <p:nvCxnSpPr>
            <p:cNvPr id="21" name="直接连接符 20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组合 23"/>
          <p:cNvGrpSpPr/>
          <p:nvPr/>
        </p:nvGrpSpPr>
        <p:grpSpPr>
          <a:xfrm>
            <a:off x="5022842" y="1928802"/>
            <a:ext cx="1073158" cy="1071570"/>
            <a:chOff x="927074" y="500042"/>
            <a:chExt cx="1073158" cy="1071570"/>
          </a:xfrm>
        </p:grpSpPr>
        <p:cxnSp>
          <p:nvCxnSpPr>
            <p:cNvPr id="25" name="直接连接符 24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rot="16200000">
              <a:off x="392083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组合 26"/>
          <p:cNvGrpSpPr/>
          <p:nvPr/>
        </p:nvGrpSpPr>
        <p:grpSpPr>
          <a:xfrm flipH="1" flipV="1">
            <a:off x="6096000" y="3000372"/>
            <a:ext cx="1071570" cy="1071570"/>
            <a:chOff x="928662" y="500042"/>
            <a:chExt cx="1071570" cy="1071570"/>
          </a:xfrm>
        </p:grpSpPr>
        <p:cxnSp>
          <p:nvCxnSpPr>
            <p:cNvPr id="28" name="直接连接符 27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组合 29"/>
          <p:cNvGrpSpPr/>
          <p:nvPr/>
        </p:nvGrpSpPr>
        <p:grpSpPr>
          <a:xfrm flipV="1">
            <a:off x="5024430" y="3000372"/>
            <a:ext cx="1071570" cy="1071570"/>
            <a:chOff x="928662" y="500042"/>
            <a:chExt cx="1071570" cy="1071570"/>
          </a:xfrm>
        </p:grpSpPr>
        <p:cxnSp>
          <p:nvCxnSpPr>
            <p:cNvPr id="31" name="直接连接符 30"/>
            <p:cNvCxnSpPr/>
            <p:nvPr/>
          </p:nvCxnSpPr>
          <p:spPr>
            <a:xfrm>
              <a:off x="928662" y="500042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rot="16200000">
              <a:off x="393671" y="1035033"/>
              <a:ext cx="1071570" cy="1588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advClick="0" advTm="4000">
    <p:fade thruBlk="1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id="5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-0.02729 L -0.32726 -0.1427" pathEditMode="relative" ptsTypes="AA" rAng="0">
                                      <p:cBhvr>
                                        <p:cTn dur="500" fill="hold" id="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7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-0.02729 L 0.32743 -0.1427" pathEditMode="relative" ptsTypes="AA" rAng="0">
                                      <p:cBhvr>
                                        <p:cTn dur="500" fill="hold" id="8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58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9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0.03724 L -0.32726 0.25717" pathEditMode="relative" ptsTypes="AA" rAng="0">
                                      <p:cBhvr>
                                        <p:cTn dur="500" fill="hold" id="1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11000"/>
                                    </p:animMotion>
                                  </p:childTnLst>
                                </p:cTn>
                              </p:par>
                              <p:par>
                                <p:cTn accel="50000" decel="50000" fill="hold" id="11" nodeType="withEffect" presetClass="path" presetID="0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55 0.04741 L 0.32743 0.25717" pathEditMode="relative" ptsTypes="AA" rAng="0">
                                      <p:cBhvr>
                                        <p:cTn dur="500" fill="hold" id="1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16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1000" id="19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22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矩形 5"/>
          <p:cNvSpPr/>
          <p:nvPr/>
        </p:nvSpPr>
        <p:spPr>
          <a:xfrm>
            <a:off x="2524100" y="0"/>
            <a:ext cx="1500198" cy="6858000"/>
          </a:xfrm>
          <a:prstGeom prst="rect">
            <a:avLst/>
          </a:prstGeom>
          <a:solidFill>
            <a:srgbClr val="F2F2F2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" name="组合 27"/>
          <p:cNvGrpSpPr/>
          <p:nvPr/>
        </p:nvGrpSpPr>
        <p:grpSpPr>
          <a:xfrm>
            <a:off x="1790802" y="1643050"/>
            <a:ext cx="508992" cy="508992"/>
            <a:chOff x="6569075" y="1911622"/>
            <a:chExt cx="1388581" cy="1388581"/>
          </a:xfrm>
        </p:grpSpPr>
        <p:sp>
          <p:nvSpPr>
            <p:cNvPr id="31" name="椭圆 30"/>
            <p:cNvSpPr/>
            <p:nvPr/>
          </p:nvSpPr>
          <p:spPr>
            <a:xfrm>
              <a:off x="6569075" y="1911622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3" name="组合 38"/>
            <p:cNvGrpSpPr/>
            <p:nvPr/>
          </p:nvGrpSpPr>
          <p:grpSpPr>
            <a:xfrm>
              <a:off x="6867804" y="2157802"/>
              <a:ext cx="851701" cy="836743"/>
              <a:chOff x="3362935" y="2159907"/>
              <a:chExt cx="826250" cy="893902"/>
            </a:xfrm>
            <a:solidFill>
              <a:schemeClr val="bg1"/>
            </a:solidFill>
          </p:grpSpPr>
          <p:sp>
            <p:nvSpPr>
              <p:cNvPr id="33" name="任意多边形 32"/>
              <p:cNvSpPr/>
              <p:nvPr/>
            </p:nvSpPr>
            <p:spPr>
              <a:xfrm>
                <a:off x="3362935" y="2159907"/>
                <a:ext cx="624116" cy="838706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34" name="任意多边形 33"/>
              <p:cNvSpPr/>
              <p:nvPr/>
            </p:nvSpPr>
            <p:spPr>
              <a:xfrm>
                <a:off x="3674993" y="2362822"/>
                <a:ext cx="514192" cy="690987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grpFill/>
              <a:ln w="6350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4" name="组合 45"/>
          <p:cNvGrpSpPr/>
          <p:nvPr/>
        </p:nvGrpSpPr>
        <p:grpSpPr>
          <a:xfrm>
            <a:off x="1800794" y="2357430"/>
            <a:ext cx="508992" cy="508992"/>
            <a:chOff x="4857752" y="3897807"/>
            <a:chExt cx="1388581" cy="1388581"/>
          </a:xfrm>
        </p:grpSpPr>
        <p:sp>
          <p:nvSpPr>
            <p:cNvPr id="24" name="椭圆 23"/>
            <p:cNvSpPr/>
            <p:nvPr/>
          </p:nvSpPr>
          <p:spPr>
            <a:xfrm>
              <a:off x="4857752" y="3897807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7" name="组合 44"/>
            <p:cNvGrpSpPr/>
            <p:nvPr/>
          </p:nvGrpSpPr>
          <p:grpSpPr>
            <a:xfrm>
              <a:off x="5033302" y="4286256"/>
              <a:ext cx="1038891" cy="644836"/>
              <a:chOff x="4961868" y="4287401"/>
              <a:chExt cx="1149090" cy="713235"/>
            </a:xfrm>
          </p:grpSpPr>
          <p:sp>
            <p:nvSpPr>
              <p:cNvPr id="26" name="任意多边形 25"/>
              <p:cNvSpPr/>
              <p:nvPr/>
            </p:nvSpPr>
            <p:spPr>
              <a:xfrm>
                <a:off x="5643570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7" name="任意多边形 26"/>
              <p:cNvSpPr/>
              <p:nvPr/>
            </p:nvSpPr>
            <p:spPr>
              <a:xfrm>
                <a:off x="4961868" y="4287401"/>
                <a:ext cx="467388" cy="570359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8" name="任意多边形 27"/>
              <p:cNvSpPr/>
              <p:nvPr/>
            </p:nvSpPr>
            <p:spPr>
              <a:xfrm>
                <a:off x="5252608" y="4308346"/>
                <a:ext cx="567306" cy="692290"/>
              </a:xfrm>
              <a:custGeom>
                <a:gdLst>
                  <a:gd fmla="*/ 312059 w 624116" name="connsiteX0"/>
                  <a:gd fmla="*/ 0 h 838706" name="connsiteY0"/>
                  <a:gd fmla="*/ 466606 w 624116" name="connsiteX1"/>
                  <a:gd fmla="*/ 154547 h 838706" name="connsiteY1"/>
                  <a:gd fmla="*/ 372216 w 624116" name="connsiteX2"/>
                  <a:gd fmla="*/ 296949 h 838706" name="connsiteY2"/>
                  <a:gd fmla="*/ 335761 w 624116" name="connsiteX3"/>
                  <a:gd fmla="*/ 304309 h 838706" name="connsiteY3"/>
                  <a:gd fmla="*/ 374949 w 624116" name="connsiteX4"/>
                  <a:gd fmla="*/ 308998 h 838706" name="connsiteY4"/>
                  <a:gd fmla="*/ 624116 w 624116" name="connsiteX5"/>
                  <a:gd fmla="*/ 671844 h 838706" name="connsiteY5"/>
                  <a:gd fmla="*/ 619329 w 624116" name="connsiteX6"/>
                  <a:gd fmla="*/ 728208 h 838706" name="connsiteY6"/>
                  <a:gd fmla="*/ 617387 w 624116" name="connsiteX7"/>
                  <a:gd fmla="*/ 730227 h 838706" name="connsiteY7"/>
                  <a:gd fmla="*/ 312057 w 624116" name="connsiteX8"/>
                  <a:gd fmla="*/ 838706 h 838706" name="connsiteY8"/>
                  <a:gd fmla="*/ 6728 w 624116" name="connsiteX9"/>
                  <a:gd fmla="*/ 730227 h 838706" name="connsiteY9"/>
                  <a:gd fmla="*/ 4788 w 624116" name="connsiteX10"/>
                  <a:gd fmla="*/ 728210 h 838706" name="connsiteY10"/>
                  <a:gd fmla="*/ 0 w 624116" name="connsiteX11"/>
                  <a:gd fmla="*/ 671844 h 838706" name="connsiteY11"/>
                  <a:gd fmla="*/ 249168 w 624116" name="connsiteX12"/>
                  <a:gd fmla="*/ 308998 h 838706" name="connsiteY12"/>
                  <a:gd fmla="*/ 288357 w 624116" name="connsiteX13"/>
                  <a:gd fmla="*/ 304309 h 838706" name="connsiteY13"/>
                  <a:gd fmla="*/ 251902 w 624116" name="connsiteX14"/>
                  <a:gd fmla="*/ 296949 h 838706" name="connsiteY14"/>
                  <a:gd fmla="*/ 157512 w 624116" name="connsiteX15"/>
                  <a:gd fmla="*/ 154547 h 838706" name="connsiteY15"/>
                  <a:gd fmla="*/ 312059 w 624116" name="connsiteX16"/>
                  <a:gd fmla="*/ 0 h 838706" name="connsiteY16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b="b" l="l" r="r" t="t"/>
                <a:pathLst>
                  <a:path h="838706" w="624116">
                    <a:moveTo>
                      <a:pt x="312059" y="0"/>
                    </a:moveTo>
                    <a:cubicBezTo>
                      <a:pt x="397413" y="0"/>
                      <a:pt x="466606" y="69193"/>
                      <a:pt x="466606" y="154547"/>
                    </a:cubicBezTo>
                    <a:cubicBezTo>
                      <a:pt x="466606" y="218562"/>
                      <a:pt x="427685" y="273487"/>
                      <a:pt x="372216" y="296949"/>
                    </a:cubicBezTo>
                    <a:lnTo>
                      <a:pt x="335761" y="304309"/>
                    </a:lnTo>
                    <a:lnTo>
                      <a:pt x="374949" y="308998"/>
                    </a:lnTo>
                    <a:cubicBezTo>
                      <a:pt x="517148" y="343533"/>
                      <a:pt x="624116" y="492862"/>
                      <a:pt x="624116" y="671844"/>
                    </a:cubicBezTo>
                    <a:lnTo>
                      <a:pt x="619329" y="728208"/>
                    </a:lnTo>
                    <a:lnTo>
                      <a:pt x="617387" y="730227"/>
                    </a:lnTo>
                    <a:cubicBezTo>
                      <a:pt x="539246" y="797251"/>
                      <a:pt x="431296" y="838706"/>
                      <a:pt x="312057" y="838706"/>
                    </a:cubicBezTo>
                    <a:cubicBezTo>
                      <a:pt x="192819" y="838706"/>
                      <a:pt x="84868" y="797251"/>
                      <a:pt x="6728" y="730227"/>
                    </a:cubicBezTo>
                    <a:lnTo>
                      <a:pt x="4788" y="728210"/>
                    </a:lnTo>
                    <a:lnTo>
                      <a:pt x="0" y="671844"/>
                    </a:lnTo>
                    <a:cubicBezTo>
                      <a:pt x="0" y="492862"/>
                      <a:pt x="106968" y="343533"/>
                      <a:pt x="249168" y="308998"/>
                    </a:cubicBezTo>
                    <a:lnTo>
                      <a:pt x="288357" y="304309"/>
                    </a:lnTo>
                    <a:lnTo>
                      <a:pt x="251902" y="296949"/>
                    </a:lnTo>
                    <a:cubicBezTo>
                      <a:pt x="196433" y="273487"/>
                      <a:pt x="157512" y="218562"/>
                      <a:pt x="157512" y="154547"/>
                    </a:cubicBezTo>
                    <a:cubicBezTo>
                      <a:pt x="157512" y="69193"/>
                      <a:pt x="226705" y="0"/>
                      <a:pt x="31205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rgbClr val="E6B9B8">
                    <a:alpha val="80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8" name="组合 64"/>
          <p:cNvGrpSpPr/>
          <p:nvPr/>
        </p:nvGrpSpPr>
        <p:grpSpPr>
          <a:xfrm>
            <a:off x="1790802" y="928670"/>
            <a:ext cx="508992" cy="508992"/>
            <a:chOff x="774700" y="4504324"/>
            <a:chExt cx="1388581" cy="1388581"/>
          </a:xfrm>
        </p:grpSpPr>
        <p:sp>
          <p:nvSpPr>
            <p:cNvPr id="21" name="椭圆 20"/>
            <p:cNvSpPr/>
            <p:nvPr/>
          </p:nvSpPr>
          <p:spPr>
            <a:xfrm>
              <a:off x="774700" y="4504324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2" name="圆角矩形 21"/>
            <p:cNvSpPr/>
            <p:nvPr/>
          </p:nvSpPr>
          <p:spPr>
            <a:xfrm>
              <a:off x="1152525" y="4932481"/>
              <a:ext cx="640387" cy="368076"/>
            </a:xfrm>
            <a:prstGeom prst="roundRect">
              <a:avLst>
                <a:gd fmla="val 8904" name="adj"/>
              </a:avLst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3" name="梯形 22"/>
            <p:cNvSpPr/>
            <p:nvPr/>
          </p:nvSpPr>
          <p:spPr>
            <a:xfrm>
              <a:off x="1091218" y="5332521"/>
              <a:ext cx="763002" cy="206354"/>
            </a:xfrm>
            <a:prstGeom prst="trapezoi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grpSp>
        <p:nvGrpSpPr>
          <p:cNvPr id="9" name="组合 68"/>
          <p:cNvGrpSpPr/>
          <p:nvPr/>
        </p:nvGrpSpPr>
        <p:grpSpPr>
          <a:xfrm>
            <a:off x="1788370" y="214290"/>
            <a:ext cx="508992" cy="508992"/>
            <a:chOff x="4925126" y="1879600"/>
            <a:chExt cx="1388581" cy="1388581"/>
          </a:xfrm>
        </p:grpSpPr>
        <p:sp>
          <p:nvSpPr>
            <p:cNvPr id="17" name="椭圆 16"/>
            <p:cNvSpPr/>
            <p:nvPr/>
          </p:nvSpPr>
          <p:spPr>
            <a:xfrm>
              <a:off x="4925126" y="1879600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grpSp>
          <p:nvGrpSpPr>
            <p:cNvPr id="10" name="组合 40"/>
            <p:cNvGrpSpPr/>
            <p:nvPr/>
          </p:nvGrpSpPr>
          <p:grpSpPr>
            <a:xfrm>
              <a:off x="5295635" y="2331564"/>
              <a:ext cx="669001" cy="439614"/>
              <a:chOff x="5181600" y="2220303"/>
              <a:chExt cx="866111" cy="549524"/>
            </a:xfrm>
          </p:grpSpPr>
          <p:sp>
            <p:nvSpPr>
              <p:cNvPr id="19" name="矩形 38"/>
              <p:cNvSpPr/>
              <p:nvPr/>
            </p:nvSpPr>
            <p:spPr>
              <a:xfrm>
                <a:off x="5181600" y="2220303"/>
                <a:ext cx="428293" cy="547699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矩形 38"/>
              <p:cNvSpPr/>
              <p:nvPr/>
            </p:nvSpPr>
            <p:spPr>
              <a:xfrm flipH="1">
                <a:off x="5619418" y="2229827"/>
                <a:ext cx="428293" cy="540000"/>
              </a:xfrm>
              <a:custGeom>
                <a:gdLst>
                  <a:gd fmla="*/ 0 w 428293" name="connsiteX0"/>
                  <a:gd fmla="*/ 40423 h 547699" name="connsiteY0"/>
                  <a:gd fmla="*/ 428293 w 428293" name="connsiteX1"/>
                  <a:gd fmla="*/ 40423 h 547699" name="connsiteY1"/>
                  <a:gd fmla="*/ 428293 w 428293" name="connsiteX2"/>
                  <a:gd fmla="*/ 547699 h 547699" name="connsiteY2"/>
                  <a:gd fmla="*/ 0 w 428293" name="connsiteX3"/>
                  <a:gd fmla="*/ 547699 h 547699" name="connsiteY3"/>
                  <a:gd fmla="*/ 0 w 428293" name="connsiteX4"/>
                  <a:gd fmla="*/ 40423 h 547699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547699" w="428293">
                    <a:moveTo>
                      <a:pt x="0" y="40423"/>
                    </a:moveTo>
                    <a:cubicBezTo>
                      <a:pt x="171339" y="-21489"/>
                      <a:pt x="292672" y="-4821"/>
                      <a:pt x="428293" y="40423"/>
                    </a:cubicBezTo>
                    <a:lnTo>
                      <a:pt x="428293" y="547699"/>
                    </a:lnTo>
                    <a:cubicBezTo>
                      <a:pt x="259335" y="497693"/>
                      <a:pt x="195152" y="485787"/>
                      <a:pt x="0" y="547699"/>
                    </a:cubicBezTo>
                    <a:lnTo>
                      <a:pt x="0" y="40423"/>
                    </a:lnTo>
                    <a:close/>
                  </a:path>
                </a:pathLst>
              </a:custGeom>
              <a:noFill/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1" name="组合 74"/>
          <p:cNvGrpSpPr/>
          <p:nvPr/>
        </p:nvGrpSpPr>
        <p:grpSpPr>
          <a:xfrm>
            <a:off x="1800794" y="3071810"/>
            <a:ext cx="508992" cy="508992"/>
            <a:chOff x="6973224" y="4244989"/>
            <a:chExt cx="1388581" cy="1388581"/>
          </a:xfrm>
        </p:grpSpPr>
        <p:sp>
          <p:nvSpPr>
            <p:cNvPr id="14" name="椭圆 13"/>
            <p:cNvSpPr/>
            <p:nvPr/>
          </p:nvSpPr>
          <p:spPr>
            <a:xfrm>
              <a:off x="6973224" y="4244989"/>
              <a:ext cx="1388581" cy="1388581"/>
            </a:xfrm>
            <a:prstGeom prst="ellipse">
              <a:avLst/>
            </a:prstGeom>
            <a:solidFill>
              <a:srgbClr val="E6B9B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5" name="任意多边形 14"/>
            <p:cNvSpPr/>
            <p:nvPr/>
          </p:nvSpPr>
          <p:spPr>
            <a:xfrm>
              <a:off x="7308988" y="4763841"/>
              <a:ext cx="628567" cy="476598"/>
            </a:xfrm>
            <a:custGeom>
              <a:gdLst>
                <a:gd fmla="*/ 96105 w 628567" name="connsiteX0"/>
                <a:gd fmla="*/ 192304 h 476598" name="connsiteY0"/>
                <a:gd fmla="*/ 96105 w 628567" name="connsiteX1"/>
                <a:gd fmla="*/ 476598 h 476598" name="connsiteY1"/>
                <a:gd fmla="*/ 0 w 628567" name="connsiteX2"/>
                <a:gd fmla="*/ 476598 h 476598" name="connsiteY2"/>
                <a:gd fmla="*/ 0 w 628567" name="connsiteX3"/>
                <a:gd fmla="*/ 267440 h 476598" name="connsiteY3"/>
                <a:gd fmla="*/ 451079 w 628567" name="connsiteX4"/>
                <a:gd fmla="*/ 149738 h 476598" name="connsiteY4"/>
                <a:gd fmla="*/ 451079 w 628567" name="connsiteX5"/>
                <a:gd fmla="*/ 476598 h 476598" name="connsiteY5"/>
                <a:gd fmla="*/ 354974 w 628567" name="connsiteX6"/>
                <a:gd fmla="*/ 476598 h 476598" name="connsiteY6"/>
                <a:gd fmla="*/ 354974 w 628567" name="connsiteX7"/>
                <a:gd fmla="*/ 196833 h 476598" name="connsiteY7"/>
                <a:gd fmla="*/ 357633 w 628567" name="connsiteX8"/>
                <a:gd fmla="*/ 200277 h 476598" name="connsiteY8"/>
                <a:gd fmla="*/ 359009 w 628567" name="connsiteX9"/>
                <a:gd fmla="*/ 199214 h 476598" name="connsiteY9"/>
                <a:gd fmla="*/ 372907 w 628567" name="connsiteX10"/>
                <a:gd fmla="*/ 215687 h 476598" name="connsiteY10"/>
                <a:gd fmla="*/ 255352 w 628567" name="connsiteX11"/>
                <a:gd fmla="*/ 67803 h 476598" name="connsiteY11"/>
                <a:gd fmla="*/ 273592 w 628567" name="connsiteX12"/>
                <a:gd fmla="*/ 91427 h 476598" name="connsiteY12"/>
                <a:gd fmla="*/ 273592 w 628567" name="connsiteX13"/>
                <a:gd fmla="*/ 476598 h 476598" name="connsiteY13"/>
                <a:gd fmla="*/ 177487 w 628567" name="connsiteX14"/>
                <a:gd fmla="*/ 476598 h 476598" name="connsiteY14"/>
                <a:gd fmla="*/ 177487 w 628567" name="connsiteX15"/>
                <a:gd fmla="*/ 128679 h 476598" name="connsiteY15"/>
                <a:gd fmla="*/ 628567 w 628567" name="connsiteX16"/>
                <a:gd fmla="*/ 0 h 476598" name="connsiteY16"/>
                <a:gd fmla="*/ 628567 w 628567" name="connsiteX17"/>
                <a:gd fmla="*/ 476598 h 476598" name="connsiteY17"/>
                <a:gd fmla="*/ 532462 w 628567" name="connsiteX18"/>
                <a:gd fmla="*/ 476598 h 476598" name="connsiteY18"/>
                <a:gd fmla="*/ 532462 w 628567" name="connsiteX19"/>
                <a:gd fmla="*/ 81079 h 476598" name="connsiteY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476598" w="628567">
                  <a:moveTo>
                    <a:pt x="96105" y="192304"/>
                  </a:moveTo>
                  <a:lnTo>
                    <a:pt x="96105" y="476598"/>
                  </a:lnTo>
                  <a:lnTo>
                    <a:pt x="0" y="476598"/>
                  </a:lnTo>
                  <a:lnTo>
                    <a:pt x="0" y="267440"/>
                  </a:lnTo>
                  <a:close/>
                  <a:moveTo>
                    <a:pt x="451079" y="149738"/>
                  </a:moveTo>
                  <a:lnTo>
                    <a:pt x="451079" y="476598"/>
                  </a:lnTo>
                  <a:lnTo>
                    <a:pt x="354974" y="476598"/>
                  </a:lnTo>
                  <a:lnTo>
                    <a:pt x="354974" y="196833"/>
                  </a:lnTo>
                  <a:lnTo>
                    <a:pt x="357633" y="200277"/>
                  </a:lnTo>
                  <a:lnTo>
                    <a:pt x="359009" y="199214"/>
                  </a:lnTo>
                  <a:lnTo>
                    <a:pt x="372907" y="215687"/>
                  </a:lnTo>
                  <a:close/>
                  <a:moveTo>
                    <a:pt x="255352" y="67803"/>
                  </a:moveTo>
                  <a:lnTo>
                    <a:pt x="273592" y="91427"/>
                  </a:lnTo>
                  <a:lnTo>
                    <a:pt x="273592" y="476598"/>
                  </a:lnTo>
                  <a:lnTo>
                    <a:pt x="177487" y="476598"/>
                  </a:lnTo>
                  <a:lnTo>
                    <a:pt x="177487" y="128679"/>
                  </a:lnTo>
                  <a:close/>
                  <a:moveTo>
                    <a:pt x="628567" y="0"/>
                  </a:moveTo>
                  <a:lnTo>
                    <a:pt x="628567" y="476598"/>
                  </a:lnTo>
                  <a:lnTo>
                    <a:pt x="532462" y="476598"/>
                  </a:lnTo>
                  <a:lnTo>
                    <a:pt x="532462" y="8107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6" name="任意多边形 15"/>
            <p:cNvSpPr/>
            <p:nvPr/>
          </p:nvSpPr>
          <p:spPr>
            <a:xfrm rot="13790841">
              <a:off x="7517857" y="4429761"/>
              <a:ext cx="325915" cy="790400"/>
            </a:xfrm>
            <a:custGeom>
              <a:gdLst>
                <a:gd fmla="*/ 97660 w 325915" name="connsiteX0"/>
                <a:gd fmla="*/ 790400 h 790400" name="connsiteY0"/>
                <a:gd fmla="*/ 0 w 325915" name="connsiteX1"/>
                <a:gd fmla="*/ 664808 h 790400" name="connsiteY1"/>
                <a:gd fmla="*/ 70970 w 325915" name="connsiteX2"/>
                <a:gd fmla="*/ 664808 h 790400" name="connsiteY2"/>
                <a:gd fmla="*/ 70970 w 325915" name="connsiteX3"/>
                <a:gd fmla="*/ 320500 h 790400" name="connsiteY3"/>
                <a:gd fmla="*/ 92523 w 325915" name="connsiteX4"/>
                <a:gd fmla="*/ 320500 h 790400" name="connsiteY4"/>
                <a:gd fmla="*/ 92598 w 325915" name="connsiteX5"/>
                <a:gd fmla="*/ 318763 h 790400" name="connsiteY5"/>
                <a:gd fmla="*/ 259805 w 325915" name="connsiteX6"/>
                <a:gd fmla="*/ 326009 h 790400" name="connsiteY6"/>
                <a:gd fmla="*/ 271953 w 325915" name="connsiteX7"/>
                <a:gd fmla="*/ 0 h 790400" name="connsiteY7"/>
                <a:gd fmla="*/ 325915 w 325915" name="connsiteX8"/>
                <a:gd fmla="*/ 2011 h 790400" name="connsiteY8"/>
                <a:gd fmla="*/ 311729 w 325915" name="connsiteX9"/>
                <a:gd fmla="*/ 382747 h 790400" name="connsiteY9"/>
                <a:gd fmla="*/ 257766 w 325915" name="connsiteX10"/>
                <a:gd fmla="*/ 380736 h 790400" name="connsiteY10"/>
                <a:gd fmla="*/ 257794 w 325915" name="connsiteX11"/>
                <a:gd fmla="*/ 379973 h 790400" name="connsiteY11"/>
                <a:gd fmla="*/ 124349 w 325915" name="connsiteX12"/>
                <a:gd fmla="*/ 374190 h 790400" name="connsiteY12"/>
                <a:gd fmla="*/ 124349 w 325915" name="connsiteX13"/>
                <a:gd fmla="*/ 664808 h 790400" name="connsiteY13"/>
                <a:gd fmla="*/ 195319 w 325915" name="connsiteX14"/>
                <a:gd fmla="*/ 664808 h 790400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790400" w="325915">
                  <a:moveTo>
                    <a:pt x="97660" y="790400"/>
                  </a:moveTo>
                  <a:lnTo>
                    <a:pt x="0" y="664808"/>
                  </a:lnTo>
                  <a:lnTo>
                    <a:pt x="70970" y="664808"/>
                  </a:lnTo>
                  <a:lnTo>
                    <a:pt x="70970" y="320500"/>
                  </a:lnTo>
                  <a:lnTo>
                    <a:pt x="92523" y="320500"/>
                  </a:lnTo>
                  <a:lnTo>
                    <a:pt x="92598" y="318763"/>
                  </a:lnTo>
                  <a:lnTo>
                    <a:pt x="259805" y="326009"/>
                  </a:lnTo>
                  <a:lnTo>
                    <a:pt x="271953" y="0"/>
                  </a:lnTo>
                  <a:lnTo>
                    <a:pt x="325915" y="2011"/>
                  </a:lnTo>
                  <a:lnTo>
                    <a:pt x="311729" y="382747"/>
                  </a:lnTo>
                  <a:lnTo>
                    <a:pt x="257766" y="380736"/>
                  </a:lnTo>
                  <a:lnTo>
                    <a:pt x="257794" y="379973"/>
                  </a:lnTo>
                  <a:lnTo>
                    <a:pt x="124349" y="374190"/>
                  </a:lnTo>
                  <a:lnTo>
                    <a:pt x="124349" y="664808"/>
                  </a:lnTo>
                  <a:lnTo>
                    <a:pt x="195319" y="66480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2881290" y="25173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Study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95538" y="2394874"/>
            <a:ext cx="1357322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Experience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09852" y="3109254"/>
            <a:ext cx="928694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Future</a:t>
            </a:r>
          </a:p>
        </p:txBody>
      </p:sp>
      <p:cxnSp>
        <p:nvCxnSpPr>
          <p:cNvPr id="35" name="直接连接符 34"/>
          <p:cNvCxnSpPr/>
          <p:nvPr/>
        </p:nvCxnSpPr>
        <p:spPr>
          <a:xfrm>
            <a:off x="4667240" y="928670"/>
            <a:ext cx="5286412" cy="1588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椭圆 35"/>
          <p:cNvSpPr/>
          <p:nvPr/>
        </p:nvSpPr>
        <p:spPr>
          <a:xfrm>
            <a:off x="7239008" y="857232"/>
            <a:ext cx="142876" cy="142876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37" name="直接连接符 36"/>
          <p:cNvCxnSpPr/>
          <p:nvPr/>
        </p:nvCxnSpPr>
        <p:spPr>
          <a:xfrm>
            <a:off x="4667240" y="5929330"/>
            <a:ext cx="5286412" cy="1588"/>
          </a:xfrm>
          <a:prstGeom prst="line">
            <a:avLst/>
          </a:prstGeom>
          <a:ln w="571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组合 51"/>
          <p:cNvGrpSpPr/>
          <p:nvPr/>
        </p:nvGrpSpPr>
        <p:grpSpPr>
          <a:xfrm>
            <a:off x="7184047" y="1500174"/>
            <a:ext cx="230678" cy="4000528"/>
            <a:chOff x="5573399" y="995906"/>
            <a:chExt cx="351106" cy="6089036"/>
          </a:xfrm>
        </p:grpSpPr>
        <p:sp>
          <p:nvSpPr>
            <p:cNvPr id="40" name="泪滴形 39"/>
            <p:cNvSpPr/>
            <p:nvPr/>
          </p:nvSpPr>
          <p:spPr>
            <a:xfrm rot="2666866">
              <a:off x="5573399" y="2035127"/>
              <a:ext cx="351106" cy="351106"/>
            </a:xfrm>
            <a:prstGeom prst="teardrop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3" name="直接连接符 42"/>
            <p:cNvCxnSpPr/>
            <p:nvPr/>
          </p:nvCxnSpPr>
          <p:spPr>
            <a:xfrm rot="5400000">
              <a:off x="5465768" y="1316583"/>
              <a:ext cx="642942" cy="158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接连接符 44"/>
            <p:cNvCxnSpPr/>
            <p:nvPr/>
          </p:nvCxnSpPr>
          <p:spPr>
            <a:xfrm rot="5400000">
              <a:off x="5465768" y="3089927"/>
              <a:ext cx="642942" cy="1588"/>
            </a:xfrm>
            <a:prstGeom prst="line">
              <a:avLst/>
            </a:prstGeom>
            <a:ln w="1905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泪滴形 45"/>
            <p:cNvSpPr/>
            <p:nvPr/>
          </p:nvSpPr>
          <p:spPr>
            <a:xfrm flipH="1" rot="18933134">
              <a:off x="5573399" y="3858244"/>
              <a:ext cx="351106" cy="351106"/>
            </a:xfrm>
            <a:prstGeom prst="teardrop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8" name="直接连接符 47"/>
            <p:cNvCxnSpPr/>
            <p:nvPr/>
          </p:nvCxnSpPr>
          <p:spPr>
            <a:xfrm rot="5400000">
              <a:off x="5465768" y="4926305"/>
              <a:ext cx="642942" cy="1588"/>
            </a:xfrm>
            <a:prstGeom prst="line">
              <a:avLst/>
            </a:prstGeom>
            <a:ln w="1905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泪滴形 48"/>
            <p:cNvSpPr/>
            <p:nvPr/>
          </p:nvSpPr>
          <p:spPr>
            <a:xfrm rot="2666866">
              <a:off x="5573399" y="5694622"/>
              <a:ext cx="351106" cy="351106"/>
            </a:xfrm>
            <a:prstGeom prst="teardrop">
              <a:avLst/>
            </a:pr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51" name="直接连接符 50"/>
            <p:cNvCxnSpPr/>
            <p:nvPr/>
          </p:nvCxnSpPr>
          <p:spPr>
            <a:xfrm rot="5400000">
              <a:off x="5465769" y="6762677"/>
              <a:ext cx="642942" cy="1588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TextBox 55"/>
          <p:cNvSpPr txBox="1"/>
          <p:nvPr/>
        </p:nvSpPr>
        <p:spPr>
          <a:xfrm>
            <a:off x="7524761" y="4523512"/>
            <a:ext cx="3357586" cy="9677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2300"/>
              </a:lnSpc>
            </a:pPr>
            <a:r>
              <a:rPr altLang="zh-CN" b="1" lang="en-US" spc="1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2012—2013年</a:t>
            </a:r>
          </a:p>
          <a:p>
            <a:pPr>
              <a:lnSpc>
                <a:spcPts val="2300"/>
              </a:lnSpc>
            </a:pPr>
            <a:r>
              <a:rPr altLang="zh-CN" b="1" lang="en-US" spc="1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学院插花比赛二等奖</a:t>
            </a:r>
          </a:p>
          <a:p>
            <a:pPr>
              <a:lnSpc>
                <a:spcPts val="2300"/>
              </a:lnSpc>
            </a:pPr>
            <a:r>
              <a:rPr altLang="zh-CN" b="1" lang="en-US" spc="1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学院插花比赛三等奖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738546" y="3286125"/>
            <a:ext cx="3357586" cy="9677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r">
              <a:lnSpc>
                <a:spcPts val="2300"/>
              </a:lnSpc>
            </a:pPr>
            <a:r>
              <a:rPr altLang="zh-CN" b="1" lang="en-US" spc="1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2013年</a:t>
            </a:r>
          </a:p>
          <a:p>
            <a:pPr algn="r">
              <a:lnSpc>
                <a:spcPts val="2300"/>
              </a:lnSpc>
            </a:pPr>
            <a:r>
              <a:rPr altLang="zh-CN" b="1" lang="en-US" spc="1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学校雅室大赛二等奖</a:t>
            </a:r>
          </a:p>
          <a:p>
            <a:pPr algn="r">
              <a:lnSpc>
                <a:spcPts val="2300"/>
              </a:lnSpc>
            </a:pPr>
            <a:r>
              <a:rPr altLang="zh-CN" b="1" lang="en-US" spc="1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学院绿馨阁风采大赛二等奖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524761" y="2094620"/>
            <a:ext cx="3357586" cy="9677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ts val="2300"/>
              </a:lnSpc>
            </a:pPr>
            <a:r>
              <a:rPr altLang="zh-CN" b="1" lang="en-US" spc="1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2012年</a:t>
            </a:r>
          </a:p>
          <a:p>
            <a:pPr>
              <a:lnSpc>
                <a:spcPts val="2300"/>
              </a:lnSpc>
            </a:pPr>
            <a:r>
              <a:rPr altLang="zh-CN" b="1" lang="en-US" spc="1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学校雅室大赛三等奖</a:t>
            </a:r>
          </a:p>
          <a:p>
            <a:pPr>
              <a:lnSpc>
                <a:spcPts val="2300"/>
              </a:lnSpc>
            </a:pPr>
            <a:r>
              <a:rPr altLang="zh-CN" b="1" lang="en-US" spc="100">
                <a:solidFill>
                  <a:schemeClr val="tx1">
                    <a:lumMod val="85000"/>
                    <a:lumOff val="15000"/>
                  </a:schemeClr>
                </a:solidFill>
                <a:latin charset="-122" pitchFamily="34" typeface="微软雅黑"/>
                <a:ea charset="-122" pitchFamily="34" typeface="微软雅黑"/>
              </a:rPr>
              <a:t>学院绿馨阁风采大赛三等奖</a:t>
            </a:r>
          </a:p>
        </p:txBody>
      </p:sp>
      <p:sp>
        <p:nvSpPr>
          <p:cNvPr id="57" name="矩形 56"/>
          <p:cNvSpPr/>
          <p:nvPr/>
        </p:nvSpPr>
        <p:spPr>
          <a:xfrm>
            <a:off x="2524100" y="928670"/>
            <a:ext cx="1500198" cy="500066"/>
          </a:xfrm>
          <a:prstGeom prst="rect">
            <a:avLst/>
          </a:prstGeom>
          <a:solidFill>
            <a:srgbClr val="E6B9B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4" name="TextBox 43"/>
          <p:cNvSpPr txBox="1"/>
          <p:nvPr/>
        </p:nvSpPr>
        <p:spPr>
          <a:xfrm>
            <a:off x="2881290" y="966114"/>
            <a:ext cx="85725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z="2000">
                <a:solidFill>
                  <a:schemeClr val="bg1"/>
                </a:solidFill>
              </a:rPr>
              <a:t>Work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952727" y="1680494"/>
            <a:ext cx="714380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pc="100" sz="2000">
                <a:solidFill>
                  <a:schemeClr val="bg1"/>
                </a:solidFill>
              </a:rPr>
              <a:t>Life</a:t>
            </a:r>
          </a:p>
        </p:txBody>
      </p:sp>
    </p:spTree>
  </p:cSld>
  <p:clrMapOvr>
    <a:masterClrMapping/>
  </p:clrMapOvr>
  <p:transition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grpId="0" id="5" nodeType="withEffect" presetClass="path" presetID="42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07 -6.47549E-08 L 5.55556E-07 0.10685" pathEditMode="relative" ptsTypes="AA" rAng="0">
                                      <p:cBhvr>
                                        <p:cTn dur="500" fill="hold" id="6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8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1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2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1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grpId="0" id="23" nodeType="afterEffect" presetClass="entr" presetID="3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5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27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28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6"/>
      <p:bldP grpId="0" spid="55"/>
      <p:bldP grpId="0" spid="54"/>
      <p:bldP grpId="0" spid="57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114</Paragraphs>
  <Slides>14</Slides>
  <Notes>0</Notes>
  <TotalTime>2225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baseType="lpstr" size="20">
      <vt:lpstr>Arial</vt:lpstr>
      <vt:lpstr>Calibri</vt:lpstr>
      <vt:lpstr>Calibri Light</vt:lpstr>
      <vt:lpstr>微软雅黑</vt:lpstr>
      <vt:lpstr>Arial Unicode MS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2014-11-17T14:17:18Z</dcterms:created>
  <cp:lastModifiedBy>ypppt</cp:lastModifiedBy>
  <dcterms:modified xsi:type="dcterms:W3CDTF">2021-08-22T05:50:46Z</dcterms:modified>
  <cp:revision>78</cp:revision>
  <dc:title>PowerPoint 演示文稿</dc:title>
</cp:coreProperties>
</file>